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72" r:id="rId2"/>
  </p:sldIdLst>
  <p:sldSz cx="12192000" cy="6858000"/>
  <p:notesSz cx="6858000" cy="9144000"/>
  <p:embeddedFontLst>
    <p:embeddedFont>
      <p:font typeface="Garamond" panose="02020404030301010803" pitchFamily="18" charset="0"/>
      <p:regular r:id="rId4"/>
      <p:bold r:id="rId5"/>
      <p:italic r:id="rId6"/>
      <p:boldItalic r:id="rId7"/>
    </p:embeddedFont>
    <p:embeddedFont>
      <p:font typeface="Poppins" pitchFamily="2" charset="77"/>
      <p:regular r:id="rId8"/>
      <p:bold r:id="rId9"/>
      <p:italic r:id="rId10"/>
      <p:boldItalic r:id="rId11"/>
    </p:embeddedFont>
    <p:embeddedFont>
      <p:font typeface="Poppins ExtraBold" pitchFamily="2" charset="77"/>
      <p:bold r:id="rId12"/>
      <p:italic r:id="rId13"/>
      <p:boldItalic r:id="rId1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EB4"/>
    <a:srgbClr val="D2DDE9"/>
    <a:srgbClr val="263357"/>
    <a:srgbClr val="89C141"/>
    <a:srgbClr val="6AA449"/>
    <a:srgbClr val="DCE9CD"/>
    <a:srgbClr val="B96955"/>
    <a:srgbClr val="6386D8"/>
    <a:srgbClr val="E9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507"/>
    <p:restoredTop sz="94654"/>
  </p:normalViewPr>
  <p:slideViewPr>
    <p:cSldViewPr snapToGrid="0">
      <p:cViewPr varScale="1">
        <p:scale>
          <a:sx n="104" d="100"/>
          <a:sy n="104" d="100"/>
        </p:scale>
        <p:origin x="1792" y="1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20:43:20.293"/>
    </inkml:context>
    <inkml:brush xml:id="br0">
      <inkml:brushProperty name="width" value="0.035" units="cm"/>
      <inkml:brushProperty name="height" value="0.035" units="cm"/>
      <inkml:brushProperty name="color" value="#E71024"/>
      <inkml:brushProperty name="transparency" value="15"/>
    </inkml:brush>
  </inkml:definitions>
  <inkml:trace contextRef="#ctx0" brushRef="#br0">0 140 24575,'1'2'0,"0"0"0,0-1 0,0-1 0,-1 2 0,1-1 0,-1 0 0,1 0 0,0 0 0,0 0 0,-1 0 0,1 1 0,0-1 0,0 1 0,-1-1 0,1 0 0,-1 0 0,1 0 0,0 0 0,-1 1 0,0-1 0,1 1 0,-1 0 0,1 0 0,-1 0 0,0-1 0,1 0 0,-1 1 0,0-1 0,1 1 0,-1-1 0,1 1 0,-1-1 0,0 0 0,0 1 0,0-1 0,0 1 0,0-1 0,1 1 0,-1-1 0,0 0 0,0 1 0,0-1 0,0 1 0,0-1 0,0 1 0,1-2 0,-1 2 0,1-2 0,-1 2 0,0-1 0,0 1 0,0-1 0,1 1 0,-1-1 0,1 0 0,-1 1 0,0-1 0,0 1 0,1-1 0,-1 0 0,1 1 0,-1-1 0,0 1 0,0-1 0,1 1 0,-1-1 0,0 0 0,0 1 0,0-1 0,1 1 0,-1-1 0,1 1 0,-1-1 0,0 0 0,1 1 0,-1-1 0,1 0 0,-1 0 0,1 0 0,-1 1 0,0-1 0,1 0 0,0 1 0,-1-1 0,0 1 0,1-1 0,-1 0 0,1 0 0,0 0 0,0 0 0,0-1 0,2 0 0,0 0 0,0 0 0,-1 0 0,1 0 0,-2 0 0,1 0 0,-1 0 0,0 0 0,1 0 0,-1-2 0,1 2 0,-1-1 0,1 0 0,-1 0 0,0 0 0,1 0 0,-1 0 0,1 0 0,-1 1 0,0-1 0,1 1 0,-1-2 0,1 1 0,-1 0 0,1 0 0,-2 0 0,2 1 0,-2-2 0,2 2 0,-1-1 0,0 0 0,0 0 0,0 0 0,0 0 0,0 0 0,-1 0 0,2 1 0,-2-1 0,1 0 0,1 0 0,-2 0 0,1 0 0,-1 0 0,1-1 0,0 1 0,-1-1 0,1 1 0,-1-1 0,1 1 0,-1-1 0,0 1 0,1-1 0,-1 1 0,0 0 0,1-1 0,-1 1 0,0-1 0,1 1 0,-1-1 0,2 0 0,-2 0 0,1 0 0,-1 1 0,1-1 0,0 1 0,-1-1 0,0 1 0,1 0 0,-1-1 0,1 1 0,0 0 0,-1 0 0,1 0 0,-1-1 0,1 2 0,-1-2 0,2 2 0,-2-1 0,1 1 0,-1-2 0,2 2 0,-2-2 0,2 1 0,-1-1 0,0 1 0,0 1 0,0 0 0,0 0 0,0 0 0,1 1 0,-2 0 0,1-1 0,0 1 0,0 0 0,0 0 0,-1 0 0,1 0 0,0 0 0,0-1 0,1 0 0,-1 0 0,1 0 0,-1 0 0,1-1 0,-1 0 0,0 1 0,0-1 0,1 1 0,-2-2 0,2 2 0,-1-1 0,0 1 0,0-1 0,-1 0 0,2 1 0,-2 0 0,1-1 0,1 1 0,-2-2 0,2 2 0,-1-1 0,1 1 0,-1-1 0,0 0 0,0-1 0,0 1 0,0-1 0,-1 1 0,1 0 0,-1 0 0,1 0 0,-1 0 0,0-2 0,0 2 0,0-2 0,0 2 0,1-1 0,-1 1 0,0 0 0,0-1 0,0 1 0,1 0 0,-1 0 0,1 0 0,-1-1 0,1 1 0,0-1 0,0 0 0,0 1 0,0-2 0,0 2 0,0-1 0,0 1 0,1 0 0,-1 0 0,1 0 0,-1 0 0,0 1 0,1 0 0,-1 0 0,0-1 0,0 1 0,0-1 0,1 0 0,-1 1 0,0-1 0,1 0 0,-1 0 0,0-1 0,-1 1 0,1-1 0,-1 1 0,0 0 0,1-1 0,0 1 0,-1 0 0,1 0 0,-1 0 0,0-1 0,2 1 0,-2-1 0,0 1 0,0-1 0,0 0 0,0 1 0,0-2 0,0 2 0,0 0 0,0-1 0,0 1 0,0-1 0,-2 1 0,2 0 0,-1 0 0,1 0 0,-2 0 0,2 0 0,-1 0 0,1-1 0,-1 2 0,0-2 0,0 2 0,0-2 0,0 1 0,-1-1 0,2 1 0,-2 0 0,2 0 0,-1 1 0,1-2 0,-2 2 0,2-1 0,-1 0 0,1 0 0,-2 0 0,2-1 0,-1 2 0,1-1 0,-1 1 0,0-1 0,0 0 0,0 0 0,0 0 0,0 1 0,0-1 0,0 0 0,0 0 0,0 1 0,1-2 0,-2 2 0,2-1 0,-2 0 0,1 0 0,-1 0 0,1-1 0,-2 1 0,2-2 0,-1 2 0,2 0 0,-2 0 0,1 0 0,0 0 0,1 0 0,-1 1 0,0-2 0,-1 2 0,1-1 0,0 0 0,0 0 0,0 0 0,0 0 0,0 1 0,0-1 0,0 0 0,0 1 0,0-1 0,0 1 0,0-1 0,0 0 0,0 0 0,-1 1 0,1-1 0,-1 1 0,1-1 0,0 1 0,-1 0 0,1 0 0,-1 0 0,1-1 0,-1 1 0,1-1 0,-1 1 0,1 0 0,0-1 0,-1 0 0,1 0 0,-1 1 0,1 0 0,-1 0 0,0-1 0,0 1 0,-1 0 0,2 0 0,-1 0 0,0 0 0,1 0 0,-1 0 0,1 0 0,-1 0 0,1 0 0,0 0 0,0 0 0,0 1 0,0-1 0,-1 0 0,1 0 0,-1-1 0,1 1 0,0-2 0,0 1 0,0 1 0,0-1 0,0 1 0,0-1 0,0 1 0,0-1 0,0 1 0,0-1 0,-1 1 0,1-1 0,-1 1 0,1 0 0,-1 0 0,2 1 0,-2-1 0,1 1 0,1-1 0,-2 1 0,2-1 0,-2 1 0,1-1 0,-1 1 0,1-1 0,0 0 0,0 1 0,0-1 0,-1 0 0,1 1 0,-1-1 0,1 1 0,0-1 0,-1 2 0,1-2 0,-1 1 0,1-1 0,0 1 0,0 0 0,0 1 0,-1-2 0,2 2 0,-2-1 0,2-1 0,-2 2 0,1-2 0,-1 1 0,1 0 0,-1 0 0,1 0 0,-1-1 0,1 1 0,-1 0 0,1 0 0,0 0 0,-1-1 0,1 2 0,0-2 0,0 0 0,0 1 0,0-1 0,1 1 0,-1 0 0,1 0 0,-2 0 0,1-1 0,1 2 0,-2-1 0,2 0 0,-1 0 0,1 1 0,-1-1 0,1 1 0,-1-2 0,1 2 0,0-1 0,0 0 0,0 0 0,0 2 0,0-1 0,0 0 0,1 1 0,1-1 0,-1 1 0,2 0 0,-1 1 0,2 0 0,-2-1 0,1-1 0,-1 0 0,0 1 0,-1-2 0,0 2 0,0-2 0,0 1 0,0 0 0,0 0 0,-1-1 0,0 2 0,0-2 0,0 2 0,-1-1 0,1 1 0,-1-2 0,0 2 0,-1-1 0,2 0 0,-2-1 0,2 1 0,-1-1 0,1 1 0,-2-1 0,2 0 0,-1-1 0,1 1 0,-2-1 0,2 0 0,-1 0 0,0-1 0,0-1 0,0 2 0,0-2 0,0 1 0,1-1 0,-1 0 0,1 0 0,-1 0 0,1 1 0,0-1 0,-1 1 0,1-1 0,0 1 0,0 0 0,0-1 0,0 1 0,0-2 0,0 2 0,1-1 0,-1-1 0,0 2 0,1-1 0,-1 0 0,1 1 0,-1-1 0,0 1 0,1 0 0,1 0 0,0 0 0,1 0 0,1 0 0,0 0 0,1-1 0,0 0 0,-2 1 0,1-1 0,-1 0 0,0 1 0,0-1 0,-1 2 0,-1-2 0,0 1 0,0 0 0,-1 0 0,0-1 0,0 1 0,0-1 0,0 1 0,-1-1 0,0 1 0,0-1 0,0 0 0,0 0 0,0 0 0,0 1 0,1-1 0,-1 1 0,0 0 0,0 0 0,0 1 0,0 0 0,-5 3 0,2 0 0,-3 1 0,5-2 0,1-1 0,1 0 0,0 1 0,-1-1 0,1 0 0,-1 0 0,1 1 0,0-1 0,0 2 0,0-1 0,0-1 0,1 2 0,-1-2 0,1 0 0,-1 0 0,0 1 0,2-4 0,-1 0 0,-1-1 0,2-1 0,-1 0 0,1 1 0,-1 1 0,-1 1 0,1 1 0,0 1 0,-1 2 0,1 0 0,-1 2 0,0-2 0,0 1 0,0 0 0,0 0 0,0-1 0,0 0 0,0-1 0,0 1 0,1-1 0,-1-1 0,0 1 0,0 0 0,1 1 0,-1-1 0,1 1 0,-1 0 0,0 1 0,0-2 0,0 2 0,0-1 0,0 0 0,0 0 0,0 0 0,0-1 0,0 0 0,0 1 0,0 0 0,0-1 0,0 0 0,0 1 0,0-2 0,0 1 0,0 0 0,0 0 0,0 0 0,0 1 0,0-1 0,0 1 0,0-1 0,0 1 0,0-2 0,0 0 0,0 1 0,0-1 0,0 1 0,0-1 0,0 1 0,0-1 0,0 1 0,0 0 0,0 0 0,0-1 0,0 1 0,0-1 0,0 1 0,0-1 0,0 1 0,0-1 0,0 0 0,1 2 0,-1-2 0,0 1 0,0 0 0,0-1 0,0 1 0,0 0 0,0 0 0,0 0 0,0-1 0,0 1 0,0-1 0,0 0 0,-1 0 0,1 0 0,0 0 0,0 1 0,0-1 0,0 1 0,-1-1 0,1 0 0,-1 1 0,1-1 0,0 1 0,0-1 0,1 0 0,0-1 0,1-1 0,0-1 0,0-1 0,0 0 0,0 0 0,0 1 0,-2-1 0,2 1 0,-2-1 0,1 1 0,-1 0 0,2 1 0,-2 0 0,1 0 0,0-1 0,0 2 0,1-2 0,-1 1 0,1 0 0,-1 1 0,1-1 0,-1 0 0,1 1 0,1-1 0,-1 0 0,1 0 0,-1 0 0,1 0 0,-1 0 0,-1-1 0,1 1 0,0-1 0,0 1 0,0-1 0,-1 2 0,0-2 0,0 2 0,-1-1 0,2 0 0,-2 0 0,1 0 0,0 0 0,0 0 0,1-1 0,-1 1 0,0-1 0,0 1 0,0-1 0,0 1 0,0 0 0,0-1 0,0 1 0,0-1 0,0 1 0,0 0 0,0 0 0,0 0 0,0 0 0,0 0 0,2 0 0,-1-1 0,0 1 0,0 0 0,0 0 0,-1 0 0,1 0 0,-1 0 0,1 0 0,0-1 0,0 0 0,0 1 0,-1-2 0,1 3 0,-1-2 0,1 1 0,-2 0 0,2 0 0,-2 0 0,1 0 0,-1 0 0,1 0 0,0 0 0,1-1 0,-1 0 0,1 0 0,-2 0 0,2 1 0,-1-1 0,0 0 0,0 1 0,1-2 0,-1 1 0,0 0 0,1 1 0,-2 0 0,1 1 0,0-1 0,0 1 0,1 0 0,-1 0 0,1 0 0,-2-1 0,1 0 0,-2-1 0,0 1 0,-1-2 0,-1 0 0,1 0 0,0 1 0,0-1 0,0 2 0,0-1 0,0 1 0,1-1 0,0 1 0,0-1 0,0 1 0,0-1 0,0 1 0,0-1 0,0 1 0,-1 0 0,1-1 0,-2 1 0,2-1 0,-1 1 0,0-2 0,1 2 0,-1-1 0,1 0 0,-1 1 0,1 0 0,-1 0 0,1 0 0,0 0 0,1 0 0,-1 0 0,0 0 0,-1 0 0,-1 1 0,0-2 0,-1 1 0,1 0 0,-1 0 0,1-1 0,0 2 0,1-1 0,1 1 0,-1-2 0,1 2 0,-2-1 0,1 1 0,-1-1 0,0 0 0,0 1 0,0-1 0,0 1 0,0 0 0,0 0 0,-1 1 0,0-1 0,0 2 0,0-2 0,1 1 0,1 1 0,-1-2 0,2 1 0,-1 0 0,1 0 0,-1 1 0,2-1 0,-1 1 0,0 0 0,1 1 0,-1-1 0,1 1 0,0 0 0,0 1 0,0-1 0,0-1 0,1 1 0,0-1 0,1 1 0,0-1 0,0 0 0,-1 0 0,0-1 0,0 2 0,1-1 0,-2 0 0,2 0 0,-2 1 0,1 0 0,-1-1 0,1 1 0,-1-1 0,1 2 0,-1 0 0,1 0 0,-1-1 0,-1 2 0,0-2 0,-1 3 0,1-1 0,0 1 0,1-3 0,0 0 0,-1 0 0,1-1 0,0 1 0,0-1 0,0 1 0,0 0 0,0 1 0,0-2 0,0 0 0,0 0 0,1 1 0,-1 0 0,0-1 0,0 0 0,0 0 0,0 0 0,0 0 0,0 0 0,0-1 0,0 1 0,0-1 0,0 0 0,1 1 0,-1-1 0,1 1 0,-1-1 0,0 1 0,0-1 0,0 0 0,0 1 0,0-1 0,1 1 0,-1-1 0,0 1 0,0-1 0,0 0 0,0 1 0,0-1 0,0 1 0,0-1 0,0 1 0,0-1 0,0 0 0,0 1 0,0-1 0,0 1 0,-1-1 0,1 1 0,0-1 0,0 0 0,0 1 0,0-1 0,0 0 0,1 0 0,0-1 0,0 1 0,0 0 0,0-1 0,0 1 0,0-1 0,0 0 0,1 0 0,-1-1 0,1 1 0,-2-2 0,2 2 0,-1-2 0,-1 0 0,2 0 0,-2-1 0,1 1 0,0-1 0,-1 0 0,1 0 0,-1-1 0,1 2 0,-1 0 0,2 1 0,-2 0 0,2 1 0,-1 0 0,0 0 0,0 0 0,-1-3 0,2 2 0,-2-1 0,1 1 0,0-1 0,1-1 0,-1 1 0,1-1 0,-1 0 0,1 1 0,-1-1 0,1 1 0,-1-1 0,1 2 0,-2-2 0,2 1 0,-1 0 0,1 0 0,-1 0 0,0 1 0,1-1 0,-2 1 0,2 0 0,-2-1 0,1 1 0,1 0 0,-2-1 0,2 1 0,-1-1 0,1 1 0,-1-1 0,0 1 0,1-1 0,-1 0 0,1 0 0,-1 0 0,1 1 0,-1-1 0,1 1 0,0 0 0,-1 0 0,2-1 0,-1 1 0,1-2 0,-1 2 0,0-1 0,0 1 0,0 0 0,0 1 0,1-1 0,-1 0 0,0 0 0,0 0 0,-1 0 0,0-1 0,0 1 0,-1-1 0,1 1 0,-1 0 0,0-1 0,0 1 0,0-2 0,0 2 0,1-2 0,-1 1 0,1-1 0,0 1 0,1-1 0,-1 0 0,0 1 0,0 1 0,0-1 0,0 1 0,0-1 0,0 1 0,0-1 0,-1 1 0,0 0 0,0 0 0,-1 0 0,1 0 0,0-1 0,0 1 0,0-1 0,-1 1 0,1-1 0,-2 1 0,1-1 0,0 1 0,0 0 0,0 0 0,0 1 0,1-2 0,-1 2 0,0-1 0,0 0 0,0 0 0,1 0 0,-2 0 0,1 0 0,-1-1 0,-1 1 0,1-1 0,-1 1 0,1-1 0,0 1 0,0-1 0,0 1 0,1 0 0,-1 0 0,1 0 0,-1 0 0,1 1 0,-1-1 0,0 0 0,0 0 0,-1 1 0,-1-1 0,-1 0 0,0 1 0,0 0 0,-1 0 0,1 0 0,0 0 0,1 0 0,0 0 0,0 1 0,1-1 0,0 0 0,0 0 0,1 0 0,0 0 0,1 0 0,-1 0 0,1 1 0,-1 0 0,1 0 0,-1 1 0,1 1 0,-1-1 0,1 1 0,-1-2 0,0 2 0,0-1 0,0 0 0,1 0 0,-1-1 0,1 0 0,0 0 0,0 0 0,0 0 0,-1 0 0,1 0 0,0 0 0,0 1 0,1 0 0,-1 0 0,1 0 0,0-1 0,0 0 0,-1 0 0,1 1 0,-1-2 0,1 2 0,0-1 0,0 1 0,-1-1 0,0 0 0,1 1 0,-1-1 0,1 1 0,-1 0 0,1 0 0,0 0 0,0 1 0,0 0 0,0 0 0,0 0 0,0 0 0,0 1 0,1-1 0,-1 1 0,1 0 0,-1 0 0,0 0 0,0 0 0,0-1 0,0 1 0,0 0 0,0 0 0,0 1 0,0-1 0,0 0 0,0 1 0,0-2 0,0 1 0,0-1 0,0 0 0,1 0 0,-1 0 0,0-1 0,0 1 0,0 0 0,0 1 0,0-2 0,0 1 0,0-2 0,0 2 0,0-2 0,0 0 0,1 1 0,-1-1 0,1 1 0,-1-1 0,0 1 0,0 0 0,0-1 0,0 2 0,0-2 0,0 0 0,0 1 0,0-2 0,1 0 0,1-3 0,3-3 0,0-1 0,1-3 0,-3 3 0,0 1 0,-1 1 0,-1 1 0,0 0 0,1 0 0,-2 0 0,1 1 0,1 0 0,-2 1 0,1 0 0,-1-1 0,0 1 0,2-1 0,-2 1 0,1-1 0,0-1 0,0 0 0,0 0 0,1-1 0,-1 0 0,0 0 0,0 1 0,0 0 0,0 0 0,-1 1 0,0 1 0,1-1 0,-1 1 0,0 1 0,-1 3 0,1 0 0,-2 2 0,1-1 0,0 1 0,0-1 0,0 1 0,1 0 0,-1-2 0,1 0 0,0 0 0,0-1 0,0 1 0,0-1 0,0 1 0,0 0 0,0 0 0,0 0 0,0 1 0,1-1 0,0-1 0,1 1 0,0-3 0,1-1 0,2-2 0,-1 1 0,2-3 0,0 2 0,0-2 0,-1 2 0,0 0 0,-1 0 0,-1 3 0,-1-2 0,0 3 0,0 0 0,-1 0 0,0 0 0,-1 2 0,1-1 0,0-1 0,1 2 0,-1-2 0,0 2 0,-1-1 0,0 2 0,0-2 0,-1 2 0,-2 0 0,0-1 0,-2 1 0,1 0 0,0 0 0,-1-1 0,2-1 0,0 0 0,2 0 0,-1-1 0,1-1 0,0 1 0,0-2 0,1-1 0,-1 0 0,1-1 0,0-1 0,1-1 0,0-1 0,2-2 0,-1 2 0,1 0 0,-1 2 0,0 2 0,-1 1 0,0 0 0,-3 2 0,0-2 0,-2 1 0,0 0 0,0 0 0,-3-1 0,1 2 0,-1-2 0,1 2 0,2-1 0,0 1 0,1 0 0,1 0 0,1 0 0,-1 0 0,1 1 0,1 2 0,1 0 0,1 2 0,0-1 0,0 1 0,0-2 0,0 0 0,0 0 0,-1-2 0,1 1 0,-1-2 0,0 1 0,2-1 0,1 0 0,2-1 0,-1 0 0,2-1 0,-2 1 0,0 0 0,-1 0 0,0-1 0,-2 1 0,0 0 0,0 0 0,-1 2 0,0-1 0,-1 1 0,1 0 0,-1 0 0,2 0 0,-1 0 0,-1 0 0,2 1 0,-2-1 0,1 0 0,0 0 0,-1 0 0,1 0 0,1-1 0,4 1 0,-2-1 0,2 0 0,-3-1 0,0 1 0,-2-2 0,0 2 0,0-1 0,0 0 0,-1 0 0,1-1 0,-2 1 0,-1 2 0,0 1 0,-2 2 0,0 0 0,-2 1 0,1-2 0,0 2 0,1-2 0,0-1 0,0 1 0,1-2 0,1 1 0,0-1 0,0 1 0,1-2 0,0 2 0,0-1 0,0 1 0,-1 0 0,1 0 0,-1 0 0,0 1 0,0-1 0,-1 0 0,2 0 0,-2 0 0,1 0 0,0-1 0,0 0 0,1 0 0,-1-1 0,1 1 0,-1-1 0,1 0 0,0-1 0,-1-1 0,1 0 0,0-2 0,1 1 0,-1-2 0,1 0 0,0-2 0,0 1 0,0-1 0,0 0 0,0-1 0,0 2 0,0-1 0,1 2 0,-1-1 0,1 2 0,0 1 0,0 2 0,0 0 0,0 0 0,0 1 0,1 0 0,-1 0 0,0 0 0,2 0 0,-2 0 0,1 0 0,0-1 0,-1 0 0,-1 0 0,1 1 0,-1-2 0,1 1 0,-1 0 0,1-1 0,0 0 0,0 0 0,0 1 0,1 1 0,0-1 0,-1 1 0,2-1 0,-1 1 0,0 0 0,0 1 0,-1-1 0,0 1 0,0 0 0,-1 0 0,1 1 0,-1-2 0,0 1 0,-1-3 0,0 1 0,-2-2 0,1 1 0,-1 0 0,1 1 0,0 0 0,1 1 0,-2 0 0,1 0 0,-1 0 0,0 1 0,1-1 0,1 0 0,0 1 0,0 0 0,1 0 0,0 1 0,0-2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7A54F-E4E6-AB4E-B65F-2B93108232FB}" type="datetimeFigureOut">
              <a:rPr lang="fr-FR" smtClean="0"/>
              <a:t>13/10/2025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4BF16-5295-CC44-88FF-18DE1DDF22C9}" type="slidenum">
              <a:rPr lang="fr-FR" smtClean="0"/>
              <a:t>‹#›</a:t>
            </a:fld>
            <a:endParaRPr lang="fr-FR"/>
          </a:p>
        </p:txBody>
      </p:sp>
    </p:spTree>
    <p:extLst>
      <p:ext uri="{BB962C8B-B14F-4D97-AF65-F5344CB8AC3E}">
        <p14:creationId xmlns:p14="http://schemas.microsoft.com/office/powerpoint/2010/main" val="3825078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4BF16-5295-CC44-88FF-18DE1DDF22C9}" type="slidenum">
              <a:rPr lang="fr-FR" smtClean="0"/>
              <a:t>1</a:t>
            </a:fld>
            <a:endParaRPr lang="fr-FR"/>
          </a:p>
        </p:txBody>
      </p:sp>
    </p:spTree>
    <p:extLst>
      <p:ext uri="{BB962C8B-B14F-4D97-AF65-F5344CB8AC3E}">
        <p14:creationId xmlns:p14="http://schemas.microsoft.com/office/powerpoint/2010/main" val="200435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re d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E1764B-7E52-009D-F0D1-D91F381EA6E4}"/>
              </a:ext>
            </a:extLst>
          </p:cNvPr>
          <p:cNvSpPr/>
          <p:nvPr userDrawn="1"/>
        </p:nvSpPr>
        <p:spPr>
          <a:xfrm>
            <a:off x="0" y="0"/>
            <a:ext cx="12192000" cy="6222561"/>
          </a:xfrm>
          <a:prstGeom prst="rect">
            <a:avLst/>
          </a:prstGeom>
          <a:solidFill>
            <a:srgbClr val="D2DD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0DEB4E27-3A6C-7D86-FEB6-FD5D41E9D506}"/>
              </a:ext>
            </a:extLst>
          </p:cNvPr>
          <p:cNvCxnSpPr>
            <a:cxnSpLocks/>
          </p:cNvCxnSpPr>
          <p:nvPr userDrawn="1"/>
        </p:nvCxnSpPr>
        <p:spPr>
          <a:xfrm flipH="1">
            <a:off x="577850" y="647701"/>
            <a:ext cx="11294911" cy="0"/>
          </a:xfrm>
          <a:prstGeom prst="line">
            <a:avLst/>
          </a:prstGeom>
          <a:ln w="6350">
            <a:solidFill>
              <a:srgbClr val="263357"/>
            </a:solidFill>
          </a:ln>
        </p:spPr>
        <p:style>
          <a:lnRef idx="2">
            <a:schemeClr val="accent1"/>
          </a:lnRef>
          <a:fillRef idx="0">
            <a:schemeClr val="accent1"/>
          </a:fillRef>
          <a:effectRef idx="1">
            <a:schemeClr val="accent1"/>
          </a:effectRef>
          <a:fontRef idx="minor">
            <a:schemeClr val="tx1"/>
          </a:fontRef>
        </p:style>
      </p:cxnSp>
      <p:sp>
        <p:nvSpPr>
          <p:cNvPr id="12" name="Espace réservé du pied de page 4">
            <a:extLst>
              <a:ext uri="{FF2B5EF4-FFF2-40B4-BE49-F238E27FC236}">
                <a16:creationId xmlns:a16="http://schemas.microsoft.com/office/drawing/2014/main" id="{1908256C-170F-63F4-5D05-A242CB0F23CC}"/>
              </a:ext>
            </a:extLst>
          </p:cNvPr>
          <p:cNvSpPr>
            <a:spLocks noGrp="1"/>
          </p:cNvSpPr>
          <p:nvPr>
            <p:ph type="ftr" sz="quarter" idx="3"/>
          </p:nvPr>
        </p:nvSpPr>
        <p:spPr>
          <a:xfrm>
            <a:off x="10213180" y="204540"/>
            <a:ext cx="1484084" cy="365125"/>
          </a:xfrm>
          <a:prstGeom prst="rect">
            <a:avLst/>
          </a:prstGeom>
        </p:spPr>
        <p:txBody>
          <a:bodyPr vert="horz" lIns="91440" tIns="45720" rIns="91440" bIns="45720" rtlCol="0" anchor="b"/>
          <a:lstStyle>
            <a:lvl1pPr algn="r">
              <a:defRPr sz="1000" b="0" i="0">
                <a:solidFill>
                  <a:srgbClr val="263357"/>
                </a:solidFill>
                <a:latin typeface="Poppins" pitchFamily="2" charset="77"/>
                <a:cs typeface="Poppins" pitchFamily="2" charset="77"/>
              </a:defRPr>
            </a:lvl1pPr>
          </a:lstStyle>
          <a:p>
            <a:r>
              <a:rPr lang="fr-FR" dirty="0"/>
              <a:t>9-13 June 2025</a:t>
            </a:r>
          </a:p>
        </p:txBody>
      </p:sp>
      <p:pic>
        <p:nvPicPr>
          <p:cNvPr id="2" name="Image 1">
            <a:extLst>
              <a:ext uri="{FF2B5EF4-FFF2-40B4-BE49-F238E27FC236}">
                <a16:creationId xmlns:a16="http://schemas.microsoft.com/office/drawing/2014/main" id="{99F22147-1C7C-80BD-7220-5DE17950AE2E}"/>
              </a:ext>
            </a:extLst>
          </p:cNvPr>
          <p:cNvPicPr>
            <a:picLocks noChangeAspect="1"/>
          </p:cNvPicPr>
          <p:nvPr userDrawn="1"/>
        </p:nvPicPr>
        <p:blipFill rotWithShape="1">
          <a:blip r:embed="rId2"/>
          <a:srcRect l="39779" t="45277" r="38524" b="40903"/>
          <a:stretch/>
        </p:blipFill>
        <p:spPr>
          <a:xfrm>
            <a:off x="10495901" y="6222562"/>
            <a:ext cx="1487792" cy="669951"/>
          </a:xfrm>
          <a:prstGeom prst="rect">
            <a:avLst/>
          </a:prstGeom>
        </p:spPr>
      </p:pic>
      <p:sp>
        <p:nvSpPr>
          <p:cNvPr id="6" name="Espace réservé du texte 15">
            <a:extLst>
              <a:ext uri="{FF2B5EF4-FFF2-40B4-BE49-F238E27FC236}">
                <a16:creationId xmlns:a16="http://schemas.microsoft.com/office/drawing/2014/main" id="{FC03E4E8-3A8F-1069-B18A-7FA5F3DA98F2}"/>
              </a:ext>
            </a:extLst>
          </p:cNvPr>
          <p:cNvSpPr>
            <a:spLocks noGrp="1"/>
          </p:cNvSpPr>
          <p:nvPr>
            <p:ph type="body" sz="quarter" idx="18" hasCustomPrompt="1"/>
          </p:nvPr>
        </p:nvSpPr>
        <p:spPr>
          <a:xfrm>
            <a:off x="494733" y="687975"/>
            <a:ext cx="958954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Authors</a:t>
            </a:r>
            <a:endParaRPr lang="fr-FR" dirty="0"/>
          </a:p>
        </p:txBody>
      </p:sp>
      <p:sp>
        <p:nvSpPr>
          <p:cNvPr id="7" name="Espace réservé du texte 15">
            <a:extLst>
              <a:ext uri="{FF2B5EF4-FFF2-40B4-BE49-F238E27FC236}">
                <a16:creationId xmlns:a16="http://schemas.microsoft.com/office/drawing/2014/main" id="{E028E23F-F9EC-0122-B8B3-CB7A9794543A}"/>
              </a:ext>
            </a:extLst>
          </p:cNvPr>
          <p:cNvSpPr>
            <a:spLocks noGrp="1"/>
          </p:cNvSpPr>
          <p:nvPr>
            <p:ph type="body" sz="quarter" idx="11" hasCustomPrompt="1"/>
          </p:nvPr>
        </p:nvSpPr>
        <p:spPr>
          <a:xfrm>
            <a:off x="494735" y="202116"/>
            <a:ext cx="9589543" cy="447688"/>
          </a:xfrm>
        </p:spPr>
        <p:txBody>
          <a:bodyPr>
            <a:noAutofit/>
          </a:bodyPr>
          <a:lstStyle>
            <a:lvl1pPr marL="0" indent="0">
              <a:buNone/>
              <a:defRPr sz="28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Title of your abstract</a:t>
            </a:r>
          </a:p>
        </p:txBody>
      </p:sp>
      <p:sp>
        <p:nvSpPr>
          <p:cNvPr id="3" name="Espace réservé du texte 15">
            <a:extLst>
              <a:ext uri="{FF2B5EF4-FFF2-40B4-BE49-F238E27FC236}">
                <a16:creationId xmlns:a16="http://schemas.microsoft.com/office/drawing/2014/main" id="{0A15C626-C4BF-17BF-B17F-287D4C422E49}"/>
              </a:ext>
            </a:extLst>
          </p:cNvPr>
          <p:cNvSpPr>
            <a:spLocks noGrp="1"/>
          </p:cNvSpPr>
          <p:nvPr>
            <p:ph type="body" sz="quarter" idx="19" hasCustomPrompt="1"/>
          </p:nvPr>
        </p:nvSpPr>
        <p:spPr>
          <a:xfrm>
            <a:off x="494733" y="1162621"/>
            <a:ext cx="311491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Organization</a:t>
            </a:r>
            <a:r>
              <a:rPr lang="fr-FR" dirty="0"/>
              <a:t>/</a:t>
            </a:r>
            <a:r>
              <a:rPr lang="fr-FR" dirty="0" err="1"/>
              <a:t>education</a:t>
            </a:r>
            <a:r>
              <a:rPr lang="fr-FR" dirty="0"/>
              <a:t> institution</a:t>
            </a:r>
          </a:p>
        </p:txBody>
      </p:sp>
      <p:sp>
        <p:nvSpPr>
          <p:cNvPr id="16" name="Text Placeholder 15">
            <a:extLst>
              <a:ext uri="{FF2B5EF4-FFF2-40B4-BE49-F238E27FC236}">
                <a16:creationId xmlns:a16="http://schemas.microsoft.com/office/drawing/2014/main" id="{133408A3-9449-CDEF-321B-AC3D53DF10B3}"/>
              </a:ext>
            </a:extLst>
          </p:cNvPr>
          <p:cNvSpPr>
            <a:spLocks noGrp="1"/>
          </p:cNvSpPr>
          <p:nvPr>
            <p:ph type="body" sz="quarter" idx="20" hasCustomPrompt="1"/>
          </p:nvPr>
        </p:nvSpPr>
        <p:spPr>
          <a:xfrm>
            <a:off x="494735" y="1733550"/>
            <a:ext cx="2730942"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Abstract</a:t>
            </a:r>
          </a:p>
        </p:txBody>
      </p:sp>
      <p:sp>
        <p:nvSpPr>
          <p:cNvPr id="17" name="Text Placeholder 15">
            <a:extLst>
              <a:ext uri="{FF2B5EF4-FFF2-40B4-BE49-F238E27FC236}">
                <a16:creationId xmlns:a16="http://schemas.microsoft.com/office/drawing/2014/main" id="{4143A01F-BC2A-C7C1-97E8-902616187708}"/>
              </a:ext>
            </a:extLst>
          </p:cNvPr>
          <p:cNvSpPr>
            <a:spLocks noGrp="1"/>
          </p:cNvSpPr>
          <p:nvPr>
            <p:ph type="body" sz="quarter" idx="21" hasCustomPrompt="1"/>
          </p:nvPr>
        </p:nvSpPr>
        <p:spPr>
          <a:xfrm>
            <a:off x="494734" y="3938817"/>
            <a:ext cx="2730945"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Introduction</a:t>
            </a:r>
          </a:p>
        </p:txBody>
      </p:sp>
      <p:sp>
        <p:nvSpPr>
          <p:cNvPr id="18" name="Text Placeholder 15">
            <a:extLst>
              <a:ext uri="{FF2B5EF4-FFF2-40B4-BE49-F238E27FC236}">
                <a16:creationId xmlns:a16="http://schemas.microsoft.com/office/drawing/2014/main" id="{940C48C0-E6F2-7B29-157E-F4707B3994C5}"/>
              </a:ext>
            </a:extLst>
          </p:cNvPr>
          <p:cNvSpPr>
            <a:spLocks noGrp="1"/>
          </p:cNvSpPr>
          <p:nvPr>
            <p:ph type="body" sz="quarter" idx="22" hasCustomPrompt="1"/>
          </p:nvPr>
        </p:nvSpPr>
        <p:spPr>
          <a:xfrm>
            <a:off x="3368000" y="1721649"/>
            <a:ext cx="2728000"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Materials</a:t>
            </a:r>
          </a:p>
        </p:txBody>
      </p:sp>
      <p:sp>
        <p:nvSpPr>
          <p:cNvPr id="19" name="Text Placeholder 15">
            <a:extLst>
              <a:ext uri="{FF2B5EF4-FFF2-40B4-BE49-F238E27FC236}">
                <a16:creationId xmlns:a16="http://schemas.microsoft.com/office/drawing/2014/main" id="{250157FC-394A-F174-3A70-CC90A58CC634}"/>
              </a:ext>
            </a:extLst>
          </p:cNvPr>
          <p:cNvSpPr>
            <a:spLocks noGrp="1"/>
          </p:cNvSpPr>
          <p:nvPr>
            <p:ph type="body" sz="quarter" idx="23" hasCustomPrompt="1"/>
          </p:nvPr>
        </p:nvSpPr>
        <p:spPr>
          <a:xfrm>
            <a:off x="3368000" y="3932867"/>
            <a:ext cx="2728000"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Methodology</a:t>
            </a:r>
          </a:p>
        </p:txBody>
      </p:sp>
      <p:sp>
        <p:nvSpPr>
          <p:cNvPr id="20" name="Text Placeholder 15">
            <a:extLst>
              <a:ext uri="{FF2B5EF4-FFF2-40B4-BE49-F238E27FC236}">
                <a16:creationId xmlns:a16="http://schemas.microsoft.com/office/drawing/2014/main" id="{80C449DE-D324-674D-FE4E-612C4AC4716B}"/>
              </a:ext>
            </a:extLst>
          </p:cNvPr>
          <p:cNvSpPr>
            <a:spLocks noGrp="1"/>
          </p:cNvSpPr>
          <p:nvPr>
            <p:ph type="body" sz="quarter" idx="24" hasCustomPrompt="1"/>
          </p:nvPr>
        </p:nvSpPr>
        <p:spPr>
          <a:xfrm>
            <a:off x="6300575" y="1721649"/>
            <a:ext cx="2727999"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Results</a:t>
            </a:r>
          </a:p>
        </p:txBody>
      </p:sp>
      <p:sp>
        <p:nvSpPr>
          <p:cNvPr id="21" name="Text Placeholder 15">
            <a:extLst>
              <a:ext uri="{FF2B5EF4-FFF2-40B4-BE49-F238E27FC236}">
                <a16:creationId xmlns:a16="http://schemas.microsoft.com/office/drawing/2014/main" id="{18E06F98-53DE-685B-854B-6CEE66DB01D2}"/>
              </a:ext>
            </a:extLst>
          </p:cNvPr>
          <p:cNvSpPr>
            <a:spLocks noGrp="1"/>
          </p:cNvSpPr>
          <p:nvPr>
            <p:ph type="body" sz="quarter" idx="25" hasCustomPrompt="1"/>
          </p:nvPr>
        </p:nvSpPr>
        <p:spPr>
          <a:xfrm>
            <a:off x="9250404" y="1717047"/>
            <a:ext cx="2724822"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Conclusion</a:t>
            </a:r>
          </a:p>
        </p:txBody>
      </p:sp>
      <p:sp>
        <p:nvSpPr>
          <p:cNvPr id="22" name="Text Placeholder 15">
            <a:extLst>
              <a:ext uri="{FF2B5EF4-FFF2-40B4-BE49-F238E27FC236}">
                <a16:creationId xmlns:a16="http://schemas.microsoft.com/office/drawing/2014/main" id="{75ADA8D8-7C6F-FC44-EB03-15ECF2F0C63E}"/>
              </a:ext>
            </a:extLst>
          </p:cNvPr>
          <p:cNvSpPr>
            <a:spLocks noGrp="1"/>
          </p:cNvSpPr>
          <p:nvPr>
            <p:ph type="body" sz="quarter" idx="26" hasCustomPrompt="1"/>
          </p:nvPr>
        </p:nvSpPr>
        <p:spPr>
          <a:xfrm>
            <a:off x="9258870" y="3932617"/>
            <a:ext cx="2724823"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Recommendations</a:t>
            </a:r>
          </a:p>
        </p:txBody>
      </p:sp>
      <p:sp>
        <p:nvSpPr>
          <p:cNvPr id="24" name="Text Placeholder 15">
            <a:extLst>
              <a:ext uri="{FF2B5EF4-FFF2-40B4-BE49-F238E27FC236}">
                <a16:creationId xmlns:a16="http://schemas.microsoft.com/office/drawing/2014/main" id="{88D09C0B-E143-37F4-5C70-47112F5AF564}"/>
              </a:ext>
            </a:extLst>
          </p:cNvPr>
          <p:cNvSpPr>
            <a:spLocks noGrp="1"/>
          </p:cNvSpPr>
          <p:nvPr>
            <p:ph type="body" sz="quarter" idx="27" hasCustomPrompt="1"/>
          </p:nvPr>
        </p:nvSpPr>
        <p:spPr>
          <a:xfrm>
            <a:off x="494734" y="2068524"/>
            <a:ext cx="2730942"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25" name="Text Placeholder 15">
            <a:extLst>
              <a:ext uri="{FF2B5EF4-FFF2-40B4-BE49-F238E27FC236}">
                <a16:creationId xmlns:a16="http://schemas.microsoft.com/office/drawing/2014/main" id="{2BEC73C5-6CBF-A8E2-C739-14AA69A35263}"/>
              </a:ext>
            </a:extLst>
          </p:cNvPr>
          <p:cNvSpPr>
            <a:spLocks noGrp="1"/>
          </p:cNvSpPr>
          <p:nvPr>
            <p:ph type="body" sz="quarter" idx="28" hasCustomPrompt="1"/>
          </p:nvPr>
        </p:nvSpPr>
        <p:spPr>
          <a:xfrm>
            <a:off x="494733" y="4270645"/>
            <a:ext cx="2730944"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28" name="Text Placeholder 15">
            <a:extLst>
              <a:ext uri="{FF2B5EF4-FFF2-40B4-BE49-F238E27FC236}">
                <a16:creationId xmlns:a16="http://schemas.microsoft.com/office/drawing/2014/main" id="{56AD62A0-5B41-256E-6852-D9CA33B0B529}"/>
              </a:ext>
            </a:extLst>
          </p:cNvPr>
          <p:cNvSpPr>
            <a:spLocks noGrp="1"/>
          </p:cNvSpPr>
          <p:nvPr>
            <p:ph type="body" sz="quarter" idx="29" hasCustomPrompt="1"/>
          </p:nvPr>
        </p:nvSpPr>
        <p:spPr>
          <a:xfrm>
            <a:off x="3368000" y="2061712"/>
            <a:ext cx="2728000"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29" name="Text Placeholder 15">
            <a:extLst>
              <a:ext uri="{FF2B5EF4-FFF2-40B4-BE49-F238E27FC236}">
                <a16:creationId xmlns:a16="http://schemas.microsoft.com/office/drawing/2014/main" id="{30E439D4-95CF-739A-1841-266676B5BAF2}"/>
              </a:ext>
            </a:extLst>
          </p:cNvPr>
          <p:cNvSpPr>
            <a:spLocks noGrp="1"/>
          </p:cNvSpPr>
          <p:nvPr>
            <p:ph type="body" sz="quarter" idx="30" hasCustomPrompt="1"/>
          </p:nvPr>
        </p:nvSpPr>
        <p:spPr>
          <a:xfrm>
            <a:off x="3368000" y="4262019"/>
            <a:ext cx="2728000"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30" name="Text Placeholder 15">
            <a:extLst>
              <a:ext uri="{FF2B5EF4-FFF2-40B4-BE49-F238E27FC236}">
                <a16:creationId xmlns:a16="http://schemas.microsoft.com/office/drawing/2014/main" id="{B1D47E7E-D622-CD34-7EFA-89B5F5690E9D}"/>
              </a:ext>
            </a:extLst>
          </p:cNvPr>
          <p:cNvSpPr>
            <a:spLocks noGrp="1"/>
          </p:cNvSpPr>
          <p:nvPr>
            <p:ph type="body" sz="quarter" idx="31" hasCustomPrompt="1"/>
          </p:nvPr>
        </p:nvSpPr>
        <p:spPr>
          <a:xfrm>
            <a:off x="6300576" y="2058931"/>
            <a:ext cx="2727998" cy="3869801"/>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31" name="Text Placeholder 15">
            <a:extLst>
              <a:ext uri="{FF2B5EF4-FFF2-40B4-BE49-F238E27FC236}">
                <a16:creationId xmlns:a16="http://schemas.microsoft.com/office/drawing/2014/main" id="{F865EBC5-886D-6C45-3CCB-CD7C8A25189D}"/>
              </a:ext>
            </a:extLst>
          </p:cNvPr>
          <p:cNvSpPr>
            <a:spLocks noGrp="1"/>
          </p:cNvSpPr>
          <p:nvPr>
            <p:ph type="body" sz="quarter" idx="32" hasCustomPrompt="1"/>
          </p:nvPr>
        </p:nvSpPr>
        <p:spPr>
          <a:xfrm>
            <a:off x="9250404" y="2043254"/>
            <a:ext cx="2724823"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32" name="Text Placeholder 15">
            <a:extLst>
              <a:ext uri="{FF2B5EF4-FFF2-40B4-BE49-F238E27FC236}">
                <a16:creationId xmlns:a16="http://schemas.microsoft.com/office/drawing/2014/main" id="{E9AE77FB-FC36-2F61-41A6-EF2B7D955364}"/>
              </a:ext>
            </a:extLst>
          </p:cNvPr>
          <p:cNvSpPr>
            <a:spLocks noGrp="1"/>
          </p:cNvSpPr>
          <p:nvPr>
            <p:ph type="body" sz="quarter" idx="33" hasCustomPrompt="1"/>
          </p:nvPr>
        </p:nvSpPr>
        <p:spPr>
          <a:xfrm>
            <a:off x="9258870" y="4263490"/>
            <a:ext cx="2724823"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36" name="Espace réservé du texte 15">
            <a:extLst>
              <a:ext uri="{FF2B5EF4-FFF2-40B4-BE49-F238E27FC236}">
                <a16:creationId xmlns:a16="http://schemas.microsoft.com/office/drawing/2014/main" id="{C572B081-EF91-F3E0-9C92-D5DF6FE52D3F}"/>
              </a:ext>
            </a:extLst>
          </p:cNvPr>
          <p:cNvSpPr>
            <a:spLocks noGrp="1"/>
          </p:cNvSpPr>
          <p:nvPr>
            <p:ph type="body" sz="quarter" idx="34" hasCustomPrompt="1"/>
          </p:nvPr>
        </p:nvSpPr>
        <p:spPr>
          <a:xfrm>
            <a:off x="487035" y="6240248"/>
            <a:ext cx="311491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Keywords</a:t>
            </a:r>
          </a:p>
        </p:txBody>
      </p:sp>
    </p:spTree>
    <p:extLst>
      <p:ext uri="{BB962C8B-B14F-4D97-AF65-F5344CB8AC3E}">
        <p14:creationId xmlns:p14="http://schemas.microsoft.com/office/powerpoint/2010/main" val="244843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6D0B8-0A86-277C-0A21-4B2B2E3DEAC0}"/>
              </a:ext>
            </a:extLst>
          </p:cNvPr>
          <p:cNvSpPr/>
          <p:nvPr userDrawn="1"/>
        </p:nvSpPr>
        <p:spPr>
          <a:xfrm>
            <a:off x="0" y="0"/>
            <a:ext cx="12192000" cy="5751443"/>
          </a:xfrm>
          <a:prstGeom prst="rect">
            <a:avLst/>
          </a:prstGeom>
          <a:solidFill>
            <a:srgbClr val="DCE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0DEB4E27-3A6C-7D86-FEB6-FD5D41E9D506}"/>
              </a:ext>
            </a:extLst>
          </p:cNvPr>
          <p:cNvCxnSpPr>
            <a:cxnSpLocks/>
          </p:cNvCxnSpPr>
          <p:nvPr userDrawn="1"/>
        </p:nvCxnSpPr>
        <p:spPr>
          <a:xfrm flipH="1">
            <a:off x="577850" y="647701"/>
            <a:ext cx="11294911" cy="0"/>
          </a:xfrm>
          <a:prstGeom prst="line">
            <a:avLst/>
          </a:prstGeom>
          <a:ln w="6350">
            <a:solidFill>
              <a:srgbClr val="487EB4"/>
            </a:solidFill>
          </a:ln>
        </p:spPr>
        <p:style>
          <a:lnRef idx="2">
            <a:schemeClr val="accent1"/>
          </a:lnRef>
          <a:fillRef idx="0">
            <a:schemeClr val="accent1"/>
          </a:fillRef>
          <a:effectRef idx="1">
            <a:schemeClr val="accent1"/>
          </a:effectRef>
          <a:fontRef idx="minor">
            <a:schemeClr val="tx1"/>
          </a:fontRef>
        </p:style>
      </p:cxnSp>
      <p:sp>
        <p:nvSpPr>
          <p:cNvPr id="12" name="Espace réservé du pied de page 4">
            <a:extLst>
              <a:ext uri="{FF2B5EF4-FFF2-40B4-BE49-F238E27FC236}">
                <a16:creationId xmlns:a16="http://schemas.microsoft.com/office/drawing/2014/main" id="{1908256C-170F-63F4-5D05-A242CB0F23CC}"/>
              </a:ext>
            </a:extLst>
          </p:cNvPr>
          <p:cNvSpPr>
            <a:spLocks noGrp="1"/>
          </p:cNvSpPr>
          <p:nvPr>
            <p:ph type="ftr" sz="quarter" idx="3"/>
          </p:nvPr>
        </p:nvSpPr>
        <p:spPr>
          <a:xfrm>
            <a:off x="10213180" y="238831"/>
            <a:ext cx="1484084" cy="365125"/>
          </a:xfrm>
          <a:prstGeom prst="rect">
            <a:avLst/>
          </a:prstGeom>
        </p:spPr>
        <p:txBody>
          <a:bodyPr vert="horz" lIns="91440" tIns="45720" rIns="91440" bIns="45720" rtlCol="0" anchor="b"/>
          <a:lstStyle>
            <a:lvl1pPr algn="r">
              <a:defRPr sz="1000" b="0" i="0">
                <a:solidFill>
                  <a:srgbClr val="263357"/>
                </a:solidFill>
                <a:latin typeface="Poppins" pitchFamily="2" charset="77"/>
                <a:cs typeface="Poppins" pitchFamily="2" charset="77"/>
              </a:defRPr>
            </a:lvl1pPr>
          </a:lstStyle>
          <a:p>
            <a:r>
              <a:rPr lang="fr-FR" dirty="0"/>
              <a:t>9-13 juin 2025</a:t>
            </a:r>
          </a:p>
        </p:txBody>
      </p:sp>
      <p:pic>
        <p:nvPicPr>
          <p:cNvPr id="2" name="Image 1">
            <a:extLst>
              <a:ext uri="{FF2B5EF4-FFF2-40B4-BE49-F238E27FC236}">
                <a16:creationId xmlns:a16="http://schemas.microsoft.com/office/drawing/2014/main" id="{99F22147-1C7C-80BD-7220-5DE17950AE2E}"/>
              </a:ext>
            </a:extLst>
          </p:cNvPr>
          <p:cNvPicPr>
            <a:picLocks noChangeAspect="1"/>
          </p:cNvPicPr>
          <p:nvPr userDrawn="1"/>
        </p:nvPicPr>
        <p:blipFill rotWithShape="1">
          <a:blip r:embed="rId2"/>
          <a:srcRect l="39779" t="45277" r="38524" b="40903"/>
          <a:stretch/>
        </p:blipFill>
        <p:spPr>
          <a:xfrm>
            <a:off x="10499257" y="5891272"/>
            <a:ext cx="1487792" cy="669951"/>
          </a:xfrm>
          <a:prstGeom prst="rect">
            <a:avLst/>
          </a:prstGeom>
        </p:spPr>
      </p:pic>
      <p:sp>
        <p:nvSpPr>
          <p:cNvPr id="4" name="Espace réservé du texte 15">
            <a:extLst>
              <a:ext uri="{FF2B5EF4-FFF2-40B4-BE49-F238E27FC236}">
                <a16:creationId xmlns:a16="http://schemas.microsoft.com/office/drawing/2014/main" id="{41CD0D1C-72CF-2073-B9E9-99B3D9773D2D}"/>
              </a:ext>
            </a:extLst>
          </p:cNvPr>
          <p:cNvSpPr>
            <a:spLocks noGrp="1"/>
          </p:cNvSpPr>
          <p:nvPr>
            <p:ph type="body" sz="quarter" idx="15"/>
          </p:nvPr>
        </p:nvSpPr>
        <p:spPr>
          <a:xfrm>
            <a:off x="494736" y="272615"/>
            <a:ext cx="311491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fr-FR" dirty="0"/>
          </a:p>
        </p:txBody>
      </p:sp>
      <p:sp>
        <p:nvSpPr>
          <p:cNvPr id="5" name="Espace réservé du texte 15">
            <a:extLst>
              <a:ext uri="{FF2B5EF4-FFF2-40B4-BE49-F238E27FC236}">
                <a16:creationId xmlns:a16="http://schemas.microsoft.com/office/drawing/2014/main" id="{104FF72A-99A7-5EB3-B525-3722E13304AA}"/>
              </a:ext>
            </a:extLst>
          </p:cNvPr>
          <p:cNvSpPr>
            <a:spLocks noGrp="1"/>
          </p:cNvSpPr>
          <p:nvPr>
            <p:ph type="body" sz="quarter" idx="11" hasCustomPrompt="1"/>
          </p:nvPr>
        </p:nvSpPr>
        <p:spPr>
          <a:xfrm>
            <a:off x="494736" y="1295403"/>
            <a:ext cx="5878031" cy="889552"/>
          </a:xfrm>
        </p:spPr>
        <p:txBody>
          <a:bodyPr>
            <a:noAutofit/>
          </a:bodyPr>
          <a:lstStyle>
            <a:lvl1pPr marL="0" indent="0">
              <a:buNone/>
              <a:defRPr sz="40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TITLE HERE</a:t>
            </a:r>
          </a:p>
        </p:txBody>
      </p:sp>
      <p:sp>
        <p:nvSpPr>
          <p:cNvPr id="6" name="Espace réservé du texte 15">
            <a:extLst>
              <a:ext uri="{FF2B5EF4-FFF2-40B4-BE49-F238E27FC236}">
                <a16:creationId xmlns:a16="http://schemas.microsoft.com/office/drawing/2014/main" id="{EEB9AEC7-194C-C606-C9B6-81992D4A1E28}"/>
              </a:ext>
            </a:extLst>
          </p:cNvPr>
          <p:cNvSpPr>
            <a:spLocks noGrp="1"/>
          </p:cNvSpPr>
          <p:nvPr>
            <p:ph type="body" sz="quarter" idx="14" hasCustomPrompt="1"/>
          </p:nvPr>
        </p:nvSpPr>
        <p:spPr>
          <a:xfrm>
            <a:off x="494736" y="2341027"/>
            <a:ext cx="11203053" cy="3118870"/>
          </a:xfrm>
        </p:spPr>
        <p:txBody>
          <a:bodyPr anchor="t">
            <a:noAutofit/>
          </a:bodyPr>
          <a:lstStyle>
            <a:lvl1pPr marL="0" indent="0">
              <a:lnSpc>
                <a:spcPct val="100000"/>
              </a:lnSpc>
              <a:spcBef>
                <a:spcPts val="0"/>
              </a:spcBef>
              <a:buNone/>
              <a:defRPr sz="1600" b="0" i="0">
                <a:solidFill>
                  <a:srgbClr val="263357"/>
                </a:solidFill>
                <a:latin typeface="Poppins" pitchFamily="2" charset="77"/>
                <a:cs typeface="Poppins"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Click here to add text</a:t>
            </a:r>
          </a:p>
        </p:txBody>
      </p:sp>
    </p:spTree>
    <p:extLst>
      <p:ext uri="{BB962C8B-B14F-4D97-AF65-F5344CB8AC3E}">
        <p14:creationId xmlns:p14="http://schemas.microsoft.com/office/powerpoint/2010/main" val="75693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913FD6-95B3-9C2B-9061-644F5824D460}"/>
              </a:ext>
            </a:extLst>
          </p:cNvPr>
          <p:cNvSpPr/>
          <p:nvPr userDrawn="1"/>
        </p:nvSpPr>
        <p:spPr>
          <a:xfrm>
            <a:off x="0" y="1"/>
            <a:ext cx="12192000" cy="5751442"/>
          </a:xfrm>
          <a:prstGeom prst="rect">
            <a:avLst/>
          </a:prstGeom>
          <a:solidFill>
            <a:srgbClr val="E9E9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8FC67B41-3A13-FD27-E40E-9B2B1028FD27}"/>
              </a:ext>
            </a:extLst>
          </p:cNvPr>
          <p:cNvCxnSpPr>
            <a:cxnSpLocks/>
          </p:cNvCxnSpPr>
          <p:nvPr userDrawn="1"/>
        </p:nvCxnSpPr>
        <p:spPr>
          <a:xfrm flipH="1">
            <a:off x="577850" y="647701"/>
            <a:ext cx="11294911" cy="0"/>
          </a:xfrm>
          <a:prstGeom prst="line">
            <a:avLst/>
          </a:prstGeom>
          <a:ln w="6350">
            <a:solidFill>
              <a:srgbClr val="263357"/>
            </a:solidFill>
          </a:ln>
        </p:spPr>
        <p:style>
          <a:lnRef idx="2">
            <a:schemeClr val="accent1"/>
          </a:lnRef>
          <a:fillRef idx="0">
            <a:schemeClr val="accent1"/>
          </a:fillRef>
          <a:effectRef idx="1">
            <a:schemeClr val="accent1"/>
          </a:effectRef>
          <a:fontRef idx="minor">
            <a:schemeClr val="tx1"/>
          </a:fontRef>
        </p:style>
      </p:cxnSp>
      <p:sp>
        <p:nvSpPr>
          <p:cNvPr id="15" name="Espace réservé du pied de page 4">
            <a:extLst>
              <a:ext uri="{FF2B5EF4-FFF2-40B4-BE49-F238E27FC236}">
                <a16:creationId xmlns:a16="http://schemas.microsoft.com/office/drawing/2014/main" id="{B266094D-1628-415A-1542-417E054C11C2}"/>
              </a:ext>
            </a:extLst>
          </p:cNvPr>
          <p:cNvSpPr>
            <a:spLocks noGrp="1"/>
          </p:cNvSpPr>
          <p:nvPr>
            <p:ph type="ftr" sz="quarter" idx="3"/>
          </p:nvPr>
        </p:nvSpPr>
        <p:spPr>
          <a:xfrm>
            <a:off x="10213180" y="244985"/>
            <a:ext cx="1484084" cy="365125"/>
          </a:xfrm>
          <a:prstGeom prst="rect">
            <a:avLst/>
          </a:prstGeom>
        </p:spPr>
        <p:txBody>
          <a:bodyPr vert="horz" lIns="91440" tIns="45720" rIns="91440" bIns="45720" rtlCol="0" anchor="b"/>
          <a:lstStyle>
            <a:lvl1pPr algn="r">
              <a:defRPr sz="1000" b="0" i="0">
                <a:solidFill>
                  <a:srgbClr val="263357"/>
                </a:solidFill>
                <a:latin typeface="Poppins" pitchFamily="2" charset="77"/>
                <a:cs typeface="Poppins" pitchFamily="2" charset="77"/>
              </a:defRPr>
            </a:lvl1pPr>
          </a:lstStyle>
          <a:p>
            <a:r>
              <a:rPr lang="fr-FR" dirty="0"/>
              <a:t>3-9 </a:t>
            </a:r>
            <a:r>
              <a:rPr lang="fr-FR" dirty="0" err="1"/>
              <a:t>junio</a:t>
            </a:r>
            <a:r>
              <a:rPr lang="fr-FR" dirty="0"/>
              <a:t> 2025</a:t>
            </a:r>
          </a:p>
        </p:txBody>
      </p:sp>
      <p:pic>
        <p:nvPicPr>
          <p:cNvPr id="2" name="Image 1">
            <a:extLst>
              <a:ext uri="{FF2B5EF4-FFF2-40B4-BE49-F238E27FC236}">
                <a16:creationId xmlns:a16="http://schemas.microsoft.com/office/drawing/2014/main" id="{9544030D-5E1B-9F66-DA34-3F3FA6015FE8}"/>
              </a:ext>
            </a:extLst>
          </p:cNvPr>
          <p:cNvPicPr>
            <a:picLocks noChangeAspect="1"/>
          </p:cNvPicPr>
          <p:nvPr userDrawn="1"/>
        </p:nvPicPr>
        <p:blipFill rotWithShape="1">
          <a:blip r:embed="rId2"/>
          <a:srcRect l="39779" t="45277" r="38524" b="40903"/>
          <a:stretch/>
        </p:blipFill>
        <p:spPr>
          <a:xfrm>
            <a:off x="10499257" y="5891272"/>
            <a:ext cx="1487792" cy="669951"/>
          </a:xfrm>
          <a:prstGeom prst="rect">
            <a:avLst/>
          </a:prstGeom>
        </p:spPr>
      </p:pic>
      <p:sp>
        <p:nvSpPr>
          <p:cNvPr id="4" name="Espace réservé du texte 15">
            <a:extLst>
              <a:ext uri="{FF2B5EF4-FFF2-40B4-BE49-F238E27FC236}">
                <a16:creationId xmlns:a16="http://schemas.microsoft.com/office/drawing/2014/main" id="{168FCBD3-2895-6844-C1E2-FAFEE363C835}"/>
              </a:ext>
            </a:extLst>
          </p:cNvPr>
          <p:cNvSpPr>
            <a:spLocks noGrp="1"/>
          </p:cNvSpPr>
          <p:nvPr>
            <p:ph type="body" sz="quarter" idx="18"/>
          </p:nvPr>
        </p:nvSpPr>
        <p:spPr>
          <a:xfrm>
            <a:off x="494736" y="272615"/>
            <a:ext cx="311491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fr-FR" dirty="0"/>
          </a:p>
        </p:txBody>
      </p:sp>
      <p:sp>
        <p:nvSpPr>
          <p:cNvPr id="7" name="Espace réservé du texte 15">
            <a:extLst>
              <a:ext uri="{FF2B5EF4-FFF2-40B4-BE49-F238E27FC236}">
                <a16:creationId xmlns:a16="http://schemas.microsoft.com/office/drawing/2014/main" id="{F651590E-AF5D-0810-4536-97673422B935}"/>
              </a:ext>
            </a:extLst>
          </p:cNvPr>
          <p:cNvSpPr>
            <a:spLocks noGrp="1"/>
          </p:cNvSpPr>
          <p:nvPr>
            <p:ph type="body" sz="quarter" idx="11" hasCustomPrompt="1"/>
          </p:nvPr>
        </p:nvSpPr>
        <p:spPr>
          <a:xfrm>
            <a:off x="494736" y="1295403"/>
            <a:ext cx="5878031" cy="889552"/>
          </a:xfrm>
        </p:spPr>
        <p:txBody>
          <a:bodyPr>
            <a:noAutofit/>
          </a:bodyPr>
          <a:lstStyle>
            <a:lvl1pPr marL="0" indent="0">
              <a:buNone/>
              <a:defRPr sz="40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TITLE HERE</a:t>
            </a:r>
          </a:p>
        </p:txBody>
      </p:sp>
      <p:sp>
        <p:nvSpPr>
          <p:cNvPr id="8" name="Espace réservé du texte 15">
            <a:extLst>
              <a:ext uri="{FF2B5EF4-FFF2-40B4-BE49-F238E27FC236}">
                <a16:creationId xmlns:a16="http://schemas.microsoft.com/office/drawing/2014/main" id="{39A417B2-41A8-7062-73F9-876605A42DD1}"/>
              </a:ext>
            </a:extLst>
          </p:cNvPr>
          <p:cNvSpPr>
            <a:spLocks noGrp="1"/>
          </p:cNvSpPr>
          <p:nvPr>
            <p:ph type="body" sz="quarter" idx="14" hasCustomPrompt="1"/>
          </p:nvPr>
        </p:nvSpPr>
        <p:spPr>
          <a:xfrm>
            <a:off x="494736" y="2341027"/>
            <a:ext cx="11203053" cy="3118870"/>
          </a:xfrm>
        </p:spPr>
        <p:txBody>
          <a:bodyPr anchor="t">
            <a:noAutofit/>
          </a:bodyPr>
          <a:lstStyle>
            <a:lvl1pPr marL="0" indent="0">
              <a:lnSpc>
                <a:spcPct val="100000"/>
              </a:lnSpc>
              <a:spcBef>
                <a:spcPts val="0"/>
              </a:spcBef>
              <a:buNone/>
              <a:defRPr sz="1600" b="0" i="0">
                <a:solidFill>
                  <a:srgbClr val="263357"/>
                </a:solidFill>
                <a:latin typeface="Poppins" pitchFamily="2" charset="77"/>
                <a:cs typeface="Poppins"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Click here to add text</a:t>
            </a:r>
          </a:p>
        </p:txBody>
      </p:sp>
    </p:spTree>
    <p:extLst>
      <p:ext uri="{BB962C8B-B14F-4D97-AF65-F5344CB8AC3E}">
        <p14:creationId xmlns:p14="http://schemas.microsoft.com/office/powerpoint/2010/main" val="14436817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AFDAB7F-D6CD-4313-F80F-6FFE33F428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8E355F7-82A4-4F14-B3DB-3A75DDD9E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93EEB41-4206-FB7D-3449-256C73151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fr-FR"/>
          </a:p>
        </p:txBody>
      </p:sp>
      <p:sp>
        <p:nvSpPr>
          <p:cNvPr id="5" name="Espace réservé du pied de page 4">
            <a:extLst>
              <a:ext uri="{FF2B5EF4-FFF2-40B4-BE49-F238E27FC236}">
                <a16:creationId xmlns:a16="http://schemas.microsoft.com/office/drawing/2014/main" id="{ACFBCD35-C76B-AA58-BA06-90273B3CD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Poppins" pitchFamily="2" charset="77"/>
                <a:cs typeface="Poppins" pitchFamily="2" charset="77"/>
              </a:defRPr>
            </a:lvl1pPr>
          </a:lstStyle>
          <a:p>
            <a:r>
              <a:rPr lang="fr-FR"/>
              <a:t>Mars 2024</a:t>
            </a:r>
            <a:endParaRPr lang="fr-FR" dirty="0"/>
          </a:p>
        </p:txBody>
      </p:sp>
      <p:sp>
        <p:nvSpPr>
          <p:cNvPr id="6" name="Espace réservé du numéro de diapositive 5">
            <a:extLst>
              <a:ext uri="{FF2B5EF4-FFF2-40B4-BE49-F238E27FC236}">
                <a16:creationId xmlns:a16="http://schemas.microsoft.com/office/drawing/2014/main" id="{36E8A488-398A-17F6-8353-A01D521C3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734291-6B3E-F94D-B3C3-920CFCC3E85E}" type="slidenum">
              <a:rPr lang="fr-FR" smtClean="0"/>
              <a:t>‹#›</a:t>
            </a:fld>
            <a:endParaRPr lang="fr-FR" dirty="0"/>
          </a:p>
        </p:txBody>
      </p:sp>
    </p:spTree>
    <p:extLst>
      <p:ext uri="{BB962C8B-B14F-4D97-AF65-F5344CB8AC3E}">
        <p14:creationId xmlns:p14="http://schemas.microsoft.com/office/powerpoint/2010/main" val="2039377016"/>
      </p:ext>
    </p:extLst>
  </p:cSld>
  <p:clrMap bg1="lt1" tx1="dk1" bg2="lt2" tx2="dk2" accent1="accent1" accent2="accent2" accent3="accent3" accent4="accent4" accent5="accent5" accent6="accent6" hlink="hlink" folHlink="folHlink"/>
  <p:sldLayoutIdLst>
    <p:sldLayoutId id="2147483671" r:id="rId1"/>
    <p:sldLayoutId id="2147483666" r:id="rId2"/>
    <p:sldLayoutId id="2147483668"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44" userDrawn="1">
          <p15:clr>
            <a:srgbClr val="F26B43"/>
          </p15:clr>
        </p15:guide>
        <p15:guide id="4" pos="364" userDrawn="1">
          <p15:clr>
            <a:srgbClr val="F26B43"/>
          </p15:clr>
        </p15:guide>
        <p15:guide id="5" pos="940" userDrawn="1">
          <p15:clr>
            <a:srgbClr val="F26B43"/>
          </p15:clr>
        </p15:guide>
        <p15:guide id="6" pos="1161" userDrawn="1">
          <p15:clr>
            <a:srgbClr val="F26B43"/>
          </p15:clr>
        </p15:guide>
        <p15:guide id="7" pos="1737" userDrawn="1">
          <p15:clr>
            <a:srgbClr val="F26B43"/>
          </p15:clr>
        </p15:guide>
        <p15:guide id="8" pos="1958" userDrawn="1">
          <p15:clr>
            <a:srgbClr val="F26B43"/>
          </p15:clr>
        </p15:guide>
        <p15:guide id="9" pos="2534" userDrawn="1">
          <p15:clr>
            <a:srgbClr val="F26B43"/>
          </p15:clr>
        </p15:guide>
        <p15:guide id="10" pos="2755" userDrawn="1">
          <p15:clr>
            <a:srgbClr val="F26B43"/>
          </p15:clr>
        </p15:guide>
        <p15:guide id="11" pos="3331" userDrawn="1">
          <p15:clr>
            <a:srgbClr val="F26B43"/>
          </p15:clr>
        </p15:guide>
        <p15:guide id="12" pos="3552" userDrawn="1">
          <p15:clr>
            <a:srgbClr val="F26B43"/>
          </p15:clr>
        </p15:guide>
        <p15:guide id="13" pos="4128" userDrawn="1">
          <p15:clr>
            <a:srgbClr val="F26B43"/>
          </p15:clr>
        </p15:guide>
        <p15:guide id="14" pos="4348" userDrawn="1">
          <p15:clr>
            <a:srgbClr val="F26B43"/>
          </p15:clr>
        </p15:guide>
        <p15:guide id="15" pos="4924" userDrawn="1">
          <p15:clr>
            <a:srgbClr val="F26B43"/>
          </p15:clr>
        </p15:guide>
        <p15:guide id="16" pos="5145" userDrawn="1">
          <p15:clr>
            <a:srgbClr val="F26B43"/>
          </p15:clr>
        </p15:guide>
        <p15:guide id="17" pos="5721" userDrawn="1">
          <p15:clr>
            <a:srgbClr val="F26B43"/>
          </p15:clr>
        </p15:guide>
        <p15:guide id="18" pos="5942" userDrawn="1">
          <p15:clr>
            <a:srgbClr val="F26B43"/>
          </p15:clr>
        </p15:guide>
        <p15:guide id="19" pos="6518" userDrawn="1">
          <p15:clr>
            <a:srgbClr val="F26B43"/>
          </p15:clr>
        </p15:guide>
        <p15:guide id="20" pos="6739" userDrawn="1">
          <p15:clr>
            <a:srgbClr val="F26B43"/>
          </p15:clr>
        </p15:guide>
        <p15:guide id="21" pos="7315" userDrawn="1">
          <p15:clr>
            <a:srgbClr val="F26B43"/>
          </p15:clr>
        </p15:guide>
        <p15:guide id="22" pos="7536" userDrawn="1">
          <p15:clr>
            <a:srgbClr val="F26B43"/>
          </p15:clr>
        </p15:guide>
        <p15:guide id="23" orient="horz" userDrawn="1">
          <p15:clr>
            <a:srgbClr val="F26B43"/>
          </p15:clr>
        </p15:guide>
        <p15:guide id="24" orient="horz" pos="4320" userDrawn="1">
          <p15:clr>
            <a:srgbClr val="F26B43"/>
          </p15:clr>
        </p15:guide>
        <p15:guide id="25" orient="horz" pos="144" userDrawn="1">
          <p15:clr>
            <a:srgbClr val="F26B43"/>
          </p15:clr>
        </p15:guide>
        <p15:guide id="26" orient="horz" pos="336" userDrawn="1">
          <p15:clr>
            <a:srgbClr val="F26B43"/>
          </p15:clr>
        </p15:guide>
        <p15:guide id="27" orient="horz" pos="912" userDrawn="1">
          <p15:clr>
            <a:srgbClr val="F26B43"/>
          </p15:clr>
        </p15:guide>
        <p15:guide id="28" orient="horz" pos="1104" userDrawn="1">
          <p15:clr>
            <a:srgbClr val="F26B43"/>
          </p15:clr>
        </p15:guide>
        <p15:guide id="29" orient="horz" pos="1680" userDrawn="1">
          <p15:clr>
            <a:srgbClr val="F26B43"/>
          </p15:clr>
        </p15:guide>
        <p15:guide id="30" orient="horz" pos="1872" userDrawn="1">
          <p15:clr>
            <a:srgbClr val="F26B43"/>
          </p15:clr>
        </p15:guide>
        <p15:guide id="31" orient="horz" pos="2448" userDrawn="1">
          <p15:clr>
            <a:srgbClr val="F26B43"/>
          </p15:clr>
        </p15:guide>
        <p15:guide id="32" orient="horz" pos="2640" userDrawn="1">
          <p15:clr>
            <a:srgbClr val="F26B43"/>
          </p15:clr>
        </p15:guide>
        <p15:guide id="33" orient="horz" pos="3216" userDrawn="1">
          <p15:clr>
            <a:srgbClr val="F26B43"/>
          </p15:clr>
        </p15:guide>
        <p15:guide id="34" orient="horz" pos="3408" userDrawn="1">
          <p15:clr>
            <a:srgbClr val="F26B43"/>
          </p15:clr>
        </p15:guide>
        <p15:guide id="35" orient="horz" pos="3984" userDrawn="1">
          <p15:clr>
            <a:srgbClr val="F26B43"/>
          </p15:clr>
        </p15:guide>
        <p15:guide id="3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0.jpe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9.png"/><Relationship Id="rId5" Type="http://schemas.openxmlformats.org/officeDocument/2006/relationships/image" Target="../media/image4.emf"/><Relationship Id="rId10" Type="http://schemas.openxmlformats.org/officeDocument/2006/relationships/customXml" Target="../ink/ink1.xml"/><Relationship Id="rId4" Type="http://schemas.openxmlformats.org/officeDocument/2006/relationships/image" Target="../media/image3.emf"/><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C67DB9E-8B77-BA2E-38D5-35D29B61B1FE}"/>
              </a:ext>
            </a:extLst>
          </p:cNvPr>
          <p:cNvSpPr/>
          <p:nvPr/>
        </p:nvSpPr>
        <p:spPr>
          <a:xfrm>
            <a:off x="11355262" y="5370978"/>
            <a:ext cx="668139" cy="7748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A5E304-C329-D8FB-4C7F-8402FC5A6D69}"/>
              </a:ext>
            </a:extLst>
          </p:cNvPr>
          <p:cNvSpPr/>
          <p:nvPr/>
        </p:nvSpPr>
        <p:spPr>
          <a:xfrm>
            <a:off x="10461327" y="3388751"/>
            <a:ext cx="1513898" cy="4034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809DC5B-FC69-DF4A-0A84-C6977353CAB4}"/>
              </a:ext>
            </a:extLst>
          </p:cNvPr>
          <p:cNvSpPr/>
          <p:nvPr/>
        </p:nvSpPr>
        <p:spPr>
          <a:xfrm>
            <a:off x="8986681" y="3963150"/>
            <a:ext cx="3036722" cy="147359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u="sng" kern="100" dirty="0">
                <a:solidFill>
                  <a:srgbClr val="002060"/>
                </a:solidFill>
                <a:effectLst/>
                <a:latin typeface="Garamond" panose="02020404030301010803" pitchFamily="18" charset="0"/>
                <a:ea typeface="Calibri" panose="020F0502020204030204" pitchFamily="34" charset="0"/>
              </a:rPr>
              <a:t>Conclusion:</a:t>
            </a:r>
          </a:p>
          <a:p>
            <a:endParaRPr lang="en-US" sz="800" b="1" u="sng"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900" dirty="0">
                <a:solidFill>
                  <a:schemeClr val="tx1"/>
                </a:solidFill>
                <a:effectLst/>
                <a:latin typeface="Arial" panose="020B0604020202020204" pitchFamily="34" charset="0"/>
                <a:ea typeface="Aptos" panose="020B0004020202020204" pitchFamily="34" charset="0"/>
                <a:cs typeface="Arial" panose="020B0604020202020204" pitchFamily="34" charset="0"/>
              </a:rPr>
              <a:t>    While patient data are critical to allocate resources, record-keeping often takes the backseat to necessary clinical care.</a:t>
            </a: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 Creating solutions to ensure accurate and comprehensive data is critical for identifying and improving clinical care. This study showed that clinical trainings solidified through longitudinal mentorship are critical for positive change. </a:t>
            </a:r>
            <a:r>
              <a:rPr lang="en-US" sz="900" dirty="0">
                <a:solidFill>
                  <a:schemeClr val="tx1"/>
                </a:solidFill>
                <a:effectLst/>
                <a:latin typeface="Arial" panose="020B0604020202020204" pitchFamily="34" charset="0"/>
                <a:cs typeface="Arial" panose="020B0604020202020204" pitchFamily="34" charset="0"/>
              </a:rPr>
              <a:t> </a:t>
            </a:r>
            <a:endParaRPr lang="en-CH" sz="900">
              <a:solidFill>
                <a:schemeClr val="tx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B13EB824-7FEE-929D-2613-651BBACA1EB6}"/>
              </a:ext>
            </a:extLst>
          </p:cNvPr>
          <p:cNvSpPr/>
          <p:nvPr/>
        </p:nvSpPr>
        <p:spPr>
          <a:xfrm>
            <a:off x="4582156" y="1421253"/>
            <a:ext cx="2548109" cy="235671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u="sng" kern="100" dirty="0">
                <a:solidFill>
                  <a:srgbClr val="002060"/>
                </a:solidFill>
                <a:effectLst/>
                <a:latin typeface="Garamond" panose="02020404030301010803" pitchFamily="18" charset="0"/>
                <a:ea typeface="Calibri" panose="020F0502020204030204" pitchFamily="34" charset="0"/>
              </a:rPr>
              <a:t>Intervention:</a:t>
            </a:r>
          </a:p>
          <a:p>
            <a:endParaRPr lang="en-US" sz="800" b="1" u="sng"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900" dirty="0">
                <a:solidFill>
                  <a:schemeClr val="tx1"/>
                </a:solidFill>
                <a:effectLst/>
                <a:latin typeface="Arial" panose="020B0604020202020204" pitchFamily="34" charset="0"/>
                <a:ea typeface="Aptos" panose="020B0004020202020204" pitchFamily="34" charset="0"/>
                <a:cs typeface="Arial" panose="020B0604020202020204" pitchFamily="34" charset="0"/>
              </a:rPr>
              <a:t>     The intervention begins with an initial midwifery-focused </a:t>
            </a:r>
            <a:r>
              <a:rPr lang="en-US" sz="900" b="1" dirty="0">
                <a:solidFill>
                  <a:schemeClr val="tx1"/>
                </a:solidFill>
                <a:effectLst/>
                <a:latin typeface="Arial" panose="020B0604020202020204" pitchFamily="34" charset="0"/>
                <a:ea typeface="Aptos" panose="020B0004020202020204" pitchFamily="34" charset="0"/>
                <a:cs typeface="Arial" panose="020B0604020202020204" pitchFamily="34" charset="0"/>
              </a:rPr>
              <a:t>five-day intensive training </a:t>
            </a:r>
            <a:r>
              <a:rPr lang="en-US" sz="900" dirty="0">
                <a:solidFill>
                  <a:schemeClr val="tx1"/>
                </a:solidFill>
                <a:effectLst/>
                <a:latin typeface="Arial" panose="020B0604020202020204" pitchFamily="34" charset="0"/>
                <a:ea typeface="Aptos" panose="020B0004020202020204" pitchFamily="34" charset="0"/>
                <a:cs typeface="Arial" panose="020B0604020202020204" pitchFamily="34" charset="0"/>
              </a:rPr>
              <a:t>for provides at all participating facilities. The trainings lasted five days in length and included content led by local and international clinical experts, including: midwifery care, neonatal care, leadership, and quality improvement training. Topics were chosen in consultation with each country’s Ministry of Health and followed local guidelines</a:t>
            </a:r>
            <a:endParaRPr lang="en-US" sz="900" dirty="0">
              <a:solidFill>
                <a:schemeClr val="tx1"/>
              </a:solidFill>
              <a:latin typeface="Arial" panose="020B0604020202020204" pitchFamily="34" charset="0"/>
              <a:ea typeface="Aptos" panose="020B0004020202020204" pitchFamily="34" charset="0"/>
              <a:cs typeface="Arial" panose="020B0604020202020204" pitchFamily="34" charset="0"/>
            </a:endParaRPr>
          </a:p>
          <a:p>
            <a:r>
              <a:rPr lang="en-US" sz="900" dirty="0">
                <a:solidFill>
                  <a:schemeClr val="tx1"/>
                </a:solidFill>
                <a:latin typeface="Arial" panose="020B0604020202020204" pitchFamily="34" charset="0"/>
                <a:cs typeface="Arial" panose="020B0604020202020204" pitchFamily="34" charset="0"/>
              </a:rPr>
              <a:t>    Following the intervention, all nurse-midwives at participating facilities receive </a:t>
            </a:r>
            <a:r>
              <a:rPr lang="en-US" sz="900" b="1" dirty="0">
                <a:solidFill>
                  <a:schemeClr val="tx1"/>
                </a:solidFill>
                <a:latin typeface="Arial" panose="020B0604020202020204" pitchFamily="34" charset="0"/>
                <a:cs typeface="Arial" panose="020B0604020202020204" pitchFamily="34" charset="0"/>
              </a:rPr>
              <a:t>at least </a:t>
            </a:r>
            <a:r>
              <a:rPr lang="en-US" sz="900" b="1" dirty="0">
                <a:solidFill>
                  <a:schemeClr val="tx1"/>
                </a:solidFill>
                <a:effectLst/>
                <a:latin typeface="Arial" panose="020B0604020202020204" pitchFamily="34" charset="0"/>
                <a:ea typeface="Aptos" panose="020B0004020202020204" pitchFamily="34" charset="0"/>
                <a:cs typeface="Arial" panose="020B0604020202020204" pitchFamily="34" charset="0"/>
              </a:rPr>
              <a:t>a year of hands-on bedside mentorship </a:t>
            </a:r>
            <a:r>
              <a:rPr lang="en-US" sz="900" dirty="0">
                <a:solidFill>
                  <a:schemeClr val="tx1"/>
                </a:solidFill>
                <a:effectLst/>
                <a:latin typeface="Arial" panose="020B0604020202020204" pitchFamily="34" charset="0"/>
                <a:ea typeface="Aptos" panose="020B0004020202020204" pitchFamily="34" charset="0"/>
                <a:cs typeface="Arial" panose="020B0604020202020204" pitchFamily="34" charset="0"/>
              </a:rPr>
              <a:t>by a local expert midwife.  </a:t>
            </a:r>
            <a:endParaRPr lang="en-CH" sz="900">
              <a:solidFill>
                <a:schemeClr val="tx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1AE04C42-EFEC-3634-2E7D-66E1B1436E07}"/>
              </a:ext>
            </a:extLst>
          </p:cNvPr>
          <p:cNvSpPr/>
          <p:nvPr/>
        </p:nvSpPr>
        <p:spPr>
          <a:xfrm>
            <a:off x="4584306" y="3963151"/>
            <a:ext cx="4219036" cy="2159351"/>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u="sng" kern="100" dirty="0">
                <a:solidFill>
                  <a:srgbClr val="002060"/>
                </a:solidFill>
                <a:effectLst/>
                <a:latin typeface="Garamond" panose="02020404030301010803" pitchFamily="18" charset="0"/>
                <a:ea typeface="Calibri" panose="020F0502020204030204" pitchFamily="34" charset="0"/>
              </a:rPr>
              <a:t>Results:</a:t>
            </a:r>
            <a:endParaRPr lang="en-US" sz="9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9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To date, over </a:t>
            </a:r>
            <a:r>
              <a:rPr lang="en-US" sz="9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82,000 patients have received care from providers receiving longitudinal mentorship</a:t>
            </a:r>
            <a:r>
              <a:rPr lang="en-US" sz="9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by GAIN clinical expert mentors. The data from Liberia, Malawi, and Sierra Leone painted a complex picture.</a:t>
            </a:r>
          </a:p>
          <a:p>
            <a:pPr marL="171450" indent="-171450">
              <a:buFont typeface="Arial" panose="020B0604020202020204" pitchFamily="34" charset="0"/>
              <a:buChar char="•"/>
            </a:pPr>
            <a:r>
              <a:rPr lang="en-US" sz="9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Across all sites, statistically significant differences were seen in the reporting of patient outcomes between pre-intervention baseline and post-intervention periods, including </a:t>
            </a:r>
            <a:r>
              <a:rPr lang="en-US" sz="9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significant increases in the reporting of complications</a:t>
            </a:r>
            <a:r>
              <a:rPr lang="en-US" sz="9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US" sz="900" kern="100" dirty="0">
                <a:solidFill>
                  <a:schemeClr val="tx1"/>
                </a:solidFill>
                <a:latin typeface="Arial" panose="020B0604020202020204" pitchFamily="34" charset="0"/>
                <a:ea typeface="Calibri" panose="020F0502020204030204" pitchFamily="34" charset="0"/>
                <a:cs typeface="Arial" panose="020B0604020202020204" pitchFamily="34" charset="0"/>
              </a:rPr>
              <a:t>Despite the increase in reported complications, referral rates to advanced care were unchanged or decreased including at remote health centers. </a:t>
            </a:r>
          </a:p>
          <a:p>
            <a:pPr marL="171450" indent="-171450">
              <a:buFont typeface="Arial" panose="020B0604020202020204" pitchFamily="34" charset="0"/>
              <a:buChar char="•"/>
            </a:pPr>
            <a:r>
              <a:rPr lang="en-US" sz="9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Maternal mortality </a:t>
            </a:r>
            <a:r>
              <a:rPr lang="en-US" sz="900" b="1" kern="100" dirty="0">
                <a:solidFill>
                  <a:schemeClr val="tx1"/>
                </a:solidFill>
                <a:latin typeface="Arial" panose="020B0604020202020204" pitchFamily="34" charset="0"/>
                <a:ea typeface="Calibri" panose="020F0502020204030204" pitchFamily="34" charset="0"/>
                <a:cs typeface="Arial" panose="020B0604020202020204" pitchFamily="34" charset="0"/>
              </a:rPr>
              <a:t>within 24 hours remained stable in Malawi and decreased</a:t>
            </a:r>
            <a:r>
              <a:rPr lang="en-US" sz="900" kern="100" dirty="0">
                <a:solidFill>
                  <a:schemeClr val="tx1"/>
                </a:solidFill>
                <a:latin typeface="Arial" panose="020B0604020202020204" pitchFamily="34" charset="0"/>
                <a:ea typeface="Calibri" panose="020F0502020204030204" pitchFamily="34" charset="0"/>
                <a:cs typeface="Arial" panose="020B0604020202020204" pitchFamily="34" charset="0"/>
              </a:rPr>
              <a:t> in both Sierra Leone and Liberia.</a:t>
            </a:r>
          </a:p>
          <a:p>
            <a:pPr marL="171450" indent="-171450">
              <a:buFont typeface="Arial" panose="020B0604020202020204" pitchFamily="34" charset="0"/>
              <a:buChar char="•"/>
            </a:pPr>
            <a:r>
              <a:rPr lang="en-US" sz="9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Qualitati</a:t>
            </a:r>
            <a:r>
              <a:rPr lang="en-US" sz="900" kern="100" dirty="0">
                <a:solidFill>
                  <a:schemeClr val="tx1"/>
                </a:solidFill>
                <a:latin typeface="Arial" panose="020B0604020202020204" pitchFamily="34" charset="0"/>
                <a:ea typeface="Calibri" panose="020F0502020204030204" pitchFamily="34" charset="0"/>
                <a:cs typeface="Arial" panose="020B0604020202020204" pitchFamily="34" charset="0"/>
              </a:rPr>
              <a:t>ve interviews noted a greater ability to identify and treat complications early without the need for additional care. Providers noted feeling more able to report complications without fear.</a:t>
            </a:r>
            <a:endParaRPr lang="en-US" sz="9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49399AA-1425-314D-CACA-635DF44A32B5}"/>
              </a:ext>
            </a:extLst>
          </p:cNvPr>
          <p:cNvSpPr/>
          <p:nvPr/>
        </p:nvSpPr>
        <p:spPr>
          <a:xfrm>
            <a:off x="208306" y="1434773"/>
            <a:ext cx="2608476" cy="4687731"/>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u="sng" kern="100" dirty="0">
                <a:solidFill>
                  <a:srgbClr val="002060"/>
                </a:solidFill>
                <a:effectLst/>
                <a:latin typeface="Garamond" panose="02020404030301010803" pitchFamily="18" charset="0"/>
                <a:ea typeface="Calibri" panose="020F0502020204030204" pitchFamily="34" charset="0"/>
              </a:rPr>
              <a:t>Background:</a:t>
            </a:r>
          </a:p>
          <a:p>
            <a:r>
              <a:rPr lang="en-US" sz="9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Globally, midwives and nurses provide the majority of pregnancy-related care. In addition, they are also tasked with documenting patient care, complications, and outcomes. In limited resource settings, they rightly prioritize patient care when high-caseloads and low staffing do not permit time for both care and detailed charting. This, in turn, leads to poor quality data limiting our ability to understand and address prevalent issues.</a:t>
            </a:r>
          </a:p>
          <a:p>
            <a:r>
              <a:rPr lang="en-US" sz="900" dirty="0">
                <a:solidFill>
                  <a:schemeClr val="tx1"/>
                </a:solidFill>
                <a:effectLst/>
                <a:latin typeface="Arial" panose="020B0604020202020204" pitchFamily="34" charset="0"/>
                <a:ea typeface="Aptos" panose="020B0004020202020204" pitchFamily="34" charset="0"/>
                <a:cs typeface="Arial" panose="020B0604020202020204" pitchFamily="34" charset="0"/>
              </a:rPr>
              <a:t>      Since 2017 the University of California San Francisco Global Action in Nursing (GAIN) has partnered with hospitals and health centers </a:t>
            </a:r>
            <a:r>
              <a:rPr lang="en-US" sz="900" dirty="0">
                <a:solidFill>
                  <a:schemeClr val="tx1"/>
                </a:solidFill>
                <a:latin typeface="Arial" panose="020B0604020202020204" pitchFamily="34" charset="0"/>
                <a:ea typeface="Aptos" panose="020B0004020202020204" pitchFamily="34" charset="0"/>
                <a:cs typeface="Arial" panose="020B0604020202020204" pitchFamily="34" charset="0"/>
              </a:rPr>
              <a:t>to support providers and improve outcomes. Work began in 2017 in Neno District, Malawi </a:t>
            </a:r>
            <a:r>
              <a:rPr lang="en-US" sz="900" dirty="0">
                <a:solidFill>
                  <a:schemeClr val="tx1"/>
                </a:solidFill>
                <a:latin typeface="Arial" panose="020B0604020202020204" pitchFamily="34" charset="0"/>
                <a:cs typeface="Arial" panose="020B0604020202020204" pitchFamily="34" charset="0"/>
              </a:rPr>
              <a:t>and expanded to Blantyre District. The partnership </a:t>
            </a:r>
          </a:p>
          <a:p>
            <a:r>
              <a:rPr lang="en-US" sz="900" dirty="0">
                <a:solidFill>
                  <a:schemeClr val="tx1"/>
                </a:solidFill>
                <a:latin typeface="Arial" panose="020B0604020202020204" pitchFamily="34" charset="0"/>
                <a:cs typeface="Arial" panose="020B0604020202020204" pitchFamily="34" charset="0"/>
              </a:rPr>
              <a:t>then expanded</a:t>
            </a:r>
          </a:p>
          <a:p>
            <a:r>
              <a:rPr lang="en-US" sz="900" dirty="0">
                <a:solidFill>
                  <a:schemeClr val="tx1"/>
                </a:solidFill>
                <a:latin typeface="Arial" panose="020B0604020202020204" pitchFamily="34" charset="0"/>
                <a:cs typeface="Arial" panose="020B0604020202020204" pitchFamily="34" charset="0"/>
              </a:rPr>
              <a:t>to Liberia and </a:t>
            </a:r>
          </a:p>
          <a:p>
            <a:r>
              <a:rPr lang="en-US" sz="900" dirty="0">
                <a:solidFill>
                  <a:schemeClr val="tx1"/>
                </a:solidFill>
                <a:latin typeface="Arial" panose="020B0604020202020204" pitchFamily="34" charset="0"/>
                <a:cs typeface="Arial" panose="020B0604020202020204" pitchFamily="34" charset="0"/>
              </a:rPr>
              <a:t>Sierra Leone in</a:t>
            </a:r>
          </a:p>
          <a:p>
            <a:r>
              <a:rPr lang="en-US" sz="900" dirty="0">
                <a:solidFill>
                  <a:schemeClr val="tx1"/>
                </a:solidFill>
                <a:latin typeface="Arial" panose="020B0604020202020204" pitchFamily="34" charset="0"/>
                <a:cs typeface="Arial" panose="020B0604020202020204" pitchFamily="34" charset="0"/>
              </a:rPr>
              <a:t>2020, and </a:t>
            </a:r>
          </a:p>
          <a:p>
            <a:r>
              <a:rPr lang="en-US" sz="900" dirty="0">
                <a:solidFill>
                  <a:schemeClr val="tx1"/>
                </a:solidFill>
                <a:latin typeface="Arial" panose="020B0604020202020204" pitchFamily="34" charset="0"/>
                <a:cs typeface="Arial" panose="020B0604020202020204" pitchFamily="34" charset="0"/>
              </a:rPr>
              <a:t>Lesotho in 2024</a:t>
            </a:r>
          </a:p>
          <a:p>
            <a:r>
              <a:rPr lang="en-US" sz="900" dirty="0">
                <a:solidFill>
                  <a:schemeClr val="tx1"/>
                </a:solidFill>
                <a:latin typeface="Arial" panose="020B0604020202020204" pitchFamily="34" charset="0"/>
                <a:cs typeface="Arial" panose="020B0604020202020204" pitchFamily="34" charset="0"/>
              </a:rPr>
              <a:t>(Figures 1&amp;2). </a:t>
            </a:r>
          </a:p>
          <a:p>
            <a:r>
              <a:rPr lang="en-US" sz="900" dirty="0">
                <a:solidFill>
                  <a:schemeClr val="tx1"/>
                </a:solidFill>
                <a:latin typeface="Arial" panose="020B0604020202020204" pitchFamily="34" charset="0"/>
                <a:cs typeface="Arial" panose="020B0604020202020204" pitchFamily="34" charset="0"/>
              </a:rPr>
              <a:t>Work has also </a:t>
            </a:r>
          </a:p>
          <a:p>
            <a:r>
              <a:rPr lang="en-US" sz="900" dirty="0">
                <a:solidFill>
                  <a:schemeClr val="tx1"/>
                </a:solidFill>
                <a:latin typeface="Arial" panose="020B0604020202020204" pitchFamily="34" charset="0"/>
                <a:cs typeface="Arial" panose="020B0604020202020204" pitchFamily="34" charset="0"/>
              </a:rPr>
              <a:t>engaged </a:t>
            </a:r>
          </a:p>
          <a:p>
            <a:r>
              <a:rPr lang="en-US" sz="900" dirty="0">
                <a:solidFill>
                  <a:schemeClr val="tx1"/>
                </a:solidFill>
                <a:latin typeface="Arial" panose="020B0604020202020204" pitchFamily="34" charset="0"/>
                <a:cs typeface="Arial" panose="020B0604020202020204" pitchFamily="34" charset="0"/>
              </a:rPr>
              <a:t>providers in</a:t>
            </a:r>
          </a:p>
          <a:p>
            <a:r>
              <a:rPr lang="en-US" sz="900" dirty="0">
                <a:solidFill>
                  <a:schemeClr val="tx1"/>
                </a:solidFill>
                <a:latin typeface="Arial" panose="020B0604020202020204" pitchFamily="34" charset="0"/>
                <a:cs typeface="Arial" panose="020B0604020202020204" pitchFamily="34" charset="0"/>
              </a:rPr>
              <a:t>Tennessee USA.</a:t>
            </a:r>
          </a:p>
          <a:p>
            <a:r>
              <a:rPr lang="en-US" sz="900" dirty="0">
                <a:solidFill>
                  <a:schemeClr val="tx1"/>
                </a:solidFill>
                <a:latin typeface="Arial" panose="020B0604020202020204" pitchFamily="34" charset="0"/>
                <a:cs typeface="Arial" panose="020B0604020202020204" pitchFamily="34" charset="0"/>
              </a:rPr>
              <a:t>   As part of the </a:t>
            </a:r>
          </a:p>
          <a:p>
            <a:r>
              <a:rPr lang="en-US" sz="900" dirty="0">
                <a:solidFill>
                  <a:schemeClr val="tx1"/>
                </a:solidFill>
                <a:latin typeface="Arial" panose="020B0604020202020204" pitchFamily="34" charset="0"/>
                <a:cs typeface="Arial" panose="020B0604020202020204" pitchFamily="34" charset="0"/>
              </a:rPr>
              <a:t>partnerships,</a:t>
            </a:r>
          </a:p>
          <a:p>
            <a:r>
              <a:rPr lang="en-US" sz="900" dirty="0">
                <a:solidFill>
                  <a:schemeClr val="tx1"/>
                </a:solidFill>
                <a:latin typeface="Arial" panose="020B0604020202020204" pitchFamily="34" charset="0"/>
                <a:cs typeface="Arial" panose="020B0604020202020204" pitchFamily="34" charset="0"/>
              </a:rPr>
              <a:t>robust qualitative </a:t>
            </a:r>
          </a:p>
          <a:p>
            <a:r>
              <a:rPr lang="en-US" sz="900" dirty="0">
                <a:solidFill>
                  <a:schemeClr val="tx1"/>
                </a:solidFill>
                <a:latin typeface="Arial" panose="020B0604020202020204" pitchFamily="34" charset="0"/>
                <a:cs typeface="Arial" panose="020B0604020202020204" pitchFamily="34" charset="0"/>
              </a:rPr>
              <a:t>and quantitative </a:t>
            </a:r>
          </a:p>
          <a:p>
            <a:r>
              <a:rPr lang="en-US" sz="900" dirty="0">
                <a:solidFill>
                  <a:schemeClr val="tx1"/>
                </a:solidFill>
                <a:latin typeface="Arial" panose="020B0604020202020204" pitchFamily="34" charset="0"/>
                <a:cs typeface="Arial" panose="020B0604020202020204" pitchFamily="34" charset="0"/>
              </a:rPr>
              <a:t>evaluations are</a:t>
            </a:r>
          </a:p>
          <a:p>
            <a:r>
              <a:rPr lang="en-US" sz="900" dirty="0">
                <a:solidFill>
                  <a:schemeClr val="tx1"/>
                </a:solidFill>
                <a:latin typeface="Arial" panose="020B0604020202020204" pitchFamily="34" charset="0"/>
                <a:cs typeface="Arial" panose="020B0604020202020204" pitchFamily="34" charset="0"/>
              </a:rPr>
              <a:t>ongoing.</a:t>
            </a:r>
          </a:p>
        </p:txBody>
      </p:sp>
      <p:sp>
        <p:nvSpPr>
          <p:cNvPr id="123" name="Text Placeholder 122">
            <a:extLst>
              <a:ext uri="{FF2B5EF4-FFF2-40B4-BE49-F238E27FC236}">
                <a16:creationId xmlns:a16="http://schemas.microsoft.com/office/drawing/2014/main" id="{4509735E-91C0-7D74-6233-098C7F8D7906}"/>
              </a:ext>
            </a:extLst>
          </p:cNvPr>
          <p:cNvSpPr>
            <a:spLocks noGrp="1"/>
          </p:cNvSpPr>
          <p:nvPr>
            <p:ph type="body" sz="quarter" idx="18"/>
          </p:nvPr>
        </p:nvSpPr>
        <p:spPr>
          <a:xfrm>
            <a:off x="494732" y="1128396"/>
            <a:ext cx="11480493" cy="177890"/>
          </a:xfrm>
        </p:spPr>
        <p:txBody>
          <a:bodyPr/>
          <a:lstStyle/>
          <a:p>
            <a:pPr marR="0" lvl="0" algn="ctr"/>
            <a:r>
              <a:rPr lang="en-US" dirty="0">
                <a:latin typeface="Arial" panose="020B0604020202020204" pitchFamily="34" charset="0"/>
                <a:cs typeface="Arial" panose="020B0604020202020204" pitchFamily="34" charset="0"/>
              </a:rPr>
              <a:t>Authors: </a:t>
            </a:r>
            <a:r>
              <a:rPr lang="en-US" kern="100" dirty="0">
                <a:effectLst/>
                <a:latin typeface="Arial" panose="020B0604020202020204" pitchFamily="34" charset="0"/>
                <a:ea typeface="Aptos" panose="020B0004020202020204" pitchFamily="34" charset="0"/>
                <a:cs typeface="Arial" panose="020B0604020202020204" pitchFamily="34" charset="0"/>
              </a:rPr>
              <a:t>Alden Hooper Blair, Daniel Maweu, Nelson Mwale</a:t>
            </a:r>
            <a:r>
              <a:rPr lang="en-US" kern="100" dirty="0">
                <a:latin typeface="Arial" panose="020B0604020202020204" pitchFamily="34" charset="0"/>
                <a:ea typeface="Aptos" panose="020B0004020202020204" pitchFamily="34" charset="0"/>
                <a:cs typeface="Arial" panose="020B0604020202020204" pitchFamily="34" charset="0"/>
              </a:rPr>
              <a:t>, </a:t>
            </a:r>
            <a:r>
              <a:rPr lang="en-US" kern="100" dirty="0">
                <a:effectLst/>
                <a:latin typeface="Arial" panose="020B0604020202020204" pitchFamily="34" charset="0"/>
                <a:ea typeface="Aptos" panose="020B0004020202020204" pitchFamily="34" charset="0"/>
                <a:cs typeface="Arial" panose="020B0604020202020204" pitchFamily="34" charset="0"/>
              </a:rPr>
              <a:t>Ashley Mitchell, Miranda Rouse,</a:t>
            </a:r>
            <a:r>
              <a:rPr lang="en-US" kern="100" dirty="0">
                <a:latin typeface="Arial" panose="020B0604020202020204" pitchFamily="34" charset="0"/>
                <a:ea typeface="Aptos" panose="020B0004020202020204" pitchFamily="34" charset="0"/>
                <a:cs typeface="Arial" panose="020B0604020202020204" pitchFamily="34" charset="0"/>
              </a:rPr>
              <a:t> </a:t>
            </a:r>
            <a:r>
              <a:rPr lang="en-US" kern="100" dirty="0">
                <a:effectLst/>
                <a:latin typeface="Arial" panose="020B0604020202020204" pitchFamily="34" charset="0"/>
                <a:ea typeface="Aptos" panose="020B0004020202020204" pitchFamily="34" charset="0"/>
                <a:cs typeface="Arial" panose="020B0604020202020204" pitchFamily="34" charset="0"/>
              </a:rPr>
              <a:t>Kimberly Baltzell</a:t>
            </a:r>
          </a:p>
        </p:txBody>
      </p:sp>
      <p:sp>
        <p:nvSpPr>
          <p:cNvPr id="122" name="Text Placeholder 121">
            <a:extLst>
              <a:ext uri="{FF2B5EF4-FFF2-40B4-BE49-F238E27FC236}">
                <a16:creationId xmlns:a16="http://schemas.microsoft.com/office/drawing/2014/main" id="{44F0E620-4C56-E216-7DB4-B07A093D846E}"/>
              </a:ext>
            </a:extLst>
          </p:cNvPr>
          <p:cNvSpPr>
            <a:spLocks noGrp="1"/>
          </p:cNvSpPr>
          <p:nvPr>
            <p:ph type="body" sz="quarter" idx="11"/>
          </p:nvPr>
        </p:nvSpPr>
        <p:spPr>
          <a:xfrm>
            <a:off x="494735" y="196600"/>
            <a:ext cx="11480490" cy="511622"/>
          </a:xfrm>
        </p:spPr>
        <p:txBody>
          <a:bodyPr/>
          <a:lstStyle/>
          <a:p>
            <a:pPr algn="ctr"/>
            <a:r>
              <a:rPr lang="en-US" sz="2400" i="1" dirty="0">
                <a:latin typeface="Garamond" panose="02020404030301010803" pitchFamily="18" charset="0"/>
              </a:rPr>
              <a:t>Research for research’s sake or for true improvement of patient care and outcomes: </a:t>
            </a:r>
          </a:p>
          <a:p>
            <a:pPr algn="ctr"/>
            <a:r>
              <a:rPr lang="en-US" sz="2400" i="1" dirty="0">
                <a:latin typeface="Garamond" panose="02020404030301010803" pitchFamily="18" charset="0"/>
              </a:rPr>
              <a:t>Questions from seven years, four countries, and 82,000 patient records</a:t>
            </a:r>
            <a:r>
              <a:rPr lang="en-US" sz="2400" dirty="0">
                <a:latin typeface="Garamond" panose="02020404030301010803" pitchFamily="18" charset="0"/>
              </a:rPr>
              <a:t> </a:t>
            </a:r>
            <a:endParaRPr lang="en-CH" sz="2400">
              <a:latin typeface="Garamond" panose="02020404030301010803" pitchFamily="18" charset="0"/>
            </a:endParaRPr>
          </a:p>
        </p:txBody>
      </p:sp>
      <p:pic>
        <p:nvPicPr>
          <p:cNvPr id="3" name="Picture 2">
            <a:extLst>
              <a:ext uri="{FF2B5EF4-FFF2-40B4-BE49-F238E27FC236}">
                <a16:creationId xmlns:a16="http://schemas.microsoft.com/office/drawing/2014/main" id="{32AF1F88-4F40-7623-6606-E15FB5F2F523}"/>
              </a:ext>
            </a:extLst>
          </p:cNvPr>
          <p:cNvPicPr>
            <a:picLocks noChangeAspect="1"/>
          </p:cNvPicPr>
          <p:nvPr/>
        </p:nvPicPr>
        <p:blipFill>
          <a:blip r:embed="rId3"/>
          <a:stretch>
            <a:fillRect/>
          </a:stretch>
        </p:blipFill>
        <p:spPr>
          <a:xfrm>
            <a:off x="0" y="6217498"/>
            <a:ext cx="620486" cy="640502"/>
          </a:xfrm>
          <a:prstGeom prst="rect">
            <a:avLst/>
          </a:prstGeom>
        </p:spPr>
      </p:pic>
      <p:pic>
        <p:nvPicPr>
          <p:cNvPr id="4" name="Picture 3">
            <a:extLst>
              <a:ext uri="{FF2B5EF4-FFF2-40B4-BE49-F238E27FC236}">
                <a16:creationId xmlns:a16="http://schemas.microsoft.com/office/drawing/2014/main" id="{A82690AC-DEE9-EE7F-F029-949A8A0C815A}"/>
              </a:ext>
            </a:extLst>
          </p:cNvPr>
          <p:cNvPicPr>
            <a:picLocks noChangeAspect="1"/>
          </p:cNvPicPr>
          <p:nvPr/>
        </p:nvPicPr>
        <p:blipFill>
          <a:blip r:embed="rId4"/>
          <a:stretch>
            <a:fillRect/>
          </a:stretch>
        </p:blipFill>
        <p:spPr>
          <a:xfrm>
            <a:off x="1385899" y="6245221"/>
            <a:ext cx="1605746" cy="612779"/>
          </a:xfrm>
          <a:prstGeom prst="rect">
            <a:avLst/>
          </a:prstGeom>
        </p:spPr>
      </p:pic>
      <p:pic>
        <p:nvPicPr>
          <p:cNvPr id="6" name="Picture 5">
            <a:extLst>
              <a:ext uri="{FF2B5EF4-FFF2-40B4-BE49-F238E27FC236}">
                <a16:creationId xmlns:a16="http://schemas.microsoft.com/office/drawing/2014/main" id="{727195B2-45CD-E93D-4974-19CC0D6180DB}"/>
              </a:ext>
            </a:extLst>
          </p:cNvPr>
          <p:cNvPicPr>
            <a:picLocks noChangeAspect="1"/>
          </p:cNvPicPr>
          <p:nvPr/>
        </p:nvPicPr>
        <p:blipFill>
          <a:blip r:embed="rId5"/>
          <a:stretch>
            <a:fillRect/>
          </a:stretch>
        </p:blipFill>
        <p:spPr>
          <a:xfrm>
            <a:off x="5999159" y="6231359"/>
            <a:ext cx="1642415" cy="612779"/>
          </a:xfrm>
          <a:prstGeom prst="rect">
            <a:avLst/>
          </a:prstGeom>
        </p:spPr>
      </p:pic>
      <p:pic>
        <p:nvPicPr>
          <p:cNvPr id="7" name="Picture 6">
            <a:extLst>
              <a:ext uri="{FF2B5EF4-FFF2-40B4-BE49-F238E27FC236}">
                <a16:creationId xmlns:a16="http://schemas.microsoft.com/office/drawing/2014/main" id="{FA5DE821-7C78-4BFC-164B-D7F5FD740423}"/>
              </a:ext>
            </a:extLst>
          </p:cNvPr>
          <p:cNvPicPr>
            <a:picLocks noChangeAspect="1"/>
          </p:cNvPicPr>
          <p:nvPr/>
        </p:nvPicPr>
        <p:blipFill>
          <a:blip r:embed="rId6"/>
          <a:stretch>
            <a:fillRect/>
          </a:stretch>
        </p:blipFill>
        <p:spPr>
          <a:xfrm>
            <a:off x="8528425" y="6273372"/>
            <a:ext cx="1392515" cy="528752"/>
          </a:xfrm>
          <a:prstGeom prst="rect">
            <a:avLst/>
          </a:prstGeom>
        </p:spPr>
      </p:pic>
      <p:pic>
        <p:nvPicPr>
          <p:cNvPr id="1026" name="Picture 2" descr="Partners In Health | Drupal.org">
            <a:extLst>
              <a:ext uri="{FF2B5EF4-FFF2-40B4-BE49-F238E27FC236}">
                <a16:creationId xmlns:a16="http://schemas.microsoft.com/office/drawing/2014/main" id="{DF407BDB-07B9-C8BF-7CD8-AAA189A754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4211" y="6293476"/>
            <a:ext cx="1442382" cy="4271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4DE93F2-4AED-D9C4-EF21-624249B7C319}"/>
              </a:ext>
            </a:extLst>
          </p:cNvPr>
          <p:cNvPicPr>
            <a:picLocks noChangeAspect="1"/>
          </p:cNvPicPr>
          <p:nvPr/>
        </p:nvPicPr>
        <p:blipFill>
          <a:blip r:embed="rId8"/>
          <a:stretch>
            <a:fillRect/>
          </a:stretch>
        </p:blipFill>
        <p:spPr>
          <a:xfrm>
            <a:off x="10461327" y="1434773"/>
            <a:ext cx="1513898" cy="1983886"/>
          </a:xfrm>
          <a:prstGeom prst="rect">
            <a:avLst/>
          </a:prstGeom>
        </p:spPr>
      </p:pic>
      <p:pic>
        <p:nvPicPr>
          <p:cNvPr id="2" name="Picture 1">
            <a:extLst>
              <a:ext uri="{FF2B5EF4-FFF2-40B4-BE49-F238E27FC236}">
                <a16:creationId xmlns:a16="http://schemas.microsoft.com/office/drawing/2014/main" id="{5CD62DBB-EDAD-9FC4-7B04-B1C844A17104}"/>
              </a:ext>
            </a:extLst>
          </p:cNvPr>
          <p:cNvPicPr>
            <a:picLocks noChangeAspect="1"/>
          </p:cNvPicPr>
          <p:nvPr/>
        </p:nvPicPr>
        <p:blipFill>
          <a:blip r:embed="rId9"/>
          <a:srcRect l="1747" t="870" r="2606"/>
          <a:stretch/>
        </p:blipFill>
        <p:spPr>
          <a:xfrm>
            <a:off x="3016469" y="1434773"/>
            <a:ext cx="1384498" cy="4403674"/>
          </a:xfrm>
          <a:prstGeom prst="rect">
            <a:avLst/>
          </a:prstGeom>
          <a:ln w="19050">
            <a:solidFill>
              <a:schemeClr val="tx1"/>
            </a:solidFill>
          </a:ln>
        </p:spPr>
      </p:pic>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026F7486-F07B-63C6-D92E-5FA637E7BE01}"/>
                  </a:ext>
                </a:extLst>
              </p14:cNvPr>
              <p14:cNvContentPartPr/>
              <p14:nvPr/>
            </p14:nvContentPartPr>
            <p14:xfrm>
              <a:off x="3643154" y="5193960"/>
              <a:ext cx="76276" cy="95044"/>
            </p14:xfrm>
          </p:contentPart>
        </mc:Choice>
        <mc:Fallback xmlns="">
          <p:pic>
            <p:nvPicPr>
              <p:cNvPr id="5" name="Ink 4">
                <a:extLst>
                  <a:ext uri="{FF2B5EF4-FFF2-40B4-BE49-F238E27FC236}">
                    <a16:creationId xmlns:a16="http://schemas.microsoft.com/office/drawing/2014/main" id="{026F7486-F07B-63C6-D92E-5FA637E7BE01}"/>
                  </a:ext>
                </a:extLst>
              </p:cNvPr>
              <p:cNvPicPr/>
              <p:nvPr/>
            </p:nvPicPr>
            <p:blipFill>
              <a:blip r:embed="rId11"/>
              <a:stretch>
                <a:fillRect/>
              </a:stretch>
            </p:blipFill>
            <p:spPr>
              <a:xfrm>
                <a:off x="3637038" y="5187840"/>
                <a:ext cx="88509" cy="107285"/>
              </a:xfrm>
              <a:prstGeom prst="rect">
                <a:avLst/>
              </a:prstGeom>
            </p:spPr>
          </p:pic>
        </mc:Fallback>
      </mc:AlternateContent>
      <p:sp>
        <p:nvSpPr>
          <p:cNvPr id="9" name="TextBox 8">
            <a:extLst>
              <a:ext uri="{FF2B5EF4-FFF2-40B4-BE49-F238E27FC236}">
                <a16:creationId xmlns:a16="http://schemas.microsoft.com/office/drawing/2014/main" id="{2FF1C0F5-50E2-31A9-2D26-6B346FF9D8C4}"/>
              </a:ext>
            </a:extLst>
          </p:cNvPr>
          <p:cNvSpPr txBox="1"/>
          <p:nvPr/>
        </p:nvSpPr>
        <p:spPr>
          <a:xfrm>
            <a:off x="2987527" y="5845503"/>
            <a:ext cx="1442382" cy="276999"/>
          </a:xfrm>
          <a:prstGeom prst="rect">
            <a:avLst/>
          </a:prstGeom>
          <a:solidFill>
            <a:schemeClr val="bg1"/>
          </a:solidFill>
        </p:spPr>
        <p:txBody>
          <a:bodyPr wrap="square" rtlCol="0">
            <a:spAutoFit/>
          </a:bodyPr>
          <a:lstStyle/>
          <a:p>
            <a:r>
              <a:rPr lang="en-US" sz="600" b="1" dirty="0">
                <a:latin typeface="Arial" panose="020B0604020202020204" pitchFamily="34" charset="0"/>
                <a:cs typeface="Arial" panose="020B0604020202020204" pitchFamily="34" charset="0"/>
              </a:rPr>
              <a:t>Figure 2: </a:t>
            </a:r>
            <a:r>
              <a:rPr lang="en-US" sz="600" dirty="0">
                <a:latin typeface="Arial" panose="020B0604020202020204" pitchFamily="34" charset="0"/>
                <a:cs typeface="Arial" panose="020B0604020202020204" pitchFamily="34" charset="0"/>
              </a:rPr>
              <a:t>Map of participating districts. </a:t>
            </a:r>
            <a:r>
              <a:rPr lang="en-US" sz="400" dirty="0">
                <a:latin typeface="Arial" panose="020B0604020202020204" pitchFamily="34" charset="0"/>
                <a:cs typeface="Arial" panose="020B0604020202020204" pitchFamily="34" charset="0"/>
              </a:rPr>
              <a:t>(c) </a:t>
            </a:r>
            <a:r>
              <a:rPr lang="en-US" sz="400" dirty="0" err="1">
                <a:latin typeface="Arial" panose="020B0604020202020204" pitchFamily="34" charset="0"/>
                <a:cs typeface="Arial" panose="020B0604020202020204" pitchFamily="34" charset="0"/>
              </a:rPr>
              <a:t>Googlemaps</a:t>
            </a:r>
            <a:r>
              <a:rPr lang="en-US" sz="400" dirty="0">
                <a:latin typeface="Arial" panose="020B0604020202020204" pitchFamily="34" charset="0"/>
                <a:cs typeface="Arial" panose="020B0604020202020204" pitchFamily="34" charset="0"/>
              </a:rPr>
              <a:t> with permission </a:t>
            </a:r>
          </a:p>
        </p:txBody>
      </p:sp>
      <p:pic>
        <p:nvPicPr>
          <p:cNvPr id="11" name="Picture 10">
            <a:extLst>
              <a:ext uri="{FF2B5EF4-FFF2-40B4-BE49-F238E27FC236}">
                <a16:creationId xmlns:a16="http://schemas.microsoft.com/office/drawing/2014/main" id="{234E780B-8083-212E-E9EB-5206CE4DE711}"/>
              </a:ext>
            </a:extLst>
          </p:cNvPr>
          <p:cNvPicPr>
            <a:picLocks noChangeAspect="1"/>
          </p:cNvPicPr>
          <p:nvPr/>
        </p:nvPicPr>
        <p:blipFill>
          <a:blip r:embed="rId12"/>
          <a:stretch>
            <a:fillRect/>
          </a:stretch>
        </p:blipFill>
        <p:spPr>
          <a:xfrm>
            <a:off x="1163373" y="3945756"/>
            <a:ext cx="1644997" cy="1909817"/>
          </a:xfrm>
          <a:prstGeom prst="rect">
            <a:avLst/>
          </a:prstGeom>
        </p:spPr>
      </p:pic>
      <p:sp>
        <p:nvSpPr>
          <p:cNvPr id="12" name="TextBox 11">
            <a:extLst>
              <a:ext uri="{FF2B5EF4-FFF2-40B4-BE49-F238E27FC236}">
                <a16:creationId xmlns:a16="http://schemas.microsoft.com/office/drawing/2014/main" id="{8550241E-5A86-AB9B-6F0E-AE5B83A2296C}"/>
              </a:ext>
            </a:extLst>
          </p:cNvPr>
          <p:cNvSpPr txBox="1"/>
          <p:nvPr/>
        </p:nvSpPr>
        <p:spPr>
          <a:xfrm>
            <a:off x="1171785" y="5845110"/>
            <a:ext cx="1644997" cy="184666"/>
          </a:xfrm>
          <a:prstGeom prst="rect">
            <a:avLst/>
          </a:prstGeom>
          <a:solidFill>
            <a:schemeClr val="bg1"/>
          </a:solidFill>
        </p:spPr>
        <p:txBody>
          <a:bodyPr wrap="square" rtlCol="0">
            <a:spAutoFit/>
          </a:bodyPr>
          <a:lstStyle/>
          <a:p>
            <a:r>
              <a:rPr lang="en-US" sz="600" b="1" dirty="0">
                <a:latin typeface="Arial" panose="020B0604020202020204" pitchFamily="34" charset="0"/>
                <a:cs typeface="Arial" panose="020B0604020202020204" pitchFamily="34" charset="0"/>
              </a:rPr>
              <a:t>Figure 1: </a:t>
            </a:r>
            <a:r>
              <a:rPr lang="en-US" sz="600" dirty="0">
                <a:latin typeface="Arial" panose="020B0604020202020204" pitchFamily="34" charset="0"/>
                <a:cs typeface="Arial" panose="020B0604020202020204" pitchFamily="34" charset="0"/>
              </a:rPr>
              <a:t>Map of participating Countries. </a:t>
            </a:r>
          </a:p>
        </p:txBody>
      </p:sp>
      <p:sp>
        <p:nvSpPr>
          <p:cNvPr id="13" name="Rectangle 12">
            <a:extLst>
              <a:ext uri="{FF2B5EF4-FFF2-40B4-BE49-F238E27FC236}">
                <a16:creationId xmlns:a16="http://schemas.microsoft.com/office/drawing/2014/main" id="{B5900E54-B0B2-FFAE-EDB1-0951E7C3BE59}"/>
              </a:ext>
            </a:extLst>
          </p:cNvPr>
          <p:cNvSpPr/>
          <p:nvPr/>
        </p:nvSpPr>
        <p:spPr>
          <a:xfrm>
            <a:off x="7226346" y="1421252"/>
            <a:ext cx="3124153" cy="235671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u="sng" kern="100" dirty="0">
                <a:solidFill>
                  <a:srgbClr val="002060"/>
                </a:solidFill>
                <a:effectLst/>
                <a:latin typeface="Garamond" panose="02020404030301010803" pitchFamily="18" charset="0"/>
                <a:ea typeface="Calibri" panose="020F0502020204030204" pitchFamily="34" charset="0"/>
              </a:rPr>
              <a:t>Methods:</a:t>
            </a:r>
          </a:p>
          <a:p>
            <a:endParaRPr lang="en-US" sz="800" b="1" u="sng"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900" dirty="0">
                <a:solidFill>
                  <a:schemeClr val="tx1"/>
                </a:solidFill>
                <a:effectLst/>
                <a:latin typeface="Arial" panose="020B0604020202020204" pitchFamily="34" charset="0"/>
                <a:ea typeface="Aptos" panose="020B0004020202020204" pitchFamily="34" charset="0"/>
                <a:cs typeface="Arial" panose="020B0604020202020204" pitchFamily="34" charset="0"/>
              </a:rPr>
              <a:t>     Patient care and outcomes were measured using individual partographs, ministry-approved registers, and monthly reports. </a:t>
            </a:r>
            <a:r>
              <a:rPr lang="en-US" sz="900" dirty="0">
                <a:solidFill>
                  <a:schemeClr val="tx1"/>
                </a:solidFill>
                <a:latin typeface="Arial" panose="020B0604020202020204" pitchFamily="34" charset="0"/>
                <a:ea typeface="Aptos" panose="020B0004020202020204" pitchFamily="34" charset="0"/>
                <a:cs typeface="Arial" panose="020B0604020202020204" pitchFamily="34" charset="0"/>
              </a:rPr>
              <a:t>This study </a:t>
            </a:r>
            <a:r>
              <a:rPr lang="en-US" sz="900" dirty="0">
                <a:solidFill>
                  <a:schemeClr val="tx1"/>
                </a:solidFill>
                <a:effectLst/>
                <a:latin typeface="Arial" panose="020B0604020202020204" pitchFamily="34" charset="0"/>
                <a:ea typeface="Aptos" panose="020B0004020202020204" pitchFamily="34" charset="0"/>
                <a:cs typeface="Arial" panose="020B0604020202020204" pitchFamily="34" charset="0"/>
              </a:rPr>
              <a:t>explored quantitative findings from patient records, with context provided qualitatively by providers delivering care at each site.</a:t>
            </a:r>
            <a:r>
              <a:rPr lang="en-US" sz="900" dirty="0">
                <a:solidFill>
                  <a:schemeClr val="tx1"/>
                </a:solidFill>
                <a:effectLst/>
                <a:latin typeface="Arial" panose="020B0604020202020204" pitchFamily="34" charset="0"/>
                <a:cs typeface="Arial" panose="020B0604020202020204" pitchFamily="34" charset="0"/>
              </a:rPr>
              <a:t> </a:t>
            </a:r>
            <a:endParaRPr lang="en-CH" sz="900">
              <a:solidFill>
                <a:schemeClr val="tx1"/>
              </a:solidFill>
              <a:latin typeface="Arial" panose="020B0604020202020204" pitchFamily="34" charset="0"/>
              <a:cs typeface="Arial" panose="020B0604020202020204" pitchFamily="34" charset="0"/>
            </a:endParaRPr>
          </a:p>
          <a:p>
            <a:r>
              <a:rPr lang="en-US" sz="9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Data were explored on the country-level and across all sites. Bivariate analyses explored the impact of the intervention (pre/post) on select outcomes. Subsequent analyses explored change over time through multi-variable regressions, generalized estimating equations, and mixed-effect models. </a:t>
            </a:r>
            <a:r>
              <a:rPr lang="en-US" sz="900" kern="100" dirty="0">
                <a:solidFill>
                  <a:schemeClr val="tx1"/>
                </a:solidFill>
                <a:latin typeface="Arial" panose="020B0604020202020204" pitchFamily="34" charset="0"/>
                <a:ea typeface="Calibri" panose="020F0502020204030204" pitchFamily="34" charset="0"/>
                <a:cs typeface="Arial" panose="020B0604020202020204" pitchFamily="34" charset="0"/>
              </a:rPr>
              <a:t>Confounders were chosen based on their statistical and empirical significance.</a:t>
            </a:r>
          </a:p>
          <a:p>
            <a:r>
              <a:rPr lang="en-US"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Qualitative interviews with </a:t>
            </a:r>
            <a:r>
              <a:rPr lang="en-US" sz="900" kern="100" dirty="0">
                <a:solidFill>
                  <a:schemeClr val="tx1"/>
                </a:solidFill>
                <a:latin typeface="Arial" panose="020B0604020202020204" pitchFamily="34" charset="0"/>
                <a:ea typeface="Aptos" panose="020B0004020202020204" pitchFamily="34" charset="0"/>
                <a:cs typeface="Arial" panose="020B0604020202020204" pitchFamily="34" charset="0"/>
              </a:rPr>
              <a:t>expert mentors and providers explored aspects of the training and care.</a:t>
            </a:r>
            <a:endParaRPr lang="en-US"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15" name="Picture 14" descr="A group of people standing on a beach with their arms raised&#10;&#10;AI-generated content may be incorrect.">
            <a:extLst>
              <a:ext uri="{FF2B5EF4-FFF2-40B4-BE49-F238E27FC236}">
                <a16:creationId xmlns:a16="http://schemas.microsoft.com/office/drawing/2014/main" id="{3A40483F-BB81-82D7-6202-0A76BA722CDA}"/>
              </a:ext>
            </a:extLst>
          </p:cNvPr>
          <p:cNvPicPr>
            <a:picLocks noChangeAspect="1"/>
          </p:cNvPicPr>
          <p:nvPr/>
        </p:nvPicPr>
        <p:blipFill>
          <a:blip r:embed="rId13"/>
          <a:srcRect l="16601" t="35938" r="10547" b="32813"/>
          <a:stretch/>
        </p:blipFill>
        <p:spPr>
          <a:xfrm>
            <a:off x="8986681" y="5370978"/>
            <a:ext cx="2368583" cy="774885"/>
          </a:xfrm>
          <a:prstGeom prst="rect">
            <a:avLst/>
          </a:prstGeom>
        </p:spPr>
      </p:pic>
      <p:sp>
        <p:nvSpPr>
          <p:cNvPr id="16" name="TextBox 15">
            <a:extLst>
              <a:ext uri="{FF2B5EF4-FFF2-40B4-BE49-F238E27FC236}">
                <a16:creationId xmlns:a16="http://schemas.microsoft.com/office/drawing/2014/main" id="{0C3C470B-58CA-FDC9-03B1-1D78698571C2}"/>
              </a:ext>
            </a:extLst>
          </p:cNvPr>
          <p:cNvSpPr txBox="1"/>
          <p:nvPr/>
        </p:nvSpPr>
        <p:spPr>
          <a:xfrm>
            <a:off x="10469796" y="3462165"/>
            <a:ext cx="1513898" cy="276999"/>
          </a:xfrm>
          <a:prstGeom prst="rect">
            <a:avLst/>
          </a:prstGeom>
          <a:solidFill>
            <a:schemeClr val="bg1"/>
          </a:solidFill>
        </p:spPr>
        <p:txBody>
          <a:bodyPr wrap="square" rtlCol="0">
            <a:spAutoFit/>
          </a:bodyPr>
          <a:lstStyle/>
          <a:p>
            <a:r>
              <a:rPr lang="en-US" sz="600" b="1" dirty="0">
                <a:latin typeface="Arial" panose="020B0604020202020204" pitchFamily="34" charset="0"/>
                <a:cs typeface="Arial" panose="020B0604020202020204" pitchFamily="34" charset="0"/>
              </a:rPr>
              <a:t>Figure 3: </a:t>
            </a:r>
            <a:r>
              <a:rPr lang="en-US" sz="600" dirty="0">
                <a:latin typeface="Arial" panose="020B0604020202020204" pitchFamily="34" charset="0"/>
                <a:cs typeface="Arial" panose="020B0604020202020204" pitchFamily="34" charset="0"/>
              </a:rPr>
              <a:t>Mentors discussing aspects of care in Neno District, Malawi.</a:t>
            </a:r>
            <a:endParaRPr lang="en-US" sz="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C5DCABF-450C-A516-B746-6A3461C0A16C}"/>
              </a:ext>
            </a:extLst>
          </p:cNvPr>
          <p:cNvSpPr txBox="1"/>
          <p:nvPr/>
        </p:nvSpPr>
        <p:spPr>
          <a:xfrm>
            <a:off x="11355263" y="5379148"/>
            <a:ext cx="668139" cy="646331"/>
          </a:xfrm>
          <a:prstGeom prst="rect">
            <a:avLst/>
          </a:prstGeom>
          <a:solidFill>
            <a:schemeClr val="bg1"/>
          </a:solidFill>
        </p:spPr>
        <p:txBody>
          <a:bodyPr wrap="square" rtlCol="0">
            <a:spAutoFit/>
          </a:bodyPr>
          <a:lstStyle/>
          <a:p>
            <a:r>
              <a:rPr lang="en-US" sz="600" b="1" dirty="0">
                <a:latin typeface="Arial" panose="020B0604020202020204" pitchFamily="34" charset="0"/>
                <a:cs typeface="Arial" panose="020B0604020202020204" pitchFamily="34" charset="0"/>
              </a:rPr>
              <a:t>Figure 4: </a:t>
            </a:r>
            <a:r>
              <a:rPr lang="en-US" sz="600" dirty="0">
                <a:latin typeface="Arial" panose="020B0604020202020204" pitchFamily="34" charset="0"/>
                <a:cs typeface="Arial" panose="020B0604020202020204" pitchFamily="34" charset="0"/>
              </a:rPr>
              <a:t>GAIN mentors and researchers in Sierra Leone.</a:t>
            </a:r>
            <a:endParaRPr lang="en-US" sz="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0860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295</TotalTime>
  <Words>663</Words>
  <Application>Microsoft Macintosh PowerPoint</Application>
  <PresentationFormat>Widescreen</PresentationFormat>
  <Paragraphs>45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 Display</vt:lpstr>
      <vt:lpstr>Poppins ExtraBold</vt:lpstr>
      <vt:lpstr>Garamond</vt:lpstr>
      <vt:lpstr>Aptos</vt:lpstr>
      <vt:lpstr>Arial</vt:lpstr>
      <vt:lpstr>Poppins</vt:lpstr>
      <vt:lpstr>Thème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heloise bourgeat</dc:creator>
  <cp:lastModifiedBy>Rouse, Miranda</cp:lastModifiedBy>
  <cp:revision>46</cp:revision>
  <dcterms:created xsi:type="dcterms:W3CDTF">2024-03-13T14:48:26Z</dcterms:created>
  <dcterms:modified xsi:type="dcterms:W3CDTF">2025-10-13T21:50:54Z</dcterms:modified>
</cp:coreProperties>
</file>