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Ex3.xml" ContentType="application/vnd.ms-office.chartex+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Ex4.xml" ContentType="application/vnd.ms-office.chartex+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Ex5.xml" ContentType="application/vnd.ms-office.chartex+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10.xml" ContentType="application/vnd.ms-office.chartstyle+xml"/>
  <Override PartName="/ppt/charts/colors10.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35"/>
  </p:notesMasterIdLst>
  <p:handoutMasterIdLst>
    <p:handoutMasterId r:id="rId36"/>
  </p:handoutMasterIdLst>
  <p:sldIdLst>
    <p:sldId id="345" r:id="rId5"/>
    <p:sldId id="330" r:id="rId6"/>
    <p:sldId id="346" r:id="rId7"/>
    <p:sldId id="371" r:id="rId8"/>
    <p:sldId id="257" r:id="rId9"/>
    <p:sldId id="357" r:id="rId10"/>
    <p:sldId id="355" r:id="rId11"/>
    <p:sldId id="358" r:id="rId12"/>
    <p:sldId id="359" r:id="rId13"/>
    <p:sldId id="360" r:id="rId14"/>
    <p:sldId id="348" r:id="rId15"/>
    <p:sldId id="361" r:id="rId16"/>
    <p:sldId id="362" r:id="rId17"/>
    <p:sldId id="363" r:id="rId18"/>
    <p:sldId id="353" r:id="rId19"/>
    <p:sldId id="364" r:id="rId20"/>
    <p:sldId id="365" r:id="rId21"/>
    <p:sldId id="373" r:id="rId22"/>
    <p:sldId id="351" r:id="rId23"/>
    <p:sldId id="366" r:id="rId24"/>
    <p:sldId id="367" r:id="rId25"/>
    <p:sldId id="368" r:id="rId26"/>
    <p:sldId id="372" r:id="rId27"/>
    <p:sldId id="342" r:id="rId28"/>
    <p:sldId id="274" r:id="rId29"/>
    <p:sldId id="347" r:id="rId30"/>
    <p:sldId id="356" r:id="rId31"/>
    <p:sldId id="352" r:id="rId32"/>
    <p:sldId id="341" r:id="rId33"/>
    <p:sldId id="3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9CC26-7500-7500-3220-CDFEE07379B0}" name="Miranda Rouse" initials="MR" userId="ePC6bk8n6X9RKvaRjuL1gzuzXKjT1SmkDJ5hHnN/UtY=" providerId="None"/>
  <p188:author id="{8FC39261-3DE0-0C8C-ECC6-8BEEFCA79468}" name="Ashley Mitchell" initials="AM" userId="ry438PqLyOYeDCuEUXoJutN8PiKpF9JfTOUzfcfRRxI=" providerId="None"/>
  <p188:author id="{1480AE89-08A7-DB43-EFD3-2D4699F411C3}" name="Evelyn Bigini" initials="EB" userId="ELGtMg6pOxxl0YEqkVgBHBGF0ccfYAca1IC40qN02W4=" providerId="None"/>
  <p188:author id="{432BD48A-188C-C38E-7850-3F94CFE10D0C}" name="Alden Blair" initials="AB" userId="+qjAmB+pcx1ZfAxJn9nqUkBCYvtIYZ6yWKf22NoGASo=" providerId="None"/>
  <p188:author id="{206E1CBA-980A-90CA-3AD2-FD592693AF27}" name="Rouse, Miranda" initials="MR" userId="S::miranda.rouse@ucsf.edu::b75dae03-1e02-46a7-a3fd-327d31b0bb50" providerId="AD"/>
  <p188:author id="{61D8ABDA-202E-9AA5-3725-ACEEBE5EA172}" name="Madhavi Dandu" initials="MD" userId="eBUT/cJAlRVn89ENvIyIaS1/1jeAaNacjjs2SBuSBTQ=" providerId="None"/>
  <p188:author id="{F72777F2-9E73-FB64-061B-7B9C9C336A62}" name="Evelyn Bigini" initials="EB" userId="20394209960_tp_box_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853"/>
    <a:srgbClr val="377B49"/>
    <a:srgbClr val="1CADE4"/>
    <a:srgbClr val="2683C7"/>
    <a:srgbClr val="DAF1EA"/>
    <a:srgbClr val="7EC492"/>
    <a:srgbClr val="2E663E"/>
    <a:srgbClr val="1E4428"/>
    <a:srgbClr val="2F6B40"/>
    <a:srgbClr val="D2E7F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10"/>
    <p:restoredTop sz="75708"/>
  </p:normalViewPr>
  <p:slideViewPr>
    <p:cSldViewPr snapToGrid="0">
      <p:cViewPr varScale="1">
        <p:scale>
          <a:sx n="81" d="100"/>
          <a:sy n="81" d="100"/>
        </p:scale>
        <p:origin x="776" y="1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pi.box.com/wopi/files/1860052669423/WOPIServiceId_TP_BOX_2/WOPIUserId_-/Figures.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https://api.box.com/wopi/files/1860030575351/WOPIServiceId_TP_BOX_2/WOPIUserId_-/Updated%20analysis%205%2012%2025.xlsx" TargetMode="External"/><Relationship Id="rId2" Type="http://schemas.microsoft.com/office/2011/relationships/chartColorStyle" Target="colors7.xml"/><Relationship Id="rId1" Type="http://schemas.microsoft.com/office/2011/relationships/chartStyle" Target="style7.xml"/></Relationships>
</file>

<file path=ppt/charts/_rels/chart3.xml.rels><?xml version="1.0" encoding="UTF-8" standalone="yes"?>
<Relationships xmlns="http://schemas.openxmlformats.org/package/2006/relationships"><Relationship Id="rId3" Type="http://schemas.openxmlformats.org/officeDocument/2006/relationships/oleObject" Target="https://api.box.com/wopi/files/1860030575351/WOPIServiceId_TP_BOX_2/WOPIUserId_-/Updated%20analysis%205%2012%2025.xlsx" TargetMode="External"/><Relationship Id="rId2" Type="http://schemas.microsoft.com/office/2011/relationships/chartColorStyle" Target="colors8.xml"/><Relationship Id="rId1" Type="http://schemas.microsoft.com/office/2011/relationships/chartStyle" Target="style8.xml"/></Relationships>
</file>

<file path=ppt/charts/_rels/chart4.xml.rels><?xml version="1.0" encoding="UTF-8" standalone="yes"?>
<Relationships xmlns="http://schemas.openxmlformats.org/package/2006/relationships"><Relationship Id="rId3" Type="http://schemas.openxmlformats.org/officeDocument/2006/relationships/oleObject" Target="file:////Users\ebigini\Library\CloudStorage\Box-Box\GAIN-UCSF%20Team%20Files\Mental%20health\Norway%20collaboration\Data%20Analysis\Figures.xlsx" TargetMode="External"/><Relationship Id="rId2" Type="http://schemas.microsoft.com/office/2011/relationships/chartColorStyle" Target="colors9.xml"/><Relationship Id="rId1" Type="http://schemas.microsoft.com/office/2011/relationships/chartStyle" Target="style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api.box.com/wopi/files/1860052669423/WOPIServiceId_TP_BOX_2/WOPIUserId_-/Figure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api.box.com/wopi/files/1860030575351/WOPIServiceId_TP_BOX_2/WOPIUserId_-/Updated%20analysis%205%2012%2025.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api.box.com/wopi/files/1860030575351/WOPIServiceId_TP_BOX_2/WOPIUserId_-/Updated%20analysis%205%2012%2025.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api.box.com/wopi/files/1860030575351/WOPIServiceId_TP_BOX_2/WOPIUserId_-/Updated%20analysis%205%2012%2025.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api.box.com/wopi/files/1860030575351/WOPIServiceId_TP_BOX_2/WOPIUserId_-/Updated%20analysis%205%2012%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dirty="0">
                <a:solidFill>
                  <a:schemeClr val="tx1"/>
                </a:solidFill>
              </a:rPr>
              <a:t>Mental</a:t>
            </a:r>
            <a:r>
              <a:rPr lang="en-US" sz="2000" baseline="0" dirty="0">
                <a:solidFill>
                  <a:schemeClr val="tx1"/>
                </a:solidFill>
              </a:rPr>
              <a:t> health conditions examined</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2683C7"/>
            </a:solidFill>
            <a:ln>
              <a:noFill/>
            </a:ln>
            <a:effectLst/>
          </c:spPr>
          <c:invertIfNegative val="0"/>
          <c:cat>
            <c:strRef>
              <c:f>'[Figures.xlsx]Mental health conditions examin'!$A$3:$A$5</c:f>
              <c:strCache>
                <c:ptCount val="3"/>
                <c:pt idx="0">
                  <c:v>Depression</c:v>
                </c:pt>
                <c:pt idx="1">
                  <c:v>Depression and other condition(s)</c:v>
                </c:pt>
                <c:pt idx="2">
                  <c:v>Obsessive compulsive disorder</c:v>
                </c:pt>
              </c:strCache>
            </c:strRef>
          </c:cat>
          <c:val>
            <c:numRef>
              <c:f>'[Figures.xlsx]Mental health conditions examin'!$B$3:$B$5</c:f>
              <c:numCache>
                <c:formatCode>General</c:formatCode>
                <c:ptCount val="3"/>
                <c:pt idx="0">
                  <c:v>73</c:v>
                </c:pt>
                <c:pt idx="1">
                  <c:v>5</c:v>
                </c:pt>
                <c:pt idx="2">
                  <c:v>2</c:v>
                </c:pt>
              </c:numCache>
            </c:numRef>
          </c:val>
          <c:extLst>
            <c:ext xmlns:c16="http://schemas.microsoft.com/office/drawing/2014/chart" uri="{C3380CC4-5D6E-409C-BE32-E72D297353CC}">
              <c16:uniqueId val="{00000000-8DE8-9647-8E85-D24CFFF72BB6}"/>
            </c:ext>
          </c:extLst>
        </c:ser>
        <c:dLbls>
          <c:showLegendKey val="0"/>
          <c:showVal val="0"/>
          <c:showCatName val="0"/>
          <c:showSerName val="0"/>
          <c:showPercent val="0"/>
          <c:showBubbleSize val="0"/>
        </c:dLbls>
        <c:gapWidth val="219"/>
        <c:overlap val="-27"/>
        <c:axId val="1465393247"/>
        <c:axId val="1465428415"/>
      </c:barChart>
      <c:catAx>
        <c:axId val="1465393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65428415"/>
        <c:crosses val="autoZero"/>
        <c:auto val="1"/>
        <c:lblAlgn val="ctr"/>
        <c:lblOffset val="100"/>
        <c:noMultiLvlLbl val="0"/>
      </c:catAx>
      <c:valAx>
        <c:axId val="1465428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653932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Measurement</a:t>
            </a:r>
            <a:r>
              <a:rPr lang="en-US" sz="2400" baseline="0" dirty="0">
                <a:solidFill>
                  <a:schemeClr val="tx1"/>
                </a:solidFill>
              </a:rPr>
              <a:t> s</a:t>
            </a:r>
            <a:r>
              <a:rPr lang="en-US" sz="2400" dirty="0">
                <a:solidFill>
                  <a:schemeClr val="tx1"/>
                </a:solidFill>
              </a:rPr>
              <a:t>cales used (N=127)</a:t>
            </a:r>
          </a:p>
        </c:rich>
      </c:tx>
      <c:layout>
        <c:manualLayout>
          <c:xMode val="edge"/>
          <c:yMode val="edge"/>
          <c:x val="0.2603416477680176"/>
          <c:y val="2.800081637248134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055918263698024"/>
          <c:y val="0.10984080958017242"/>
          <c:w val="0.39367180289885889"/>
          <c:h val="0.61752274156527986"/>
        </c:manualLayout>
      </c:layout>
      <c:pieChart>
        <c:varyColors val="1"/>
        <c:ser>
          <c:idx val="0"/>
          <c:order val="0"/>
          <c:dPt>
            <c:idx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1-BE8D-B44F-81CC-C319789424AC}"/>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BE8D-B44F-81CC-C319789424AC}"/>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BE8D-B44F-81CC-C319789424AC}"/>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BE8D-B44F-81CC-C319789424AC}"/>
              </c:ext>
            </c:extLst>
          </c:dPt>
          <c:dPt>
            <c:idx val="4"/>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9-BE8D-B44F-81CC-C319789424AC}"/>
              </c:ext>
            </c:extLst>
          </c:dPt>
          <c:dLbls>
            <c:dLbl>
              <c:idx val="2"/>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BE8D-B44F-81CC-C319789424AC}"/>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BE8D-B44F-81CC-C319789424AC}"/>
                </c:ext>
              </c:extLst>
            </c:dLbl>
            <c:dLbl>
              <c:idx val="4"/>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BE8D-B44F-81CC-C319789424A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'Depression prevalence'!$Y$2:$Y$6</c:f>
              <c:strCache>
                <c:ptCount val="5"/>
                <c:pt idx="0">
                  <c:v>Edinburgh Postnatal Depression Scale (EPDS)</c:v>
                </c:pt>
                <c:pt idx="1">
                  <c:v>Patient Health Questionnaire (PHQ-9)</c:v>
                </c:pt>
                <c:pt idx="2">
                  <c:v>Clinical Diagnostic Interview</c:v>
                </c:pt>
                <c:pt idx="3">
                  <c:v>Quick Inventory of Depressive Symptomology (QIDS)</c:v>
                </c:pt>
                <c:pt idx="4">
                  <c:v>Center for Epidemiologic Studies Depression Scale (CES-D)</c:v>
                </c:pt>
              </c:strCache>
            </c:strRef>
          </c:cat>
          <c:val>
            <c:numRef>
              <c:f>'Depression prevalence'!$Z$2:$Z$6</c:f>
              <c:numCache>
                <c:formatCode>General</c:formatCode>
                <c:ptCount val="5"/>
                <c:pt idx="0">
                  <c:v>105</c:v>
                </c:pt>
                <c:pt idx="1">
                  <c:v>10</c:v>
                </c:pt>
                <c:pt idx="2">
                  <c:v>5</c:v>
                </c:pt>
                <c:pt idx="3">
                  <c:v>4</c:v>
                </c:pt>
                <c:pt idx="4">
                  <c:v>3</c:v>
                </c:pt>
              </c:numCache>
            </c:numRef>
          </c:val>
          <c:extLst>
            <c:ext xmlns:c16="http://schemas.microsoft.com/office/drawing/2014/chart" uri="{C3380CC4-5D6E-409C-BE32-E72D297353CC}">
              <c16:uniqueId val="{0000000A-BE8D-B44F-81CC-C319789424A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278261079186768"/>
          <c:y val="0.74100666406982008"/>
          <c:w val="0.81392784657103157"/>
          <c:h val="0.258993335930179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solidFill>
                  <a:schemeClr val="tx1"/>
                </a:solidFill>
              </a:rPr>
              <a:t>Measurement</a:t>
            </a:r>
            <a:r>
              <a:rPr lang="en-US" sz="2400" baseline="0" dirty="0">
                <a:solidFill>
                  <a:schemeClr val="tx1"/>
                </a:solidFill>
              </a:rPr>
              <a:t> s</a:t>
            </a:r>
            <a:r>
              <a:rPr lang="en-US" sz="2400" dirty="0">
                <a:solidFill>
                  <a:schemeClr val="tx1"/>
                </a:solidFill>
              </a:rPr>
              <a:t>cales used (N=127)</a:t>
            </a:r>
          </a:p>
        </c:rich>
      </c:tx>
      <c:layout>
        <c:manualLayout>
          <c:xMode val="edge"/>
          <c:yMode val="edge"/>
          <c:x val="0.2603416477680176"/>
          <c:y val="2.800081637248134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2055918263698024"/>
          <c:y val="0.10984080958017242"/>
          <c:w val="0.39367180289885889"/>
          <c:h val="0.61752274156527986"/>
        </c:manualLayout>
      </c:layout>
      <c:pieChart>
        <c:varyColors val="1"/>
        <c:ser>
          <c:idx val="0"/>
          <c:order val="0"/>
          <c:dPt>
            <c:idx val="0"/>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1-BE8D-B44F-81CC-C319789424AC}"/>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BE8D-B44F-81CC-C319789424AC}"/>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BE8D-B44F-81CC-C319789424AC}"/>
              </c:ext>
            </c:extLst>
          </c:dPt>
          <c:dPt>
            <c:idx val="3"/>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BE8D-B44F-81CC-C319789424AC}"/>
              </c:ext>
            </c:extLst>
          </c:dPt>
          <c:dPt>
            <c:idx val="4"/>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9-BE8D-B44F-81CC-C319789424AC}"/>
              </c:ext>
            </c:extLst>
          </c:dPt>
          <c:dLbls>
            <c:dLbl>
              <c:idx val="2"/>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BE8D-B44F-81CC-C319789424AC}"/>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BE8D-B44F-81CC-C319789424AC}"/>
                </c:ext>
              </c:extLst>
            </c:dLbl>
            <c:dLbl>
              <c:idx val="4"/>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BE8D-B44F-81CC-C319789424A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'Depression prevalence'!$Y$2:$Y$6</c:f>
              <c:strCache>
                <c:ptCount val="5"/>
                <c:pt idx="0">
                  <c:v>Edinburgh Postnatal Depression Scale (EPDS)</c:v>
                </c:pt>
                <c:pt idx="1">
                  <c:v>Patient Health Questionnaire (PHQ-9)</c:v>
                </c:pt>
                <c:pt idx="2">
                  <c:v>Clinical Diagnostic Interview</c:v>
                </c:pt>
                <c:pt idx="3">
                  <c:v>Quick Inventory of Depressive Symptomology (QIDS)</c:v>
                </c:pt>
                <c:pt idx="4">
                  <c:v>Center for Epidemiologic Studies Depression Scale (CES-D)</c:v>
                </c:pt>
              </c:strCache>
            </c:strRef>
          </c:cat>
          <c:val>
            <c:numRef>
              <c:f>'Depression prevalence'!$Z$2:$Z$6</c:f>
              <c:numCache>
                <c:formatCode>General</c:formatCode>
                <c:ptCount val="5"/>
                <c:pt idx="0">
                  <c:v>105</c:v>
                </c:pt>
                <c:pt idx="1">
                  <c:v>10</c:v>
                </c:pt>
                <c:pt idx="2">
                  <c:v>5</c:v>
                </c:pt>
                <c:pt idx="3">
                  <c:v>4</c:v>
                </c:pt>
                <c:pt idx="4">
                  <c:v>3</c:v>
                </c:pt>
              </c:numCache>
            </c:numRef>
          </c:val>
          <c:extLst>
            <c:ext xmlns:c16="http://schemas.microsoft.com/office/drawing/2014/chart" uri="{C3380CC4-5D6E-409C-BE32-E72D297353CC}">
              <c16:uniqueId val="{0000000A-BE8D-B44F-81CC-C319789424A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278261079186768"/>
          <c:y val="0.74100666406982008"/>
          <c:w val="0.81392784657103157"/>
          <c:h val="0.258993335930179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Study types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3D8853"/>
            </a:solidFill>
            <a:ln>
              <a:noFill/>
            </a:ln>
            <a:effectLst/>
          </c:spPr>
          <c:invertIfNegative val="0"/>
          <c:cat>
            <c:strRef>
              <c:f>'Study design'!$X$51:$X$55</c:f>
              <c:strCache>
                <c:ptCount val="5"/>
                <c:pt idx="0">
                  <c:v>Cohort study</c:v>
                </c:pt>
                <c:pt idx="1">
                  <c:v>Cross-sectional study</c:v>
                </c:pt>
                <c:pt idx="2">
                  <c:v>Randomized/experimental study</c:v>
                </c:pt>
                <c:pt idx="3">
                  <c:v>Case-control study</c:v>
                </c:pt>
                <c:pt idx="4">
                  <c:v>Instrument validation study</c:v>
                </c:pt>
              </c:strCache>
            </c:strRef>
          </c:cat>
          <c:val>
            <c:numRef>
              <c:f>'Study design'!$Y$51:$Y$55</c:f>
              <c:numCache>
                <c:formatCode>General</c:formatCode>
                <c:ptCount val="5"/>
                <c:pt idx="0">
                  <c:v>40</c:v>
                </c:pt>
                <c:pt idx="1">
                  <c:v>25</c:v>
                </c:pt>
                <c:pt idx="2">
                  <c:v>13</c:v>
                </c:pt>
                <c:pt idx="3">
                  <c:v>1</c:v>
                </c:pt>
                <c:pt idx="4">
                  <c:v>1</c:v>
                </c:pt>
              </c:numCache>
            </c:numRef>
          </c:val>
          <c:extLst>
            <c:ext xmlns:c16="http://schemas.microsoft.com/office/drawing/2014/chart" uri="{C3380CC4-5D6E-409C-BE32-E72D297353CC}">
              <c16:uniqueId val="{00000000-162C-834A-8651-8AB59D8BC1E2}"/>
            </c:ext>
          </c:extLst>
        </c:ser>
        <c:dLbls>
          <c:showLegendKey val="0"/>
          <c:showVal val="0"/>
          <c:showCatName val="0"/>
          <c:showSerName val="0"/>
          <c:showPercent val="0"/>
          <c:showBubbleSize val="0"/>
        </c:dLbls>
        <c:gapWidth val="219"/>
        <c:overlap val="-27"/>
        <c:axId val="1465547391"/>
        <c:axId val="1465868783"/>
      </c:barChart>
      <c:catAx>
        <c:axId val="146554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465868783"/>
        <c:crosses val="autoZero"/>
        <c:auto val="1"/>
        <c:lblAlgn val="ctr"/>
        <c:lblOffset val="100"/>
        <c:noMultiLvlLbl val="0"/>
      </c:catAx>
      <c:valAx>
        <c:axId val="1465868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655473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80611451346358E-2"/>
          <c:y val="3.8141772175399734E-2"/>
          <c:w val="0.82221517449207737"/>
          <c:h val="0.92371645564920057"/>
        </c:manualLayout>
      </c:layout>
      <c:pieChart>
        <c:varyColors val="1"/>
        <c:ser>
          <c:idx val="0"/>
          <c:order val="0"/>
          <c:tx>
            <c:strRef>
              <c:f>Sheet1!$B$1</c:f>
              <c:strCache>
                <c:ptCount val="1"/>
                <c:pt idx="0">
                  <c:v>Global postpartum depression (PPD) prevalence</c:v>
                </c:pt>
              </c:strCache>
            </c:strRef>
          </c:tx>
          <c:spPr>
            <a:noFill/>
          </c:spPr>
          <c:dPt>
            <c:idx val="0"/>
            <c:bubble3D val="0"/>
            <c:spPr>
              <a:solidFill>
                <a:srgbClr val="2683C7"/>
              </a:solidFill>
              <a:ln w="19050">
                <a:solidFill>
                  <a:schemeClr val="lt1"/>
                </a:solidFill>
              </a:ln>
              <a:effectLst/>
            </c:spPr>
            <c:extLst>
              <c:ext xmlns:c16="http://schemas.microsoft.com/office/drawing/2014/chart" uri="{C3380CC4-5D6E-409C-BE32-E72D297353CC}">
                <c16:uniqueId val="{00000001-1BFC-2442-ACA7-C77D870BA204}"/>
              </c:ext>
            </c:extLst>
          </c:dPt>
          <c:dPt>
            <c:idx val="1"/>
            <c:bubble3D val="0"/>
            <c:spPr>
              <a:noFill/>
              <a:ln w="19050">
                <a:solidFill>
                  <a:schemeClr val="lt1"/>
                </a:solidFill>
              </a:ln>
              <a:effectLst/>
            </c:spPr>
            <c:extLst>
              <c:ext xmlns:c16="http://schemas.microsoft.com/office/drawing/2014/chart" uri="{C3380CC4-5D6E-409C-BE32-E72D297353CC}">
                <c16:uniqueId val="{00000003-1BFC-2442-ACA7-C77D870BA204}"/>
              </c:ext>
            </c:extLst>
          </c:dPt>
          <c:cat>
            <c:strRef>
              <c:f>Sheet1!$A$2:$A$3</c:f>
              <c:strCache>
                <c:ptCount val="2"/>
                <c:pt idx="0">
                  <c:v>Reported to experience PPD</c:v>
                </c:pt>
                <c:pt idx="1">
                  <c:v>Not reported to experience PPD</c:v>
                </c:pt>
              </c:strCache>
            </c:strRef>
          </c:cat>
          <c:val>
            <c:numRef>
              <c:f>Sheet1!$B$2:$B$3</c:f>
              <c:numCache>
                <c:formatCode>General</c:formatCode>
                <c:ptCount val="2"/>
                <c:pt idx="0">
                  <c:v>17</c:v>
                </c:pt>
                <c:pt idx="1">
                  <c:v>83</c:v>
                </c:pt>
              </c:numCache>
            </c:numRef>
          </c:val>
          <c:extLst>
            <c:ext xmlns:c16="http://schemas.microsoft.com/office/drawing/2014/chart" uri="{C3380CC4-5D6E-409C-BE32-E72D297353CC}">
              <c16:uniqueId val="{00000004-1BFC-2442-ACA7-C77D870BA2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Countries!$B$29:$B$68</cx:f>
        <cx:lvl ptCount="40">
          <cx:pt idx="0">Australia</cx:pt>
          <cx:pt idx="1">Canada</cx:pt>
          <cx:pt idx="2">Czech Republic</cx:pt>
          <cx:pt idx="3">France</cx:pt>
          <cx:pt idx="4">Germany</cx:pt>
          <cx:pt idx="5">Italy</cx:pt>
          <cx:pt idx="6">Japan</cx:pt>
          <cx:pt idx="7">New Zealand</cx:pt>
          <cx:pt idx="8">Norway</cx:pt>
          <cx:pt idx="9">Saudi Arabia</cx:pt>
          <cx:pt idx="10">Singapore</cx:pt>
          <cx:pt idx="11">South Korea</cx:pt>
          <cx:pt idx="12">Spain</cx:pt>
          <cx:pt idx="13">Sweden</cx:pt>
          <cx:pt idx="14">Taiwan</cx:pt>
          <cx:pt idx="15">United Arab Emirates</cx:pt>
          <cx:pt idx="16">United Kingdom</cx:pt>
          <cx:pt idx="17">United States</cx:pt>
          <cx:pt idx="18">Botswana</cx:pt>
          <cx:pt idx="19">Brazil</cx:pt>
          <cx:pt idx="20">China</cx:pt>
          <cx:pt idx="21">Indonesia</cx:pt>
          <cx:pt idx="22">Iran</cx:pt>
          <cx:pt idx="23">Kazakhstan</cx:pt>
          <cx:pt idx="24">Kosovo</cx:pt>
          <cx:pt idx="25">Mexico</cx:pt>
          <cx:pt idx="26">Thailand</cx:pt>
          <cx:pt idx="27">Turkey</cx:pt>
          <cx:pt idx="28">Egypt</cx:pt>
          <cx:pt idx="29">Ghana</cx:pt>
          <cx:pt idx="30">India</cx:pt>
          <cx:pt idx="31">Lao People's Democratic Republic</cx:pt>
          <cx:pt idx="32">Nigeria</cx:pt>
          <cx:pt idx="33">Pakistan</cx:pt>
          <cx:pt idx="34">Philippines</cx:pt>
          <cx:pt idx="35">Tanzania</cx:pt>
          <cx:pt idx="36">Vietnam</cx:pt>
          <cx:pt idx="37">Democratic Republic of the Congo</cx:pt>
          <cx:pt idx="38">Ethiopia</cx:pt>
          <cx:pt idx="39">Uganda</cx:pt>
        </cx:lvl>
      </cx:strDim>
      <cx:numDim type="colorVal">
        <cx:f>Countries!$C$29:$C$68</cx:f>
        <cx:lvl ptCount="40" formatCode="General">
          <cx:pt idx="0">1</cx:pt>
          <cx:pt idx="1">2</cx:pt>
          <cx:pt idx="2">1</cx:pt>
          <cx:pt idx="3">3</cx:pt>
          <cx:pt idx="4">2</cx:pt>
          <cx:pt idx="5">3</cx:pt>
          <cx:pt idx="6">2</cx:pt>
          <cx:pt idx="7">1</cx:pt>
          <cx:pt idx="8">3</cx:pt>
          <cx:pt idx="9">3</cx:pt>
          <cx:pt idx="10">1</cx:pt>
          <cx:pt idx="11">1</cx:pt>
          <cx:pt idx="12">1</cx:pt>
          <cx:pt idx="13">1</cx:pt>
          <cx:pt idx="14">1</cx:pt>
          <cx:pt idx="15">1</cx:pt>
          <cx:pt idx="16">1</cx:pt>
          <cx:pt idx="17">6</cx:pt>
          <cx:pt idx="18">1</cx:pt>
          <cx:pt idx="19">1</cx:pt>
          <cx:pt idx="20">16</cx:pt>
          <cx:pt idx="21">1</cx:pt>
          <cx:pt idx="22">3</cx:pt>
          <cx:pt idx="23">1</cx:pt>
          <cx:pt idx="24">1</cx:pt>
          <cx:pt idx="25">1</cx:pt>
          <cx:pt idx="26">1</cx:pt>
          <cx:pt idx="27">1</cx:pt>
          <cx:pt idx="28">1</cx:pt>
          <cx:pt idx="29">1</cx:pt>
          <cx:pt idx="30">4</cx:pt>
          <cx:pt idx="31">1</cx:pt>
          <cx:pt idx="32">1</cx:pt>
          <cx:pt idx="33">1</cx:pt>
          <cx:pt idx="34">1</cx:pt>
          <cx:pt idx="35">1</cx:pt>
          <cx:pt idx="36">1</cx:pt>
          <cx:pt idx="37">1</cx:pt>
          <cx:pt idx="38">3</cx:pt>
          <cx:pt idx="39">2</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Avenir Next LT Pro"/>
          </a:endParaRPr>
        </a:p>
      </cx:txPr>
    </cx:title>
    <cx:plotArea>
      <cx:plotAreaRegion>
        <cx:series layoutId="regionMap" uniqueId="{05979741-D0FC-0E4F-B788-7E2BA9B7528A}">
          <cx:tx>
            <cx:txData>
              <cx:f/>
              <cx:v>Number of studies</cx:v>
            </cx:txData>
          </cx:tx>
          <cx:dataId val="0"/>
          <cx:layoutPr>
            <cx:geography cultureLanguage="en-US" cultureRegion="US" attribution="Powered by Bing">
              <cx:geoCache provider="{E9337A44-BEBE-4D9F-B70C-5C5E7DAFC167}">
                <cx:binary>7H3bctu4tu2vuPJyXjbdBAkQxKrVq6pJXS3b8VVJ+oWlOArv9zu/bb+dHzuDlmVLtDpKdntXcqra
WZ0Vk4YADEzMOeYF8L8fmn89BOtVdtKEQZT/66H5/Z1TFMm/fvstf3DW4So/Dd2HLM7jr8XpQxz+
Fn/96j6sf/uSrWo3sn9TZEJ/e3BWWbFu3v3n3/g0ex2fxw+rwo2j63KdtTfrvAyK/BvvDr46eYjL
qOib2/ik39+Z3frBcVfvTtZR4RbtXZusf3+39zPvTn4bftKrXk8CDKwov6AtFaecqkKmhMiPX+q7
kyCO7KfXhJ2qqk5kjWib12Tb9eUqRPPvGM/jaFZfvmTrPD95+v+dhnuD33nu5rG5mbsZ9wM1/3yc
2W/72P7n34MHmOvgyQ78Q2COvRqiPy4cN07eEn4inyqEaJoQyh7uqn6qMbzRNf0g7t8zksPAv7Qc
IP/yYgj9+O7nQ3+3irpV9JbQS9opUygniiw2EMt0fwnYKde5Tpkmi8cvfV/0v2dEh5fgpeVgCV5e
DJfg7heQ/quV7+bFKtrC8PeVjyJOVUDLlYH0a/qpTliveNSD0v89IzkM/UvLAfQvL4bQXy1+vvRf
uvY6e0vhF6e9PleZxp9kn+3JPj/tJZ4TffsaW2NjcTZq/zvGcxj/54YD+J+fD9G/nP589M9X8cnV
Ok6C9f/JT0brMH7IYD8fTm7WSfk5cB+22Pz9DUH0UyoolYlQHlWOEHvLQmT1lGtCVRUdL3YXBEPM
t08ODePwamxaDZZi83C4Dud//Px1mEdf3nIPKMqpyhQm66xXQv3XHtgcyklTNc7FkwnWtgBv9sDR
0RzG/KnZAPSnp0PU55c/H/Wx3SbFduqHZOvHCKcCsysrCtX5C6PcIZwwCToHGdWfQJfBi3YF/eho
DqP+1GyA+tPTIerjX0Dn3JWZv263c//7sINQCl3IjOgDoslOKfQJo8rTJuDbPjdSfvd//zvz3Xa9
fXpoJIchf2k5QP3lxRD4u5ufL+7HNOmPSfs/Cn3XCR76Uxfrxn2IvyVaP4a2op7CODKh8n06IxFZ
gdYRWv9n291Gvo8P4bB0b9sNZHv7eCjZFx9/vmQvVt3Kd96WwVP9lMhEEYzChe2/oD52tLmmnXKu
y7q61eZYl11t/n1DOrwCu20Hq7D7argSi1/Ak7pFzGiVxNk3teqPiT4Bl+FE5gMntmeMOhFUaIQ9
Mv1B/Oa7RnIY/52mA/h33gzRv/0FTOs8e0sfVlVONcoZtsBmAwxYJKOnTKMqk//ClT02mMPYb1oN
YN88HCI+/wVs6tRZRW8Ys9RPZcQFFF3d8vb9wI1ETmXoG4U/xW2wLvta5+hwDoP+1GyA+tPTIezT
2c9X+Jfr+uTP9SpYRV+2AByibz+maCRKYEpl6HShbGIH+4SScOVUVykovIYXu8r+O4dzGPy9xoMl
2Hs3XIjLX0Dfm477lvKvwoXqSU6v1zdfe0b3MUqA6BkViOXvLsDRYRyG/qnZAPSnp0O4zV/AYz1b
JW+q4TXE4ilhDHHKQ3CriJZxjWnKgNwcHcZhuJ+aDeB+ejqE++zq56sZI1t1brAVtTfQMEiKqI9f
vfO/wyYlpp5udM42djDQMMdHchjybbsB5tvHQ9CNm58P+gK5yOoNXScKB0nXBJIdB7W6Ip8KWSEK
wmWbrwGPPD6cw8hv2w2Q3z5GKnOQzXv14H814WfERV6/KXeR4KMSTSdcB9SPX0ByR8YV8EWhIATG
Bsr7e4ZyGOOXlgOUX168kvAPP1/Cb+OycE4W8JLekDrCdFJVVxRdO5zuVjjIC+CX6SDb952jObwC
e40Hi7D3brgOi19A09xHbrH+cnJbrIr1N3MMP8YjVQEaCZ+Vqk85Jsj7zj6QhDiViY4I/JbkDFJQ
3z2sw0syaD5YlMHb4bLc3/787XHnrNy3ZfaEnurI+Q1ysdgn/ZbgqkoG/OZ7RnAY/JeWA9xfXgwh
v/sF/KknqVggevMlDt+O8IDWCGgldRuCF9A9u1sBppnJiCLIW+M7oD3fP67DyzFsP1iU4evh0kyN
n78bnsb4R7b6fDIOXeRn31JXwSjDVKNY5DnIs7dA/foJQXVCnvyDge340cF9c5UGUzy8VoMfGq7Y
H+Ofv2IvWaCNi/r3/YZ/UlxB8Sg6w9rDYdrlbuWC1L6d/lL2429EGTgHx/s7LPHbdgMZ3z4eSvXd
L0BaTTgLX96Qr2rQ/VwVurbV/VD9u6ZBIDYhoz5TZy9u217I5+h4DkO/nccA+u3jIfTmHz9fodzW
6y/rN5RqhhopTlGchtj+49e+VQZbAuY60/k28L/dUJvE4vHhHEZ+226A/PbxEPnbX0CV3yYr9w2B
pwj/CLmvOX4xp7syr4IOUVXTthXL8kDdHB3OXwC/mcUQ983TIezjX8ADWLrrIlq9IQ8lKlJZFAF8
bT+LC/XSB4c4U/WngPO+qH/HQA5D/txwAPrz8yHsy18guoxSrTha529ZiSYhuqbL0PNkmycfpnGh
bQhBCpFtfYT9FfiuMR1eg52mg1XYeTNch/no5+v7x6MH/ws1mP+ciNicVXkUl2NU8nZVfnFPenfj
LfcD/C2iaAqipPvMksLmws0SfZ3DNna6y3a+dzSHd8J+68Fm2H853A+3vwD/maCs4WG91Qt/352i
oJYo05SFsm8NlFPKdJVrOn8yz4Ps+vFxHIZ/224A/PbxEPLJLxAaPVALfhJ/PSmc9YmJM1RvmJ6R
FFgIQlX8OUiKkFVAVFvR+qTw5msrCBs2+ndGeni5jn/iYCGPNxgusfkLWJl5sQresAyXgrwqDOE8
nT5rsB1uSxQkh/oXWx4woLZHR3N4rZ6aDRbk6ekQ9fndz7ft03UWrqI3xJ2hJkgQ0Redb7bHvk7r
M84oU5T5tux8gPt3jOcw8s8NB9g/Px+iP/oF/LnLOKtXbwm+OBUECf1nsQa6u0Ivn3JVR2nuIGx6
fBiHMd+2G0C+fTxE/PL9z5f3exs1Wqutyv77thslWsCbMfUpx9y7yDuIo2ZRwaFTJqCIHr+Qe9vl
UceHcxj5bbsB8tvHQ+Tvpz8f+SvHDdwkceHRbTF4A/i1U4EFkPsKuB3YERhFZENTVGVQhP6dgzgM
+l7jAfJ774bwX81+Pvx/lHmRrYK3dB4kBQd3FR0ZfPWFC+2ugkpxyE4myGhubPBA13/XkA4vxU7T
wULsvBkuwx/3b7EMgzKZnZPtz6f/R6tiNX68NuC73z5OEz7goOmTsji4UTZ6ZP7l93eMc41CwcBd
0HWcEFA1eArPlxP0H7mvdHbrDE4u3CjOTt6XRdAi3Xoyz/tc9/MW/cuPX6/y4vd3EmdI2CmEif4E
PWImFH5kve5fQe0hYk5ULlBYwFTSF+2hp8L5/Z2iQyvqVEcZFFKxHMGWdyd5X4SCD3zkB48xeBwZ
1BlqEvjzPQ9XcdDacfSM89P3J1EZXsVuVOToFf0nmx/rh05BRTTCZRVkT0dVIadQFMnD6gZT7X/6
v5QyD+3K1exPaZVERpU57Ibk3mWSdwspTdd1Eo7jrru12qad+jo1PRqOCz3NDNcj9TiL1C87UB8Y
EOjP6/HomL6u9CfidZji3fHUWUGltq3sT6GfpBPJ1gLj8S+fOO5I8rluhKX84dt9EnnQKcdRVwTP
KdcIUCcMWnG301xVIqmVXPWu1aQFI9k4DOtsabdOahSZE4yztKFmlIahmUbOUsuJ+e0BQPz2Ji00
KhiqxBWG+k6UmgwWIXSiEpA2+k3HWkO4leGkajuhvmto0lxGOt6IXPWyVeRu/qMdMw2unNIzIk7w
Z3/iWW47OFOjqjeKJpGRyv3KqHH9h6Fa1a3I60lOtVtGklka00/f7pn0B3J2Jo3tiAVWCWqgEG7k
/fnW/b69irIozJzw2jd8Q8V/Fxd/zuehyU17WhnWObsUY3ZZzPSRNtfm7lSbZwttzi+lsTPSR8IU
Y8nsn/c/l8yyWTQrjKtsVuCfYqzMlavCKAwNP/hQmQ9X2iiayZ+yhRjTEcdr73P9qb0KFt20uW5u
2IU9T8bksru0z8V9c11fxZ7RXinzypDMwuBmZfBxNn64woc+PBT4Z2OWI+BkuqNrNipNfSxNLNMy
a/xLNaSZNs5G8lSexmN5Wk2ySfjVm6fjYlSbYiZmbORN41luGzwyui/yJZm3N8375r20CBfamJ8r
F9JMnrZntZmOSzPGp5F59vj5+pjNpYlqiFl3RS/Vef9JpWGZX2eL2CgN3eSjfhhilM7SRT4LzNvQ
8EzdVOfO1DLZXLt0puIun9VGdESG+5Ntr9dTkXH8SoU+gzztr6crysJKmRRcT0bv71yDLFIzntrX
1We3MdXCcHRDJOOQGs2im9njznDHxCBGMOlm7jie4kfHqelN1tPLs9ZwjMy8bY16Zo8iszXwYOyN
/VGLUQeAPOr/u2iJWRvXjiF5Rl0Y0b24iqjh4vtRPZNG9iQy+7azDfnY3OZytVGNuxqTwioP5/l4
XQHSPgI6WO016o7GTGhYF1alhtdNIGxTZbV+1lSpNxdxNK1dJx/Frdcatq1/LuQiPd/8FTpnThk6
88fv8rb+FNlVPk1DtzASHpdjN2orkzQJNfUqFomhkVSeW6Q2M6WJzx7/Il7x4CiJbfISOxRBfM3I
OFQDthFdFKR+b0WefGZh450JO3/6K4q1xOgsm49enj3+XNqU+hEJYPtq7HFHI6KAG2Rg12C8+pjp
LjJWFzVe62beNXI7ZxKVzmnk3HiFc66Ha6kobonFRtz1L1WJXCisu81dfdKl88oW4y5PTaU78+Qv
tqOeR7S+4160imNxnXL3jPhiUYbFhzJuTCuvAyP67NL6U16Es7hxRqzNJm5WXopYm7pkqZNOHxNV
XCGCO02TpjOszplqqjuyyua8KfyJR91xTa1x7LxnfjnG/Utjy6bjmGtmoVWzwBJjXNUyorRYeMx9
rwaOQdLgRo2i27qIz2o1MI5ow30L9AgdwskKDnABOijcXuh2hCr09FIoSuhcyz5MTeHxysDRdaOW
v8oFzxduMSXsqi20SWOL6kjnvUl9oQD9imHBYAG5gvuXYAwG1ke3atY2BbHGjEWNmYraNb2uTgya
qd2Y5UVxk1BnrOYePyIwA3npWRmCiKSvgMUpHUQU9yfN6kzPm5p1771cWfuhyAynSsNJZyvvLTtn
hleozOhE4hrCy8n0COT7vesy6twEUox9sRSCy+CH+70ntLTsqGTyXUp8ZdZS+8YLdX9Bylw2ZEsK
Jjj1VRkFiy/iJJ67nVte+CyeVCRcOEJTLzQarSjtopFddIFhN8lD4iX5Xcgz7+zbQz08UsTAuVAQ
OlIGnCjSZTcOwB/uSuJ+0kEXzVCWI8NV+SLK3U+lz4zYTaNR0AXsiGzQfa2OS4dQgcxoH6vC4fze
Ud9HidRhpitFGV8HUTkK6toaJ1U3n4xcnoRTJ2OwOopN56Hf5Zeh6yRGyKP7NgrKhR2lrlGnpTjn
MTR+5hSLipKPehvV10WtZNMs83Pz8VstdtIxo3VrRi13p4Xc3pd2GFziNON7PaXeNS8S654Wl11Y
t+eefSa4U93GxMlMJ7Ebw6OtPHIa5pl5HVVnXRTJoy7KixtuW5eyVrGR3ar3j4vy5L48GYINlX6I
kzZzbefp1rTnb/9zF4f43+PJgJeH/aVrL9+9T9bRbZGt18XFKhn+ZN/Z84++nB/oPZLn4wUDj2c/
JfYjL7/PV1JUkN+/9o3uymoVlNsARe9CPDZ48nYIrioBieUM1kehPYl/9na4dirjSAfDyQ6ElLkO
Bffk7UgMyX4FpS3wjyBnvSp6cXcQD+XQECocITQDFf0RZ6d3qXY1HYejg3i3kHUMjvVHA/eFOec0
KVjCivsysAIzbEtt0ahWc8vCks7cMtfnUd6EU83O4iulUpMzmljJJGi17ipXm2pR+n5gBk40tW3H
MfU49c+FKNI7QpronEdyOtZIY89oBu/JJZ0cjBKWW+epM/OVglnZEf25Px1dpwqcN+xQDcYWnpKs
7k9HphnTLKjVWxgxe2SHkT72dP1Brj1pvrPIT7K+S3r2TcRTTzrO18PjxI1AyqCnMsyFVyclu1XC
gI0dp9HnXVO504gl4SIVjnaRlElbGCIg3RENdGCS6FFjTIM7rDzGZncto6MncaOHsnXLXFGNoy63
F4FF6bnNtHb87Vm+6gpCBqMgY46of1CHeHqQm0pUYXon1VoxcVptFWqObEoNYUdWTu1t6ovNBaCq
IgglEEOch+eyPvA4eSxrdqi16Z3P5Ulo53NdZxO9K86jVB6nTThhghtMnUe2b1b0QypL1yRWTM9b
2NYq5GtKdTOT8plTF2dteCVnzqiqoIZpOAmDW1Y69w0LTTXksyDJF17oLrLKviocxYW+JpuzfH9J
ifvB7k8G8av+IDQu8ULH+sCS6k3raY4S+HfEr6UJl3GhYmNFihG2RWy6VIom316nV9KochhBlEAz
laMqbuiuJ3XDfa/N6B0SKdq0s5puJqQmWNShFc2TphbXPgIzppIdlZCekezPlOsqIxQ7T9ZUnArZ
33Hc8xpN2C69K7lWj+0kska5YoVHdlt/nmHQDXKoCArC5lIi5CGRJgmJPUlqlLvSIvHMkxx/Rn2p
m/ohN1uiByOF+blh2YIZdqa549xy4AxQcGgvzNzLpIzUsdROlTJd/SDyFBSAK7gPsr+STQxpatKk
QRl7ln3vWnZsWkFRvudEoqaVVJlB1EYZV8S5kbjEr7/dcV/Juw8JgjOwDf0liFTHPQYDGSNFp8mO
xrL7go67LMpHzHEcg9fRdZq3HzK1uvOCtjW5LWSjDVT4XvaoVrMRD6ll2El55dRqbrQtWcVFMvVL
ZW0TeKUgxJ9jrRtRHYGAJB03cnVEWAfBJWx1nC5Cvk9HHQnFxUf9qZZdBSYlQqd2V7X3KVMurE6b
1kEyinVxmYt64UXUZAW4nEQ/kHIjRz9EUS62t8UOuccu9fjP/38sBab7GywFNQ+Q7JcIsNJL6jNJ
wd11OOvFQUSYhsMsUGebkKzU85f+mBeWiSAg9chftiwFF9D2P633FBwZK9YXo2yDsn2ZkKbi9jYY
YsopKMyP0JRBTJbhqk/eKxlcBwfzQGV1EEnhvusxx23YfaPH4pwWcT4XXiiNIk+zb1jQVDPFl6M7
6qoIIcW+iGc0Upp5m0mZmcpVNiqLjtiGQ7LuiIXc1/QYGZSerMATEBBkXOTSeyq7bmqTyLbtSsW9
JTvZyCqq0ki1lFylWuVPMokGRzbP/q5/6g/LofRZW3w72PVOReuqa+3q3s6jchzUSWWEcAWPUIzB
Ft10gzhnv1VR/qjzAeCOlfjEipzqPuG+P44kEatG5ujS1HJEfaOXnW46nl6ch6h7GcEfr0wpzcoj
VrTH7sW2YBCoMtOgJVDKDb0P8dzH1vU9mltCj5cSk9pZrijSxzZtg5Ee6uWHNpOLcayH5ZWSxvJ1
Ri11tLNDrjYd7VK81yDoKOlE/ptr4JMgyYP+JcryjsSkWUaFqE0rRrS7VBr9SpULchkzXo1K5ikL
Nc2bS6+hH0s/844sxKvl1nGsmxD4m7jwVpGHAYGogJHLA7tYZoqCIGao5KMi49qRXvataw80esH+
RbwDbgqqYPaBbhqvTonTFMtUU7O54vq1ITslm2YwtEe6Ij0h2F9UcElcUIJdjIvtEGzY76tLqprE
tG2XLcnZKPcK/1KKLXUu+7o4qxQYMSNOHPJRFNJHrc60aRBJxcyVIveDZVtKaLpqoB0JJ/TSPBwT
Tvkh7SOjdh2O0P6YKA9TLyyzeqmp0p+lYMo4s6KZ1zBENCXDcRP1CNt9DbjAHmZYVxRv93Xd+x0q
ekcrLQnaZdx4xbhEAcbIVmpuOKHLj0jxq64Ql0OqjeLkOk5EKL0ruaugipS1OQviahmUIWIRLuWj
TlTOuKG5cmRW+ywUYoSuQM+Q3CX9oZf+PrfdrqIk9RLHqstlKUXhpOFCOrNKLTOtjLGbuNXkMeEZ
N6Q4VMff3qqHJonoFbL6SNpAjvuR7WhhryidhPpZswwVQmekKKWRlsfBhLLWOdLVK4WPSTIZFfcI
PfW32Q3wbGwnckWnNEuLWuc89z+Syg6Mhruq4eTq52/P65VgojPYTw37BKYWoO7PiycKD6rKKpd+
kwjXQFo3Mn2P57OkDZPzzpXCRRnp8RGROdArYQTljNC9sDF9ScQumlnX+W3EHXnZ+aH12a+jB9XN
3KnqKtJMKnN1xFtJ/frtmfaw7W1BEAzkSDTEQTBZlQ52BEZBq0qk8rKy7coUteWbHT5g9sO9oBQT
hISCUeD62IH1jKpa6KywOmQsHTF2EMo1dLWxJt/uhRyQEeCGSkKwFaQT2UDHWW2sVgmrtKWX6Bdh
6RmJLZtykVwFbnleZQjFfyo4Qwx35gTLRrbHntzOmqI1NBv0oVl+ezgHNkfPFHC/KPgYblUfbI5U
dRIpiENtqWeqkbu+0cXNSOmO+aAHZw1XF6YSKXqcABrMuvV5DVJfaEvHGSnuHEkJdeFe6Lc1HavX
AEGZpw8d8kBfRGRY4ojuOTTJ3c4HOyUmPBBhlmvLSFzQ8pzzS9vZ3B7+l0796y5QxYv0LME1loiV
DbMCFZIdciB5xQe1kYNp0GWILPhIS3gB839YTiGk2PjglSi0x7/2d6BUh5Q6fimWaQ2v2ld4Y2hp
nBzB7NE53d90CkdMEgkWlKMh0a7ud0O4l7m4cEMsdeTYfMMJ4mJt10GEhKnHvXhkxUqeGVrcpWd1
EITTpCicr2kUyIVhkwbZjzil9JNchiIwiKU5/iiWaPQlZBEyFFFButCwqJPaZqP7SNg4LOCW0aV+
gKSwWrQLmqTVVVZqUWvoWjFyEcGIR3UpxfLMdlPISk4LSzbUyhFf9dgNjym610oH81dBMpHnwSHN
R7djx2ww4qd2p9Z8GeVBPE5CSzWzJK+PWIxXNBZl+tDd8BNE/zsLxGBfRKqsZIqei2VrQXf6FomQ
zC9irpwpwq3nTkrb4rys5e7Ks3w/HZM8CDeHrf5SdF8rJNp7aMhkYRgIFQy8lE7Sed64kr1ktSLm
TVPmI0X2/ZlUx9HYd/wf9lKEBuUK7i73JSu4gXRfsGLapSHJCn8pZ7Y/4h2VTS30/SN26jWw6AUf
r8G/RMlEfyXVrp1SGmI1npL7SweW2jZsNWETr02tmV9X7Ar55Awpl8iaq2mjGK1tJ0cUwsH+e7cU
Zy76qqHBLLOW0aDjkb9EORNiTEX1SUojZeHGIDlaKIlR3TTcMdRY+pg6xD6ye0kvN/u7F9PHeQ8N
xUoCseDB9Jug1iXH0bxl4PR5UWkK85otuI2ge6O2yZ3n2CiXaS3vvFTBG7S0C2ZpS+gR2Xq9ifCL
UJDzeLy8B1fkD4ahWAlliYRVwMVKCBm5RW4oZZxPv23EDvaCRB5iw48J4YEE150t0pRDouK0CMd5
0DRniewp5/+DXvq4Gqw2ShkePcIdhRDUyNUx3feXWiERo66dZOSFPD+ycoPQXU+Uey6H+rc+gQOG
N7DIpVWhXqKSvWUr+Xpm+HF+IbGMGDlyvGbphledk9SKIVoqPsR16lwEoQjvtbCWH2SRu2ZsWc1Y
jayvnDfVVy6XUmo0NUeVhNRF7VfiS8qUNmrnG6zI2nHg+uzP3PKJaVUkTYxvY3ZgF2AyOIndz6Z3
14e70Ba6apXeMuzSYFpy7PXGQrAllwgxylahpmTFn8NIuU6qtjyiAkgvXYNNoDNcp0hBHLFqQ9ct
DnPUEMPvXkZBxsbAzjMKKUFxkEyKiZ8Qb9qqDZ8h6ypPUlazy7iyUFpkye7E9i3nf7AXkNBDslvD
nYN0iIWGyI+ow8hbikDm8xxZ6knt0OjIXnitzSE+4AaP/fSR1H3EK8GbrKg6d9nptW9afuNMXGGH
czcMu3kXs+ZIfwdAxgFjAoiR06AKIiH7HWpczSCuWb4UdfUp4SwzYkdhRk20FlkvVftIiupjRXN7
VMW1NyelLBuNXOULNYv9I9b0VVQGcRhcToXAIn5PgYryzMHsHTfkgddGxdJGvjVFYUKRn8FRCse2
yJ0ppD7/AOCiiWbT0DYSx146biofEfpXEcl+FLDlqDhFdKYvZd2HJJWwzr7Kiz5koJtlkBYfQE/t
eS2jdqmWy9QII1ua0iyMJi3zg89FqbZ3lqSsI4Ha1La4aVkmjgTMeE/YdnYDbAFiOQjXQgYVCr4x
JHRxrUehblUfOaz9uV0m3kctz4vasBgKt1AdpYeVkWc5iYy2blHjpwfpRy1taWEQr9OcPlEQXKZR
af3pkELO4XEG7ELjjpobVV3l1Ai1oK+fsityF9IGCU6pdeL3hdYFsQEKLn9UbFE2RlfU0V0qYiIb
ksqCq7zOyTXCbaGH+A2yRUqeqI2hMqTxzCy20z9tN3AeYljUuyCMPdVIuzzyjAZuWmvISecVhsKs
9KaqpehPFEmSZauLhhmsjB3XoKrleCbRPGelyEWH8j4H9VFxo0UXWZzZD1WoRrBKTIk/q10b36FO
Qv1ScElVDc8Plc9qpbuZqWgN/UyEnV7TTi4yI4mYLRtJIoPMdpClc7dQnYdE8DA0ohrkXGVlVxmp
ENmdlMdtg0hsIjqTOZ3kmLGTeJ/kKLQ2rsE/KYx3cJZ3LM+rIvQPqyBw8Wvqoi8nk7IoX27tfay5
6Ns+pzM0JB96Xw0HOhCT6onRczoDl+LrpE9x7FSXS7hdoS/N6G8CRwoELBn7ZpvJwPF+lB8jD8KR
mNYogzO/Lb2/2my9b1aXv3Iisc84dqkGqw/ONFSlds1L1yVyce+VHgQ8U1HU00Qul00GWj4VtZwZ
XmPb/rhrlepzWmalY+hyXpuFqvn3Vlqkl0GjhjeklbtpDs18RL++Mi6IFVBkdXAkAFFDEMx9xVY3
GHoGb+w+9YqrhCjlmeebejfyw5TOd9bvCZzdAPsrTtd3hcAEYgZ91bM2cIyKiteWzbrivpXa2Czr
zB7bsnOsVuxVjUtfwIB67j6qhIwjYs+DGXWpJmVF6CxhnMop0VJoMae+apA2MIM8TydyXSa1URQW
8vVBq192qXThZ8EicyyGulM7gkXzu3HXOew21IG4RIQ/8trWn3DrxudpsvArL5l5NgLFSe5YU6dM
2UhUQj5miXvjtqPgkWsXMsQGl2Sixr13O/bn0qK4JWvD3FlyLjlfONLaVyCpuYk6EVg8NxGGW5Kz
hoZ8VNI2mVZBZ9qtL4/CAiXzWdJNgzzMzKi8Y7TyxpVvu5tF/Uc/oa4LvOdbKVZ/HazK/SQrWjxr
JdKrHvy+jT57Bx8AS/eslXCVVO/HgtNsb6veJllxvQsOIyDRj/TrUyL1WTUhNYs7jjRBcWstflMi
fn3QD2gmfbgbEeftD12hflvG4cNXtaeIlIi20xL5ViHXavo+skfWxIuuW2URK4vanqvyTWKft5Fq
WI0Zapc4B5N7k+6MCiP7IBCudc4DcVZG0zg5s7V8bDWG/TUehbnJ7rJJHY9SYlbeFW8u7RyEaWTT
96FjNmRRaFdVeSHqqd3CcT1PBTUUOtc6Yuie6beGVBqede9kn2TXDBMznaLmuaj0O0lLRkXqmsQ7
Y9GV6/4pkU9a9L6RL0Q3y9P3gfI+cnJD9hNEly6ID8IYGLHojJbOWvs8sG+rBnX1jpG+z9MzeJ7H
OOLQN3lEFJUhWPJevfW/62A3PlHLShHrTiijrJt9ZJXtjhqb8oXa8T95Uxp+IUZxKk3qD1JTsAuu
ttXIgyo6NozXC4t4N4wXyqtQ/aMM06hRlOuJmtPu1neUJSmJfgNe4y5idcFc72Otxystofeh3Eim
omdTRU4Uk6lBe4uSm1FXkfudXXFA6/fO7a4K4zjiAvFCKgoMHtmNAXOOY11B7ale32ZKJk/KxBWT
vKMfC7Wdhp52hnidNEcQlmzs2j966R0kbGcFXvGmW9wAVpzM1sE6Wv3XyR/5wxol0HH0SKTussdf
G3ryZXVilpGz2lNe/cc+KS9cP4tL9pEQgtOjqTjIsEOpcPELB6VBTWpf1vPItrbKi6OOFSsswCL6
2KOiYa23vApXiSH3yXr7j+NlMNo/oLsGPiHKZBGB6H+RDk4K4EK+1/HNJmwQHXbOZN+pgkmOYkIl
GEWdlUazLCJVeA9el8SfbZ82iWU4EvzZzyoplXjsKdxx1GNbbn/nI4eMkCfK8DBp1DMqQGZ/54OG
tEhnR4UROAjdRzponAXll4SZampqG7sPUpXrhTOJWViVyMp0TOSzJu9UKUAheWxF0rjROkUzrEzw
I0GuQeAQkQkkgx/DThS/HLuv8dgfnS3CQPBKLXEJuac0nZmEZaqc+QV3gmlbtBUUbuRkFC6VBf/7
/zH3bUty41iSv7I/ADPeL68kIyIzlRGZkqp0e6GpShJJEARJXAgSXz9O1eyOghmdHPXYmG33Q1mX
WoYAcQAc+HH3E9hchSwZnylnc3oEMAEumws1j7P3u65PBuDTCC68XVfCCYi1PzvP/npeev7ocxI1
D4KjYL0crKOD+ZG0qcZtMhoGEDsTkWedINNOy8cPs/GD6b510yZOcneiZQRZlyGLRSE95aNbBNEi
6R+dy+KP7tSCJlQAKWrqIBdTqGU2lEii2T/g3v/COfPf4Mr/S67a+nP+P+PJQzTy2jH0/HXQX//P
2g/mpCHpvzpqfv7Vf44aCIMhAcdd5SWgRQAnRZD8pzwYJ0YSRD+1QGtJYf2T/3vQ4E9isF5X/5D1
qYaa1S8njeuubaBQIAAistJyUYD5jbPm+jZdKZ5gBIFqgH+gnAMu6vXmMSj+kRnN1h4ldJwAG31F
fnDQmu9++Tg3bsk1N/ivW/LnMPD0c+FLAGJZhBP2epiutD1hckgeiRrYn75DwcgUqr+IgfOPFXGD
j70i3r3vds7HsY72GDEvZwmC+Vr/d1AZg/X4BkgifSpkCPzjzB0LpVWbdEU3m3evz/HWID9N5HGD
rSnSJj+qnVix3q3qMzp4lTlZRpEzT9B/NuS/rH2tp9n1l0QxChVOwMMrR3dL2CBgy5Xp0tRnZzZz
RjjvDjaxXUHAoS9+f0Ir2RHVqH/8aq4XrdUjwhoP9jNdqP477RNydHDk72njbn03PCJ+Sh1QQNhq
D1SdhEuqMaN56tShNp2ToQSt9o5jXPfbDxfDWRslaGAjEWxur2fTTLIn7uTU5yrth7P0e5v1vsOO
fel9N3JmBcrtycHXOjkagIDFNNv+ILoo3WFn3ZgudNEAej1UZAIw3a9/x4S8tiQmqc+1jPVDnXSQ
F9uY/dNc6l+GyTXusW44RDnS0gjUnp+S8+tR0gVQ3ex79XlsnW8G9J8sjYa34ZA02eLN0e9HChit
iBMcVXDvjzenCBQHrmjSqD43OtAnTYGvdnIed+CCG6GPMqyDohxCHzt58+VK0UyR1wl69u1cnuaU
jcXYLd+NU5qdTfZijQLwPgA7w/7vp3Zwc150rXCBC9PurHhbThkGlndlKt2dE+PFIgUIhBCI0U/D
fSQf14tUqqRrk3jAiWG7poBgpP0WVQNE7bpL3vaWTr+7TBgPpZZ1gYDyQ+RwPd7i+tIIWTdgqTdt
UdMeeLefdIffPDaAS601VLwUUR3Dm+h6FCgIzJjARuI8e6F7b6k/5f3Q7nHkNmkfIvznMJDW/GSV
QDZwPUwPaDMQcdmdBwg1MzEHTkG9cf4Gu4/0WCtoTBc7vfWTUf6AeKF/Kr2J573tl+PvTncV2EIz
AbbXenptYqUJ2QIAntfnoA6WQ63Jt5I082+v3NrEB9UZ8BBXGs1m5Zj0ej022GBpqfSh5KIpljga
/4ejbKbSy6qUzF/qs/LaNK+9AJiHScTOKC+2Ma6UdXMh71gVMNsaZ7rMCXPcvjt3xAuKKjLLF1YT
fQCUnTy/vja3h1oFNrA0XKVE1zHi9AnwgNjpzkvnRu99v57KzBuN+tBGYCllrw+2Hj9XN/OqK8AJ
GKAhId4h4WYwC7ONpY+H/twJ9jzjtXgPVxEP3Jgld50pZ6Njs4SbaSe1Cm4NC0Y5NjWKeE64KSD6
7TJPqpr7c+JWJPO7pszksktOefklMTn4cEJPDZgD4X79JZOa04G40EqPwNmHfPKIhjDQyrLKF6Wa
6h/Y9V9eXze+5foCx1saHU0Bcm++ZUxR95xsO5xjCZXWoQTZA7yQSJfHLrHJpYpt8m0hOjrPA2nk
zkK+PJaRjCDnRl0W2Cau6eu5ViIOelTZx3OvlMuLdmZxlTEu6Oe6Zv6Xmjl0zyDmxedFp/oAj4BV
X4elXFunX70VWzvLserkuZpDmTGHVc82pTQPSzf8x1XuX37aF/GCoVZjlgA3KAoi2zyIOA2No6FX
Z2C43o/ANO5lcKS7R/W/MaOVcQJof60L4R/XMzKLXqzL2XS22p3eBF0LeqGW1X1FyvLT6xvvxXoh
88DrBCndyoKFsOB6qD5tRQDCiT6LpJMFwyI9mHkkuU1AtQ9clexkcDemhsoFXl/Q5qIyt1UxVBCY
hXUq9Zl4mJAcUlVwwU0+D6BmvD61F/tgnRqEzDGSAzwSV7PuX+MCoSdmp9X6jGzI/WocRnNSTd3j
HMbmwq3oG0DAEyxluio8vz70jTjBt8SpAmsrKIG2UkBrvRaCeVefTctBNgl89wv3a7tDMbmuAOEW
Xyf4yyibtYvGZqzgjKHPfud81gGfD17QpHcdRBR/UApmpS2p+d088ueYyLNBaYZ53lbk6XN/sF6J
MU3SxkXQgM9Ga5TByqXayQ1uRgpo0+ibAaIk+jdcLx/QnWryVYxywNDZvPcbYGNh5+dt5O6lITeH
wvkMbRpKgzBouR6Km36eliTSZ2um/t7tHeeTUzr2oZEB31mzDYHm56LhMl4NgKFpwk7YRKX0oslU
jTedEzKWTTZECb1YErUPqPpUZ0fPHr+bQaxpsrZJywB88c77Ho+CP42idd/Cg4ztiTVuRCvUfnhO
obANrvb2WTw48+jgIpzOi+kFgsYED8HUlDvX0q1R4OTmrMcMVGTb9bSNJcoqjGInVmZk1POxRRp6
eH3n3TjP8K5fNQIOVCcvRHENpEsgmoXm7BlctQ2uwJMj6Hgfu6C3aCn3SsovQwfmXQA6oRYCmoT3
yHXomCWtJVGOPRsaQoKOhcpjScbcut5Q/O7UEDRrqxMIjCECW/v3/HqeLTLmvWWBc6aOwLHVSem5
2eADzyjIaOIyZ3Tu2p3X3MtDFL43UORjGwIsBrR+PWgVd+XoudXKpJ/T5UzdUDYnokCxu7d+Ug4H
OSk+PbPUb/szA/Cy54Pz8pDDKw/1AtwYEZQoW2atrj1ndHVDzlEikgcTD+7T0hF56iTA/IxKMgcF
lWUT7Ez8ZbjCfgdPWHBMcY6Dp3E98bAOS1zNfXm2iLIDb4XMRF/WO3fUy1HW2wGIBggqwNi2p4Hj
wTsw6pPyXLbKHpfAqw9x0++BUYAL8Wuv8mvUVtZyLohgYAqDEbOZzQD5KRbaexonfLC3czyT4CAT
EyZvq5SL+biCpV42j9a1j1UqvOChE7zvnQw8Jjgu0HHoprxzO1DibWmdCCQswRLQJrpy0PQitQ9g
xA/APb6HhlL4RSho3WedX820CPVUfiARJ4BrFj9gdy2sQ7xCTATk4M6tBFQg4zDKQs+NOxeBY5Im
T9Oehl8Etd2SD2VnPzIOOeJzqxvsMa8ZZPSGl7Khq71QO/Tv3UanLQhikx8exQSpzdemnYw6+pMX
lM81HCTTp5aG8kcohQsXwZSR+pH3yRDcexz+bG81q4axsGHVqSwYI+bc+apzwO4ItPxUdTaOiw71
iuoxSUqWZjOoNzSLpF93kEtEyfTYuGx4dJyZfVAqFv6BAqlq/oiWsMGdgoz5K7jYzLvUrRyapxrE
5QXWZjb5IgEvfSQegKyTTVuUgmRk+upkW1Pqj6wdW/I4U2gs7uekrEh/WJaydN9S44Zj1ndQ1z9B
Q0jMERWe+KsfwAShqOF30t7DDrMfixJuZvZujAdjs5E1fVU0dPLiDF5qgbqfAtqAxCYMTY6lR+b3
ZJpdeLM4I/0kVDfUWarjrj/IAFdV7ms/6IoqLZuvQw21RzY6Ia9BSErSe6KqlhaulCALDnMH57mu
LeVfpfGid8rMAAiRTk7No6OCvj4MQ5B+nxRLLChFbGryRuHFAFFxuXSFjcgQnAmfQnNsbWxc/AqJ
PPFQA7CInzqfRCofCdPxX7gPA5rB/FJXNOMsHJPDEFsfzGgolf+KbCL/ikSPOjZRLdPHQJqqfduK
xpuhcukc78sMWK7+buPUeHekCZP+xEqHycM81QOqR1VU66OdgzY8xiFlMJ4Dfwx16rA1bp6kbRzW
GUA7kIISpx7nBxQBZXTfwp2L+BmKZRq2e+mkTMHV6DuFah3U9aQ145LLVrXqTcTiVGUTE0J/gQXD
KI+pMX5zbFpfNAcwQgbzIFMySjg0+OHM3yShifDhSYhwp5Nc7UskZ+05jIhyv5lSWj7A64bWw1nP
LDR5L5Opwn0xlt69gqARtpC0HMjXaOpgljfEKZuK3nN6dppkkyr4RLDoLaoJdVLnDYBfJ4vKsYI/
Ylp71TFmQy9OVpdquG9a/OVsoUnDYDyhdJUPytSw11urokU0sRE8UryayoPRzvAcVdxE8KVAkeNJ
CohCMjUNXvKpYqwFGxXlB8E/WHeKym/WVbz6tISuZ0Q2MziIFdxxulrfD7aNQBglyezLrwMbQ/Wu
xW5fHsmAV86pjTvg32rwQeLKaD2XgyhsbfpvzcRV0OSc9g7OrKMDMkRUP9jQX+781vyoSvLXXANv
a12mvEzpAcVHz/1eu+FnJeKnKq1ZEQ3h+8XMiLcyrHIpQucQh7L7IfXMj4p7ukiBx2d88i8dqdwF
NmRCn6SSF+t5H7kMEEpN1eQD9Z4UbC1gY2Nb+ueCFCVrgK0/aD2c4KsjD2kJtNnRkE35ZTVcytE1
x9QGQUbHpT/SPtCZ5y5d5s71+JaWRBWDtUnGmvGpGQIFCl1M7hKYIV7KBrAdWcIfcyVMFjbRmYpK
57oMybsO3qX3zEufoCDgh8nAn8m6/l9LPZmijcmjHyp5SDgfjiEQrZPSblWgZn0RYNLzjBHQiyNf
3cUJHY6JgkesNv1jOlF7mCG+gS8cpXdIaKecu96zRRkZ7gvcPS1T+8YJy3j91zzj0opTIhf5xLgD
gWRU1Ycg4sM5cLsvfhe6eUUXWB06VU6mUB7nphzfAOSoPpWGtgWfl0/S9QC3eY7JLB7mD1HN+EmM
oCTBXBFEziMzZXkXqKhc6jQfxtmVqE6AVX/nan8McxF1KMSvBTzTvx9UNZJCQ0jcP5uOgkCkWBuw
t0EkwhTeBo1LHnBOpvohYnAHvhNV54d5BEuE/qlfSkhkZ8vt/LwIHoeFQ0SfzDl1Gm6+L2Lppx9t
Azrnu7TtK3WhNLBA4YGS+KdBkNr73nkOrIFwj4XW/rGAuDDZzCGVnB5GdAATf7N+dsSz03e8KRzs
aHqQgwbbCoZdPk5Jz2HviPSb+MSMBY/Gpbrr7lwK9uZ5AmQUHhVMBPof3diV2s1r3LU0KboFtXid
BwakK/hhBn+7Nm7SryUO6eoQSWfUh4jTqs16nrgGXFVo+Pw7iv4zS9FiR4VDPtShxyD3iKco85I5
+jQxos0jbi8I/ZKaQhFIvKq99HJOxQEgVQKvWTmlH7q6S3Dhgjb9LU354GWJInZ+k3bSRtncQ+qS
9bNJwgNgiS64q11wKTMV2gEut3UXY9k8B8RvPLSDH1yVwmamC0foTZCRsoNhtPmCK90XWZqGI88H
omE3KtC7KGtHv2kKb0lYdwSpwHmetfLTHBSNADPVEDD+Eai6/nvsTGtzZ8Kt8ghVB8c1mOCiLhKj
tHNRIWcsT3gD3x18FyRvSzIHA54B1fBNGVm6Rd9pO2RztaA+NpM6iJ753FlY8TZL4/J8JmOrjiUD
wf0kSpvWj2KuHQP7EuH68yNVMehwdR93UdF5ApyoZAbymzvC92XOp0hAx6tGpkBmBS1DFgC/XBj/
aWjwV/VZGL6FfzKt8srV/N2QAvLBzey0y1PdIW0D8SyUwTuIxyvxLEZGcV42cLMqqG8W0N2Fkv0l
HXyD01qYFI/+ELYmd41r3PJk4t54D7GoJ/K284eZZd3oDF+QFUTPNUO9NeOekWlGq1k3B4Yk/wuy
fKd7GLEl8aD3fKq+6doZH4O5muIRFrXMsydcFvArVLCUAy/Pbxut8tKWIT/No6eivJ/qMji1E1LQ
fJrA8MlwAWuGEzHhQ+bPsHy6IwkV9REaaBMVLJ4YrzM5qsh5gxKZgZE0QYnkCBUE/bFMHm3u8X9v
3leBVB+kGGYxZdO85hK1mAeQnoeWlHkw97NXtE2IqAkh5yDvuD+O6SFeFtwLY1VOLMkkvCzSHFcL
rMVmzoZv4Zpo3k8Th58xGCcUBZe5GkJTeNim5jT2rr+cXWeu+uNguW9PJaq4+uR1E5QOAaeqyzsK
CLAQJhrae5hh1B+auBMB1IR9/J5bp0mysR/H/pToMv0GTrlHoezwDBZPlSg5g+tbfQVsAgrUgpye
HxltPZn5laIie/2N+uK1BsANvqHw7MZrA9bum8KSrOcmcZupvvA6qi4U5qA4W1z+hIusPHSeWpYs
0GaPZPXiEf5zVGjLkPyh+LgtoSKpb0W/6PoS4xq7FyFvDrSZ42Lsyd4EX+AL61BoAg6AYTWF3WIl
AM9dd1C2vqTYNJkgTnteQKtqss6WXi68vtlRlr54IWJAgCYrfQxcMrBMrl9ucQVz2LD36svc+fGn
Kgndz20a9Duwyc1RULGFCyUYmbAvux7FgePxMPtxfXGtN8o7Eg5R+QQSsFPvoHq3BlrhX7iDrF46
P43Pf5FVTlEwiXZQzWUM/fHeY9Ie/IWK0+theCsg8KwGRR44ZQj+2PV0BiVr6AhkcwF3pbpLQUfI
opnyc8yiPYDkVkAgHMDAX8vRqEFcD8XEgmTdmOYSOuKdYimOCd62kKvrzyjzfvo35oW4gwsI9hbw
1+vBaF/HIgmX5gKVevDkVAY2CnIWub94e0D9zYUCngXZ9rpc21IHZ5z1vmIAJ10f4mElplJ+IKu3
7B+vz+nmQABfUf3DsQGo/npOLGga7iMzv5QlV3hqkDj64DsmVf9GiK+cgZV+Df3x1v2G4VYIOKH0
0vWt/hgv0ayK3g6M/y6kAyoramBopQG4DmW4NWB+iXA78tKzGgER16Eu1h4CxyVO6ve/+9VQZY1j
7P1V/YFH2/UoUtULbtOxvSRinh/ZODmPXdSyHeLPy30ElyCgRcGKDWF1NpAjm1CWcdIpPuueOXkJ
wkyOJAiNHzjzfnt5rofaIFSOZFMyLEt8jo12z6PDkycUp/jO/XQj2JB6gAC2QqmrcPb6syXVAO0S
N+l5oCS+H/VUZSWevDtQ98vPBpoB6p+IAUQbFB7Xo0wpg9ETE9VlmGqTL30HCrIMRjJnbEzph9+N
BB+W+6hGgpsCWuMWII2n2Gthu1FdCKsc8cTBFezOKO8Gx9fHuXG1X42zmZSNbJfWpKsvypuSbAIt
2ZXfCfz5s7gM7VEmlfr9UxzqXg9V89WAHeF3/RnbWSXNmoBfkiVgOvda0z2sTqvNHUzZ679fn96N
yAhAyUOUo+rqw83perDFgzFwC83ZBaJi9xK7qo2RJc/Dj9eHeRkagItBLfPRWSaCCGjzFQF+OqlA
tnqRFaOfbTONRwhX8dZnxE75/2ysFRT+5SSiCUtIEtn2MjWefQtuaVD00jEHoC3VzlK9/HorrBzi
SEJbGnj3bobSQPvKap6bi+r88gOAAfeI+mr8u8VjyA3WKh3KVFinF8WILhr8QEDXf5naRsYHNzKp
fifAaoNNVGsTf2cb35wUlmp1jQcvZXtYOLAuiEPtI4swBojAPMtcuXrPcW/NRa6g+QSEL1yxuJlW
5peziQhvxftDjYu2nJoZj0FQSEYcSuF0J5ykf9SJoY8w3yOXIOhnoB8uVN07p+KNoERXRZDbICP8
2YDxOlBCSYEDLSO9wMRsQvcTz5ZNDi/b/qNbwXG2eD0s11h4MWH4IqxVDyRoW6+WoAoGUxNBL4H2
5RGvIBQ5o0HlQdDSh4hqBasW6d2JFBXf10e+saBQx60lHWS463+u59lMTZOyrqYXujBWpKPbHLTx
lp0ovTWKC+mwA5Ew/rulwITJ3DrdqOgFTmnTx8ihdVfgXzZ7ri/rFb/9ji7qjutnRMlzGzgloI4y
nPEdiW/s+0gFw3sKT/88KvHqGoD//p6xFtIzBCgSKOw9aEhBgVx/0C/nSRcv8F4xpEEDLBBvl4RM
RyZJ+qDgUr+T3qwr8WJuOISj9RZFT91NAs+5pSMNyubSVlIfsScqcEjPw+Q5H3r0/yionfYKfrc2
wc8FQ1YVrazS69kZoPGsIQ29hJMbHDu8JB9iMhPosuM9B5tbOwDVTCTwEU5deE5dDyUaBd7GjHNM
N4q9j+qRvRkV6R6MQm+GyQ1pmIlySB8kPMUOr2+Bm7OEhccamYBDtqrhGbA4vCxKepndSH7xU8h+
7n1p1YDiQqn2quM3QzRBJ3AIejBosLkW6roblwRjXBKdwHJm8IeitquL7OTyN5Fj9xpn3QybX8bb
hE03CABbwL0uaIWBdmwx+15p0mbdTOkDClfdo9vuGmrd+qKrrgtdGFDBhXP99WL6nNUmJSuyWZbL
m5LWicmmWvPPZQ0l+s7ZuZG3/bMHfx1tEzqAnVDdoh69uEIOQTHzUWco/pXPMBGYT5zyGjVFAMGL
SnScwRSAf4R8ZC+z2Fi3/ufPgPJlJbKAPbnFedKytmiFE+MmNgaIJ2cx/za2NfAkFftAbKe+mljO
IxQNUcLqzVsReuWzbobqrht8ej8Lxx7qCC0Sdo74WxEAz0FQfZGFrELA69VIEmmikjr0sri6PrQ9
NfLI3RYAMXgMuj0ZHv+Fy37P/+tmEKwCR/zdlRm1CTxQE8pSaxTCdYhaT8/9D5aWaFbAInJ6fQPf
ul3wHkOWtdLsf/pT/HoIjwkRZaJwdvgzikMT+lUV0TI5x9dHuXVCAdxC2fZnarLlC8BVu+VSL/TS
gzhzgbm8fM/qST56gene2Vilb/wyUHfuWFY7FMubXxKaeKwd3CNfKKUD0TqD5C69tGkbHlJpx0Pl
Tf4DOCfjTqzcyrxAKIGmfnXDhJHjdazgAtMN0vD2YmfxvUsRqkqO9rscfe8zsL/lVNfJ8rlP+u47
ap5yhyN4cw+hj8HaVgOEbniBXA/PnGrEn5TtReBNcCKkU5C0WJrWuTcP4n07NOpj3IUMVXvjfpu7
8PPCp+A4JNp/LxyC6m8dGvv59xceapQQHBHwtND/8PpHtcsiAB0jRXJ6H+CpcF17LAervnpmmQDV
Mf4FVQX5jrhetPNBbsUcJD0O7l6YWsHc7Xpo47dT2jugw0H0amKYiscUJRCKOlkhOsfwAvZBKPy6
Thv3BWzQUr2ztdYBtkmHDx+n1fANpNFt0kFgHYTHABp8erZ1n0ZQK/6Ezoie3ZlUhXTq8JTWk7/s
vNJu3ZHg8q99f+Bsjj19Pe10pDPQt4FeGA+GKgv7oF+LVzV5moCU3/vcJTub+9YWC4Al4y2FtB/G
ONcjonXn3KKiRS/Cd+HIaTrdpwWbSVhmccPYXrZz67PCIhWPtpUAj8zjerjJlk6XsBRXVi0SjGPG
v2RbgbeT1k19NMakP2CJGH94PZBvflaoJlfD5NWCbVOJgGpGRw3Ekhc9rd5UtmIdSuaouZ5WoaQ+
+tqVf74+5K3vipcpPPLxKELDus13nRVFd0MoQS969vlTXFfzUgyimmpQ0YP27b8xWAiF2lryQLVy
EzZNhYY4C0zhL1Mo2IdQgx147OeG/SXiFgX01wd7yVpF6o/BIOmPoMCEmef1Gs4plyPE2iB69XjH
ENoa1OJNdUBF1ubwxcknFrhvG0fyIqZeXUB4jfJPBfl9RuZ6rwhz6+AGKQ83BFhTABs2EbXCVDpu
uha1V91+LjulLm1fA5xEvpNc/HYen7RuyyjzUXd9DBMUAXaujpcKqvWDrOr0FYbAUm/WeoSMCP08
8RPQpy3IU1c686OdwqWgY2OfhiQlDWxQzLNyVfBImtiFjb6rIUowZu8deOvcXHso40UG0Txal1+v
zVTRevQr0V5oUCdHAFd9nQe2Gt/oIVmOWtfp38HcsfPQ99FeXKzrvj0yV3UwuBJw43iRB0qhl4qR
ll047DL7DKcW7DsSqj8RFVKRQ3QvT/6k0d/UmkENOeMjrNrICEX1zqF265TBawooBpQgCNRNTFDT
sba1ur24egG9rxGoL+VBI1GChs9bq4+qrcofhDDH7lTobo0co0Dn4ZmDE3VbWFCYFyc4z1aOjxuj
nw536oMmKnjHNKgJaJZhYGkVqmUPMr913qz94nBpwC8hWdtn/5oKBnPaL4EhuDnCnj2682jywOFw
xvN2WwfcmiP6QCLEkJhhqptnB4ls3YDKgXIDyO3HclY8B6gV3YP3S95IGGpRPjk73/X29P5rzE16
JsMEtMCBtxcHyNgbs1TvwCXgb8p+2OspdeuuAGqJmnWMGh5EuNcfsgfFb3TANriU/QiTDuO1iz3B
+lCneexxGLEbTcROtnNzTIgS0S8HojdQ4q/HLFMf8qRlaC+GoxyfBcpqkmGHQznV+umhn+K9a//W
OYGEck2u0Oo93GK0M2n02Ppee5kb8NbKbgAbzuPleOd5bfTGxE2tMvhN64KkYq/4djN+kFEBVlmz
7W3XnnoCe2vyED+kEg+9U14iCreRPtJvSVPKYun2cI6bD2X4Rvy/ETffl6cxc5OZthfugT8bIPUq
5DCWBxDKxUMs1VTAr/lz583pyYOD6qmptbdzJN16qsGLGSVASCtAeNzsT2C2IMMOCCuv4+GpSZ3V
faqcduDGm8sK5y+kOf8oaa8Didnah8W2bC81j9tjCGw/k22UFBWZ6scJlPXjpJYEfsALuLevpwU3
d+gvQ6+r/gsgGNUJHlCli2IGqsMkSyNW/zkm4DxmTrySiF8f7ebnXN0H1k0DAsFmRatGTiKQjF0W
Yss4S6YJmdUwmnkP3bg1LRDlVqY8WAovGr/Dqgv1gGZ9mCVoNpfRKJwVyL9uB0BBOODEvz6vm8Ot
7m2gr0QApzenz+ANtqFVgkiNVrPkhrPxI0iw8geJSv17duz/ADd4262l6bVSs3VAZDOtCbcER51G
pzUJvn6OHhD1TkzenBLaEK40X5RPtmJ5KANkX6UNuyjUNJw8qMGNPfm8Vu+NjJM9E+1bRylSQSji
oWGCwccmOSUSVfJUC3bRvd++V4FaPgs/rT/BngWdICUghH8DZcKDDR4RLoQ/eKtuko2SuxwOF5Zd
QnTzQ47fwV4xVeAiMlDT4fe6BM9jKZe73w6UFBpXPGYAwMM4fP0Ov2w3NEllic+RbAXWL00GT2SG
4iH4aVlCpLfzvriV4ULg+vMxjqZQkNZej4YTu4yEB/RHMA7dxhTJhyZg7H5c+LJ2gfWOCt0dHymY
Z0MWCmcsSCDjT8yVfCeabqwvOqqhYgT/BRxzW0ZFJNFwGicou9AJpl33MNACo7DsHHBFRWP9PxQX
8svrn/rGfQXfoRWeh6oLYbXZk4JDsDBZg5wOOOtfbl9BsyIa59A5k/8EyVd5BAEeDT9eH/XGCQfY
ctWrYm/CgHHzyWU9pL1GR5FLwO1CClHHChxJ4yW7ztlr7rTJ23HCQcsMkGe129nkVhAhxqTnorvM
YgnagytSFOAir2d/WgVH6pXST+/ohJ6ZU0gPSBu6As07oK6G+8q5ZHK8i/hMnl+f/q11XqtmIXYx
csyt5MqKtBzxgu4uID+5BzVODcuI248nCGmce4hRh8+vD3grSYA79gr+BXhIvxBjeqVRU2dxTiED
KnOF5m5oNeQtUDo4ZlVVOHmLArCGBAasWAdf7A+HtHxn2rdiDUclUk/UY3AJbO411JdAD0qxrQGr
2j/Q7ORrQthyR4Ipfj+Ar39EuO35Ldx4QaOP3lqth10f5PObm3tuWUAMqs6XpPOXd7pyIvtmAHwv
cljVtQWMij62KEktYProasngcuXbD69//FurjXQQUDZ0hSjqb87QwUBYEs7Y1bO7iCgbDA/CIsTz
8Hss+KTepFaH/Q7WdutTwzoVzmLwHIGUchP2Qvh11AYRu0jCpj89asl959DgHC8TDESZQ+5qyAGP
r0/05qCA6wE1o/AMH6Xrg3Sew8UXquousTf1Bwi4yMlZGuiMmTPeQbigPpuWqJ2g2rjS/7zoAWVi
F63sIEhGt8knU+hAS8Lu4tOm/wiwtwFhPDYfhO3NyfGrMU+a5QDqvs1IUFZFBGenHCWd4d61qj4k
og9g3wrx3usf4xbqjd+1GrQh5QaEs1mCsicNzmynu/AEEoKJwPkUtDzTwKgdHTqJC91X6UMlNDVL
VQSeRBEUPYGgAC3RYmhBI13YQu/cq7ciEc8SvKSRQsCQZvOTFroMxqvH7oIyc2yyeYIUFV9HryLE
xhG4ZaaFuzsf4tYOXMsO62sa/9ziFa7q6xLW/d2FLIN7DMXo3aegzNxDwj8e5xCcgTQhUT51c1ll
0O4tewFyKyzRlwKRgmQQ1jubI4A1puYcVedLFMBsojAadbps8n3ICMBnt6d0qcMzgisfofCElw2A
7wjiywyHikB77XZ8oFIsP+oZpKlsFkn/rVQV/PEdz7BvrwfNGqvXtxV23frCWauNaOCzuY1hECQC
WoIiqgcYdOdQS7h/+kwEdmenvkxbofRd65k4GQFybisQLZ3hp7LW1tQI1G7B/wxxCQ66f4BvJOSK
vz2r1aQUkmiEHQbbhN1odQq5QgQyLwuiqhjrfrSn4D84O68duY2uXV8RAeZwyk4zIw1H2ZZOCFuW
mXMsXv3/1HzA3mqyMUQbOrABAaquYoUV3oDb1XR3WMG6ISiF+aMMHte4DaMuC7NM6IpjvdXAJ6sK
PN9wKnx7OvKZWn0kNERB9dA1JKjYlIh0o2O2lBdogFcJ8C+3do/ASBIkRBMj/lbgBAmDrgOs4jeq
l41/vT3+9kDxmqGkL1MbwuM1fsMlrgAalmQBSCvngwdzaTmV+qhGf9ZKW1OLhHr8s1OchKel77vu
NCmVuJutLq1ZSQWlbKWEAMsf+VuI3sR0JBJlygInEfkpz2wMNzoQXhknRhMgnhqXw9Lk+ve3J7+9
wnjQAB9IEDVnZB06OVESVYQqpHXtjDssumhLdJo7txAXq2D4I27B9f2IUAYF6WqSc/HZ18iHElnI
Wp/54i3mV/9QDlwOzmiNFzM3mvck5smfDcL3O5/5xkwBv9Ogo9EixbBWYYOiRHY9DBQ9bXPyqPMS
vqMJkpfQLo3ZS6BC5ap7eHt1b9wLMh4lUtR4UtEkuf6qaZzHRbZQYllU6NjHoRid7CFvjMbw3UIZ
vrw92q0Z0tSQaEouvI2be0M1oApdzCAsezKgCpfwmxZ3Vr662LcEVNt7Zefo3pgfHUi0Dk1Lulev
vYoqoBR27YV5oOm9aj8uvdpMp572S/0NvYf27ufWIaECK45QB+XWtRb6YqaDJXSjDIx8qY4qGgvB
WLTQ0yhlXUy6FF/vXk+K8hhSIUtGo2aNk0MyLStdN4cJm9r5w9Jj9VJ4uvhV4oeDfDxc1r2rcPu0
og0lxUAkugt95VXEp+SxlibLUAYQK3TlWM/hS4hwB445In+wxsF75+WatgfPu/FKUh7gAqYiAVZv
jcmhVhEDnl3KgAtI/6pAmPu7aWLx+PZq3hwFGSyEQEHSb1SVtDYyhxR4flDNVXWKDfy+XWXaCxNv
nAHWDuoO6yfhePLvf7tHUW8tG7OZK6AZ5MNnMwFv5E8JHtvnRXdj/dzpQst2jsF2UPCvMALRVSIx
gYtyPagRR20ydF4ZxH1ifXLixfxsIDrwa8H843NeDbZ1vHctYSiR8QESlTD3NU0pLaUerWpUwWDb
ymmooYfjB6fs9FFuTcsjgALVjk8YycD1tMrINNPYdhmlcGAm6jks8KIKYd+2lIoX3Tj/h1lJGAcQ
EBlwrL5dKkKnd1EJCGxlMp7jHjKmUYmdZ2B7xPj3cZcFZkvfEcO560n1ikKXrc2aAI/S9KkMl/wU
RuPIO1vowG27ZP4zjNxQ29ki25tSDkvpBIlYmDHrXmsdgtWcDa8OEFAZX6wo1Z5ojSMIYNtepty/
PYAZoRNlgIYBGLJayGQgh9OjuAlae/w5IM1+EdH9OjcoSbLz5EnDjX2zOxqo4cIbpzZIhwZDD0rf
zZ+io/J3entX3NiFhNZYk6ABxa5Y8+REWJoREvh9oOvQycbaiZ40V/9Xz+symJV6D+q9HY4bmBq+
DswWMNn6AhGViehGtkxBXEXf58Z1DorafbSt0T30udgjAW5j39f7/jUGoy681nsr+qZU0baYA61S
bPBqoVofQhVD+xPPt/e+HIvYQ8mrKZrTVHrTXht+exi4LKFP0dvjYaWic30Y3BJof5k1ghOOAHTp
tn9guPstAk91aKzppazV5nzn1+RRA+oocS4UGEjMrkccLAO6ReMpz3HrQHufzZOiI2sRly7v26Ld
GzG8jiYNXkE5sL6rG0xTOzhotaY8J7muPpCg9VDQkn554MHHgi7kftgZcXPOKTgT8L0mgtIMZ7Wi
yTyoVd6QcSLlttjHuVIUjI5D3fmnVePZ2jkbmzeV0Xi3ZdLE5Iilr1eTJqwBikKyZ0ZR+eY8KB/N
QewBDm/NSWrlI37OgcCq9nqUGVMtg1sgCaZ5Qd7DFdrRLVzlScnL6d4ggQlJ6hvnXQrjr5+cPLbS
Eq3kNGiquX4CyZOfhDbpOy10+RGuMk5GQWhT5nMEPhuKKrd9OFpoMQUD5ZUvFYBRNFyTlGJiX0Rh
+fdUJpma4z4aadG7wQhnfAmzVvf2lO1uLSxxLM0ulg+ZvtXCxooaRtkMpp6SY1idBr2puiMyD9b4
nHr28B82C/BM4lnuUcqK8tf8Fhp53WgNjjWSzZcArfGyrpJjX5V9v/P63JoVL4IE0BGJ0ZK4HmfC
XEyAswFQkzsp6rtD4v6TuPpy0EKUa/7TYGBHKMCR2q3x02EfajA6GAwQ6EjVwEujE2oB7aelKMSe
Ru32uHGJYLwFXBtfdXWDuFSjuYgjCu6jqM1TgpgHjgaLd2/X6nXteLqBA8o3YRWhTOj59Pak0AMt
Gg9Gl9X2CRIURvoTanryottFevep42vx3NEnowKirQOvokYyhfpYEdCtkDygySmVc19UaIDde/uD
WKFEBomEqxWyzPXWGNMyjK2W2mWb92ODVo1WKD6yTZU4OmOdRH7TyDrH24NuHjnWkzPG9yJRZZqr
U4YJmKklTREFUWUqQaIq6llBYwvll7Z4WOruu97Fxk6UuYkiaAKS8strjEr1pk2W0iJJE5C/gZnO
yalva/N75TXTJ16O9KiEKD/uTHJ76NiR0lOEhisIaEP+oN8Od+1W3jxPNCiymdrH0auc7qeiRuJL
qwjUYd5e0e3s6IXQgcFslZiWnPF6MEwPzdgGNxcUs6JUBx0Trvo41QILaRcHICSprKLZ8+DYfsZX
Yzs+I0Pjm7vaO6ln5rZd9HngLVb4hHYzEmG5MPtPOuGj32N4iRjakGg7b8X2zGMv5XDeafQRIa3B
T6iYDUiM0XbwpgVMqpcCz5yd9u6wSPqYgYMkBKRrt1bHtUvgeItDBzNzll9YxCb/5mU5fHPNsgGM
Sgv989tfcLVd6BGT0qHqKFHAMM7XJ34BDdkpejU/c6eGuN/Rv3NRVjrGvbOnsr1aQDkUO1KnfQXs
Fbfl1XOgAp5Sa9cWzyXq7J/bpLKpqC7JTtx1axQaMXjp8Ispt60OOYa9cVb2Yn5WzY56Ce/PKTWN
fGfjm/Lu/S1ykJORB5oqMdgUyKCrN9QKp7mtYks8Sz5PdjC0tNFPpdci5Zg0nBUMOztnPjiNI/6N
er2ufKAu9vuI5NAIJnQZv2tR5Xyq1L6ZT11ZGLpv9/lcHUy7S5QTc1AVPwIRhsVyARwWL2gkxp5M
bPT6527khByqqWjyM91nc7rowqjis5qHhf0ytFMzHnUz9n5hL2wK2i8TqR9OhU4UvU9tp4ufs9rt
ypNXi3Y6RGqLxXZhkrw9qMBuxGPpNcXXLIudBcswvJXv2+OvaweUn6ifChdHavWJFl2rEWly1edm
KLvHMK+9k1bkaK15aYOqWqPfRwiS41E0B95DS4Zcf12V0YpMMZVi0p6NqTEPmlFbJwlu9IfFSPf2
xXZbuJpOuMOrTZN4HfLQmRhtES7as5r1vT9EoB6WLtp7PeUCrTafC2icbiNbEHHZ1QKaeKshJzsb
z1iY4A6dtHN4npxOO0Vahu+iGP7tU82uzmKEQvf2fXHjeLGQMsByAC9t2v6GMo1FMufzc2OVxbFU
yugj9njOzg5ZXfF8McqaYK4o3NEMoRR5/a4Y6GfaM8InzyhtfbETRLRmV/WbMv4VISvji3Avs9lO
y8TjHK0IfOBtavSr46yUw2S3paI9p8gGPnRp+VWY9R4l7uYgr4IeFElkWHc9K6/qhj61G/056oHw
D5EWn7kvluPbX2h7o1Mb16ngUmHy6KStosY+r3tDoXf+DAgirM5jvXSWD7ia+jhqtLtswhufiiIa
pHjUhwHmriflOH0TinA0n+fY074PKBc+GtDin0AsRM8N1PzznIl05y2+MUfwsAwLdQWQ1VquS7G0
TiDUZz6TFCv/mG4bfl2mBIIX/inNfVE4exFQN6fNlK49dKpW7SJrElrSpq75jEgY2uaKlR3NOoZd
hgTgMaQpt3PCVjHV/8aTDTippUBdRO6i3wK4rLCnKKQg85yG2XScQ6s4OJg5PvTVOPhIS84f394v
2w8oI+JXvw9ajzQer8dLqgTiIFoZz8TCzngIhVH3j47ilu2j5nVO866DpwNYPy+yPVPb7T1mGTTX
4DRghyELM9dD9yoh3rRo1nOCJOkhnNXwb4DQgKXASV3mNhKfTNiMh1kb90TEbiyyRJUCzaUCAEvU
uB45paMdCRetIPqp07FOwx5BSRGiJosUXlnO9t0flaoJNzW2zNxo3DDX46Hb3dQQYal2OVHpQyHP
LtmSxAcjybPRb0Yx/vv2V93eNYyH5jmJMABaUoHrAYW3xGae9Mozq2/6fV+iC+LiI/72KGuIJ5uV
YaBQyYnR99joFM2LmTmZrTxbihWUZrYcu7H+a7LUf63eiHw36T8nsdsdHVW8TJr14KbzvJPwrGo4
//sJUFc4pMyWe+96puDGAXwS2QSDaQ/x0Z5De/qcVSQDSEd6bo8eLLoCxQVt7zj8NWgaqpGOipji
zlpszxHZHY0Yci7SWrro179jMfUmzpIsCrwm9HzRDrVGn76rMUSGgFunMBfNeG72iizb6ZOoy+SL
SiU0gbW8/uh4M43SIgkqW9gPkAM6cTLrolb9LtZtgbqlav9l6MKy/Hox+q+l1pi/3t4F271GK4PC
qiEbUTzWq2PsOK3qJBPwtBiRqecu09KTVTbTzo7eHllqSbL0j80SG26NsUpnJ8xy8MJBqeiqP6XT
E70j1/dG5QkcwV6t4MacuBKppBIPmOQSqwPLZdU3adQXAVY65ffMKM2T66XTw9sr95qNXEdyTAr8
JMKJGipf67p7jJa4uehKFSSpu9i637B6md+2FEYvw6Alv6rSVJejV0418qMKoujTU4QixnR0S9Qq
7VodnYNd4Jj0GZk375+ILonmax7w40PaqU11FJoXGY/cOE66w924tURUm3l9aRvI1sH1hi/SwanK
wSuCVBvsA81/5eBUKPy+vUTbpx6Ak3RShHAE3nhTrJxxqBFeWAYOfmX4err2cQpz+1ADgz6/PdRm
QhT1QG8B4yXkJLVbxWdDiGN96YRV0OMCfJjGWDm4CMXuNFM39wSjcFbYU+RA9P9W91UVpkOp5VPN
gS2Sc9MahBKtsBU/DDHb8QHDj+fB1uOdrXZjclLPgngJujbTXG1ow5hyGyWTJujtfjl0ygDr1tTm
091LSH5FPow/LlXLdckyxzo7E5ggBFOojYe+6yPSzjo5vj3KZk8gUidvWTqBvKf4plzvPNTdraRJ
JuaCBPDDIuz0OSe0OVL52Ws6bodCIOk11oSnC+1ttWzzghXM6C11sEydfekG0zmOkQ1tUYnvfkAI
gKCeQM+geicRcNezohKTGaj7NsGgzfoffJsMFRSsB09pI+bEb6YhRPZm0e+Nb+Ww+HdhG/mKJFzN
UO3TUo/rtglS3YBQ14sUGfdw+R5mcXHG3Vu5k60Eq5MBAS0QSpNrbYrnSd/ISkTZBKqb1w8uKO1L
nGX9acicO9t+r0OxmBL7ScfYWZ+12dIGM281hkq0+kFNkersEnM4ZdSG3qVIuX58e2NuDxmaKgRD
VO7I8LB/uf6EplOnnhIaTQA82T5VhVWeC025E2T6v1lRIeQIAPmnhHI9itUMZpKPXhMgQaoeI1cr
/Hyyl7Oli3onbr05IcqQtMlMkCbrvqKjZfbUL24TLJYW/gXSavrQ9WLZueO3VyLL9tsoqyuRlhfe
CUgvBdBErENiO/18MFK9xRcDXOs/ijX9HOwx/fofPpZ0iOeu4pOtE7vGKS0NYncbLJEbPU1Scd3A
0OL+FWS7A2Ihj0RjQV29kpbZh0rc2m0wIO3LUU6xU4kTcfeNSEQioc1Segza4WqUEDH+pnXZ6F2Y
ZgcT+djAbaL5ycGe4MPby3bjRsRJnAaa5B3zRKz2OMDFCOLa0gTR6EWf83ZRH4UWv4tEMu48WTdH
oqYAHFZib9el3ISynVX2ToN6pzoc3c5NfC1O3YNI6C+8Pakb+1x6YnHvgpaR8O3rI0UY0xtjkbZB
P0fKoaj18qxHxqf/MAiVSFlNoPu6jmAL1R7sLi7bQJOZfV8sk98Lbe8wbeLk151A6CvZIhQhV/d5
O6KzXw8jG46T+tjU6Pw3AgsTgrXmMSrKPffpW19Jl0AZGcXikysP92/1CiehquUNglkl4ZwSB4pB
OZdK0r8Mo1UNO3vi1ocCOQgaTYqIULC7Hs2AahoWYmmhfxv1JYlUzIctvH/e/lK35/T/Rlljw0IP
ahoaq23QJUl7pMxfHpoUb5oqjn69PdKt+dBBIIghMDPAAFzPBw5iv1CYbINWScbHdFrMQ9TN4ek/
jEKGyEdi+20gz5FeVggRem1QI213bDXxUytwlfgPg0ixHLohROzrSD1pm0mJpqwLQj3GWXjqp0ss
rPuDdIJnXj4+DgjBDfYX5UHXG9yqCwBMuD80Y7S8RxOjTv3yH2YDAVZy3HjL10ktVlS9vYRFh1Js
uyy+l82q7bdl2exJp97cAcBqXzllNEPkXvzt/PSe1UPoSli2QogjqYHjY1B2dz7LnS0hC4DsEcfi
zbseJR+sORlNpOXwujJOYd1hHuUAxbh70cjRpKgOUlTwGPTVKCPYaKu1EbDLR+2QpolyNOrh/huO
YAQ8iXTXk/9djRKNqY2FqAVrACuKD3qSqD9hwhkfo6XPHmcuob/enpWMp66SdMpKzIc+H+Uuquqr
x9Utx8qZXcDYi1Orw0MV943yeYrFsDyHk6ia53IOQ/ucOLh1P9CI7qO7Q3Qqh1SC0TYjBQE6fb2s
U8GSz+ZYB1nbUaKNo0j7Vee4Sh5ghyl/IjA07N2A21eErIcRpV4ye2YdUJheileWMDlmRDDDoSwV
sziDY1guhoUZiu/oRbFXDt6OKXWvJGibyg2R0uokqANE0RSYXBAJdYqPnpo39h/5YozRV8VsFeOv
OkujnSKG/Devv+31mPI3/Xb6om4aZ2q+fdAPqv4+ozh2tOOi/1NkxKBvb6PtQZfXCVc9HXdpzbz6
iq67dKaCxmMAY0s5zi0o6ryJ6p0H8tYislXRcqdWRs1nNaFk1PpR7ZohEEb2rTC7wcdC6/2w6I9D
Wu0Ft7dWT7rd0uOGfow75PXqVZW2ZJR0hwCjue4JQbG/QTaLi7tgTP724m1GkrcXOxoOAm0tnpjr
kRSDyl/dz33gVrVyTFELhZBkdH6yiHZnqM134t7iRQYtbRLObLgXhWiqxMbnOQhLVL+y1BuOaV/v
HbAbEyIKBAAOzEqip1cXctfMo5ZgbIbySdLoftQn/8xZWGB4bmE/fvfiUR23ASxwlml0rvaEiWN2
M7n6CAjJrmCp13BVsUDytPrQ4Fy5N7XNffmKqAcdRzYi74/VriBustquMKdAdyeegQGoYXnALcNu
H3Ajs2gbiw4fLVp147eGlG/YCUS2S0sgKtU4eYcodm2wowL3Dj6xGth5npxGSi2HTguHy7RYe3oL
m8yVCjEbE6IeZ5u+6yrYBty0xM1UGKB8MRnFi64iO3HTM9bMZqDnrfN3boTJvd1PGmbczbxJUvqZ
1Pn6LLjR3NDJbZ1gcOFGXOgARdZF49Bg4zsqYk95aXseqLoiv8zeoVtGD/R6uHkaxizqKxdy86ge
+lizfVXfvR23H02antCEhyPH2VunLYqBvplnpEuQx1DLj63bszudvnNLnB8RDts55PJ4Xd37CMPS
t6IZB6VAknWvJ1VrqTRoEEaAFbl5jCsgT7Zw27NuzSqu0o1+6IaEfjJF4Ieu0ffegs2+QXTwVT+b
ZiC3zFrexo7BcBSDswSIvLXR2Z1ahuiMrs/f0eZqLYxFcaTEdhK/mfPbl8HmdDI0oBGwKdSeSaOM
65mbWoy/ZlhpqJS7dX1ORyPWzl4dx/qJkzrOR55dyz1Y8Zwvp1rpzDvFdiRiCiQdqw/uWjrDrBLG
xiaKqrTRDNIF9zkr89wPWkwsFU+d9hkv1r0my+ZTAzsDk0OuwB86oaubth8KL1kW24IjpbQPuhJm
9qNVWTltSt7IU1YmGPdNjQM0wux1nM9MMmXj9Paqbw6R/BHSVFyytRxC4+tVV0BJFCLPLAoMCO9w
JeVPS2npO72FzSGCAoB8NPkKNVYdWOb1KEVXL+7oIo42xVr1NAknO9bU/Y+DtWtDf3Mo2W4FOs8l
660OEJ0SkhbNDQPL601x7vGQKQ4R1oPLwRzQg/XvXT8khalS84cwmBLy9cwco3GKeeydYPbqyLcj
pJabJKl3kr5N8CTF7Uj2QJZSRdlIY9e6R7Mpc51gpE734rit/tMByPJYT3iTe0Wp/nh7VttFZFOQ
LYO7ZCH5cNezykfFWPrB9YJYuBk0FOQQDjR08482smv33ni8ThTdZbdecvnXXiStbuXYfHZhAJe+
RGVdEe1Rqdv6pHamhV0oFr9AJRW30E+aEts54vfmsrO+N+ZL84mOp5R9l82b6/mmteXST2HTVGi+
P1TaMByTonJPozOIj28v7St3/OqGN4h+qVnzOtN2BhN9PZZt5JJtMWUvbag1vR/jf1xfUj688ZKp
zdCe7IQL94idIp4pLZFCf1bbtjUv9SiE8sCNmJMLWFEHE2OS/qCpEafiKxovZXtW0mQKfb3s7exd
uxjteHQTz/q37Rqr8itr1ARGsnkxjr7d1IhQx5lnDN9akZiMgiB6e0yHfOiPIk8rBJoEp8n0s6iF
VgnLqwy/ZKYZTg9qVrmR33KhKP6k2d1FUKAOD8gKmcYlM/v5RSt6e/oYenYYPqYDcLn32qQ07bMW
NW177LwaPY25TEzjsdStKsVl1OwLAHS5WfwBv00s59Zsw/kg0mUuvgwO5NxLG6lRdEr1vluOqkVe
5Lu5Pf+FvkuZHlSDA3FKigKBwDqFuHtyi2h2/cldjOZj1ukjNs+tbSkPqAqH44FzNkVn1lU1T0uG
XM/HoaR11/maEJN3VhOna/+IhwzZbj8nGzOQEGma3nxplan5PvC9xq/p2LrFj1kfhuKDkrTUgaM6
ysIvc4NDGqby4RyHT66RlMOHcNZV8ckzqk6ASUm06HGZWq32a+Sp6gsAJ4v4l8jT/ghw1q0e3t50
2/uD2i61PHDbNCaJZa73HNjTDqfAInsh3DR+TE2zfIsNTBaM2i3OilqXO5Hg9i0ne6XBhecivRk0
QK/HK2dtQYhprF+qKbfeabzY4zFE3vwPis/x00Sn9hno1firm7V5J3HeRjA0n0jJsA/ntYJWcT10
aJidGBV5/9u5fsTpqPrSqojznspBwXbH7ErPouacjn++vcTbh5TSOdNFcYutY6x5dUhEJC0+SOmL
0qQTtshiMv3YbexyJ4nYfkoaD6i5omBPI48O8PX8mioz1YFH7WXKes7gWOn5vzl84W8cDmBGba5Z
9entqW1vR4ZkRkyPyibg9eshjVjH4K0xshclWyr9rGO3np9KGMPje2QjFndns25XkiwIxUipkybh
vKvHJ6mo4bgq2gkF6tanfBTaOSzupcQT7QEDAEQjI07+x1sdiXKeogUyZBhkhtlfaqCTn6phGR9U
JPFOGRCJ4e5IgQH5YFJQRDYKVuGlbqZmimlMGMCq0y9eir0FZlF3ejTKacG2BMTBY/aqzHX9rQoq
VKVtJ+mLxyl7MZbYPjhK5Ox8Inl+r98wl7xdKpXCMpPuWtejZHlUYCRsNi8lDNbxoS5zRGgR8Vgw
+RGGU10EQh/906RBPrssdJd2kPPbLcL45AgSA0G3ZS1MPToJAVNl1C8xJhenDltMv9ajbmffb0dB
OQT2MbVN9iKp5vUsC6sr6nzIpxcKi8PHujDHUxrre13zG6PISbCewP2AXMm//63Sl0f6QtXAnl5M
vRRPaF2HfkFhZueL3RoFcXuZXslB1pDWMKOIb1v5/PIK72wKJfk11/Wypw+yvSqoOXBXEDKyx5Er
v55MCWQMRtA4v6Rt+S4OFeeQ9VGKdQ6kmrcvpVf3x+s9KKHdZOSkLqCD19WcJTEbozVS8YKL61KC
xI/iT40tMNR28kUvj6M+Le6Huota9UT8YTUf5szuNX+CqjL9FRUK9bNmWsrIT61BcU9W6EzvrSlS
rH+8GDOYnc10Y2Ukx4iYD9owv3d1qylOHmlEPeKFAEhWInP1Ydb64cV1iGbeXprtE4H+H/ElB4MT
SiPi+iNEhjoOC7S6FyLasfU7eMMPZTyN/1S0X78o9tR257dHvDU5Ih7SOySEeCRWWZARZu2UWeny
MmbD+ARdsTgI6otHd3G0nXW8sZE9skjJzUdmBwTN9eTCNlMis8+KF1Wo2kMfLfEBwmu2s4TbKIII
gjsU5XsqoaRe16M4iWosCmTal6EZhwc9NetvMCatk0Jd0PdQszzmwyB22im3pgYEW0qmI1e0SV2l
Inw0ez2D1hDx66QsDjo10r2Dc+NjgcSgooVwCo/5OlKJ2nFIlbQsX5KacoJHI+MCFqk8TKqRfTDF
Uv8YEAIofEhj0yVsp6dZNacfZhrlTzk+je/onrenqALmZpvFnrrFZg0oVkpxZYkZgYz3KrL4222I
tLLQhTNoL2NRUiSw3M5XFUd/fHu/bkeRJXSgoaB7qFmuTwhdOQhmEUa8sQCzuySZdnLB3e9s1bVS
JUePEjphqOQjSSTqahel5LxVpvdDkOuFsH3PJDL9hcTD0L2PFqtRn8uBlPaBlrSAkrc4bn3JFXdx
n5qojPRDOKRpf8KJfZn92Z5GyieLKPaE3TbbQaoqEXezyyk6gv683uq2RpNwaNsh0BW98dPEAGeH
qI+v6Jm+s/W2yy5pBpTYwP5TK14XS0ARkIDB4w7opLSH0Ymri5Fm3vHejyuPLCPIQaSYzfWEcsSG
8S1vxmA2OzAmnh5fqJ4W94ZzkmEscTkgjSkXrs2JVTPrNLD0arAotvZUjVlxVAeh7GyhzVX+Ogps
EOqEuFOuscwNnDZw8i2jkMT4Q2r9PRjLQ9VgPGOH0Z5h63YrUMRiI9CfkE26dZnOmlKSz9zQqHV7
YeIbGXQQq2siKt258cfbX+nmWLJXLn2psDVZnY0q7KBwIncZKGWKungbm4dK4d3wbAq+bw+13XZM
S1rqoFoGjHWdUOCXlw+IMGjB1Ef2QVOj8JgszV6XePNk8KnA/kIgRoGES3z16i5ZPvX6wuLhKVcd
p6EU1GcG5XNvQN1pjao+a3ayRwK7OTUqt6rMBLfZ7my7cUfpUAsWIbqzUVITjLNhr0R3cxRCCjgk
4Jt5569PlDb0URdXphbEhl0chq5s3hlDtGdscXsUIDSIk0vSxqoebvezmBvwnPha9dYhTNPmUVG6
PYbVzVHgeXMLQaDYoCszK0aiU7jsu9ZBvz/lXm56ZQ8KcnMzwN+S1BdS5jUYsRBZaY8kTgEuUstB
L5IXWw2/5JXxJa3q57EMg7e3+M3T9P/HW5fxYzW18MfhC6V1/6OMsDoZvKg+WuWwhwbfdC3kNifx
oudNJWljzdMhnzyYQtECY8KMc9TdhyQqH5wYIRCjWb42S/UjHMKP+D3cqSDBa0pvEWqlNEFCv2hN
l+7y1urThP2BEEJ40YdRgDH2yoecGtO98awcSvrHUbwCmLQuImU922JZ2CTx4OkHjLJdv/IMqpFT
v5fH3NqPXLgAwXlGiEhW96BKwbmjXatj6+nhSugVypMNi/py//6wKcVJGBzlvzU0KZnNwRJtowdt
6LgnbHh+hcAjjm6U7TXZ14ZqfCYQQRS26esCKaFpcX1ZQObo6nColqA0shj90hnskaj1Q1455WXC
zuJlWOL5eRi18VxrfXim3lk/lH00UQZ19pSUtssLSJw4EjkOojFIWte/pigNYZmLuQSzFYlDmXuI
bS+lcXdgQyIKBktidujfrhWn6f20ETKjelCyrMeoH39Yc7MnT7CdCtci+xHRHRoIGxVMWr4ZVVxD
BJFSK2ctGvFBc3tzZ6dsIg6kS8Bi0O6WhHMe5+sFC8N40GIvdoKksd8L13oeoXL6MfJdtJ/3Nstm
ShbdFmSpYUiCCQKScT2YNyMnOqadFSCpZR6nwsT2pjD2JDdvjQKtUkIM6e7wja5HAfg7pt48WoHV
Wo1v66N3NrNhjx99cxSqsvBWgSOA8LgexXVbwDjwBAJo7gmkYcXA4T4KP799kG+MIrUp5COJLAAN
s+tRamAX5gJJNIiMajliBK+dxl6Zj2+PsnlOaMnBhUGmV+K1NyH0LLy+m5XURSGr6z83OV2jxMj6
n+iiDDtH59ZQaDtB0OTzSIjm9YTcBEHnlh8SFMNY+tWijxfHpMmYeGl7bxeaWQFokg6oxERkv9dD
URfNUZIq6DQqWXzEfxXtERV98q5Y9mBhNz4ThkeSFUp/nW23Giqpqr5QOpqakYrh6xBqw7Pm9uLe
V19OCPYQRXISHTq11xNqY+p9iZEwIc/8nmAL/WgMHrID7nxv9VAKN4BMwkKOWBOBg+uByh4dlyQq
ohcDtaGTW+s/K0TpdjIqiHj8M1clPTIBKvHkbtTztgwstSSW0u3BDaa2FdWx1t3oQ4NP3XwY6JWZ
wJz1ynnhMW3yYyyyKfqWiGp2Pzp4ROpPEa2E6Y88UbPyJMoGcTWb8LE+0GTUg7rNxvAPbZrqxY+N
ngZopSmj5evpaBuPtaW4rY9RAFQVv7e7GcNkNIfLC8anWXcsPCFyv3LVSDnqeOTMh8wmIj6Hfd7Z
vqank3mq1HkyzoU39c3Z07qpuES4I85Pw+jazcVzwuKcICfmCJ/+yax/EkW1TH8CdqPBajez+xRl
sdk8IMLqxY+Tl1X/5pzBXwSwhnZeptSN3ntlbCZnKTA/9P5sLmpynGrwLJ/mmbj9Y5iZcXwRk9ZS
o1ES0b7XJ9fC7oCqLDaxWpnPvtGF3o+qGNjwBKieCuUfBwg/qcrisx0DAD3MtalnfoVYcPmep3xu
z42ZLp/UvHO+Z9qUV/zavI6P86KYP1yT4sHJFeWif7ZHw+ofEgxx9QPUL0X3UYdoEDd2wtrWTzYI
hvqfrhiyjyBFNA0ZEEKvc9lbWOUWLQ5aL6mGztmTaOtpuswddkvnLIUW/hCSHSIAgTDa+HFKtPG7
QpUXrAxvoZUfvFgJzV+UHyP1YC9zLv7FqM3RDylWJP2hnIu6O+R2GjqfFkIs79yMZj0eymJcxoul
lVb60NvODB2/qMSkPPMkwmc0WzP6ULFEyd+eM4XZSaVqFp8bNzP+jK3SNA6Q+/L65E1Z4XxUM5HD
9h7D+FM0KV5+qO2uVpBdUpvmODrppLIxhlE/TnMc4yUKd9t8l2Vjpj0VUygSEkXhpR96WMriwWzL
bPH5GApt+M5p3EMBwV8caPan8b+LiHr34EVt8TOMuvKTHeE65lvEWt2hjqb00yCMWf2SL4PxLNQ5
x/mYnaZ56JHZanoQpaVUR+xUq+Wx79WiP9odBZKP1mLm6bGPTSV50cxcSS8puWV0ASVix6dFqVz9
JOJ+AJUhP8MfTa11+pkCgW4d1DSd6vNcpbV6ASMy6Actc+LGp+HtzRf6Q6nw4yRffiDiZ4/S8oPz
5JtNaObHBJ2Z/+PuvJojR7Is/VfK6h050GJsus0WCEEdkZE6X2DJTBa01vj1+zmrqpuBYEcs33b3
Ycy6hkk64Lh+/Ypzz/neK6gVrRowEaXL0P6ormytUoxViSS8sa7bRjafFKXKZC/UajUBn+Go+0qT
I3OvyEVTJC4TWc3XhHOreKaRBCrosVRpN0Wjyz/P34ynjh33AlKM1jLTcyf1ya4KIoqrCp30IT+g
9hp+kmDePLxxEW5xiugKBSaLttMSEkN/uYv6ZM53vUwruW5gWrdUafDOr3Jy85pUlAQrPqPKYEWX
BQtlkIchlYp6F1DC2rROGV0ZkaR+rlsofc8vdbJrIlhBwgIQE2Ey+ePx/YHyiBGqTVPvjLI1r8J+
yDytV7TVG1ehWUfzk5lGUjeBoTxehbF/n3ZA3+4Sp7eNVTYM8q0xOuMbZb+ZIGISmio1HwlYBSXT
43XURhunkjkvSCIZZSyTsM9cAIrxJ/oI+noEjbMJzC4PLryeSJyOb0f6XZDvABcUUj7LaYs0Cke/
HYjMK6v3ry3rMVYGFMSChgHYJKcjH7amq9ad9OYZHfCBjGLTvIaoGC6exfsGMpRJc2maD3mpjFtd
SKbBO/Th/Mc7fTuiMhLT5xDdACV4vKm1NmuZYOx60Gxf2piSrt3G9OJWRmnrmzRRb9MI4hanGbQ3
xzbEg6SGsE4SIBDnHC+sdRU3i9Y6D0PF/gUgrm4bBNEuxJ6naRWQczIdsh3yqhOlP3KQqhpMyXmo
Oz9+7yRWvFH0UvrShrSt4QiYP53fzpP1xIkT/V44D4imll3lvKUFjBh8vauoCdww3VEzfUvGzxjG
BhGAX+dXOz3fAPio5+NFyE3Jfo73sJIcX06HuNs5xTDBzWcWrhzI1fr8Kqf9FFHphG+WyVtBfrJE
6DJQaXUBbms3SVk+uIqUI6BVlQGD5n6sqJ2b2Jodrpsk67JfijMJHtdE8oHUJUPR3OVpUoybtGJw
/D6xUqNzUXT3L3XxTt0qD0kZnZtRQK2WM5pKyR8OfWfY4X1lopY6XsWEwm7YjZd0Y19ZigSP7hLR
P3u/bLsGARYbjnK3y4ypX8FLl3yCNVO7LQupu9CbfHUpKsygFukYMup//IWlsJqcIdS7XR0Fo+Xh
6CjpGEHQESvKdWVuLnxq4VOOnB1FFNGcE0IxJB+6eJ4XfcCpTFtZnaxh1/IVsx2jmxLyWHNqwAhp
I+3mNR2/dp0btaW6hdbL1SdbR7MXdGMZW9B/K1FwhSI6HZNBCaNLtZiTTIXHA7TNPYAZCrnZ48ez
B6ltweX3O0tSIk8bYuJW2mh3kerQcjIqxjNH6VKH4ZVTRkGSKSBGzimsqeKhXuxJqMHyMdF43XFB
dKGL4o2x99mTC3t/+qnFWcaixBjjaUY+pfBuJtk87tSOlrCnScW8Q4bViVbdNOvBhdDgldX+nHqx
BNz4pFw4ZdGsUDubdwxITldR1AFi9aPojlmgx/M2dfrNxKQkZVaRLUNKtbhhnAJh22zyxx3eSnoP
V2NgXFMzV1d5ZmvZBjqYavLSZKhD780L02yniozreuazPf5uqRUAOQGpuqP8UK4oqUtuqEjDqpOd
YqdUVXo1iHj+/KKnFwAwM4IuiuXi9rYWLtmaIeUu+mDa5enkHKJ+Dm5zyXCg64v6uyZLYJQ/v+Ar
H5LiJAk6LgKd1yV7qqJ3DZlhzoJs/n1gxXCawAn+yffbaHt+qdODwIVNnZIPSa3fWfYpzdxXtNnK
pl0j2+GtGiewEGbRJaWE13aQiIB5YdhMT0ttha4FCtnZtNP9cPpsGVGzChQj3cpd7K86GLIvgNpe
2UDkI+EQUzkJWOoiEGlns4FGIpd3SuqYaLKWHTc1YnZxPV4SznllA1kKmhvBpy4gg8cWiRRPX0RN
Je+0YPDXUJrrV7oWv7kiSiGH00apkp4hvnLxQlqWpmEO4fXOGFr9Ohmc6Z5aziWeh1feBY4/6q04
YpBBy+7ukDcN7ela2TUWaIkkbUcmS8dsdd7knpXQji8k3oDqLgSwOH6ah8dbNlhRINmWL+96eoba
yi81wHMFhRdIBItRfpRGG0h7C+r4/VSHlbMB+t8EAVWjUnKuplpWE0/1nfHzZI3T/EMd8tRa57LV
GR7yoIO9q9VcTj3ZBGJ4k/h1/dPyI7O9Kaqotz+Ri5Yy3GIRnUrNCMN4M4W99EZ5eNIzuhdCphk0
Hdu5RE60sLOlfV4pOz2LrAfiOXj9kzISqERF+XJ+Q185XWLYkSNMXkhVb2EcY53hRGJZ2aWFzNy2
YoCKdZmt0/YUiutmXaexal4Iwk9NhTuRxjLVMKFBt+yS2i30ZeOYoxsjJepWtSNwTLPeXDAV8eTH
lkI1mzFqtlGM66qLN0tUpc8TSBp2jln0j6nR9BsMVzvkM3WtaazNLzq63tfKJOsXsO+nHoTMFCAp
iTY8FPiRYxvtfA3IUIiNQqJR3qX1pHzuEhD+w0QR8/zne2UrWYo+MDUKxp+WcEYunFZqCpbytXS4
1zCVm0jtrOvzq5xe2UQEVCaYKMWBwAN2/EJWC2c1MvDajsJvvcqNwdhkY27fj2odfEgiM/3loB2/
Ob/o6avByA2rGhhWJj+B/h4vCtNyWhe5qu3owjieWSfRZ9sJjTcH1AIJxVeCEp42+lIhbSpjfSqQ
jtoh6hjdoczLUbcH896srEvY31OzoOwC6BQnSVDN/z5+oWy0nFKiCbpz5PCxnp32Wu7KaTOEzaV+
3iteEjY6ANP0p6ArxGEeLxWaFJj1SjN2wNMTCU1jBvzidRJD/HSt6Og9riJ9KJk+QlRJuTHDeW5W
lVkVO9mp7HqtRmM5fYmi0YGptNdFh2vU5fgqsPpoX01JMK2mWqp+ofkcRO8tcCLBlQrFRrY2czkK
GVGyEXxWuixyXDArlc/4U9pMl0IdsWHHJ5wDzhweHHHYAAn28VvCz577g11ou7qJ/ijaSvMsvbsu
fQaA1Kj5MfXh9ZTUaJpJF0LYV0xTTPFQRCAkEYCw44XNtJkHqt7qTnMK827WJelHatTKhQPwjMNb
vB+ddi4BOFlYZ1mu62FkqWe7NnaMRNke9X/jIbXNbhXEbftesZpmJ8Piu52MrvDGaSj3yA5Eq8Js
L+nEnVqukC3mTieopB2pCP/wIuMhiesiaAjsnYXshEu1UvLqsSqo3s/J+q2nXkz+icPIBSjYto6X
as0iyHx6aTtdsqO1hrgFXRFaI+dXeeWFgBSTM1I6RLBjib2d5qQsJTs1CImogWdGFGx7dUYRO8R2
zi91eg1ZootP4Coqoif9aMjdEqcrG2OnBJa0moKu/WQqSe8FtU3lQ7FDJgJHZYpXo5aWF+a/Tu2U
tSmS47ixVkpRx5s5pHIZySprx1HkrOZIS0l21Gh1/g1f3Uz0DBi8pSQOV/XxKlafoljT9MYumstu
GyDaexeSiG0Qo7+UC5yeeF7IEkBwIdUAcux4qaqWRiRVZWM3AcmEO5Q74uBEWfMlxGxXiaZlv9I6
7r761DgDNwhM5xKD6WsvKwR6sRraDif3hR7pYY/tGLuSSYcPoxT293AtBl/MzLhUq3zl/HPlQtaH
gYLEPtEqKWodqgpfNXcQ+vTWlT/3kuUmlekwHWnFseUVTjh8Lpqozghex7Tfyk4TVfdmraA4VQHI
yi9kfK/tPwEztxgZPHHqwqD0ZLJgAK3NnR40E7XFNKPtOn0sm2qtF6bhNr7y2DjBRinSNxP9gpVn
bhLYiEIZCmT+8aefkTwZhELNjtDZ9vpI9kGkB/U2qtvuwlu+9o0F7wp3KNvPFMDxUg2NE8rDobXr
81F1wTSZO6k14ShJfP1w/uycwrR4LYhrMCgiEKo9i7XaAU32Khgs7KntpRWjb8NTnFawNGZSNr8f
lGaaXGvu0t00JNG4YsrWTzZt0XaHJs7McaslanipUiIWPb54REpP4EUVgRLiEkfV50HbVEVo7wa5
1h+KPuvvR9BkH8+/+yurkONA4AgfqpCIWnxRMwpKZkg6Z2cN3QjmJG+K771hThcc8CtfU8wxMAhF
ls3HWsCOzCK0ulnKbG6ULAF2NE2HwVCGjRKa+oU3EgHHYt9wg2LLiJEhUl7ck1asz1bXy/Yutdv+
U2+E/i3wOtq3Viq7su53n9+8gxDZAAdmfIRup77wvLlUVCo1LXtnWn7qlm3KZK/dXhJEf20DnxsY
gmaTe3mxgV3faIFjJ84uyfJu7dtd5ymFlUHIK1+St3rFJJ4n1gAFCWqxJeeqYQRWYFWps2vGaloN
bVl6MN5dohl4bRWhtgCOj12DC+v4fId1PY4d1Z+d0aJ90kKut4op81y9+ePQaYLuWmBk6UMsfOWo
hDndmiTYcysa27wYOlfW/EvDLa+8C2AqrAB7w38sQzMTPmFoNqCEKgct9brISq4TPOSlmthJFMM5
fSb5pW1McLYUSLXjQbEyJHX3emZ382rCac2flKTJqYu1o2Rfd9y1+SqGs0n1qkaVGd41W5Dd6Wjr
zXtYzNXxgGgm4AsKA3XqEZyjvi1oJqTYNXBz3yIZ0hW3QsPWWSH35PC/ky6XrlKfYtW9bQ8FgA7Z
yumrRIaRfaohMtm3+JYIwV2zlV2nG6Dhgl1hSh8LFDvr+8KCUsFVgiA95F3STR+HHI78xFXNWNc9
XkFrbsvaBxOkBVIEwwJ6no6bqEb8c0jQFz1EsdEWV7VaqMZah9louB3htLJcWaFS/G2o5WiGs0qZ
zFtJjxRrFzlpUV1HCCn4jKEMMEvl6uTQNJ2beXJRw+hLV4KiNKlXAXhB/VFp0eJ5eqPhWUCLnwvs
OL1Tfq2eEAC2kMnedQQAK1PLglWbQSN/fpUTXydWYbCHCTkRoCxDsUaSFJWRKHtnF128N5ErcrM+
0G9TbRzX/pA2X8+vd2LognPfoPdNYYV5n6Ubd/TKKfipsou7qNhUKpS1Ya0bb34rMW9IkEndgdK2
uXANBkMbMsQT6q4OrHpVWHG5YSJNujXKUbo21OrS1PHpLpJDiulm0NEKl644dy8zq1iWOrNutB36
S/oe/TsndEOw2p8DX5MCV+4QdD6/j+INju4oymGAlgVtgQDiLotTU+O0ZaL1hHB1llkrwyqrJ32Y
wnJr5rjfbWVIo7FBdGE0L5Ranun+FkszlgOiFVyzKK0vrivQhEKTznF2WTN200M5OunPxMqTr7U1
JMHGStTuO3JDdPLSZAxGGB4d2FU6x++eyjZrpGsnRTrK1cxUclbYpA1uUKP7/Ck07UbdkjDW8yqK
dIshympsy2+alQUQyXXxZHhlUnfRuqDaU6+6yCjaD45vmn/4am99YbhU691ogqHQlUEi/ugbWreb
8xt/EjvTqTThlGFgX2RjSyLkIG3p3s6wAdRlPBzqJOgeYmcw8DqmJD2as/wpt/vVBK3+z7rom2/n
Vz+5xEXpjmiOSg8Qb2K6Y0OrQ6BccCo4OylOou3Q1kpNx1gNEm9qk+RCAfTktrCJgajYCWJ4MQO9
+ND+oLV5UzfOzgkAMQ6kSy5zq9/NMdPdXKq2ea6+D2zc//l3PHER5IRMWoPKAbfCCJg4bC8OU6/V
jKBQmNqpatZu2oYpsyxgXOStq1AIAflAJZS03jzZydrKZCOJ4v0QFd3XQSpSFx5j9fP5VU6/F6sw
LaEAtOBNloVdo5oR9EryeN/0UrK1MkW+y8c52VDcupRZnfggUnYWokhAsYBC2tIHOUOTQbBGySV1
0JEwx29jEliezzB+2/XhBf9z+mLMt4qyFjeUCt3CYrUgzMciKMtgXw996VE7oMecltqDknVvFiOk
8AEym9I4L0U9ST22h2wc4cdDvWIfjwXtnarONn0KH8z5L3VqdbwF9ImUJahDki8eryJRpivUvOIO
rP3UI+IIr4s4cLbnV3ll20SuxOVEB5tCtfAuL2y7Cq3CSoYwYdsSLViVhVN+t2cGed24yUN5dX61
k0uCdgl3LG9kwQ5ML+N4NcOPBjMbuNdlI5hdI4NTzamkn3XZ30pxX2zBkl5iXHzlBbkDwZvDOCPu
3sWSHR7JnJM22QNwL699o6XpNbVSyulq/f6CN3zlmzmib8JFL2YQnxHwL3YztMZAl4MSuqiiCe4d
aKk/xnpWrM/v4mur0HZVud8F4dNyF3t1ohiV2tkeklhItZrWWffOdOlbvbaKaLzCWMmxohp9/K3C
IFZyKAuyvdrZ/obJFPNHEBrx97e+CzRSOgApQUFOEXixitkgh6ENfrY3/TFBSgT1tKSFmvL8KqcX
B6sYfBTGxCCyXJ7Y2ZJntWjyfF+k2rzNmOdaO1Myb+CSaq91SR3dCubw27bKzEsAmFOT1wQTAQ6J
XESMchxvoz8oJcjpMNsXitUPB7XOzPiBqRh13NckkfnHSS27R7P0jfjNFO/PWgwa/Cn0C6ltiUd7
YY1NmTZKPDTFPg3NwfaK0kGCDnndtx8x+ua0gwiK+IJwEx2vk0aTb812UOz9HqYW5gQyz8igPXNS
03qzUxRkC9xf3Fwwti6jTC3OCrDnbbHPy7nbUBcx90XcFhciytMKqeB0YDgKkhuiFxA2x28UNbHW
SVJa7Ps4Ga7MRE82oSX5W7KwaK0OpbnKMrDAVMZtb0Ryat3bg/6Q4/MuuOfTO5R5fY46HW3Ru1ha
D2c7pUJpFfsSkZ3tUOWmmw1hvtak2l8pCR208wfl9NCzHtP6FAwpup/g34tqMiojiMu9X0QxQ1rV
hJpwfilkfe2tSGe5sAUZyEkLNldTHffVlXvmegJv1pzYyx2faVLVL9fZLDdX59/qlTPIgCBgbhIU
4I3LbIikZa6n2ir3HBXN43rS1hGN7Y2Tgm+0Z4oKgIODH+cXfWUriQ9EtVNMPFG/O7Yh/LYPv6Lg
JfJVx/PhwTQ8lQjWvvDJXtlMiloUr5nfQpxpibRQwGqPxiRX+6LN5T8iMy8OWWLmnxu0/dZqGb0Z
lcqQGINa3KVgmeDEW8QltloPeGy73IPO1W4Em/ZGHXXTizX96/kdFH7jKK9jJfwKlUjcFxHrItyv
6wrIZ8CbUYDR1k2QVr0HWRgzVpWaQGESpZn8yZyY2Xb6sL2u47K48ASvGA51ZEbVQKHhQZcVvaZT
q36e42aPjyu0Nf66VteaMnTZjVMoZXUNq4F0yAvZKC5kA8+Ty8cvD2qG3iiXhwgBl+TpYRjFwIE6
Y59WSGhYXFBGCX8qvAdlcAP1ZxVdOyWYqLsQbvP6j9IaZ2srD1ncfMitmeE5NynM2fxDMZuiupVG
zZm27ahWjZhMkvPr859qaYTMY2AKfCMBrRAp2rGxdwNI635W0n1v5c2qn5ObQPL3uR58oW381kxJ
LAb2hiqRyAZPKFZVpegUa47zfVg0CmKvaY/8qvzW9IVVYG3GSQkUE7nS4pWatFTbLG/rPcKFpmcY
krPF1D4ZTll4gCTaC3fO0tjFcoD1SOHJLGjPiR1+cVmXOqBN256afVRK1rbVuWNSp1fWzIX13mCP
6baZBntd12bgqVMVXvAiS2/F8kzlESQRHnGPL/lu0rZsWgKvdq9JyM5oqRJsJJMBu/NmcroK5/iZ
5AGviEte+A6zgflXm4NuD0GNfV8x8pZdjVk1XIqQnzsiL0+PypS7QjEEOgRK5eYyTjCbVMqdrhv2
FIYQ0FG1eLS3jTPLN1DNzvkmtef4m25IlfI+rOGamFdMLsEcCyighSbJlrumooKhMt2blkH0Me41
ed4ynRePnt0PsMtMPUQzDIo6cex2iWnP28DPzMfEkrOPkU9tws3qMEZk2Q6crxM0sEw1yNInzWzM
+I1BES9L2YC8F6yWkBxcNFK0hIHFscrHfeFI39VeD7dhEZsXTvjJdIZYxcYLwh7AUhzzYwPVqkC1
s6icqMn2irKuR6PV3Qq827SapRzCJ2ccqYdJY+tA1BuMQb5PNU7/NjYCu9kgcR3DxVJTRnRHaG2k
FT0mbXhjaiRkF7Bkji09Xaooi2yvrOyBct9c7nvHJtjOFOtByjp69s92/F8/x/8OngqyAHD2efPP
/+G/fxblxNBD2C7+85+78in/0NZPT+39j/J/xK/+658e/+I/7yMqa03xR7v8V0e/xN//a/3Vj/bH
0X+s8zZqp/fdUz0dnpoubZ8X4EnFv/w//eFvT89/5eNUPv3j959Fh+virwXM/v7+14+uf/3jd/LW
F0da/P2/fvjwI+P3Hn50dXfy759+NC2/aprvEKSgh0+7SKTBbP7w9K+fQFjI/fjcxRSkIXnBoOE/
fpfkdyImo6/JbxBXwBTBJdwU3d8/NCAjA6bHtwThxgjB73+/+9FX+vdX+y2HjbmI8rb5x+/PkJEj
t4DUAw9BGokdc7sKJ/zCyVIuT8OoKnxAqLa+UsX5bJrHqaqnq9JWr+h5S25rJLNXQ+2wSp4Ao32k
GdGvWguNrDYz3UYarc8ABRBTHK8p1CWe7FuB1/U/pVl9fLuV/UfbObK3s7b4f6OVCR3g//r7S55a
WdQ9HRmZ+Od/GplE4e0dvRp4gghCabMK2PmfVvb8I/iZRZwv6qhMuPzbzBQb2wR+L/gHKBxT1vi3
lSnOO4VWJ46Dih59VSzw70d7u5GJISrBY4D5M6hKB30p/DAjVBWkjlR+AuMPMqAP5Tpcj5p2A5dy
Bdv+bKEgHPm56mYqRFJu13Mj5LWqbEnlEWecojGuvAjWiruhdoLeVfts+DUlXAJuGJefQrkaaiy0
bO5LpLEeZ5i//wR4/eVfjl7qX05r6d/+P7U8AQf5z5aH5nXUtNmP5rfrJv2R/zqyQvGrf7k62XgH
eIrhByxQIAqwpr9cHT8BZAAMgEECpE6Eef7t6hT5HeVwivxCCAGkmIj5//Z0/Ez8LfpXCIEKw1bf
ZIOLeBz8KgK9IhsE4QUYZsmL5BBkJRBOKFdV2Wg3agqBq1tJmRWuytJYFST2s5v7WVRvlFirNjpd
cYWxsB8ZMp53WV3bhas08mNMo/I6NIP9GEBR4PTqwUl1Kfb6Fs3SKlSdj33gzz/7isl8o1Roiuf6
lF/rfnNf9EPyJx/Km6zyf3VNW/9Iox/5b25XP/3ofiv++O1D+6Pls0U/m/8Xblgx7/+fLfAWxOsj
r3NsefzK3/7PkN9RZqMLCcJE+Blc49+3rPMOo6LIRGZEf14w7P1levo7ARxi+IgCqA4ETVjlvyxP
ecddKP7flEhI6992xS6AZyyBeRMd4gMBTtPC52S8vGKNCAJ7LWj7/aQPKjyyJvQN/fSrT6PhF+y6
1rVStVgggG43kRnOgBUk84bO1G/VqrvEJry48MXTiGzDpK0P6QzhhUhIXlz4ykiNIPTnZD+kMMMg
5nfD3HT6eYSvwJWkvL7KlDynb6tkG4YU23UZKtEqUpwrac6/a/Fgum1jZ6sqs5uPAGnrbV/rZP2D
Jt+jqDPe5b3zdYykevXik//lfl8GKs/wmn8HKn8+N1NpDHAxJAtABk/x8rnH2G87q5dolJTNdZrL
tDbb2IMzRV6RGifvi7oPrqGSbW9a+K72uU2+5qtJuh1KY7jtYMX+2WV987lMUUoYbzJFeTr/hM8Z
1OIJKSsT7lGEhZBjWVzui1TXx4QnzKDbPehZ2f/BnabjYE1jzRy5cSvbc+nOMhpaCuN0q2q2ko2p
MNhqO/D7NE3FHJI+vM8DVFWtfC62iYOCwyBRuqjlLN9Q9kivECKRd1XbQY8zytOaOra5gvTBvzA6
9Dwd+vJ1NMIFOsrEBYSHgp/oeMOjLraYJS/rXQLLEHwPcq3p7tQZ+sa2M38VwM4wIE41HxpD8pXb
vpUfK8Cbu6hRytaL+klMhwXp1mI+eRVITftgkE8nrl8wml/NpfQzA1Dne5npYO6ptAUNke9nK+ye
kKVD/SnscutjaXzQemYjisa+q6qo3c6znsluRROr9fxZSzypTIvbcdJkktRSS79MseZnrhSBjY06
7QujcfrHtGpAlRaaFDtuU4b5d7/w55Witk98r0pxmb3WDLcLEQCikQWXutNG5VdkXYa1H/R+d5NG
Sn3BXo4zf6axaGACrKY8JNqmJ0AvGW2zJmii4gOoJsUF2wQliV3qFxizlt7nZBn85stzo2tZa9hF
WHxoZ1SaJGTytulcA35p0Hp3KRncl0r4HQsMPZqp2efcl/OPjtZ9zCbp6/kT8oxmfWFStGzBo+i0
Eeiz05peoih1axhjbTLLw5zNyrrTzPGhmA1rZdqFfdcpSubhxOstpEGSZ/SD8sfkFNJdhsu6fdb+
zWGivQGeRPHJEnsWD/0qmqx2l8bAIDyp0n6NRCBbFemyLBg4K0jg3ipZolyZeougs8YkPYHlfJWi
UPsllPvxPoDaZFfDIOZaYVxcGQSQeycdlAP/l7kq8lOfyRgvSX4s+il8fTGxBrEDpXfyL0rHx59l
nEzNb+E3OZQa4/zTfB+zD02cerPsePSEb0w4m4I23kRD8YEm3IWy06J2IdbnOzAbSCUXkAxDJ8fr
l2rUmq2e6Ad/1qsbA+ECN7cGmDjNzK38iQlt2Y8+RFLer4fItF09GXUG8NsYhZmo9gYlSe+SZBou
wB9PDoV4LIDntHie6UkWhZuoNdROa0btUCjTF7NVEceLQv36vB2Kq+LIDMUiXMRkNoChT+YVpzDx
/Qj6lUMQ2drWVAfIxov6uqvbC4fvOOYUmwyCjvo77TKiEiY2jjdZlWO70bWkOMxxFnhSUYQN9R6o
+Jp8Gj9nhTpeuCXFHzx+Mxy1KDsTLzNq9/zVX1zujOH2Xapo7SHQm7XcT7uxUTyS9F99lKzqiLEb
27w0KPyKKQPfFy1+WNUF1nfxzejlJvAz9OUBlJkL4/kHNNS8ue622dg8WrGymh1r3VXaStB5ARja
nv+ap+8s+sjQRulgvUTX9XiTIxNt3VAfxsMghcGqz83pfRJ1uWf17bBrWvWRR1JvdLvrr84vvDxD
QK8YLySpETP5cOks+RX0vGvKLtHqnT7k8wMTQEwSCLU/ut6xq/RTho5WhHSjXxSbOcn8L3oY9Btj
SmC96+zuB9dRsY/96lKL9Llo88IMcC0MzggMvghsRfH6eEuSPuJkExHvKNRTRLN744aSsuplWeN/
mAd4AsfUd1s/0TZp6dxaYMDdZBx+2QlsZZWVR1cdQcsmLGjizLI1rDIZO6oMk+sBDZXNhX0UBnL0
uGCURMMO/Q56O+R6x48rqWmsoLQk7fKi9xotd6W+u1OMe0ebVgi5boJW3QyS5PrpfOETLmwH/lo6
C2SDFCZkRTBVHK/sB3ke10M77aa8daGrNK/UBq+fDtLolghLbZgZia+c6lK/ZuGBnteFzxQxCno1
wLAXb6ww6m3DXTjvtCGKVk1TNGvJahIkB+32wu6KV3i5uULigKFGqjxA4yn/L45HBz1ia0Vmsofm
RHqwBukunyVpjWE7XuF3IOr08duFD3r8ekwrUUgkEgY9xfUCT/DC/jJSLhAQNSSKlkPrBGHBFXR9
M1GZVitXqNVk66APsmutYoB6asyfvgzABbpk5Uaea8UdB6lHAiu2t5KcRZeaA8/92H9vyfPjEaEL
ahQKDlBhiUvohZc0ICzLub+mA82sT4WSzOugq6MtvSbnrgOs4akBebvcyeHXOJqGOz+Imoeo6+pV
EqXDrZVGxXoe9XgVgXtY2+aUejBZwKcZgmT/pvdNcq3OuWfHEdi+yCwfMjWe7+tEh2pz1L929qxs
EFsebzSoAi/cAAun9OfLmSS24n4TBM2LbDNqwDLIQT8f0jilDaxF3a02DMm6nMe5cysIDzdppjQ3
sf3YZamrh+XoOU6XvceIPqmQxGgeFIXdz/MmcXzQeCqR/8KxgBkys4PDPt5yzagQyvEn5RC3ifbL
sLv8Kswry6uyBiWjSBq/2VlB6cWXL0U6xxHFnyvTQSTMAh9L33Jhi7I16oWRF8oh8q10U4dSwASv
o1y46U8sHh8ixNWwdZjq1OX7+egsDAoD3QdcXL+tNeNL1VTWCuXNS6PYx+dZvI8QAmMkE1Zfm8rs
wng1swa1qBX1AW744KuBdOfayJ1bFfondxjRYQ+d7tIQ76lRcbeLeRQkDgHDMJ9y/Pko0o49t0F3
iMkl4KoL1b1Z5Y2rFlL7Icb5rEOw/J87sKiomPatZ4czGYapZytNH4OrKB/iVRJbl7DWi5tO7IZ4
MHGGgbNR+l7sBsPhuSbY1w/06ghAIlX5Hql6d+v72nxdTKV/6ycwuHKnpa6K7OMNV0tM6SCBBIli
RUgWtkl1I9gac6zewP38WAT2kw5dhtfmU3/BF+vHN92fjwvHvspgAHPmJ/NQSLwbiqSV9aFWYXaY
qwGVlsKUg60FZsSuy+qGQ5ptdavWN47djYe+t5PYHdQ5/G6Gku3xN5trRZnDOx+ylQeyrPbRqNoM
7fHIv82CsnhS8yi7Cepe8xK4O2+dkiIBZAuql5SGcxeq6HgDIikf6kL+LidJ9RnHUOuuhMLHg5aG
XHcIdT6Eg+8c+ra0N2E8N26nGM1NWenVKtRy04u6LLwQlD8Hw0deWYxOwz4h2L7gJlxC2W1z7DKT
WaWD5gM5dOCKuPKnSr8xpH66MaPCuKO0b1/1Q7c3inn+4sMS+82f+q+JDdwYzwsXDiqxrmqg3Ts5
yfQwSXp4A+d7/njemR2H9c9fEcEdtLJI3umdLRW54i6HTziUykM66e2VM6Wlp0VqCTlOaqza2ZjX
59c7PfLPTIrP1Bz4ziXhT9ymhhkYfnkQ+LGv3SQLbYbEqyOHMgwIjGvHqFX3/JqnDo00DD8NUJPB
Alg7jk98ZtkC/BBUh2JUTLdWI3UVtvrkcZwvwWpf2U7I/GiGQjIkqDTEo7y4jkep7029YSkbojtX
iuPgAarywYsYRL5JO/+S1Nnpeg6zBJA9AH4VtIqLG9LKzDAkBikOduNIH4dycLwAwiuo0csexeX4
EjfAyd1HPA7cmhkg0iQgTIv3a5q2raM+ouoxoEs3K3UJQifsN8gem26JXrAbl1lxXcv9Jar552HB
ozMlqgwCYPKcEpKtLLbW7MwyNnnVyJGGb2MVjY+lUs6f29x4UCtD21K2lTcJ1AUPUhUZCB6UxjXi
qsO6VKTOBdJfrOw+774map6TJTfoyUrD6DrR1uTPrsbxu6Rw6fh2U1+BuZDgzujqL13aB186UGlp
DpCRoxxttKrNI5eq4IB8SdvdFnNxYRTmxGLFuzKFQKkYEQdouI7flenCKRt6zCgI08a1ITndZLhP
Atx0ujp/OE4O5GKpRfjud/B/+woOwC7l0ZOYwCvzGU2nwYHetPqqTq1yIaxbTnQROQGYJryAhYV0
Ex90/HZ6r8QF/IvpAVOVb0bdhh0yTZ3iq1lUymroIngLLWCw9QBTdP2/2TuP5cqRs03fimL26IA3
y4E5hrZoikXWBsEyjYT39urnAVvqnwQpnujlTIw2CkW3mMBB5pefeQ3zeUJEeSXnpfCaJhdBj0w5
hwto51HP5kDC6HMvSV2zc5Il3kFpNW9XeYPzWoMgPmMN6S5S93stKwJzkErZnZqlKt2lXJLzetU8
mOzyDDTYqRd9gea83bLMW4j+RDt66O9bGNJclaXdp7fSMgQd0fBCmafZGxYo0EWO8YMz6Xdi0LrS
7TMncfXp4fOP+y48AMBdZcFAVsjcRNt+QjYO9ObTJr2dpFDQhZZM/Xc+6uOOZL37Oo9YhH2+4KaB
wrdcIb86FR8VISqbW/VrGcn3LhEiu9WwIDmzh3CnUeliOgiHC3H7Q4TH6FUBb9GvgHe7ca3DFBHT
qbbY+yyP5wBvxxRtZbNivvZ2j/WNg4iiCoW3SeZ43zuOwNoc52jXDsPF7dvfKmYpBxWT8SAcWjzF
aKa21cBnClPjZggb+1kkpz7H+2MNvoESlmHVCmOwNxdR36pFiyp6cavEhv0NCbLMX0YzDoxUUm4+
/xCb2djLh6AbT2FIvUz/ZNuIQAWWXhb1wm3VrpYAtkhRPmHK4kZGG2nBEOfRWa/pxQ7Vj8GvS0nd
IePTn82jsM8KaA2eoUsanYQiSfeKErXABsuQX06lC9c1y9Fakz2vTw3jEIZO+Q91q9eNhE732omD
CwBMdxOXdEUKK13Qb9RtgDkFdvM7+pyn4NUvYjabI7pO5AlGwHBX4by3+4RoAIJ9HMrbQYp+g8Q9
jLH9rayZhxsx+lS9gftCKeLwBl+Y2pXCXtlDAp6/pjR5vExWmxO5ykcHCM2mVdyCCQMA800VEEK1
kGMHmLdUUHLnaeYE6awmZ3Fl3pP/LZeIdLZJK51b9XKvQrc6nKI5bcMWTRy2KWrNZDHsUXVL24+w
CcF0ohxvFPoGQd8tva+n8p+5YSVBbrXNPoIdhV/d0Ac5raw8H050ztcS7NVHWWlPcE1XTUgw9itq
5+1H0ZIoZZonN7dVN5hetYxZULbJQ5HIzxHeDF6bCN1PTNwVsOw7paO4/vF3izuAgzFxhR61bfjI
WWckplm1t9EU/1KlWb+gGZ7ff348X4jnb1ZZc9/1N+YlVxXUzb4zjWZYqtHsb2mt2ntNH6PdwlTa
5XOUjTvDGSGTMstzRY3KXRcL4erxOAaSEOG9WS3pbVray7OJw8lVYScIuihpuAJRo6eoleM9wkBi
h15iv8NDq9/ZXWfsRI/9NbJHubs2bA7daDMgL6LrMBzpmyLYcT7BHtpbingcMNvZa5PlBPIsmisz
nVtqzFEK5mR2zpdlKi/FVGcuuhvJ/TBZmiu3arYTauu4IR4dLk4Z3+t6V87nwxy3+8HS64tTtK8V
Ovj2S1HFs+VBD7JhVk3nt9skH5CS0CZtua2d+Kc226OnOpJ8luVObLhlvqhrTW8X2KKqeOFGc/U9
Eu1T2tMvbrI0/lGVeXc5VE11Y8MWDCIh2p1UidIdEts8r4re9o0cxWZDzA7wGKPwDRWfabcvZ/VS
G0LVb5soO6AIIe8+3x7v9iDEU/q4NAJAMzLW2ewOLZesfLSFfEvt0OEBPUk3RSzCL5+v8tEPyIgF
oUTAnfRW3ynSxfLoTGGj3PbZ5JdTHESzFUg0yk3R7GyluxO2eZAmfR8T9tKxcAdIdkq+L6KHqL0u
ihxa/Xxpj4rbO0UQdYes6e7TeHTtMfZmq3c56W6ljQ8GN/6JQPnBw9OVBdQO3o9wBTn47dcf5zFa
TKezb7GOyJFxTSNQcyWpPVL52RExjZivPLcR04vSEK7KmNBtoqS81OsW1x6dzs4w23iW4Wzr1cN4
tgj75+BY1R6vaOesZpx9M8gMGGxJzn6lGCrvuIUg/KtD5BuRwZhTVcdDiebIibt72z7gQlrzNWpI
3KegV28poEqij5lAZfp2SrV5F2plx2g4+pItw/RlWYbqspGE89BCjvG1sbfc0ZoNHBCGxStnJsMx
RkO1LM+1Wy9qpLmElITp0WT6KXQK//NNtMlpeFZo7VzU65SGdt4WdGulpdWOTq/elmh70GgunWNT
LbGXSqp0olT5cCn6hcw7VVKorctENI9LFoHxAPkNmzIe6mzvAIYIUrbX7edvtc0f/3ot3gsFU/7D
JfR2dwF/V8alq7RbLVn6Q6pHip/P0UDLSD6n/nVFU8bHzE6j/aw4Dx12BQdHDmu/i6PFVxVOh5yU
/yybf3mm1YKZriwYMeLC22fSS9hRxtJot7EY/ySXrgp1P5jhTaaN1omvuikc/lqKS5gPSmOIkdbb
pVJDFhb8Ce12UvKvkiPPq8qN6ZuSjAVQGQ0n6DEf7HgiEBpBK4+W2c5LyfiqbxLpJTt+KZxbp9fK
H1htOJ4S2alfxPqQuTaoh8dpVK0Wz6HisIS29Ms2BnQ34lXewDUpOb5UcxToQLm+SbIVHpc4rlbR
UomxW5nMJ07o+5uH3gdTJabE65B6yxwbhymnn7gkd4smCh9s+PhTUyoNR/tMY9im9semiI0TWdE2
NeSjcMuBFqPfSla/ApnfNJeGalgcZcjrO5hr5jEpGT3lhVnt5lyar5sOFEjRT9ozYbny09Jprpdc
iEAH+fbX5/pHUM3/NwHE65f87+jNff+cv0Zurv/2vyHDug4C/d8kBlC5Kzrz37hN/gkTG0w/mbCD
Pvsbtalof8AbfXGiQOLTwD3vb9Qm/0glp1kBxkwD8O77R3Dhlyr/Va4JTHLVLXt5OBou/OW3+yai
TJbVMcqvR6Pq7qHm9oew0ZIfygAU2I20ofgWm5gAH1ZbtOO4jHWAKroWBbCfjM5lptwcYvUynkU5
BXWXRre540i3Gh5t10nuqN/mSYrv6aqH3zG40IKyGt2qr9MrpZSZO8AV8gAK6F8jaerPO2mQbjGr
1/wYiOVXJeySxbUnLb0QjVUzPZ12jO67m3iin++qjT5YgaoP9H5GY7HPcrWa2l3ZIXNEPlxfrEw0
+6/U4v9v7/9ls/3++/beNb+Ln+Jfdys953dT/AuE/L/+d9E9Nz8BX//rgv/Zvt796x/7a/db1h+4
HqwMZeYeQEb/B7WsOX8QsmgVWybmJ2iRkOn+DZhXAMUDSYaWCOCFJpn69wGQdOePtXFDtwTUB/nP
P2BsrFHx1e7Hh417jL9ECwR8wjtLH6beU1cukfCQ3m/vU81KrzsAis8D0oq7TCMxBT8nB69+uC9/
/fnXEN/tmUNcgLO7FrDoTFNIqusF++pCQ3E2zCadjnGW9n7dXynGRWb9aJyLJbnVk8IbmptWvaVX
FjArdiM6QUpyXxd3OuCmYXzqjdEtLfmYNz8atd4NigTO+qCGx8yajrkYjmZ/U6BNP4SJN+qRFycX
wPVrxQ6KNmXuwNAJKIDe4nrdF/tBKG6Fo1NS7XEx8DrrVDK+vb/fve76EV69LoRlhFxVXte6sy/j
q9rt3dxdfGlXes11FWg32QP0S8VTXefErG3tA735vJsfetMnGrGylMOJlUOz711tGq/D5jFSkqAu
4j/7yTjq7Z+ff9sXPONnS27qztIwJwQiWLI6tsGuDnadD+bIzXbGPjyUR0QcdnefL/luD799yW16
NJflSLeEFcUxDrLrxdN34wmM9IdLvDhtcx5XeMPbL6jAklU6FfbHZP1cENE2jS9RXXtl+ZAnT5+/
zQtf/N0P+GqtzW5B9ZwZccJa0RX1WvXL3tdfm8N0Xu7Hx+Iq+h2dqdd67OrnxY3YY0Wv3U8Mjr99
/hTbdGrdsyvEgS7ji9PDFjClZ23fJEmWei0QIsW3HwbhLpY7zEEFFYv7RXH/Qy19wyx9HRc2efW7
NTe7NVcaU+7UlDW1lB5svy86JtLRVOZeiWLNiTd8vxp8Wxx9uASJfDAO3n5Tes1SLmUK+MFSoi5U
s+kGTdZwl87C9ItS0w793Ha7YqnySx29AR82gP0MYbJf3X/q8ypv++t16ngtxXb6e07hcXz+iJtd
R3gEPW0Qn5kZUAC8xJVXcQPjEIX4F0uubojYa1TZ9J11+q9Jc+LhJRj7YdQYJ0LGprtCN9nG241l
SaERGNjSp2QldzJFBYfcC6N1czsCrIOPw4lqdY0Crzb5Csgl11onwVxBJO2bA4Xt9pDEdjsfTHtW
sI8pTYx/8acw7htZrq6ncrbOm1xhAp42JnKk8mKGp6rYNbN78wyrFyMw9bWVzFNssS5K5QyamjjK
QbUrOzDwJnLLZqwOehzLtEDQrlqi6rswm8KLa6c5T0RcMUJVYINJXXg29Oa/WV7/9QBsPjiFNAWT
QXd5nZCDjthsyaV0uiJqo2rXaeYCs2Gpz5Oqro96Y//WYms8dMJOTlzGG97AKgvDekwUqNSYxNlb
+kdJ/6OTCsGi85TfVXkv7+LewW8P96mD0LQGcLyYF1+PQhsCChZBE5bpLdgLZiNYV/dKWpwAWW2b
7DwTevBAttE7MlHj2Y54B1UW5Vgv9U7Q/4EPOqfnoQXQpU6bcCeH9q90zJAhiUsKYfwBO6c2TxSx
738WZlArqBHM5mrks6WyGktYK1JTTzuTLSI8kL8KuyIb5NJFOE7cFmaijrvFsHNxACob3oWiqZ+R
QCjNnVOMjO9oAoc/Po8ILzvg1Z6FdrQSL1/kkND91LZiqno0ttJQq8NOirVx2tHjW26TIosPhdHm
t5bRMYeRkcRVfC2ap594hxm2n1narLhL0yRf7DzPFWBGllQGzEiWr7GqRafcC7Y5AMkuyFBKMxPC
i82scdOhZebbWaNVmAdiQHgxZU3+qIxp6E45+pGgfFZUpELv0Ipk1wASfKxndDBadLa9eFZ7Tw91
phed8YUTl+6nqOtPtVQ2Z//lCUGUraBugIrQRd8G/3TWWqtHFv9QhLOVuSb6Iy6DBHUHaEN1w66q
grDJQPoooXYo42YANNrkQRLZiif00HZlax5P3EibyPvyTBxHkPn0NsFIbzKnqta6ropk80DR13kO
BuxeNSn6iebVGkNe76DVn2Nl6NK3QvgX6tfbN5c7o4/zLrJAf0W/5Wbp/FFrrCAHYfpXpfhfo9l2
fMgLKQD2GOYywVk1rzb3udLW9VQbaYhHWPJzduJk3+WK8FWtSBEwKvR7hrz1MzQQnNc79JvTpGk8
o05sb5xS4VljXZ441S8+WG/fHml3MDJ0xAEtgyF5+/ajRhCzhAHirOuSX1Om6TdObxyxXZBQcUrL
PUG+PM9Eh3+71KhflRmN8ZHvsZtGWBVVKPXnrTmYwrUGuwOE0RX4j7f5viuT5LbmOg6UYWlO3Mnv
vxlPTXOLYo+66R20O1sB2Gobh4d+sJYLjEeA6PS1jI63PJ/YHpuLef1m8JSgDNDdBRj2DjKdRo45
xbgplpXe39tNEiW7Gq3uRyCW0DAby8r3aqJgVT4vVbFrCoCi3udB7gXZuvlIFMWMNkHtwwHdmrXN
Zp+mbamGh6Id628lJvU3+mS0N/iDaKmfhfiFuLEx953XGYP0q+AoxW6lV3qw2LKE3soCfsMqmpGe
Z5kwfNcs/KCGUWoxla7FVOG2njnpbugGDRx4kzznRmKUBys35GpfWgbanEpp5Hefv9e7W239bVfn
0ZUdTGm/LXs7gNBDhNAbm09Yu7yfQY2PYXdI+hpsb54VO/Tgk6C1FjMARJD5kWr9QyOOl+8L3AZK
lEFuB3Tg7QEw2wS9wpYD4EzWsIsrnADCITPPczXVTnzH9XhvPiPZ3TrKXQMt0hBvl0rkwbSjRZYO
IgsNv9cG4dNqaINknmx/0mXhpi0wzq60qhMrf7CJodvRcoTzjQbSS3HzKnHO7GKck7SWDq3cNL7a
V7lfVrnqaTVsRCWt6ErnhRzkdVddl1VzSjT5g+O6pm/4YQPTZAq7BvpXy8dNlaWILEXHqoyMC0Bk
8peCzQfy1jl1VrYZI1vqzVKbzzl1IpeZs0RHDq19qGVhHHvZzHZItpX+YIS9XyrZKVzlh+8HYXhl
uiGatdVny7WB+6NPo2MX2WCCWumbRRi4gj9UnYhGH74ekzPw76Aq8U55+0sOQlU7u1R4PcoS39Ax
qJGt+MlahvBMy0P9zpCX75+f0k1ZyAEh+KEohSsHrWUwCG+XTHVG5WHNy6Hqnux6S/puZQ6ItCSl
ECITPfGGHwSFdT1OIpNCxDG2cl2LXZmpSOLoOI7tWdyqD8xs+udeTlWEUwaySLWJ79OwKHazUVbA
fFDn+fyN3//Iq3Y8SCJigsG4e/MjTwvOEHnNj6wJuzgi+Z65mTpMV6hGkkbGFb4L05KfysDWPONt
dOBwGBDP109LRNzkiDAYqsysWDWazPF7p0T5LjQHRsiZqjYd2eoCra5exvyoyBIj6rpUpOloq6Fy
hu2vVJ/4EbYI2vW7k25gQQcQlqCx6jS9PrTE66lYUsc51LZZ+iOadIdVHo1pf916OuHEa4vG8NVM
Mo5Om8xnqaBQMyOp34cWlPRhyMIbzIdlrxNKeRirtj+rk3F+zK2kCdpCboN80szzOEyqLxksxSMy
/SkCB/PkZ5Rgx26O8i/KFGqX3axlZ7IWK0EyDjAFQIN6sd39QwtK3pjYiC7QWl+h72job9941OOy
WUA+HKZe+I16BSQQBajHor6Kh1Mo8/d7DAGKv+B2QC6BPr5da0rwDcmbIjrGsSUu6955tJRIPlcq
c3SdKrtvl+yUKvoHJ2vVvwCphIIsidO2fRJnardEncMOS8JflaJFBxMiNlIFmJsvqNwdeit03Mxx
Ut/uNOsiLOfwROL2PpjwCNwCVG14vZNRvX3tMq6TblGl6JjaJU6wpvMs9XXkm/MC2nZMkxP33vvA
jLwAP+5KCuOttye5KJZCq6JIHO1i7s8UQHmXy6QOF9k8n7J0fn/FrqMDgDG8GbpTWyDY3M0QDkUh
jpNtnkVl2LiJhfeFrreoNfJrksyH4Z0pj6Zf62NyolTatifZu2uPirDFlJACbguABEStScMixVyx
pe0Vc2wf60gTAWDoxmO/L4eWwe+PdsiUwEYCAsapxBxvsJwTRc77jQ0KkfhN3YZWMcpvb7+wnSVG
PgknPhagHU0ES30ll5anPhu1SxwiELBM5uHEmuvBfBs61zV1CsVV0o0B5ts1wyYZ24Wu2NHUsjgI
lURckr+OJ/bu+80EzAogCeNRGPoE67er9NCSpKK24+NYyEaQqTUicc2iuWKRuxONzg820/oL0myh
4wh8ZROJnEYDdm1lyTEr2+FsCI37TDbT8zIM5QO2QIbHiDO7gH9uYmmmzycsHd8fUl6URHGVO6X5
+dKQf5WuVWiqpqFdJceinbJgCmu8cEKjdqdSOy6D1Z5AKryk+dvPR2pKi4TwSwNyExT0rhv7eSqT
YyJrwh9NawrYN5LfFLjEuWEft2dy1CQ7bir0Y+xOHETXoabZN8Wuk3tYJH0c/5D7ZnY7AEaHGaNg
n9Q2RMDBqY6ltGL6RW3vOzmJ9hJeT5fhAqUspBH7bDA91sy2+/p5DvFBsOVHJMYysFw7VNt5QZQq
ou2LNjky/0QVFPWBwFaR0BZhEe0RmDmvRSufjVPX+/bEP5zik6r9Lw2S7Q8Lwok7jeqRmf6mtUHO
lKMTG6fHrrclb6LN7VfqpNkuWrkPOAok11KNyDeNuVI/GJbUXaiFYT8qMPj38mCDeC/rp37Ml6AV
Zgyr0Rw9+FjGwZY050LSo8q3yLMBgFOAWk3c34SDrbrIpesA61aXQXw+4FZQb0bGgTHuKVDnR8EG
e2+SfkIO+fcmU6vzKoY+MCXHUdGTXVcpRbDUswikLNJ8tQ3rxq2K+fnzT/tRHAByR2hbcb/Mv97G
AV1JpAHriORYm73hyuVU0vgdNd9pTio/f3AS6ccjOo0GO0nCVisljtpeSbqGTSSVihuHcnTeR3K2
UzHA2qfJ+A/dTNZbBGI4J5CbFyGwLZLUgXjB5IVNq7SKCYG1iV1h1KcUrd7Xwayy+hRB1105oZuv
Ji1WBSJjSY7haA4H+iXCQ9Jt9NqMCryTC+dKUsfS5wCFJ5LsDy4KVobWx5bBKHfreNNFyVAhQJAc
W8XuLxVFKh9GoE8nkLIffTWmU+Tyqx/SO+Qd/ruCdodEPJscJSgjObyc50E6SJaU3phhW524/j5e
bwV8gYKgyt9cuYDy8mbs+T2R1Q0Muy13Kl5pHqMyHWmHUyYWH309Mg1wRuRVzMM20RoDXKwakdw+
WghGnIuxT/3OKJbDtEqlKjOu5tNjJEWnZJw/fEnmYpxyEBpQst+eOocJUBMWRnIUlSr2ONPWu0jJ
ejcKZ+nSimXjRGf0w/UAWq3L4fqwHch1daE7+SDSo1EpMKiXrLgIEz7d6NDcHEqok59HlQ+ufBjy
9IagcXAqtveFVmSlHdcUQHQ+JVSG+uSAD3G277BkOUqyXuJSopR0XR2BQpEkTmQcHwQ1knLk+hhP
QEnZJuZJWJjcwWZ6rHg37lxjupqS5vvUm93h8xf9eCW2jr6qo77Dygpm2U5ai+yoDAkw+thpDk3M
9JxGanriuH90CYO8BBW3GorDCtpEmjkZJqWlE30Ucid+pNpSH+e5tnZom2ChaPYVxXZhX47lEqLq
rrePxtCeLLvWRTa3MKSNF/1+2rfo4r/duRW2nUWI+/aRsj30ZLPlctWkMNByZ8FKBF33DO+tA3s/
8pJClF5kaoJtEFYHJ5eG/ec/P5LJ754Hh3AmvYiioGkPaPzt88DTwu++XqRDjACc4naWKP/MO125
xv5JLHuATrN+wMBPx+c6C+u9qYfjxVSPxlPbVROdZ1O5M4upQfWwmRdX6Sf1WyJZw5kxDtoDUo+p
7M4YxX5Z7AlpBjkVM4D6IRqOdvo0dMUt/Yz+uq+W3t4x8sx/h4gkTAFQPeMJbdHWJowkkCcMVxHV
cqv2SnZVdFkbhCQWt7muV18kTSC1Xox5B9TYkGd8PHWyU78O6R25cYRIl6stRecPZgHYCfUhe/JH
SWtp0DOwzdywzdp9n9QVyY+R5ombJq3NokaX/Swhjj3kecyNm0/9+MOu5uzSljPxTZcWEwpALhhD
o/sIv623GNaLvsxVPypq80JulOpyqlXUwpCZzx/VlmjYNLR09owfebZ5ivAZmXXRBoodOs81+n4P
+SKhgaYY+WC4cdtJdzhBx6hIpFGOhlScK0+5XER3/VTGtovSYIoFhNzFd5AvKmnP5A0Nt6WPSjdT
EuMCP47fY5w84AVvGcGUFcpj3QF9PqhA4s0rWu7jj1q2syCVQ1NzaRejVBUllnZYf2/rGtU5jLdH
EfXnNs2dwst7cjAvnnSrDbQmnr8BuUx/WEIdusDkpnnSS2uM/Lwz5ydH6UzrjBG4jg/8EFtX1TKL
Z7zsQpD+kqUcpaZB5yjJh/4K+zkYQE4+FrmLh0UT7gujtH/GZY5/KvxBID+S2YeX2EQ2d2E6Kobb
AIRQAvipi+0idWVx1UnJrPhS7Cx3Of6oCDaEpZ0GaWdBcMjEUHzNtWoq92gzdwddlOXt2KTmcREG
babElC+h5aMvYGMcSdirGUFYwzDcQGuume60Ttq52dIr93JINDk0WZ9cQMiVUb4vcRpMcaoqXMwV
0wmn+FEW+yqWIQKaKycwzGdIQUprXpazOf0saqjyXqdb4eBGmMzUfqnKuJunRi7/wrkjBcO0LLJN
fz6qHnEWGn5ELbZegPGsOnHbRsZt0ojL346edXeasfTPixwrE5t50ny9w2HGNaMxuU66CPH9djaM
H0Y3NrIXTrVceSoIn5FtKAADTkZzB+bWjmG4khN6RW+Yz20r5tybCUHPKVSiJJDQdn9UUyvZx/Qd
NVez4yqHMbL+HUR2em8BLqQf5bFUfhh0TNN9OE72FyZPkeoWaaknXkptg6ak0B9iyN1nRT0no4em
ZB96UlQMEONVvfjujDRYXbuMjd6tIK/EgaZm2png+oDsrNSzxgZJNQxyuZUfrRmkuiscJMjguTG0
8hAsQkapL/p5DlB175EOnZeMoVhiZl9yrWhxhopm+HKTFfmEgeZn2U75N0lL9GNeOkhuygKUJzLI
Q3t0xkl7WNJi+DXSBwbZFSPZ5ClxGrZemyp27C2hhKPwKLL+qRllJ0UEQ2u/R4mGKYs6Lna9gwYQ
/hyTvnsY58ycPbQwax3wdKaGHs8tcqghpDl0k/W5Pjp90j1gsZdfZWONhKddNxMwz7wzbhN50ai8
K2cteItm+oLgW3Uft9XIB+3Zuru+ydXfolmMX3JI8eMuVTR/aRL0fkAWoA4J7Www2OpxFX8hgEeD
txjaMrDX5ugZfaRk8dh6A4ORoUsvMLmafgxhIX5YszKqrjyAOnHDRnYGlKwW53aGv6P5bclI6Zzq
SLvPemvCRm+MaJOPZisrASdvEnwBBPET3cpucrnufhpVco4Q5zd5MfR+V6Xgeiho+kg/plZTyX4l
jbWfg0Md/RDc2+hmw4T/LnuhhK0hdHmXK4jZHEp1GaKzVhKW5TPCkm76RTOTIE6W5raNe3Hr2IPz
Y+THvI/y9iI3nG+Ujknimz2XjdcR3AHHFv0FYlHLHGBspz9V/YBkKzHLeZSzSFooclWoUXmRh0tg
p70aY0Qe4/yRadFTqtTigT/fWGCiHL7Tks7h2RJBBnNjicPi0tcp/yz1UO1dvJfzrzkIya99ixQr
L5VNpguvX6p8B9Fh2hsFuYgrWmOOuLI049ae+3KfTZV6kdWpzt6eJCN3i76TmsAenQadOiMM2Uwi
zbDSLDqkAJwyB3gv0jSYm6LqXMMiv1ryFq+gqRad8Jj49aWbOmMkeLzJOXZtqTwNQ9Tux2hEK8JU
qlzxykgaz9nMGuN8rbIGv8BuqfLNspssFweP7qrrHSDDc2GWT3ldt9cVCWLvwYuaBteEBWR7qpQi
UztWEbBQtR6UR0kY9qVdLU7pv6Qy/wh5/3+b28Gagp7E1H8hfSx+tzGNib+MOlY3jvX/+R/db03/
A7zgytFgRIWsGY2d//geGDpq9GuXkkkrUzsUvP+G0Ft/AGcjFyYLRRwXxQWGDv9R/latP6AJKfDn
kWfiv2kg/wMU/Qu56H9yXvpepGdMsVY5oxW2sIXudMmkdDHDnssx7sNdXaXteUc4vLYHGLYI0A+X
/dSNgaJ0Nom/tpz1RVkEqpxm/tjYtZsY1eRrWct8Uxcy9kMAfPsly89qk9HSRIi/j3NT8pNieWim
/ms9x89jMvX3Ydrre9moUfwAw3eiRtvUE7wWcxOa7Ai1QlxAuHFTaY915JSVRf8QBXEa7M4gf6+G
2h2bhTRsfVBGvh7SxuKLbsYzslHlKf3EzViOR+AJmBBCArdo9kN/e5u9mzEuQ1qlyJcLQjqPdj0X
X4qacdJhSKUA651px8hMFn6kq9GjEiYCA1w77Ii7SnmTjEUJhsskSQdm4CwH3OFkjCBtq3jsSyzp
GT3n1+B++rMRQBhCwzIV96RxEUiCkt80Wv2iAb5Pqlk6LeOxPkEEp24zZD/VzCFl76TE8pj2u6/O
wbrfMdl5DYXeUCxf3hu1XgzgGEau2B+2/OtxZFOLfla4Fy+J6NptFnW4FjA/Rqun1Nv6TwWsmukO
WTbuVkkggZJiqJ9NhnIt1NpxoWe2rcsENXmy5EQ7NYDYILvWp+M8cRzxFUH29p0MQIJX8yqdrCJm
rDnPRSbwlEXWMtwb9aw/aelozEHaaNF1ElXTWTYwr/V0Fa1NsyU59SR71aipgQSeaOW/bXitz0X1
q7JLMGwCL7AFHrZx65hp046XTZx875jmshmmU56fG3G3l1UoKZFNYWYMqWcrB8t8gpmEVC+XcoEq
UAMIjO0ncXYNcZfWdXcGU3H5rQhVChiWmIObZ1IDtqfL7/OsjGKPCyYz+S2GBJH4ORxANiBDEuaa
tNe6ZbjvtKLmenSs5IruZIy64NwFiP7YNzmY1MJD3eUZNIATERpmmVxZifU7fbLz71befI+NYYnQ
WszJ5cNWkCoXjT9msQHqDgwXxHxrZOHUrH+x8VKfhDgrToWO91+CsEHoXXEwjoI08mb/LiPMUjHJ
l1pfdiTVs267xlwYDQ+LepRUxu0679/pbVKZnrX01h2T9pwpu5XHjj/eYzKP0++vE8dqPTZvAjVR
hBHTCiVZpcm3XJG2xeptrJz5sqgGdMTDRb1MZ1L2UNX6Yz7KiydJ43hcsPB4WJay3s3IdR/mLM0f
TzzJGrg2T8K1gUEmMi5MIt7R2Bc9SopKki+lqYQZHWZG5OskRCnu03rvO61m7pKoTGJvJQp+x/2L
8XzZ8gOmE3UwEnicJXdtYvmfP9nbTiBNI7Y2ypNAN6nPGFxvIm6nZRB18Ye+sdLiuVL5mWxD4PVk
mAgNTuqJKeMG0fyyHENr1uMwrZPG9XFeTd+k3m4i9NSGm1ytH7kF5H3TXIoEeLlSDKmfIF/hi7T/
Jfd6ddDkx9r5YRdI75DUp2hVUVHnkh2d2L7b3ctv8GJk7RDclPcCSRgUTI0Oq+iGUrN+0qdM7PKk
KU60Bt/drypQXDh88qokAyJ1C7aUJNVIwQMoN7Pcau6Ac1/Q1rk4X0LK4nlIWlfOte+VFaZuC/Pj
e0Lv4ER/7IPfnw8NBw96iQHZZ4t7WRzuqpZK8qafnGlvtUW1G3XAKpbK2RCWfUWif2nj3HewQlV1
DWcILy07vcqR/XfL0LFqV9boPYR6eKrRv5nyr3sDxU8b2Ct9cIT1tjJNuI8avZqF/4ez89pxG4nS
8BMRYA63olKrA6W222P7hvA4kMWc09Pvx96LtaiGiFnAwMzAA5RIVp064Q/JxcmU3o0b3wYHQ+Yd
67WgHkUKrfEtFG9DKsdYYQYABAP1SPKo3f0z8cGX4pfM4wYSSUjmS5SWHmTDkMpaclHw/DgYDKUo
rmt4UduXzoiqTTrXe0aqD66h+fLaN1pGrff38NfqizOiq1kLU0VOLkOfMl0sank3yFq0KdOsfPPL
foTqXzAwyyNl51NYukLL9nbkBGsb9iY2zHIrwMaB8nAsIGZfH9YhVvQhG6TwYhVVuPFJ1rfFkDVH
H2GCSxZl+RYRmdjNGDrTY/mWG823OjP2OCU2b2AWrDOja+3ZRIh0TzthbdB2+5X4eaBRmAkxPgSx
tUiaWsnR2BCRuGjMpLaDb1WXXkNgbTCDR+zAuXsquX2JosZ5NLvW2CtBEaxET3sR1mdBGoB0MDNA
Lc7KoddvyBZZFGp5Ly70lV+YNuMPE4z5jqG5/1A39J/z1g9f7NIq/tMUjrPyvjCCgYzfkZ19fzd/
xVGUio0gnXwWLo16r7VsjzCNBVwlK9ybCVI894/Eu6DG3xfY+4KgcEhDEAdDmuL6ScckoosOR/Bi
QFVw4dr2TIh9YxNgYvEgGlozRY1lcNom6BWbQ+NW9AUOvZyhMCeV0mmQ++9lFLX7sSqzndH1masr
QblFGkTf9oU/fq/DdHa8ab6YVaHsGRMEKzyjj7bzDCCagUwzBnIeHfz1zjrmMBNjfHFR21bsJAYm
W5FEX2mSSBuFzvvKrTK/kZs3xhyd65V5IpLG18vZg0xLH7TlpQytz34dd4citcO9PIX/IpTzBHZp
WCsjrqdP866YUXcgk6jf5mHMPIb76wlpRAOskx1xiYxq2CS++lWuav+hp91etnQ2JmE1+wohOcd+
cYz8RfSiecqb9lCpqrlTN7XEm7+/cW5fOsNoShV4DPCDbobSWWB1oZQTQ5R6sF166V9UtbtMoCa3
kw/d+/5qCy7S/74BOATvNDLE6pcwpqkr4qYdG3HJJOwJ3aqPdM2VjECV6a5P1S89U86Yv+4Bk5F6
JWqVoawt2bUr10yHOiHJzUY1jh095jfbN5IfvG5jXNkZC17K+6/E/RMa6oxZB9a1SLqoB9JS9FN0
UakCPMZ401vT9eFDiE976WaFhqa+nuQIqLR2QsYPGyXe5RZnbauYkfapNxgwKE6S/LSDElnwXqHX
HNdmi9VnnWnPWWOgMWZK4yVLDPXr/Xf8bmx2vbEJeDOiCRSFw+BxEfQs2wdhI7LgApp1QuPMLsGL
oWyZOZOKhLQCOCXJcKVoERfGnO/gj732ONbj+NX0MRwbexUaYR4foduhatFG4VZW6OIV8rClyWZt
VDvuT+p8sQ1S49a1MrmCeIo8l7/VKxPeZmfoLhX57wCg/cmoXm0ziz/5GFaDSIyHbZlIn7CAaJ7H
Kq5cLR6KY1+m9r7MzASvY0d9wJqiOdiYea/sv5tMUkWBGO8H/A3VWUF6/vu/DqA0xnKAP7l0Houg
3ahpXWwzYxIrk98Fpux9/6DFhBcDJE647st2gRPUSq5Ar7vUVjludaOwHjDUSLYxd9G2apVgU8Rl
s6slZfoE7Exz61K0cB/6zwC0pmcocvkpcRLGm3rxQ7XStzZ2rC337GdzHL75PcKyU5Ai+V72B8Z9
/sFX6TmBeSrdskrXwNgfvDTC1lzCAxyxcOe+fmlYUI8VO0o6a3UsAQVXk7MzhdHP+9v2g3SBOAT5
FbtIKgwg/9fL+FJB80s207MQHCy/s8hqg4GiXcs8vW68yIem0/tZsbVT+dmojHTl/ll63RGe+QU8
IGxJdFhJca9/gdwAO8E5Oj2XnfUZ1y7LeJH8cWP9G+nhrmwsuEDxozLtnH7cV+PwpJXOoR/a5yL8
E6jCHSJnpYGy0NmfNxK/aLaUQGSP9s6yHJvKxJcCeUjPQKe1o+bTFMPbUt1PkZ64fZylj4yt5M9d
WaYEnTqDo29OGAF3+VbGV2WnDXG3BWAQ/ZJq8EyAcNNNEBjtDqh/RMIVr4mU3u6V+TKhesH9hhnG
MnJaVq8zidPTc6cyMBt7gFXCideukdt7lO8DGw7RSyBAN3iRRAZRMRpaerbDrj7EbR/gSKjVW5+R
50rEuL0fZxncueo0Hegnyz0RdsKUwdtEZybhwRaJaRPQT5puBIRsN9bktS/+waP933oIyC3wGqoe
RVVnivgcJfaDsDtigNY81rFzxER1V2jhc2YXp0QrXAmtWSEdyy5DTnzc2F15CoaV7GDe8ddXCf39
+Rahyw9m7kbGLm2aahir5FzEfrgpGMcDdQwPfd4BzzRjckSYEBvSfMONpGG1zvtoeXSBoVjPTUTK
4esDifBolpTGEJ2Frk8H06qYxIOgeba0/hRKkSw2kqo997rUqhtdaZ2jNvYvaSYF2GHW8czZz8bT
GGN+E8i0JjJfHY4S4mvPkInEU6P4n+/HsNtywwKshQwi1peM9Jf9rBxVeU2jt3euJ4bGfEGc9brI
2Ga6KbtBkk372pK83M7XmqAfBE96F3RuZsIBzYOlDK2VZD37ww/P9BXHfZ+K187Wp7euU3/J0P7+
aRSn2GiVrLkRmhVYOhnpStJ0u3H5Be/cA4sGI9aV199KLQf8rrspPDt1/ZoVlXquaswZ+izLVt7y
Tb9bZWBNN4zjSD+MscgiTo9R1JdFy2TWGfJjZBU9LexYe26lvH600vqlyBzzJWSoXEgMbmBMBZWT
uMwRXtoxt1ae+4NvjuIG2TNJBbXXEk+q9pY5tdooztrk4JXVxPWLbaLLrdrTV1HVx8rM0k9YvUbf
7++120hLEkP/Y070ZuH0xftGbLYsLbWOzopvGAcJBrHrqJ2zvb/Kbfjja87tBdpisOLe+1V/JUx5
reNZq2XhOaqG7sGJgtl7NC52k6l/qpXxP3kJzNcdxSvjJRRFuX2RLLzeQ3ppxlC48+gslc7nJKvi
/TjRVqWRsEanuC3+WMnGghGKP4oIy9EEQlVQ3uIkOne98iuH4rVTfLX6EtjJz2Rs5F9AM63d/Vf5
wQGZHw9I/iwTBv74+uHyUqRqH0nijNG19GRq9RfI3dIxMeXf9xf64JvR6GfOih4mBcwSt43yXTfV
3M1eif7rvkga82iK4XcLqOdxlLHYub/cB9XS3DNnb5CizKaWi+OoYO1Lr0lVvCnMrGcA3gjyhmJ6
YehFw8MQ29IGvBTGkOUZ3tknjETlr05b4IxYWg9V6KvHCo1aRiyVFfxsm2Y4tMXwRwuH+BWQXO2m
UyxWaB8ffH8utXmTkUIgebb4GCqEDN/Uc82rKkvfFgCzL6j9PzUWyWZWSfV2cPL6//Oi0DacaXCz
CsMS1Tv6osiatlQ9I84OoxycGkTe2j+apP4moTo28BiSEXPYNHXlzkGBJxAomJ50/1ADUouN7s2e
JFSrGxNNDuUY9e1KTLl9KwQTOiKz9zaesbM23t/lUepDH4+4Ps9qLp/b1nmte1l7KVX7SZer9LXP
ynAlvbqNYnOdynGYiwt6qou9UxT1JJWlH5xppEX462T2LkmUNZr9betavVpm2XbIyPj73LQC7LP2
8Fm3sZOcOgORMsaLX81k+oqB9SENpKdKH/5FsmJtirP6AxZv1hhFoInOCc7sjr2E7cfGEI68oSjc
t4W675z4WUqcr6l/woVpBzZ3zZPmNiiQlrDb7bkhAoNs8QNmErXeaTnRp9R6NDRYa2z/KKjZbtP6
n/sR4b3ZeJ02EspRCqKTh4XRzVwvabRICFUOzloZvcoKSVhSoC0wZqnaAdfJ9zB4qz9ULsHj3Iz+
psil/djoZnbUa0Ix7KVwM6tVPdVjIP+JmsJMNlkimdGmsMvfRe3TY28nHIIzaNobaYRXZcXwrHR9
SB8lJwzjrZ9Y8INoP+9EoJpuOiTjc2SHzl5F3/NFtZNi73ep+a8mlYnbFKP/tRkV/8nmI62Emo++
/UxZmIMxb4Xu7PWp8rFbdOJCiHOL/M3JTKff8DPKk69Ke61T25MBZG3fT4LOlgVzgXm28lZoxUqH
+DZPYchKWU2JDU8R6PX1r2hknYZvpYRng23o9lH8x5lKgY18j5xpJ8qt0rS/Uhy5/9zfDB+sSwIx
k4gc3BG4+q7XVY1hCpB/DM5BYY7QUnXtkrd28OqP6hkJbiirqVkfs6ixVkgFt7O0WTIKsgZ1GynF
jQFULrVtWTJTOMsqsztYan8azC23KejOwsWjDf+dpPdPTiF9kYfGuYzqqB4UghEYVsSIjRq8s1Xo
XmRbl/vv5IMMlr4i8ZVWKJI8NyQk/J2ruUfkeJGj/ijohbjFPyrogK8mnXrmuvEnJHieQLeZqEOl
p9aKfwP+LJ/HODD/ewSeOy60OlFvR3Vg/n5/Z3hVHVSmETmeqOLhh5Mzx5WtKV7ZBbfJD4NDrhaS
H3rfKFUsVkkETV/EsL00b70uCYenOpotx7sKat/9l/vBJQZ/nmqVFi6BbikmpWaTJjCX9r2Udtsu
drpoH5RBtiktE/MYDa/bpFCVlUU/6B1xwHl7ELDJlCFeXT9gVqrCrKLQ8eQ0BuWkVzog6NzEzkYX
3+IRvGaKTtEhaUfCb5Sp/rafcGqZ4Dk6elnGm6ayHBeIrHSCENS6iODJf+pW/3L/5XwUjEDu0Zvh
JCJwsZTZm3oJ7X05tb2gN1PwrKXpxuMUuU2ltv8QQH5kilY8Dc0on/hV9oNdypUbteHPld8xB73r
K2LWGkRtkJk+PdllkurESPA3pV+c2ykr/jGNJHmggIxIxaoe3G1Gr5li7aia/pukj/2uI4/fduPg
FtKQbdNi3KnDTDdAfHHTTInYD7MbBvIN0mOSgD6+/3Nvbk+6D2SLKlkbNqqoclx/XcWga54TTM5y
ObSuPFR0/pvozZkmxx0m9I7uL3ezhVkOMhZxmmSMxHr+OX+dyZhSASkiLaCEbiNQjFO6HyS73NpV
luxN7G5Rv9SSlXh5k4rNi2IBRhDAnhldpOtFK7bwbE0YnHs6MS696WRTNemah9v7bP7qw2s4F/EK
wYnOVhhLV0XqVjNHVNLx4jo60CahrZ1tctw22/bBEdbWhjybBoe+/Z10j7n0MMSy13Vvao4h1lA8
SkO8BYT8cxD9IS+jvVG8+c47Ep9/6it35g3uj9SFM03WS/AygSgtunFVZslTmeaSh+xysLPS7tWa
qugw10GfgdHFx0S00nasnFdrrI1ThwcSiYrP7Eoe5IxWv2wdBcoBD/f3x220QYyLz8XXol42aZFd
fysq8rgfRnw2oMqZ+6DyxTGgSHqokIiWQzM+6gXTYEqG4MWWo+jgKJwqvQ/bQwOMCpUn2243DvaI
b80ofgdMIy+gwabD/Z95c2p07rfZNJdG7dywmXfcX9sYhnbVKKGivo6M5vdp9m/QXGqYUZtE9OlK
o+L2SqWmItHggDL80mkQLRaLp5hskTqukGzTq3Lds8TQb8qoI20MCusUmrX6OOe7em5Hj2aoyJg1
yP9qCPBtJOaN+/sPf1sWGxQP85yJiwjE7BICYE+tQwqiOudWr53D0NZTuKXoo0kJeOi1nXrxXHXO
N6Q31UOPniFC9qUqwQLT+IblkB5KQ/gu0gf1ZxtI0M+iRGNjI/tNVe60NvA3o2P/AbSsNCvR5+az
8cNpITKDIYtXbspUPS6mSZF9/TyF/W4asPaS1PzCgI7rggHQ/df00WIgN+llkYTMC15/NvBYgZ5U
hn5GrGd8Mo0sc/2MaWODQNOxdsI16ZubKMfD0XzR0X/nlLJXrtdrMjYgTmQ8XBY2m0JFzdzq5LUo
9+Eq7EJcs9iJwPauV0lTs8CV2tTPOOsNbleUAHAcrVy5ld67VFexlAhAB5BrVIbvTWfpehng0lGS
SIN1ThV0ZWSpad/wFuq3bd0br7aWyXQ9UyoMVOYkqIYmcmtROxlbS8Vkb5OCm/0BvbKe3DpU4tec
DCVAq2L0/1jNaH21x9r/1LdVKzZBJpsNvqQVg5aQHg6lnDx7LA2VvVMxWXmx4jR+A/QN0EfAHEZ/
xi/qfeZnWuLKYx7Dz3CM9CGqIAsGEv/tguQsfjhhdyxk2riu41dq5U6BGhab0kRE3o26RN0yIPG5
AIFgxni+W6hONbsiHpS9rydg34tADMGmsxJ/K3FtrSk83GxObiqEOUEEUpZbcNyv3y9VyxS2hSOf
dZGJXQ0OeNMUtc6vQsVNY9Cwchi0m6wIXD0CZDP8kmQZNvT1gk1qxF2TDJOndPLJtr4pnfYd+Ywn
EeJ1P4vvR6fS/p6H42ufxBsFnHcZJUcNChRa+TRMd6rWHNW+dSXrd93+SfTfDIWZFavMhRFlLJN9
w1RZ+NI2US8aM4o4CpHOhntG0y6V3uxubFz2yaWtnH2OoIWcSNumX5mP3xQD81My/0NmTKFxuORn
tCTvvdwXk9eOHZW+WtVPQ1Amv8TUfb4fXT5cCarE/w5GGO1ev88eESKURPTJ6yJr/Ich9yObOnuY
mibZ3V/pttrkoWgoU+RCPgGQvwhkIAIV33TKycuN4VXU+s86SS42mmrAIeqj6HI8fMfmz0w0naW8
YTCeey7lOOy3hU0DXy5XNtMt1mb+RVyK5JFo6lISXT98rKpCHqEWemFtNS5EMv0hVxGOtxrdDzbA
5YpdpcINThPFfoo6SFyZeapTWAvaIGVbzPWcfWcW9gtsLHWL61G1MnC/iZIIwygWOFeZrug897/+
gblM8QftW/GkyYkeDLskA4zr88qHmR/zKkjO4qUcZL4McxKkWa9X6XqngYShyl5M3bdXVFiHXJ2J
8dCTi26a0Le/tblz1mBiHs1EDK4/4RyFMgcTRxFGIUe+tZ670P/VhzMiSoiQTxlD8u4kPV3ZRu8I
lMWvZXIIA4orETyyvUhj4kgvFD2UWs9CHs3tnEgcLB2L6FSZ1JLKo0Zp25DGZxHgtlzotXzIqzo8
D1kVfvEDrTonyOwfUq0yiVJg6dDRw021qpxqo1Tt6IZF7TxMSpu6HQP2TS6s4NChq2httAAh4C7X
aZvJibxp9Tw9ONqEfHZa/4zVWmfPoHf0AAEw2GbN2BwyJ0FpR+mhA42W2NNGUB/Y5/0ubKJqO4yq
ODF8/J2OmAd0hdZ8EggCoZUdXpCZd9iIhSK+94PseA3CYXsG+gMOt8YLt/ZTrUXOoZXSfuVULORs
mTHZsNBoxRnvxScZ2vV2KOJKyLHWDJ6Zq9xsjtEEl6CJN33gTwD/S3k71OOXWon8F6bvlid0fXwE
PijO1VTanlZQdbapJQ5I19aHSXPyx6YNoXTUwfBSgC95HP3Y+q0rqbal4S9vSqmojw7d15WNfXtX
MEgg+ecPyB/aHdcP0plDbIxh2HuV0Ss7pFCkLdu3O1RIo/9md/0sGwGdtxm7Zh8PlbKGVJjPzWKn
IqanKPick5NSw1+vn5bMOGoZQ1UVPZQvigRtX1iDfRp6MlISkPGgRKJ8a42g/l5LVCntUG1rxe83
QWuL7f1T/j5aX/waiFlAriwCnsbVef1rxkBTu7ZoLA8WH2IXZgnO1Z4M68kcxtfJbmX42FYjEMLr
NFrtUf0DTmr7U2mT8ZWBQ/0Zk0zcUEgOnyP4xpcyLvPHUcusF6lOUy/UUSiGIQY9upDTLbNpFJ+m
qNuZQ0Bp44z4SxZ1yFQ91TGBUEVjfh+tMvyUFUWxpnJ3k5bMaE1Q6GTns4zGcvSbI4GDHo3dehi5
VfsorSMPzE10mHU03Krsq5XOwG0Z7MwzZtqQoKnB3SydsnsA9oWiZran+Ag6W8gTfKeACJ4ROKu9
Nq7kbVQp8KotpTvow1S6VaJ3v1qU+X+Awqt2RFTVVUdIc/e/+s0FQgOBAThzaXBAt5XK2EGhzwJ6
l0XJkLOLc/OhwD1sZZX5GrraWkxN5mJ7Fk5muy8xTZqCma8qJsdzVDxYc1X60qj9CS6j8u/9x/l4
ISpFGoggKZaD1CgNjaQLTcdDnyJ7Nq0ydy0/rA9FrUYrpfltdcpDAeabp+3vTfL51f5Vm8+CMaOt
JraHAUD6K8si7UINKn8zq7T2MKcPkakUXzUpKbdDmc8JYup8CuTR2DhQu79LswaBCAvzOKYowyqV
FH01c6k79hThHVarUwQTyHB+339DN3f5O0GY0TY2j4hZL3WYxjaxI5QCbE/O0JsYZKXemEJTZ8Jl
1z/F9ug8oxkyvk1lvKakc9OTY+kZss1GoJ/BUbh+YbMxK4Ve7Hg2Ylc7uX+1Bkve9jYGvQ0C9NDw
17pPHz0sKkX0NOi7YuCwCGmVEQgtjiXb43TG26mTzG1XZMELn7WlBZbG4ZPNbKmB+j6sdZhuS0se
lx46DGpQNrOJ4/XjDlXk4Ghe214jRuWTjHz7RgvbZjtVdv4cd62yF7Xv7Ee7aopNYNvT1kiU3M20
OtiLoSRtCMruqTcqRnXlKH+HPQRNRphTuRmnNqWCLENe3QQjso0b+WkypAr3ibDbKgm3VoiwVrU1
qFl3E0TOY4NG+zsjIdixCTD6C8dk32F74knN4AY0c5DHiCR0KlAQz3ZdKuloeTjOtAElKY6VLMQp
nKbCNSbYw7rtP/hZWTxEQdc8R07su3nZ69qGBodwU3sYXbOVtc/3N++7ONl1IIETPyOFyEHgoyyl
0lDFUETSxpqXS5qx6WcL97FM62eRTthSG5gtuQ2v9pGc/q1sEsWNGlNsCwPkDbniJ9Go0S6EhweP
tQUn4Kd9/Wz5utjJiroGVriNRfxWMAqz7RSQjaUimNKZrVSLhOlXUis/fDvbaROc7mASr/ffyu1l
xhACsTp5Hg/xr4tdPkyiAPfTaJ4yobecAVLtLevYqMXn0VRWUqbb+4IFZuAodyZgtWWAxSkyx2vA
0DzQct2LUjeGm3Zoff7nJ+Jy5iPRSgeCswT6mANe9RpCV145quRfHcb0SRr+G+pdsUHjOFmppj94
KLDsjPYJ5SBw3hW3/orkpZK2pY3dgjdJPXNOq/UZqfl9u/KdbiGGNGl5LocBCJcTIorXEWHMq741
qQ88OQi+Gy0KTZvRVxDmlBtUR8ziEffCaD/hL7OL6lS/qGH86f6Lfc8zFgeIkQgwETJ4cE3yoq2W
DM3UK+Wk4YqI2oiWJv1xyoR9RnL1Apxi/AYjjyvBqPLki1KYpWvStR8cmN9tNKIArIb/CGPsn2Ew
tI+43Ax7qZGxtLfjfO8Ufn0OlDxAUlfvHvykp3HX1Y9joiNSXcHTrtXCtbv0MYqh5iQAtjHtAUez
qWAwb6tAhKcoU/K13GsOtItn1nSTOQT3NNXyskiuQjzOHKfVPYESFqZv1vCU5KRYWpyoXmDZ5T+V
5JzpSBHxmBQAa1Cs7tv9F39TapANzAbmM5pjdohcvHcjDGhKp5rm2ZCTHhD+aelLp/pjntrtNsWW
szGabA9a2TPLUVtJVT6IRLP7CduOOh7gyiJA5Ioaid4qNC8JjSe1a9QE2WHludUrIMn3n/ODo0Tl
jew8zGbUC5bNaMUS4yhFue3l/Sj+DZzse9mF8sou/ugg8RnJI7lgaUxYixa0ZBayJGmsoo0mBJuk
l0A4cvsxEZ1HSHX0ZEkdAuV1Zh2M1P9dxvB27j/obWqBo9Gs2K3pKqnm0k4rjiTNbpEA9PrAelL1
8UUd0/Ri0rV2xzJPn5yIKzEtut39ZT94v7M/Of0e8ulZIOY6hExNLXS6jY6X45K9L5xA2QUF9rj/
j1XQHSXWs1nBCF+vkiooZ1at73gSxNNzIuQnTRlWje8/fBbO90zPn+cli/LXaAOnbgfT9opEOzMl
nE1qiv6khUXxVJh6+arlaGPrVvclCgb5YoSpsfdrq94netYjOxU0p9ZoVi6424Oq0lKFCYwUhoGp
0nyWru6CkZkRuCyv08fvUlc3j1EJfdB38i5yI7lBLMzsoYdHhKCThK/Xyl10u6+4XR2Wxxqd77uU
uK1sOVBihapC95vx1GcI6dZNKTZafCnrbSVl2Zam5Rq0af6g1yESjgCJ1TxvQSRheTOhuSbbY6lY
njXlX5O4A26GnkXeR6+Mbn8gTb8mY/nezF2siFjpPHh1oDazy67fMwqESlBX0uSRm7WHsTLEoXAm
McM3q2fFDPZI+imPeiTyLVwFxLdbQ9n24BhcBvftWifmg+eHnkKdQNyCcrasimSp6ClQCc9tkRk7
OeKS2tgiSr/HTFYe62wsvCazlV+yE0joF7TuOMVbZxiAGkEg177oMhI7qo9He4kP0LnQNFpJGvf6
fz6YKmR1fh+JCoFvSfCNRFrJpUpOqejCPJtO9py0bbhyBG4RLhgqscVnvrdmgH9efBtAx22kMC3z
gjydkk0Y1qEbiWbYp2PzGMZptjUatNeyVlb3jtZ+qqcC3T/dd/7cD0O3Q3qcrpCfAm7H7Ih0cFEx
+hKeWGohKV6PqSa2F1P+UOgGBRAtpKjbOFKhf/dDDBPNrI0PSW2NZ6GVDy30wW/YTtrPToGQDTVf
RVkzZmX6EKhpenLatar6NmqQWshwzOiQgwFZ5vomA99aihTTwxxj+h3U6CflnbLN0HkbNeuIxPlb
otTT9xzpq5Ut8d48uT5JrE3/kDnbPHBeImskBPSiHo1Nz5mV5CzrqSm1Aq04FLWk0zT9rNJfZTf8
zCMkN6v4AaHgk01DYpNN5HnQWRz7YYierabedDa6qIgKNGiXGt1vyVnzYr1NRNi7iC0AoUWDi77J
9aEPwxxsYBDqL6Gt/0E9snhJE0ToHb0LH+5vnduaaK4eYMDP6Q68S/V6JTmIaikteu2lUEZ9X2qp
tu8TC09GABe7uXBfSQduh1eshbIV2BuyTBTKFxezITcMRJpEe6l63BRtOdUPUiLg9IrE/KlmjnEy
ywxVxTnfN2bhTsMPd7RE9M+JGUrfAzuy9lVXCjePzLWk4UZ0jFMEUZxeBBtkhgwtLjWJ6J6PWmN6
gY+r1bGoil0+hj9D/auEQq1Ad6mLzccuy55yIxlc9Hg2sfpvY0wXM6gfa+lo2kgefZYgHUvFsHHk
l0p9FvbF7EDchuhGCm1bOb07q0ANoHCH+tjkh06y1jb7B5kfT0IWjVkoItvAQq6/K8X9lJn8ocEW
fgkrI95K+IBumqgtLlghxtsarY6vranUiCFCQK0LaYVhc3tVUEkgk8XA4L1WXOwsRMBUJ4hM1TN7
oTwViXRJNWfX9vqz0pWg/UT/dn8rv9cGywPOrgL4DNgPfYFFthsgyVuFKCt7pZGedKPadQwqQiPf
xnW9i9tXG7S/LgFJl8V+GjOMjoFGmvlDWuZfsN90y+l1sAtXNk6h/4Su5SaSCm8cdg2elHajHhPN
HeIGeaLm9f4v/+Ai4V3BmyKMYOxCgX39tUo5t7Iw1lSPsnp4CdM8fg26IfKsolZwwZ0veKsLdoYu
yYe61o2dL1SxrSeA6Pd/if5BgKbBwzHggFL7Lq+0QRWZ3YWpjpzcBO5Af4xw1EB/9ByLfufEr0p0
Sdtoa0vhsRybBw4RSIFxJxnljp7R2Qn3aiidu+LLIJ1AThrVl0g6VAaSdQgeyy8GsnrFGb/Nz2ZQ
HksnO/aW+kVkD6Ys8b8EnhXVu95/8Tuk1RoRoP4JEKKJf/qqcSjV6QKn/lOS4XdhYHG7mSTrS9Y6
z7NyAKXLGod/1pdcpHsadfC7pgsdFsjG19/FzOditehkr0KcSZcI+5OPZ+w/0tC7LamPsM5j9JmG
X82wMZM3mvA65Skc/kzaP4OmuEHn0U0b+nBfoFqtw6TOM/mhtbXvSPSZGytLLug5eBP+Ls1bjraQ
bBzvf9APBiqIS8CMoMQktGnWYmuhG4OoXNVOnh4a01MoqUgeUC2e08JP92JSk0NU5/1zm/vRQZYq
HzA6biro3NbtVjLk5NHqkvYhDDp7jaxwW9YAYCCTJNIiAWa+q+39VUH0XayNBYhgb2jEKaobNJLN
3jgqdmJvJs2SaO6mzXcS0XFPEtf9bLJJ7I0pkjeOk3/O/XT42lX1ShD5KHAy9IVbC4qBwcX7Afn7
Vw2qr0cJlDZyIeVU6+o30tvwIWJKf+nSUBxMs5J2WqWCUaPTfLJCbU1l8fb2p/WBouHMRObVmIvb
v5McTEnx9fECLT4qyASAEYCx9TiFuDyubI8PzjsJEdBBmb4HGgDz3//1uIZv5E7X+KNX22N3Qm7r
adLL5GRAW3sOYgTyyh6aTJXJ4bcAMG0DCihlw3bh9MgtnG6zKOFWLDTRPjudqvxwJByG1SowL/I4
Wc8aXi4r98rtWJ1WAlsa7BJhXkXL7/ono7ku7LJ0Bq+V0xO0isETDYPvTSir9AOFsUGsm0nFYOmX
Wh7DR1kwOPcdMZyaLg5O6COKjWqH40tdpYOnpJH90hvWri2s5qmKw3JHBXUIghr9gqyMz20j/RuY
CLOshNqPMi8dOCKaYiR5AEauHyNtJx38Wqu9RBX+wgrujsB4vG7SWpSz9ZXFbs8aWRd1MnMsIE/W
MrEBumeHRllqL4PUKm4p4dNW1tXv+5vpdt/C+mFcTEyh6uFCu36iOBojzA6cxMOoN/NKu34dhWM8
T3Hxn2v/eSFGpPS1cK6UF306mO9+p6t14lmBlB2dsvtVJc4pwgzA7ZX4KSP331Rx+p9lnICrGwwD
Ia8AlWX3XT9fl/uxE+Hz7gnLCb5ok/FNHcPPehEDZsE07RiHub+//0pvv9u8JDwADdYM9cDiAvJh
ZVsp/gGeFNjmE7I/6lNjrIGjbjO1GQFI/Uq1AV/UUq+fS+61LkXlg1wH6McuakYsw4w82llmqm4G
VR02UtLFK8f4NvDgOMOcc1Z7oBhcAh4tOwt8gUOSl41Gf+AKll7rQm9fqsj+4VT6E+NxrOstbXzK
fVocK+fhlhsw++v8tfwi7gkrkqYorgtvkqtNl1785FkCldX/D3ln0hw3lq7nv3KjV/YCfTEPjtu9
ABKZyeSQpEhJlDYISqIwzzN+/X3AattMJCNh2QuHw4uqCgWLOsDBGb7hHTrLVfp2Q1HxyUu7vQrc
PW9/5GZHMQ3toCp7xNmRRtnnktg9bnZTedMZgk1Z/btZVPcWMu5OK30KrDW9xo9WAvkWam407SFQ
zT9/d1BbYpYV5hiWFIxRkG48S3ZNK49X5uWjpUDHhfyHK5DDdbGzRBGKtBaIBTI4OOEmYcDkxNmX
0Uwze4za6t6Y1LU44IMxkS6CPc5xbvJyi08hl6OOq6GWHuf2PoYgrqrVnzQh3YQKuvWl51RoO7fd
D8Ql7qLiMbXMT3knOFzeB7lP71Ul2GX92p44P53BJcxoI5YmQL5lZXeY8rEtYik7Rnn/tdGNnIqI
iJ2GmqKqURarafH5JIDA43QmHKIHw8F2+nkLGWMQ3rk9Jp2afY2TxN9WpTl9CUcZyJUcwk1P1Ki/
i2vZu2pU61PGhv6chSXRkIHOYOWBMbMt3Vc+pU0WXkWFMb2klhY8XT6QPkhVZgA9By/xEeJJ+uKw
wLoCIFhVIHFO8LKvDdm7aXqMBR1Vj58Hq7n3snpb4bwJVEPQs8/lpJVOTr6xcgecfyASW25OIlow
adQiTycsMiW/T2rQi2KFOqki9MK2ra1ylxd4a+AgtabUdl5vZjyCjvmopEe9bEyBOCyjHErWMcTK
HT2vsnC1xoxu00rdNuYg3eQ9ugJtOESblRmf45nTtBYMCg1RMHhzB0Vd7EnZmBTB7Iz2GOP+5YZZ
Le+6URMOXg3DI2164SHwByhDRYNEGpTebyE/BSMRascJaPymT601uZwPViv5IUAoQFEsgre86d1h
FCvVIKY0bY5pI+t7IlnvoGlltqFLl38DbGu5+D98uzwP5wcgdwWYmLnwrCGZtbh9mxEvmTwcOgrh
pKSmFBvOJKF5dnmU8xgGpNIbSQS5U/qP88/fvVlU4mdXJVV5RCyjBj+Y1jtTKsSHCavXlX7rRy80
84dg5wIQ4BufDoVzVDmaplcch5C4wQPTQk2omlbu2beWxOnymam/wCs4XJm3peMZfFDSmUz07qKa
LrQ+JtkVAdRNlmq6I9dh6Ra59qMY1eG6Q0fuFQ8bCAcGGXZSxZnb0kXAZjKtHV2bXgYio20ve6EN
hV5BSyBBpbrA1XMUOvXnn34J1hVpCYRhsJ/UDE+np9IbYwRA4d11QUudJoa3l+sZPh4V5dvLQ32Q
9BGEzAGlyLfnyF98ijpF0hc4THmE6vHSkOV9CqsOW9XY97dpaGIWzcm9V0SB5r2JFW5rNvXKwpuH
eP+ZFGyNCb2wMaVVCrpi8brN0BpVpjXNHfVOYYubqe+G1mh+6cwk3PdxHu47ra6PXaDc5F3ir4mP
nbUQFJSc5hMGkWP2lrpEYYVjaISF2Rt3LZrP170pYxxX+tvBm6XexMjNInZ1oKgTuXn8LWx170ro
oP815BufCqGTnTgpg+0YyM+Dl/X7HO8j9/JnWp46iJmChqPtNlczuJTnDfVub1q+D2dkVMP7zip/
BX2vUXMxqytRi/OjUgGYVcKsfb485ln/bR6UQioxKgEn/1kM6mdosedJGGGvpPqPvW/BL9IiFGQS
Wp7mAPcaOdVgLyhy4wy1kN0goZ46sT4VGjyoYi0hWF57b48jz1C5OToh2zqdgxYoAZA8M7zvBetH
JDfPqaLtEpMdmZV5t7Im53c7WZPzu78bbLEmyZlDyvVGeK+2oXntocMNUgCt3MtTfP5KEBfnVi7B
LUH52c0qdb48Dl14LzdW+mQmHjkIX9mphkHfS2SUK7t9ecRT5pAALhLGsNNQ5lkc8TL1nNDLeKve
137g0oT1ZdwUTjDiVXj5zT4cae7fkKJycy1P+FwVyN/aIbzHPMTU7AztLjsZOmXCAUlb84A/O+jf
3ouoF1TvfKUs/Xr7GCYnRzzsAalxCiXaKubcvQqREOyHYcLNq/1UxKCOKIfDxDFczR/3YjptizS+
HacRfgVF8YQEhsDGRlZl6yv+DWoyh9CPV4L+ZTQ1P+tMOFdnQB73+eIbIKNneJFuhfdBMWKkrGbm
p6mRM7fo0KHIxbDf5KPmuWoxrOWdH30TGl0aUo5ks/QBTzdQFptVlfWMHKaaamM/qlyHiefZvqhm
f0g6ml+SzvD8niBRuOJPh8JEcdSqEBmuIDRSp8exwRGsvncuL7LzTTrvUiB5LDOixGVb0wtioYk6
P7ov4DXSLIgJw2ASbi+P8tEm5WogPWNpIWAy//zd2asjcghFsQ/vPcu7S3yvO1bUZA+l0A93ITpq
V/87w808XZQuMHZZXMgAdzA9Kdij0DwQItV/E2KWriWYP+REHla26fm9wgxSH6dPhuUAkdjpuyG3
KhfRIHLMDZ1mD1HwWoolUl1thP1fat5Hcv3z8uudL0IFqQUm8q3CDOr1dMRukougVXva4KoOrjgZ
qi3Sn63dKWW/crqeVToI0HDtUSl2cMDOMOvTseJOg1CVyRqQDWWLV/h2oAq6GcwaOnLfHIS+ETZm
YP7Q8kfZl/dDeJuo9/nwOUjv6wrIoXrAwPNKDiiHJtM2FAbZqYzsM64LHnZDzdbEwNDT/+V59nP4
b/5rfv/XJXPig7RsvfDY1PeoVc4yfQB85mX/bsH1RagPFunlMcYoBx9Npd+gU07sGkTmJi614muE
YqCtN41+J4ldd+gkVF4iw2pWVv4H34okB1ouqYdGKLD4VlrVVHoUI87dhI10Pbfm94MQwmkFvL3y
rc63sjE7CABT4HAiDVlU+5Dx10orFYZjFvgoNqEauB3EKvt6efGdb+XTURYvlPtFgcW0P1LGNMGm
KzIGDqa0ixWaWp5f7C6P9tYxPA0iuGu556CmY4UMKv30Q0oCwjtmVY9HP5O2Qu09FSbmkHENqTDA
E+BQ9t+EyL9ppZssutf7Q1R+wtR1jI6adyMPP33zqEX3Mu6j6ei0ZecU+j0wuWNSvNTxj7o6pP0v
v/GdSUSAZyvLv8zpx9QiZY/HgOVScsEo9VuPvPhoHSwTPZcG8e/nprj3h5sQA0ULD029gnG9j/Bh
taRHRXsQpidRdMlshf6hsdALi3Za+dvqrnrpC7L5HeVIzDdsI/gtWE6Oa2EX7fVZZ+hH5n/thdjO
op/00+MACkv9YoSvWfY7hSFveiphxmGsD5L8tbDuzBYElIz5IG634LeN5ArfE/vy/J/lNgTLoMZm
FWPq8pQPlvNvauEQkEuBHmxpUbaW9AUZfu1nYw3+dSkHPvLwqXQFXUK9yUtptNHdNdYcXd7C5MUq
IK2Y0YJE7ih8z7vs3XZO48GEzOX1x6YqMB8QD1GxH7XmBQsJCkVB8koTMNlMifZTMiNHlF6ikUpf
ZrcAcUqs9JRDF043Sf1sDr8m6dWS9okJn0O4a9UXAWRFPhW3cX49NNsoN76qufygpS/GQPcYZQyH
st3KqXAewAARJjel2cGVe0b11cQgMHo9UY5yCP9aCZ4EKqdOCElnq2Zado1mv61YpbYy7Fk7F8v0
t7Bi3k30jJbcIKnMkDjThvHYqnykyKjL3TAhfploXrNTIxB5s7mr9Bwq3q5Js+QxbhXtNsyT4j7O
O/W2aXGk1YHG/vGFTVkGu0D0RsE0nwEj8zjWgiTyxWONIG2OePVW7TLToWZmlzMQ7fKiPj8oMXnh
LKHsp2CubiwuB9FMfXEMc0ZD8nY7Fm0GARbrzsujnGmiM9nc0hz9s4QmgseLrWNAz5WlQobWngpX
HidycwWU2U6Sxy5NWYNdQCtNc3xJwNHcB505ST9wmP+p54ViZ1X9iNborooTpxvg3CuTUf1x5DIz
67jVqVuQOC2zwTDix/ghT8caA+QHmLDhPbGv7nSm8cnD1OiRNovy+/KsnN+H/KVMP3KmoJGBdp/u
ZHQ3Sp3yuHiUBdjZjRXU287PB1fR1+LnD/YYTH0uK41m4kxxOR1pStUpEHygCwaSZxs/BNoI9be1
vWC68YMdhTW8h7X28+X3O6+E8NWJO0ASAbgGBDbfn++OKiXNwRcFyXTsYYh/wXp3uqb9lSO6L43H
jKL2McjKHuMb8nxVEH7mjYB+VTgWmO76wCnI9XYdrNQrHRa8LSZVh29UH3+//JjnQavJncppQD1k
xvYvYoUQh49orHX0OxQvh9xVSw9ZWet3hTqFTh9qkat07VoH9INvTyEEFDLYazKaJVogQ86t8nqJ
L0LWPA2SScUbTwjgAN3KKjvDCbL3YJuDgoR+Qwq1FHMchRGolmmBW5EjfSN1on6fVNPnpIgnUJdW
o76ONTpdVpE80AWwdSwzvxWWNuxUtBW/VUP8pPhdte0aRfnjKA1uCu5B4IvnisWSRiYnaRXUQ1Ed
aW/46CNpgl0MRbp2+Hzwgedu39v9Mn/nxTJMygLwjFZWx7CeQBYlwXhtzqbOUgmErlEEdRsNpSvK
TbglGNE3odEjB55VR/QiFBdgVrbNW/Eb1DP84WcXljEehrWHnCtAp9c6Kljk73QMmQlqc6d7xWxa
cNhYxB+b9jlE9Osge1V1UBOtf84yYDOZb0GE9EbtZsKQ577BgcUV0yJ4bsX+0Kd/7D6pzLJ54Buo
LNBFI8M/fR6jkZEL16riGEBN+6xqfXE3mdFzOoTWs1BHxmM3gt0XQvNGqILkaOqB/iKjGYoJYf81
Civ6JqWY/Pl1NYv6AEukZ0KOvryu2gYDnLamq5r4QYGpeR5suyye3MsnwvmlSGuEKxhMOtoPYD5P
370Fx92UQO2PhpkGN+0Uovyrj+bK6p+X3fKL4wELWIAqAPIhi3MnSUA6iGVeQsYnJ4JQWbqlqU0b
XQgA2g/RHzZJ5g/KWNSjCR4VwKynL9VrGGoPhZwfcRhrrsVWJAjsjZVe4vmxxjlDo5fYZbZjWW41
uRF9sm+9QKjD9yGX1w/5ICU/LVQYL3+iM+k4XofS09zG4tqepc9OX0eWpsBIBKs+cpEh5NFK3l42
op0e1eMuRxfiV1HJ+7Bpxu/dMIYOUNfWaWUlRi1aeYqMbE2j7AwzOz/QXKCaQxzEoMxFiFM04DAi
vGWPddDvW1WzzaiQLBgDrQehOY1FJ0975TFgI29yS3TFprc2k9i2XzFfnNmfqpXTsM972wrQrrFQ
4L3hd/GeT5vOjXpEcbkbte67mUatjbzk+NQ1lnhV52HliElTTXaAETty5Kny4/Jkz+HByUqlo0N4
MkO66ZvycU/numiHCcXPUTyKNRAWNZhC5ABz69BKaIWkqRledSAyn3KpCK9CUZhW6nLn35oWKZJp
NMvVmfy2LMyZSVBZU5RIx2RI4yfPtPZFNA17L1G2oC1BvHe1t0Py63tWRLGj5Z2+MbB0kCcs88ap
z1YagWeLnMeZWUu02rEjOHOy8SW9ocGUSkca+Mkhkf3gZoQC+FKm3lrOeXYSzUPRc4R4x/pCAud0
5r02aEbNyiUqDPl0L2hG7QwyffLL3/csPGQUU5oL3ZiBcBwt9hL0giRA4l48zgRhJ5GbdK/kUo/m
2Dgc2VrVY6lpnVsiur5y7Z3xBGgGUdgli6W2BlVgWb4GMF52ptXUR1ydsZZL4/pZwClkM6S9fF02
0rg3Au1rJgJGjHIf/CR2f8exDczH0cBXloZyh32I7z0mCI7viw7L37wqv4NbvydTF20ptprDaA3p
UQhq7nFKM7/VZOacIJIo7wuks7bKgDVrXwjbApTEJsk04RutE3k74tu6spTPQhFel0oshFX+oWGy
CMSTPLQ6jK/pPpYV0qjUsDbGhOdnNEqYBShWi7aVEa8Vjuaj/XT/MurcpgFOiDPQmaOmMZlx2qn1
EZG/HcgOo/6iUQUUig6YtNsSW5dq7Mj5Lq2e0Max+/7QQMgQsmc/Ah+ePvh1vZmP2UJVqXc+eD2i
EXIxa6DthQg/K+ul6OVt3ESbJL9rAgEXhC0SzkFLB0RK94WnYGeJ2E7YOKYau77M9AdoH97CO/dj
zRGafBN0/TYyoi1svL2R9C5c3A2KeCkQhaBC9jML9oOauXWUbOZAMYl7J+HXPM2Nh32j+oA+gayA
MTZdRau2mYknNv/1exEnaHOrJuHGE65AcO8SQ3Ji/4fI0wzqrpXlXe2Nu5Q6CSJSVRdEXIzQ4y/v
sfMUmCIHPTKD3HKuHS/b0plei/SrKvHotZNdCBMevBgNot9m3QjK6B9HZms3EIttZD2p4L8g8Yjz
YnkYdeO3oJT5VaJlxsajTeHgWe27AqyDTV2Zyi3p25qw8JnuBYhypL8od7FmOPqXZhtWbHqSkMiU
mbQm32dFWN6g1CpROOyFa3XypbtATEI7ANYt9abqilXjuXWiSNfYX38D5nDMDNrks6BM6Uxx1G89
xcrulXRau3nPz0hwBrT5KfXSeaAXeXpG6pPaKPUIXqqgYrAZ08HfjrJRPlz+fh+NMhMXaNgQeNK+
Ph3FKkStgxzYQvczsRPLEcPVRVTaLo/ywVVHNANqDXmkuSy2DAqrNgs8Uanbe6yQjAPdsG8yfgh2
lcqvgwinT1FTvB+7HbU5J65qRGyMaMLA24/Da+ZXWolRz0BqTO2MEqCtTPoEP3sR1eRppVW+EBf3
lZUpjpLH/dHMUO7OQl/bhmXwgk9x5/aA/JwsJ/QSkF92wrh5vDwv57M/QzmYD2ouUNCX06KF/hDh
/ZLdT5bxYqmYNBe+mK9cg2eDqMDhccBAyok+81mjJLNqH8OPSDhOCG/ewEmkAlgP+cppfBZMzaMg
bcjih6REAnC6kKKQZapIo3AU1Hxym6Qr3FbPu71VgIUwzSDatmGvXwmjaezACAorEfqbHsLJZYBv
GeDQWaKc8gy1z9PxFXnKlEjrtTutDxFkx6LVlgYca8o88DdkniosLWqFthVSxTdHFNTC9NdodYod
xgl2ksiV1XI8OojifI26DjCRL3RYLFaGfD9YkbE3aT1fx3XX2yOu7+7lhXB2gZL9wetC3AvfmVkL
+PTp8yFNm6bR4mOcltKG6lMGpyqiYNQ3u0oKr/SwFdf25Nn1iegMd/WsJ8sn48udjlmpQ8U00uZJ
cVJyGixN7vsI+RBjyNWfRqiEV0NOfVqaJu0WTwy8Lj29uKqn0NyNSDw6l2fgLPqkPskm4GGICukh
L6oZFjr7XhFOBXwL9ICxalK+logK/xZGQV3Z/ecbguaZjJUuzTrwkstdFwya6sUCkIVSyOKt0c2Q
JaQUV0Y5iz6ZNZC6MFHmr0pr5XR6WzgOI7WC6OgZbbaNArxQYyTMtkid+1/KtA+/xrkXbCtaXysj
n59uiIJhHorzFlzHOYs8HToeek9t9aY4tn2jbYZAbG9xYYjwIIy2uTrEWx9up10lQX5l4HPQIdjo
RJna/bj8Sc+PhFngiAsXEA2F+CVizDN6lX5NnR41DawIsiLNrtEMR4rG/qGIxhEpdJo8udojs+zV
8sosnG8pkipk8gFQvgl9LGLSXsYpYhL79Ai9JrAzSFM7tdW6DTvwU9TFpptJ0Zqv2nlpGAAE548p
ktVQY1lWpJFEnRD6MuU7Li7VJUAtXCK9It00sep/8wUx3QfiBMk/R/bUpuwT2PnQIsnu6/FtVsSy
kzdTQQNSEb9rRcumj4tYuVYS0frT/Tazq5HFgGFN0xVo+ekaiaasM4thEO9UQf5Mp7yj4qSi3+N1
K9fP2XcAo0ESBMSFMi287nk3vquWCymYiSJnoEk4Gmn6zcB6MsuRn6iq+IuXemv95PnvO7kI5vHo
PMwFqFmBf7H4p0rNKtr94h3008YOjCF0dD9JVt7q7LiaR0E2mlyH8jPV19O3yuLEQzCuF+8EIUUL
G3+4K5kT26bMPq1UuM6DJ8ZSobO88dk4SBZHYzGEUppOtXgX6PKjMoNrMXiJHRVU1KvaDt2uq8Vb
r5AfQ722ZbD2pR1XvrXzUzqm2WD+uryt35SqlzOMi8CMhqW5QOh4+u5Ka1bhYJXinekX4ybTA89F
DiQ6SLnS2onoWbtIDOL95InR70LHHdOGlxx8t+RJQbi9SS0XU616V/lGY2M/nm09WhU73UzKPWqT
vwY9CfZAKIWdGGuvXhwXm7KSR44pQbnW+ji9C6c8eCl1b3yu0G/fJ7msXbehqh/LrJEcznMsWNWu
vOEis56krF112JnP7tMZoJEJQId4AxYbHvKnM2AYeRS1cgHDUGr1jd5DH+876SGOZMfKe23DmPqm
7iu0+xTTd8pKKFcChvN+OWUF/JqIukAHzeXW00fwdCOS/Qw+iJwJB0UTblrFr92yMobrFL2+Qx0k
L/3URdeZiI4gJpMF3INIwW8jTsObJGFCFX+SdrjTdr/1JlE3Xl1h0pxAwY8Kf18R5Owirmy3JPpx
e2kQb2ozLQ5lqDSOKKC870wjrMppVPTbzAtV28xT4UZSpBLPxYyz3kC3KczuL6++D45YxEGok8+a
Pgi3L8+TchCKqC1jWDajImxV1Og9XakR2wilkuMybNqbVLCqTRVP+6SfHpsy2SQK9rdiV2tXaUQf
liCw8R7pf1obihrH1uyVldP1/NDjIeGBkFYRY3ARnH4d0wdLVZm1AF5cLQ/1GCCbmMBeikxwKmEV
DXbdKeLKjXd+8lGppelEycvi4luq70WFMBQzJ+NY+v70iG5YdSsG0VqLb17bJ2t/JiAp4DJnTRBE
0Bb3KhrOJS+BiILI+pdHtXfzoY/dpo9KQKWrPgTnpx9FBUS6CKOo7yNrOr/1u/vD1DlptWSUjlFc
oPFd1Do1kXaon/NeFdzSq3AnUMK7sZbkq0gJNCfO0Y6XhaHeyFEyPAJ9Wwvtzr7u/EgIehFbcLDR
UDl9pKxGB8QYUdNBgu6Zf1InSYv0Z5oDVfFVMfw8emti7Gff9m1IUO0I+JDnvGnovpsFTKIHfcw9
6TiGmu80SJ9uoiHv/7QEjBISPctZ6JUmEUXx0xcTRaSrYxqiR7WS/K05JeZzi3z7PhVy5fHyPj4L
DonMGIZOFBMIW2yxQ6Kij5AeRkpPrOL2LoyvW6vCDNCyhMRBYEgRHVrsrozi+wGi8Mrg5ygZjL7e
BCSpBtFuWeIiptgszFBv0mOPBN4O+UVvH2tGRUFCkiBvYnElun0pPolmULhdnUg4FeSdm1IUt4te
8xzf18eVI/08bJ8faoZfQF0mtljy1s24E7jYg/QYKmp9RVFb3OR5bu1izFHsmKbRVSfKnwJtcGIx
QrkpjPeenKyVVc/xYDwG1ZFZ4oY0gkTidBEowCox+emTY1ZKt6MY+rfobSouUTZgJqnMNwm8jo3V
ivFmyDD4TuJsJbg6319EFaQOJA9UE86sMtLJj7laOnjirfqoqoJ/1UQoZwlB0WzQ83ITpVzb0h+8
NVgtQNLwdESMctQ54Hu3wRIkO5s6zZPjWGQVUqyF9b0KBBzpmpjSZW+KwDuoHERUzFikdenWg0WR
4PKmON/lpw+xiCtSakRxVbXJUYhDYVvqQuQmeeR//uNRIPjT46FBCxF/CRFLG0sS4jQKjnIfgLMT
JWHTZxCZLo/yxkg9vSgow9AyhLqNECA119MZDUdRLZsxC46+1W+4zO00/pIo4Qa+0nbQni35PtIO
jfJF7TPHiFQbIK1tJe1mFLAbbu8Mb0STOcSrULSb8EWe4jslO2jqa+urmMY/ysFnb8BZIgZ+2faO
WQM1KZM9kfnWzPrPkKFuTL/7UlTfc3zS3Kr4geLxn38vSIDcgWAbuAiWzGSIP63fhrJ/xFfl2kwF
Gb+IejXimTOW5USaAAmRE5yJAst4G53ZgQilDI4x4vX7QhsNx4Oltx+tfBsIhu9i01E5vRlZjgGe
bp8lsmSDu6hXvugHq3NmfoFxBj9LMre4HWqEPawWjZFj30UKzQ0MB8W5Qnp53ZxvfvhlrJv5BECy
dnkKFq3V+aGR+cdsqp56cbIey9pongQOKpxQQoMUhwX86Y8HJZwGpUJcD3hrGdAHNSCqwEReaBLr
5GrCLOIacDkeLN6wTWKh2xCJrrmdnr8oKTETSaqKpTYE99P9UatDQFe4yVBWASOo6ZH2RTSnZmNm
g7RhGfnXYZkmu8sv+mbFcbqYGBVwEkATEHMoVZyOaqX00cqxyo6NdZxyz5ECPA61BNWx1M5hGUz9
toWnnT0N4HDF/ikRyOZU1+uvCm9fUKvS47umvUK8xTbMhy78rpaWo4/jPh73koJDDRQw+FlpvlX6
wI6URym9VYI7w6IM7Gv1gz5J21EEt14n6DzWdsi1aoXp1mvSXY1cZic1mwbJTKOOX1LAz+6YgJs1
KyF0ggbHoL7q95enZM6U3s8IJQkqdDjOGjPyBpDk6YwYE3tb7MP+U8blsC9FvNFKDCH3Qi4q9ObQ
UWiMznDTVl07It+itpOh0bsFjETQPns6UEo4Hdq00mDiUko+IZYp2w0itI9tot1XcuNf4eFCC81n
rj0z9VwlYnvrba/uowY0eaqPSGZ1qYwzrx4eckADThan1rbkyDQwcH2cUqy3Bu/L5ck66/chL0Hm
b87Sg6yiM7vHYfDjQK104YHUe4+QSnHIgUsdiyCpXaHQqr3Q1ptEE4uN0BPAjINoup4qSPeRGVr7
ocHluKWkro8yluOdpDyOZldtmtyP71M5kleW+1mgNyN2IOVjUMIJSvNjsclywSpbo6uUB0/ySRRk
td5CJsifQZl/F7wWJTKEDBxR9vJbfzI1u9St1kGB2NuWWFU53FeUIYZBXWlXLI9SYHt09uY0dmZx
UCk+/fBxPgm5lQ/yg5f7gRvpQr1p/cBbqRx9OAo0GSzO4OHTpT0dZSiSIOun2U5jDIstFnxsu7Js
ri4viTcllvermCIbwCvg3cpb5rC8F7pUSqQmEbSHSLLKrV6po1Og9gonWnxBHeDQx0rsxmbypM86
HWPdulkXFe44IPxrmU3l5ukQ763Mkg4IrnytcPKx2+AxCMIAuWTzc6SJw6ZTsvxAnV3ndCADQl2l
dGRfCtxMNcoby0u1fRAUmSNNQrylOKs5qpgaqHc2KL/hVe1kpao+mbGeOGpslG4kmsnKzXW2nZkI
ZoGOAocrcejbYnwXQ4ZFP1kNVoEPxDqutkXz3Rmd7ip0KfNfD05+G2yg+R2L781r+OitXGHzkll8
hRlhD3BnLkeSJZ5+bMSWGzmoGvkBwOceJqdaGRtd3UmkC5e/9xlh7O01QV0gSgUZHaT36Ug4L5op
u19+KG7Mnb6L74ZtcSVtYVvbvivZ4jZ1lF3xpXONB21nHMRNtvM3gS1sLz/H8v5cPoZ8+hiD3rZh
J5byA0rBtoYcXKJ9V4pdJeugSlfW+HInESuDa5ljLyIT5EQWr6wqczUlQHFtkDLt1jD9L3VmWSvZ
98eDgJ2mrMfFvNS+JaAqKy9JAU+HOCrmYRS6oFjDlVeZL/iTdYI2CRAIev2zfB3Xz+m0aX2AnOtU
ZEe99XFwhm+NJHTuz+x8b4NgxndaA+l9CWbOEeJpbfGcv+OMJfyrmkNZe8naozg8wkVl9FKMdRiU
Yz5nWGvmlYtRAHvNKAM8eOf2OiU85fQd04TKT4r4xJEKbtraEzDffUJC/XB5Bb5JY7yby7/GoQaO
Dgi1MPb86ThGhTwG2L4UgUbwR0ljtrs+Lx7kTPslTpqEMqUejnYwIhgFn87bjL3e3WpFWLgYKul7
9ArrTSkFvS12UsgR2WyQEQTQ2SvBVhWTHcnfNo3CjYjHsmP5xpNkxLeRGFsbq2y2o0KpPbcEbSWr
WQREf70VvSH6WDM4eymjMMIe95qMtyot/2FUKflWfCsNQqiNmk9oqz5alYUkmn+2od/GVekScYoT
VdGiPZ3NETCkgZY5RZla0j4naRIeipa0rlFT305K42tdrNlCf7BQQKWAUqaoxusuUQuxymXSl2Fy
bAw12HvjZHLlQ5F6Wyf/fkJWrf/5H/z5Z16MNHCDZvHHfx6L1+yxqV5fm9uX4j/mX/0f/+s/T//I
b/7rb968NC8nf3AzOKTjQ/tajZ9ea8yF3saEMDv/n/+rP/y317e/5WksXv/xt595mzXz34buWPa3
f/3o6tc//jarCP37+7/+Xz+7e0n5NSf/mdf/9l+uX1+TMPP/679d1clL9qte/gWvL3Xzj79Z+t9n
+XGq0jBm5mYZp2f/+q+f4J0CbZzoFx3L+abJ8qoJ/vE30rm/z7gnwMdcNGRH/E6dt3/9SP47tTt+
AXVpmlCEz3/77w96/9fu/GvyPyYSv3FS/ucmNvFSp9AJs5uzFFEzAEGny25SI8rECKTudARbte46
8vdhdW3KxzS9aqoNEpdphqSsaBfYTqoiMexeV651kG5jpthlcMimTZk4oYcT1KYInW7ai4jr64cK
eF7LEe6aeNjTxKofu2inCDvB21exC6BIK2+IeW3J3AT61ogOVXal9DeeftUHrtc6ZGV6s0uH62K6
CvOt1+3D8SmtWru+Da6NL/VT+mt40X4PL9lOUO/G9CGMvo3qVboaRp6GFuczNF8p7+Ia2cyxdQcS
tzMFt/4+vhpf8+/ld1l3tK/i6+zi+kPCqfNH/j3/3r6izY3e4fRjoPn6mDq+t23H1zHc5LJt4mrV
brR830fXbfRTjxV7KnfRdFsrzghEMr9q4p3k77X2WyL8HmPJTskhB3ApaypOC4Du2Sst0RlGUtQK
HqXYnRvPRfVgJnvRvNaEz4V8r+r23fRbeKD2fZM+TV/ib7PAkR1/a0IHenE22Rbup6ljJXbxqcf7
3LODyqlqW+EX322qf63V9yT31cdcxB3/lx7zrVRxYQuZi5P7/4EFsnYqLBv8//+dCh8cCrDcAEBQ
LZsB2Is4kqSvTPVUV3ZhVpp2l0iJEyl03zydfKsx3cs7YW20xSH9fzjaQirn7Xggyp/VY+cMndru
6YlXqVPuq10IjNrRd6MDbNuJNhHZm+VYLke8g1qOozmQTrf+xt+sdiPecMiLHfX+AZbZXJrEE/rb
gbpTd70rumViT62j0uVO7DaxtefRaW6QA29Up3syX4ZfHu5Nn+XSbgebf1NBF+iFH4pH5NdL3/Fh
GZu28iM8pIOjeFTjbRgur/4DcIlUd3yC8M/CnWLYzXX4WcRe0aD0Z8ev3R735b/+oBY2/GnIzT0A
f0rtkW24cW6jBx7XSMJS93P0J/+m+R2kG+GzcBt96vFjg+N+8O/9b9NLMWxgm2Z3/ab75KuOlzg3
nt3eVF9IyIvEvqH5pj9LX+pf3e4/2fuu5ciRLMtfGdt3tEGLh30YdwcQkoxgUOYLjEyS0Frj6/d4
ZM8WE8kJWFVXdVVZpwVlCMDF9avvufH1+NBvfZbelERPSHgTlxSFR6JGbhUHfgUfmdcASoezBnC+
gTM9RWspYEJAwvcAr74XX7OvxVcUIqD9Kr6UguhXr+KVArHb2aOEAVOluEt0lGRThM9ygVbIklMB
2kayL/IWuPkm8tfJGJD21LhewcKEAiU6IEsOA9T6gI4ubfOMv//c5r/jNi9xk3mN4u/NTb53lPyT
mcE1hFYbyLEF0/6emZXdIAHNPFHdQvbfelk9jAP6YDVGPa2sSoGZr6i/Dib4x1vOhMPvcctZ+Pyf
9+SVp3DVwJbTZiIi1uS4tJRMdWt7pAOr6e3DZAdXdKl4bfFGM+Hwm290LmCacweUj8MoQTge0fDZ
KoZyHshmXaouoAQ8qpgoosyMKEfVZ7SSw2Fw6mLwV4ZV61TJvMkR0MCUVHqskaoaTVuThJLJ2Ziu
R7SC2wSCKlIVWGZEnwL4aUdw3uqqLLqC6iZYcuQBGcyLbwdZTRwxbpaCpbNS0m8b9HE6sw3K6lgP
qzBSXUuhKeVejwGYc6SfSFlhCDTpqJ8xXtBUEpRwCUR8RPLmUB4gOLyOqBkxhn32nAAIh+UoiGSX
VYxPj+nH8c321U+RZRsB6NwdodmvBRR2ofUmSTIanapr81FfmSv5EfXi7+Z1/9LtB7fahwuwd0tb
fu6F/MHU+ptv+Q+u4n/zlnOKu3DA5jBreZBmoixAzSuf0TQRsM3AjGpJsF+CHVgirXkp6h9BWktz
5a6wD5T1m+c6C7l9O+bI6uIeUSR4IcXr+xvVHXB+pj5W3cdHkV5fw39Hnp7uTqeF4NZ5c+ab9/E+
M3bim5neWfw+48a/adaA2iHixnP9VbN+KdbVWoXarlMoyOuaDMQVXIV6pCDQ7XbFVUaenzfMFlx7
o+NJCZppQR7QtpZk5KqhqFZfVOpnJUo/Lsycv1SDGZY5+Es+kfgG/M/zaXu0nOCAMFZMy5yK62qi
WUizI5yu1xVy4FSkdBDvzlgv8DpukV9YvDnomv8HjmWJYOZO2N9KMJ/K7Q8EM8e/QOtguCJTEEzn
IEtB39Rf1hAyuatapEhsgNv9i2s8i0IgIbYWxQr73bDhazow6zq5RV86TWZKwIKQQd4BBqoxSLRS
Qmopt3EH5yEtWekBBZa1i33UlzZ9xgL+9BOzuGOz+Mq/umNnCrh0Kmaacq0j+SgOQSFZSnNXhFlM
vRXKkaV3hQYxSSckNfyrVDJjl384lSwuwoyv/h6L8JkDEQCryCiHzx/+pHl3CyWKpamvC9Vl7EtO
vhRO7+6/oECKPToRI2++TVCpz8zrJ3qsbYWsTqcrhZpkZKvtSB9XbHUXkdXl4wsMqc945C+DmgMj
Jm1j1oANVF3RBcwpg6Ch+hH4r05wq7tAF+hQ3I//6g0a225wkB/1PRKojvl78xXvLKiwGnH0G0ch
94LzWq6UJ42hd9PKo+UqJqVt3nkwTo6efbxPqHTQ7XEDf8lqLVC0L2D6Go40OqxMFroNMSi+7Ya4
B59EzrANnDfU0dsTrVlhv1VbVSHq7QGuKcGG7vyW7z2mHhryJlB3HbuGjRbeTCfUfmpIjMvH1Hw1
2VsCaWfTimxq5jnBC0T1i+/WToir6kRyQ/r1oO1JujuYDGjQ9hqZMmuDFhiHzhJi105DxHVHDTyt
4h21Y9HQ9XbZQ4hbImR4Y1xxd5nkiuuH6B1dpp2Hjg4bzOdrTL/qbPfUs4crkzzAvUUfDjcpdVFa
v8tIvu5ZBmHsPuClXY0mn5uNbRK8Xdkk3PcmOvk6I5ur0/EIhAnSOBrR7W1t88djT2OyfR2uY1I5
La1YbTds29LXezTGcJBbAuEe0VfkVBP0k7Erlu2A0Ok8bluyT9YaqA4CgvX0cb+N1hUrbXiHroPd
NtvxixWscoJ1v+key/exIkVOejpuol20biv8icgPaTcRFZzhIMN9GO3GjXLNb8tH6FEP3/cxUfCI
yevVk+Z61yZ5Xr235P5ePIZI6yciIeUuISXWuLBrJj7aT/G6sZHwZefrJ6QKsZ5Nm94x9lhmgQ5k
7RMXLfnIKqOrHvNbOAnfR0n/qbh8OAgzL1WBpE9d4qdTI7WdYKaYwN5Z525IrvcDQz3frrfZwXAT
Im2e6rUtbTBEZ3Rsyha0viVOMe9H+2/hFEvrMxP0VYOkKqRL8vXhROXtjeve3gukJiX9IrGJIR+I
bp7HHbUVF2cgQ46Mf9htNqfjwvIsM62ZjP/JtH4yrf9MpjXTHf/IQ7nEH2Zq5R/JP7/Br851XIS1
kG0sQ91Cbf735rmgNt4U5GBWXJhVTHS5fKxt1H87rd3akzPhd3o/OIOD2BPlr42bElKyOb+PR6T4
ayOdnPw5Q96f5JibickUuBWObAc0tWM7tCMm2N3KuOlW3UqgOoNCw5DAzEJo1NoRER8A1xnAM7pv
2UB1smuZ3dnaprOffWYx0+aSVHejdW8LpxFStGOS0+PZgqYMcRrY7NAYEmg14KZXEQnI3bNCnws8
z018KA3uW0rNA1BZyU3sHm5U1kAx6shNTndyS+KddVV+VdyJ7iBpM7I77B6edDgFArJKoD7c58Qi
01lqQ0y/bu816ArwZxgEGuBINXJsyStfm3c+oNM7xDde7/E6VypeX18RDd3QyAbWgpO4KZRXNLB3
Wqew+bIErL4r2ejoDjp7ulwpMKnBlnL9sZ+faLAf93qmyofmAFy+KofnH7vXYvVaauKb77wCUc53
ctsxHuHk26huertYZ2vTLdYDG23FAZyfLcOJUkALD21tlTg+clkj/JfBv57aSK3FhgPsywmw/fy5
0g0cAc6MyAltdKTD63i3k9PQnlapG+PVYRXvYfMWqL29TnOoNKIzQQWNHSAxPQoVwZd6LbmV3Tv1
erJHBk3fs2UiO4MNKGVo00Do4pPBAy3XQWoepqHje7ShvTEDGjdatNJ0W9rKte5KjghHULLunIJ5
FJ+E47gCgcVO7jQUWGmUZsinsYMVKW/F9XSlHPNduUYfTZcGts8yCgcwmTAcaZOtQkKgntulmzmp
7fTr5qq5Eh2kuG5wpf2RtcSkwQZtb2m+NUHCXPVsmEgTKJJQDGl43+H/xM7ZgCt2iCY3JKQq6Lix
GyzFFn4nKKCym9umrePbwISgtPPDA8fAythZu9BZWRRdhm4B8u2QcO2vKSot3MC9rPYts4qZw+on
q/jbsgokZ15mFXNjF5WWqDk0wSo6B2AGoFvd7cDwB8c7Dv8UDB7OkgwewV/RHj2X8weJifaIE+i5
Ih2RJZExZKy6Av3awWAF0drrUKH5I5oMOi2bbPTsBD0bOIQJTdwNy/bNvl/rjwPoGVV98MNOm/Ea
aQcMp8K3M0eB9gz7Aqd3pAj+45LqtUiu5MfgpqEoH1gDZ8DF4XMUF9lX6+AKfThxbfN8csDtltJQ
zqCgF8TnPBO86iJA9vWV6ipwCfAT3VJY8vuecvHY2trXyekYT4efHO0RpWTgSio4pMI4n+QPnUpE
p62bsBSrh7aYdsJqF6iCWDcff/vglL7tMY8N+O3buetvQjtxard0gR4P3huDs2bgrxHLXZRJ4HMp
slP4e8MjsojBnCJW7vE58F7phV9BWkVOic+j/sAV7JR6TMCCd9vU5e/69s76jb8jxyNw+E9/kzjh
Rlohr/nMy0O7pGgLhXGH2JcE1Q0JfsYYWWynduFgTJhjBimQOC1GwLm+xwLMA9BuLN2nLp8P91z4
m4hNq5yPx+G/MU7MJMe7+J3P39dcTvDPgdledasULJezXQMKhAGHQkgP8TqFzrCbKNcfEmIdtU29
Tm6iG/UxX4N9Q7Y2V/WttOnZ4PAyhfas5Ayw7Lkyo+EhsdZFvw/sT0BjSLnWhsQA/9ZtQC6eeXTO
mqvJBnenXLrI2C9/xelxwB6gQBxyCRBdFDi1DB1objQqIaAQs8AWDqETO4Ed2Cw6BlBOBCZAvHPR
VUIgVI5nj6vERfc8e3RGluK1xoEngSsUKsbaOVxUBy73U6BHAoQA+uvdjEyiO9Mp3jUoFh4N9h6U
hpFoB8R2Nz475cj6cRN4eTLXvInckEHMe5BrHoVSgrYd1K6wchpWEiEZC16gnAp7w9Wo5Zbrelfv
DPe0LyEqK4ixfQ8ZKmPgFY3ZI6/uQEgdC1TbBcieny/PRgMwFjsK9ZEItV1trXVP7vkM0R6aDxnD
Z6t2hXguRG6LA4LRsspuWQ7XFlLgj+iNgntbNoHo6wgx4DWY6N3Kg5yHXraCK3xdr5VNvZNc+VH9
qn+t2fjVB2XWLN6Zu261hl2d04kb2kSmUL9SsoUrh+0n59HpbGGPrYXm6bvIUjsIm8FNbPqOFmb0
/T2hx1eE0+np7uo5Ind3PXmF1udhw2i7iu70K7bl2h5aTJMb7mKpyS2/S4k/ctwLQHIE9ai44evr
vbWqGNwgjJNZafcr6+Bjh02sVAl9egRp8S3VmIm3Vw78TS7aH25zbAznhXy1PGxNCToYScgQF4LW
s0PiFdx7vaNsgtUGO8nV8RzL31NOTIiWg4Q8io40+DvCBxIw18kuoWdSIOytDRcYMDtloz8KcA1l
LqZFr2Sm0RELs6PBirv3iG25tmKn1/71e27HUCI80D76OYI0+RQ4o1bwrIUtRDWRDUQYKiy4LL61
D7/EUrkW+yEyqQKKoeiGGnGSs7eutOWzTcIPLNdQ+aFABOVsnwyP3PbgBzq/gvBx/JWMQquJVbcA
qmMqlXYSGGx75W8N/N+sRVsJib9SKT+7Ot1zNVXbFc4LCqTvwMUY+jdz7gauxvkYNFYnc+JN65bQ
WKG9Hse71q1OwGbd165EwO3wPnBCV9rmLvg0OHMEDpxDVnFeB80Xvs2YZwniATMD4Pbq9XCUTwBn
2rVP0pW2j3f+WrvqHnIXbdPxKcvmLlJ4Vg8WbAPOCzkflgjGxrksJEPsxji3Onjht2sL+M/fqaSC
xYTewrA/xhXQOnDI+C5xByN0661kDzS47x28C+7cDp/pDx3V18MWnNlNTr7Nx9is4LBlcNw1NjTY
7M5nCXRs+KUf+ofKbVkJvTMEf4txfVCBHbkm2EuEQzxCaE+gpueKUqjVFcgT+4QdDNz6JYFRUzD5
CDsO55+bQJErreENBRXCXcq1W/zuHL7TgDmHutFC1Wig+3Jlg+85V9hLJPJUcMbCOgUhQmdww+sR
Pk4BV8xcAP/gKueHHYFplyBgLpRbLEYAqgYSFIbJleqRWW4Pc6t4v0IupGPsuJPWOLMxH7o7XmIy
yfET5obDNfEWLtYBq8Y/PtgTbAULNodC+BHmx9UCw0YNDjI/cV6w5glVDukD2NwakEcwZ7BXoIQU
rI0bvDA8kTHKAxgNrs/NHdRPEwoOjuNknEXReWVWAi5pPPVbYR3gMJ8fTrLp3IZa6+xKRLJkdt9t
tD22izvdCWBKjxDktnfSERwAKV15DB27wPE4KZpIV/0mUAdSPMQYAjcitCuTKfjmwjW+Q4/WGwjm
bXrXrYYtF8yc4PgV0D8dV+RKBZQSJ2PhihuDgPGnL7C863WN8oeQQA7hwXcjAtOWnZ3sGPZXTsgh
lILeDWACQunAEqS7ad9eF+4KIKuUJm8tHNUmdrdFIATVmCCuEKTcuIDqKwl9BR1jgfhqqzeBy6ma
W8jlA19tSEUYO6D1Wy6GhFv+Xv6sSesV/1tbR658wyUntwYDF2YUrEG8m4LsFhTCRRt7DoD808b+
aWO36SEPs6b+v/9H4l7IS7Jv5q5HtWkzJT28cRGUXy44aih5z5xNyvulpEx90XiZ+0R/Gi8/jRfo
8T+Nl5/Gy0/j5bMutNwDeol9zyI7kpCmQLcC+0aqAXzSa9eATrxQBLh0j1nA5jfdY9kIm4UKfhph
P42wn0YY9K6fRtifb4QtatGzQNW/pEWfEdIu8Px5iYYolsDZArQ0guPqOe5RrHngPNsp1zywyjPH
EH8kcFYguqudY4jonQALFaF1ptoy4hgafE0T/DDcv/3Na4Q8PZN9feN+2Zi+5RYRXx+mDdzbqJe0
NbeH26CFE2dA0mPOfKS/cYcM93l887NuuX28lPe1ONNZ3tffd6aL4a95Jch/aPgLvUg+U3g4diAg
iNHVcw5x1VedLMldw4kf3jr467jP7f7+9X6kL3Cq5kh+uMcTBYM3fYs0wR4/Fe5a5/4++KHWE3u5
mch1ibfWFE71W4FcI5Vgk10DCNE1D82DfFCulP1wVG8Lu4BDu0TmiIFwFTABbXI4HL4mCBUe4NVM
yAGuqGkzbcQ1clI3k1syDa7+1snhHQ0ciebrEcmsJeMpIQOM68Ah+HRHps0TsGyO7++ngJwQBsBY
BfYasuM7YgAK5hAjsJciz+Oep20KzvZ+C8f3Dp2F6etrRJH7gcgfvP/3FbtHaAN+QY1PGCmcyApp
+W/+Cp/98R5rcV4jXLlx8APv4EkFx9fL0fpzEekPbOnDzsxs+ySM0dwqblXkKvPHFiEf+qW3B5aT
R4M4tyjEeeiIT24GcnuuZXeRvEzsHUH+yw4ZNHeokbF94rEQIQ8etusQXHEyBK8iO0RgAnOJ4HO9
f0WqzXhetXfkvkT2+7iQbnoOoV6ayUypHpRR0AYZ8QD9S/HovSHN2u03xil81o/iUT4Oh9o2MjIE
TEaKpU6BLDtIVAAe5d48oThQlQEZwqtphpf8q44gHzrCUUD31h4qvCgKB+WjbqONT/d0eQfOTXou
jXumqFttbXSFh7MxXkkh4rRvPASa0q8SYkbMJ+E+9Old6qROYgssPsWnYC8THrkLERHiPm2eH3x5
TOcCu0tjmqn1TeWrSlzw2AoiVCoA6XSEQhSnAXIb99eXiFEBT2Z1zjWh6JfRSHaOTCDpoXc2yF1C
xRQim4gC1uegjAKajzBU5MQgRtQjhJnsETOC1pS52hNKVBdIAVhAC/xmJtmjLBCNUMD4ebTAxHh5
kBZxgz1P+RkRsuXRAR4fypC41Nv+DU9f6hCJ8+4R+0E+WnPNs9HquwS/eXibB5mBc7bi4XSezsTD
3zzJntN7SFNE392qsH2VKUf/trK2pcpK9GqH43lcRUi/rhHBrFm4G+Cle9avJ3vFU35MWkDcI/CL
XTQROK0R9+ucczgNTmg+4mQ9nNOSLBYjf0295vkKna0AHU+jGQLF74Xbb19fPfv9/W73lro3hywm
WUZw/sCjQuDngVf15PRusRoZatw7zn3eXO7znz0834hbI1DQrvj/PArEfeUIL8K5Xp3jyQjZ/ovk
Jc9AB9GBBM00FZB8SsRzDgLqdVd8efs7ZVUSHj1DMz0KFGcKxrvZgGOcCjqSgt6J5C5ld3ennKXO
eYbgicfX1wy1d5xHXj4Hn2uIv3DHc4HmhxijOGRhp7QYaHmTXKs6tC5kmrmdm/MsMLfCJk07+WHh
pkvS8lwR+OGuP6Xlv0taLtLDLGX/d6GHJWYsz5z9f95pWWK7HJjtY0j+J9v9a7HdmYb0F5PqS4rS
GSjiA1v8dyhKS0rnGerzw5j+KkrnktovzxSkv67af267+IOqahi8g7SFDpfKjDtqeekDdASqnnn8
0iFz5zofVuvr7FTvpRWSvNkbMinshLzFex+aHHIPWHuHNHoabqBerNINcnsIkn1g3n0dqObWyCUD
ZpWrO9M+hycmIkjU6/bxOa8io7zKILizoHmHMQ2OhZtnJDpWJTkmsPRQrLmgyi5Ob8ZS/2bT0/nw
f9g9EzDjwFhHKe8cAtBM6xStt6BgiWiZe9siRUZ9MNgjV815LuzAoIxT9OGmMgyQeBVv9XOuaEnb
Pc8DjRxeJtIBvYY0I2kNJFohb48XD7DoGklWTrq3YPLzlKMWEXKecIlUHqpgT306uD4qCHKJ9Lqr
SY7V2pcVucXJzbSFv9XkZvDt36o70Qjm/+/c7NyNaPecyWoHvA4Dzo7t8R5+jftH2NHIvRPhBXHd
gwqPS0fP3smDezgWKJeRKOyRBXOCi61LNDQ7IqUHJKNEw0iunfXmdHkPF6c5k5l/4DQ1vqKX5jlz
FGhKHuptBVdNafNc0vhqgpPGCcG9Xrjz5WV9JZPnp53ro3403Kyv4LIBOg1euX5BsiPellP40Lhb
YbS/KG69Vp30IO/0lb41V+nJb0i+urx6fESXRjxzI0yeZeTmgBED29bZwqF3+fLnRjmXrj+TYk2c
q7lsgHtUFsCgCPowx/cvvJhM2qlUxO8MGZjaimdo1ufMTGnlSFueNs4t+MAJ2E0N1Pn3ClX58Fj0
O4VKYA4eUWhyM9kVQXIa6Xp7CXR/YV2suf076KIQTFiX9PiE0rHjkoH9udT45XBaMxd8UQ5Bo5S4
wbZBFfGErFCgZdEcvj24UAVyyyljgu39Ar+qsyYuKtkyPKE5LxO8e2/4ejsA6+auIk8FdNqKYJQo
aOMeQnQyo5uK3EAWosDpBD/eu0hEpOW9L+yuwlfhwu7OGxMKxSSgIygmAa4yYvCPFnks4QDm3uIv
e/5Mx0qezgoB39i7J755glsRdpnKls7dvPHVX//cWZyTfNBKf+25WyLfGcNtf3fynTHdvyf5ztj1
H0W+C9Jx3izoV0nHJQZ89mR9ILS/DAOWP18VBKLQs08B8uOMA2exINWa3qvuS4DypNrNAdwDZ+MD
eB09QUW5A79jqKXgQaqFygVJ5Hrfj4ztl5vPuHMyNXIuKAPqa1NaXkWoKJpQCzva+zOy13VqK6sM
yfY8nd9CMdUAsCnkeZ40FEK9bKuTXxGzJEEEQY7Ea9R0cQ4PTA1l1THvCSnpztWViHnI7D3CLDrX
3IoI/0YkRVVOzhR6EvHnuB5cXmoUwWEfOuIqAn6IjyoSBGm4ozWy5VUM+yd1IjtFijVeRPWHDAVa
ZiKT2TPXo0u8cJnZAndzYXFmZR1jGQKF0sPOMAOV1COKaTjH3+YQPSPUSv6vCNa//4KGiqim4bU1
qDbGMwZ5/J8oFq/CHlBbrjhcRuSE1wZ8sfDJEk9zrYlX4vB6RH61LyXBa98ewYG/B/jBMApvUQKG
JH6e5l8gmIGQoS0jOGiiImqiA8q7eJQdkFv8f6T7oyIJZeEGKga6c4FFj0+hdiojlvste1/aSBBQ
A/BoLi/Z/yKffiEnTm4fDmHqS2mbxyAnEVZSSV58si7pza0PVQ+qYU0y5vAnOI2kdrb+8uVhZA8K
BXJdAaXn+fkVCDaQ4RF5Pb5v0DUEux+AGFK2tLeLhD+TS/9JhP8pbJSJPkz/w5FmQhU9fLKuSLGL
Z3Weeyr4g28aV98i53Z9ixoi1BKhgPys9IfY39uXF3RtJ8f3+3tAD7y9mcB+imEPe2uu4aGedrd5
f39HLeFpRd8FhGP55m7QMw7nmZ5QoheiRKdAHV7mosCNx2ujzSmwR7LA8xZnN5Pof6/ZLTOtmaz/
ybQWmdbMNPzTmNaipjCzMX9XTeFTRRstlXhrdjRoOzsnPnB2z9PDZBwgCyGlahx3HyY8pFUOlrB5
1h2RJJsFHv0p5Kz54Zaz6Yay0OiRjFsGhvSKLoxApTArNGBpXtQA5aed1LlpJFUsjtPUySZgpKoS
oEbVmKAH7GPfA2i/TLOaCmJxSDv5pQhK2mVj5WpGXBOr78SlEX+qMPwyYnWmyqVRHGteDcYJJJIO
dbhIyQlosVbIuId/sEFh76oADMjdM09K2Fz5wOdfkMCzhl7/9IV9GMJMoUsrQx11FUOAYc1Z9I1v
80I5DmeXEA4Lw+sGfeQJHaFdnd4T5EJc1gFkrhX9oFJ+GMFMa0qHto6DEiPYc+v49bjngIjXDjD9
Go5qc7eJyHHhlkvrPlc7fv91PyOZX5r1TJ+oi7bpBQGzlpwSmhzywtCEFWkD/CevSZxwXjgwApB8
OtKzK9TxcdUwJccM2QQhQ4LEuMKWcO1Xg9sfXg4kKb3fX16pz3ndh82ZifbB7ARBzjDMe0jrF65h
QiuD2gmXBldpH5nbUeARFeTAQRa/qgAW4rCN7lXF7RBe2L1a3XJNgA+95/4YikL0+/v30/vlkS4S
Mt/zDwzn9yfkxS2dSdI/aUuX2CRve/Zxof58Nrl0Wmd8PfVjpY8L0GBK9ofdgp934eLz3OZfd/Fz
o4kLp/ycH/GBKKNB0USvh0jCaalxgCXAlACYhKKn4UNDdrwKPqTJVY6UqhaQY8DXANxXQa4AzsAz
nl55xOHJvnxSls70PPP3zzvT0oISMQeR/z2UiAVpdF68Dzv2O0ijRSKZ8dh0CnWjqDiRiBRQYj4S
eaEtQQLUlEPfcpkgkC9oCMwAXYIkuhEOkNjxrpCL6CKX8YTafLqgmSyOac5N/wpjmvHX3/Mw/apG
l//d1k31nITP2X+Rtnp7bv8rf/+vU/OMpu1N+LX+vtflX7L1JY9f/O+tL095kqd59lnLS/7Bby0v
0Wz7H2iBIEq6LkraubHlt46Xkqb9Q4MFoKqKjo6xeO2XlpfaP0TTEC0Rn1AlNFTDjn5oeamIOvop
SGiLqkMBV35Ny8s5xDfiSaqJHu4aeuRKFnrQzzRtOWnUKjHS8JAPI1IdJCtbTV5irRXVEja5WBZ2
aiWIsndmZWt519h9MeWHbMiixyny3j4s3+Eb///Y5HDO186jQZdPGCu8szxm+b0INlJ/aFSriw5x
UxiPnppLAIHWhuRWyRPvrR+TGq64KN1r6oAmX5pm+Eex1MeRVIWC7r5ZI6HdtK9It9GYZEBkVkM0
8xiHKMhplmT918vDlbk6/EGKnYdrWeizresyCiHmrnIlLls9lsfwkIiNJbK864vbqstLBCYTQziY
Y1CYpBwLYHaEaXczjBq6Kyu+/qLFnXwlDpJ81xXmcKsNyqQBPzqp3pIg91xh0L3jKFvxu+x14VdN
Daa7sY6LUywPN2LQCfeXJ8J16h/nYXDqtAwFXa2/X3YpaCpRDarwoMt9tEYHIICRaEifuHwXfpXZ
XUCuvBezjKJTtL3//i7oEYKmF80QHtAyHC5sVQKEJ5rQb6soDBasN86Ff7gVWp/roGlFRhf2728F
5H6rMHVMSAjb96TT0OPKk/e1IDWksrS7Xz8vdHhHw3dDNNA7eGY0mW2sKWalhofObNStn7cABVXz
/DAoerpQAPzJRlmyZKg6uiKjj+7cLpZVK0ynqYoOSMsMnV5Vensay55dntCnd9EkdB/X0aRXPJP9
B1E/ppoYIh4YHRI/jRy8o7IHU1hKg/rxLrxjL26D/tympc9T/2RJ771hkqIDmBLSG9qydTwzkhfm
cm5f8j0paDxojsaNiAihn/TMim4GNQyzIAYpTDrg2+Q0WAlRU5NwEInhp1jAUpaJMZoIDAz5SJQk
H/aX15MbDvMhoBbKRG9hGQWIc6DySMsiQ+9iNK8N5Pe2iCpXQeGUGwR+z9QpbGnXVSFrcmPpxH2y
xKaCVdbA3tHBe55HZyaJ1yWyGR2qrPVZGyRAu83L4lcfNs3UJDRfRudkuLrnLdbNBp0cZDmMDiKa
rlGt057lMXsQkoyV/rBwAD5bSohKGf4zGZVnc+8ZUEuCsVaL6NBUiWRXXaPZUyYKpDSLgCmDVe4m
Ve1Ikur5EiHNdG4QkQZ7HxwFfdA1GTs54ylBa2a9VycHc/gS191eHRW7D31iRuK6TYXbCO3BZN+j
Qwb4JUO00+kUjNFzJaVkGAvSxgaL29fLlPXjBuuGpKIxtgwdAVrGjPXoXRnIWj4FBysRwntLiKyb
SPMq9/JdJO7r+p6AdQNSwTDQ1x5bLfJhfGAIntKgr28bRFyiIb6gWDHte71Z9ZYU0joIjJUxCNGT
XrW5reqytYoqr3YKNR/o5ZH8uP26YSqcpKFWga5nFm8vqZXpdVF0CAIpXhWF0thxIw52kooB9cRM
dbRwCm9kowoW7vyjRMGdNdAAQr+Wac2ZfKoAfKEYQHhDYI12PoYqC/W8s63U0q6zMBIX1pzPZLbk
pg7dQtH5spvz+8lS3aeaj5mGXRPeTkoP9Lp6EArAZ/WKJqC0TckiGo9luhYS1Btlnj8tTPmzbYcW
KpsQ1jjYkAbfb3sxhsqoNml0MArJ2ipNDRAz6CykaGsZPCvO1q1XNadoMJCHFug6NbsQsg8dBhdC
TcrM+MTZM0ULIhZaFuefc3dBW0hj041pcwjDBsICoOUGMtsiOUe5dSfJlR0JaQI8OSv3t4JQ2frY
IZxeVn1e0FxNR6BRp0J3UL0k8+zcS+G2ztpIVEnu63KxMutBB4hZrYQWiRvP3FVNJj/lWRAwf/Qt
k6RD1jwanTrcpFFrtnTQqmxXDpJwYwxSdZMmuteQvq1HnZh+Ub0X7djqv5rNQjMWIT/wwJEXZ7sR
Wo2vpkFcH3Khk2mdQOGsJTSDDLTJIohWKafLZ+1HdQ0KgGgig1cydahtMwe4YnSmHpVDfVCqslhp
gYIuu6ORkCgXNefyrX5kY7gV2BeaR4uGhV3+ntCktijHRpTqQwiBvBFi9CU2IlH/LXfRRS6qLAV6
7oyLlWPLEdoETEhUQDFD8SCocfdbbmIYugV7T+H23vdTCcou0Dslbw7tKOdOMvkyGa0pZL96wRQQ
gaKZXOiKc6VmFMpC1qKmOai+nNhS573EgbIk1z/ZFcWUJQmauqIo4PzfT8Ucm6Cpi7A9JHKL5O2h
e+vGtlqg6h+lqqlA+4MVCvUZFsjM4msg463GGNtDZFXJ2tfGaiVYYrKOdB9e/klJ6dTrS2Lks5lx
49pUTewRuh98PzPdKDXFGBXcVGzQ2Uvr0ObATKKFqX1ygDTwKgPGDhSjH6g6zaRKs4aqOsRhN1Kr
jIDWigUgg6ZlC/Qg8RPyvbgwkfGkwpKHxq6A/L6fkZLWZqdMQ3WI8hGgoGJi2G00SE7RGt7ekxtr
J6vBgNpnDSmjoQyPql8qpwQ9CG29M4Y7uW+UzWUa/WT6OtQlWMeKocK1MCOfMQn1puizBqqaNtiK
NAkkKJKRxFndLaz0vIaPywfYEiZkM4SVrJwTkD4oKE2h+olYac0hziP/XhirGP3RfTVD+6cK0JN5
NkA7mDI0b+9EhDa1vh8Bfe1Hmkz8rvcjpnd1UzujiX5VrSCD01l5mtmXF+QTqoMkV7Szw0U3zdmC
pKMvFkOVt4fU0DyCEv1irQ1hu7Dsn5HCd7eZkYJhFHIKL0J7kKrAdLRR8a/VQKgcXetRyy/Izdrv
DelQaJZwbYieT1S/F9yojgUaSf5AjSkwFmY+D2Xy/bFU2KwmjgP/Z8YVs2YMvFHS+kORC8UuSuuS
KFVhoDWU1/WozA81JL9NWY1IbymYumOpWXWAI6gQad01KEYfNT8F5LMZFEhZ+3+cXUlzpDqz/UVE
gIQGtlCT7XY3dXu+G6JHkMQsRv36d+i36SpXuOJ+C69sh9CUyjx5TqYoOEmKfO1JPEfjgIZovGyi
fcdHeyiYR+aY1WUALc/ktSlv/Ezd8YzojesWwRXkoURAtz1cl9dN1m7J8yYaU9VRuzdFD9HKStE6
dOYyFhVDwpbrX1oAg8qsnR6z4XFGPeBxJrEueb9f6zI/uFFAQt7KIaYrAXpUluRDU5Hp51xXctc3
NSrGWMxUMfa7GMYwleGUHxqlyZs6W6Bx13N0lErK3VxY++CRyN8vQq+7KernO8/ay8sMexki1iAA
bxCrX73QrS9GRNH+nPqeRaGaIeo/c943sfGpvpOEfnlNIj/AmkYiRKQFj+BybbtlnELuxJx6/UqP
hS1/dWYKTv/1LmIQ4Uv650dc30WPdkNf1MOSAmqbd41XoJ48oeSOXeIvrDIALwFHQAIuI4ByL6ey
gkvr4Cgs6aTtLzXIRy1Qvmfo/HgaOnrnUN7aohDeGmK0SIYAiC8HA72SmarJ0Gtu7dExzk3roTI+
QFCvK+/c52tCJ65w5OO5AfC5jUavxQ6RWnW2MrOmfc7aJMqleuiUIQfSlWQ31V73GK3GfgsUJ0OC
7YMaZZZLHTPbWCS85yoaEqV7CmmYyytyHISZf2sq/f7Ootw4TIHPBA0QNeLfr0OY2QocMLzCKV3n
NvHHqEh4n1d3RrkRKQEaQIhMw2ADeK6hza4inqgCrAceOP9DZM2ENo4m7Gvo0PpBxb3w+5POm2mM
Q2uDb/locpT8z3L7PhvzNbjjDtw4d0DlZLABTnh8r2FClue0p6p16exU8M15LsfpFjqtRW935YKy
yq/fphsgW3Qx4NVBV772uqrDgINss3eri8pjHxJkcEueP64KWP08ttmX2l/990NZ0sO0LOWdSd84
/3CygHSFBMYDcNTl+S9ywa2uFpd2goAmUq5VXM8eyoHQPLwz35tD4TwBtQxxeq6v2ugyZVQ1uzTj
DlBI1MmEjtN8CGdr7wx1I0GDpcUN41teZEMDLqdVKok00MwcYCdJjxPg512Yh/mTMb08ecUUAoKo
17hQKzp2RRmKpNNeJZp57YesD/Sdk/4SlsDXbL4W0OEAQSi9/Bqv7WW9mtGlK4xDbIOJfWyqUSdK
1vbRGGljkg3rHjP60feTd8e3ubXuYNOiYRkP8AZdu3kBkPZBF75LiSu/DDkXu6VqPlmq+ztn6UZm
B3DDXyNdrfqqm64msxekFV/L58zXEdpiEdvqXRQMwzsXcnD1y6wcu3imNkinvCfAItqKH90glyim
gOE+5EMZojWtz8gUR1MP3Zaqoubg1aT/IdXkjydRdoH/BjeUoMuqL/Wbumso+ju1Rd7dmdNLoy0B
FlKKYATluoCkXD0QTBRLHTCPpr003SFTrXeMClulRZgHaCMxtysK2ftrr2K6kOYc2db/vJrGn+K2
k5k5hCNzR6Ei8TszvYdWVyBqvTfeFHx63ZqEOEN/xzJoRScFkpvo/svwuPjbKfjLmVdK8tXpxqZZ
4KG/SUDdcY6sunOxXo4iAAWAhEkwHsOBvhxl5pWhw9CPgDf0P1M3yx5y4zKo7wxzbYqBniHERHIo
xH1B0vRqmKofKtn1/ZySqhJvcgS0cbuY6KOnavHg8XV8f2fxyNXq0UDAaUL+FK428h3yasC2DAYK
p8lPs46KH4MpTRZ3gci9eKymCR2RtEAGoIGbPaH/OCNDnJeU6VjB+f9pqUGf+d7mfRZPU6E+i260
6Kah62iGqtoG6M7LRlXGFZynKhFDwd8FlSrhZXRc/Wvx301cU2/QMa9H+73vg/zZjq14KkDq00AJ
mT/G3E0+XqQ6A76mgt6qpG16FsbaqgFpUGKsQ3jAprQa237ZFXO4ypgBLYXsnxWs2RWMts/Kkz36
lADH+fH6EsprIwdvIWS+ZIhZgnALKi+PxjgGvqlrO6aRCgpAm4q4UzRL/23Y/fAK6n1kxq1fXaj5
g6xVF/t8LJsdshYaRb5CHT366BX9sw6Qo4uNGz0obrSiZdybxvu8TiKAWncW/mPRr7Z9EwjqHlQW
FH7shnD4XhSy7Y5CDNEJ24udqeaoSP2e9x+KUiLJkJcSjU1cb6DvGIeWPo+asiXOhmp4rMaB1jHl
qw8kcjUKhzryctTKolP4aRzzpo9zq71jZVgu0XmvrLv9xg1+LlxHm6RoVvupdTpwSdMDJUmAwguT
2Hoc23iWIzsjD9hGe8aD4nFlQ4hmO1nm9m4eapAZo9UNSTiI3j15sy7JI5nC4SMxdV4m02hHmeR9
p4snyavs2cvddG4a6URc5v6/OGEjSkcVY9DHdZn5aCImuqKMEe3NMjHUNOORkRnxatvl6PhMpuaD
MqZDmal5kSapotYs+yqvWQD+cnus6motTqNCKiDu66z/REKEMPHYFCsaODr6JePB4jbj3Mvj6wfo
2rRs5weNy4H+IVziKGFxeX7sWikytmRM/ZEP+6AG2tgiN3n4z6MAMUN6VoApgczM9hV/mcm2rBhp
6ho+eChRVpAab18adi/we+HaYTIYhmNCAtgpKOuXw2TNUI2ZN65paW178vmAHiiAHxNN3XxcxfKN
NQF6Iq3U3zcjIm0bGXsnWNui6b8fhO0TcA23BCZSL8A8Lz+hIG22enM2In8aoLckeBz9ZFGM0Odo
4JSz6tRpcRDR+uv1BX7BRvkzbohHAtidgGt5NW4zTIJ6skPewI75kBSLZz9XWAZA/V4U/a6Hdvod
wQtBj0vh+NuWB9XBOBel3PPCZK7KT0E912E8wjncr8HaD7GcczXFw0DKOymSm2uEvBTsFmJA0Cwu
18jWk+/0GE7pMk3Q9YWtOlbBjBKyQHMSE+TtbmmjAQGYaJPXl+nGaYelRIIZrzZSg8EV3uSzepFj
yad0nIMymX2N0A4Q7p1RbthkYIk+ch8RID64w5fzq4NmEJ3vzeksPTSgmVxYJFK5CfwgOFVfh7oq
0At27YrfgxpVl2Rdtt6Dfbb9vjqHuGhIPoKYFMLwXb0LehrLvlw9hPOzdKdgidQxX4k6s3p6iMo+
+1ANgnx4fXVfwHk4hBzuLoB+ZCyIvE55+hy5pSkP1lT50Skshxhe3FuEjx8Isvlrh1p7S/ttKsOd
kUPawrSXAUlKqnd3vuPGNuM7kHP3AZlsmO7lBgxdP8Dw5oh5lmF5kAUJnyI/Ch8r0Mfihq40WUgB
JWkbtHsEB31Ss1UgY+QNyTxmdl/VBEJLGtL9nQ/bHJqrXUGki4O3GShEvVfnr+yZChqDD5PTuMSi
KX5LD5BLp1VzsgSmsWMDGhdPuflWai4PrslYMtRwYF//kBunA7eAIZOFjYI5v1qgqMm6xtuC7nwe
SYyycuO7ZSr8nc+WLslps+xab20fXh/0upYJ8he4ezCLAr6yL3FFLreFs1K3tF0REoEZdMz4lB14
a+xxdl72AKpYHQdh/r4LynEfeiEkxLrEYiBbsAuLQZ4RZYnjWNcB0vimexNqtsaeyocnkIy8Qz86
8TAZPvxYIzU/0CJDQdVJljsyBRDm+OGn1VEIjuGO7iLsfIxH2XsiQ4YSnW6e96quK2Cd0BrhOiHF
MqDw5mLLXVCv9DlUU/3m9dW4drb/LMaWIZZYEfYiwrGhyPRUBi61a2/3ciohr2j7alegSneiyRre
eZi2h/zq6EWhj0CRBwwyz43B+fcT3A1I0Zsxw9Ej45waLvpdaYphr4u+Ob4+tRvXD94oIGfUWsZB
/2Mm/nrtvTzEI+yMnxooGU+zK9CeNfLuxYi3RgGojeQyAcmMh1eeCzoXBbphk59aBo+W1JM4TT7u
0etzeYFpbPvEcXQ3SiySrX/gtL8mUzsKt90WQZqVeGTBmNmcPgqn+jzx2nzNl2X6zKKiGB4zzPSf
Jl8CqOpLJrqDZ0If/UabHs2hX/+qW3MHHowUGnI0SM9c3aQ2I4oGRYTme5EEmcT0a6Jga++McsOp
2DKP8GOAzkWwEldmomFSUyVqkhrmUEV2ivJ1l/uVYnEZleYTbXTxGQjuOu6yPO9SvdUqRbViJeCA
O6v+RQoxVCc2VvV3Lgv7li6lsLHgcxAlYejl8o5Ze7ks+N4ISastkg2Ru7o843qKAKqtDBCHv+JZ
zZjcBet0r0bAy5sLPB7svCBEyB/CybscBYG+dHxsSCo4jMdIiwLBFh3eOFsWJz27ubqzDzcHBDC8
veTgk1zfJzx1uVutIynPJBqDqgxCxkAF+xmhZbKoMtq9frr+uEGXtgIz/GvAq+MFiCCou5GStKZr
nAuld5K6RxWKN7pV6hDMjTxN3oC+itGcHSqrUPigWMxuHJvuH+Ah9S6v5/Wxsd23xUi975CueKi5
8w4Lu+NrvTRr+FQJnG/jhFNx7fLXIdNgueBTrTeqHZ7XIW5BnExUNpg7Q93chr+GunKpIng8bkGW
II3CCuXhFAfCVIZoizyvxcGr9D038tZpxu3mAS44EhjXbnIerhrBWUVSqsL8IVc+ZrU2851ZbXfi
eq9xs7EDKH/n8z9F5P6yb1m7NstsCA4X63jSZp1Ia250EsInOSxAAPZgk0WfXz9hLyMA5GRwe3yK
e4Q069UVqv1giippaDo4ypN5KH/7LZMfkOPmb6zfIjCPJvctU564YyFu7eE2WRT7+5O2u8IVKScr
bpim6cJadYLVRgfaonFvw6pEmnsl4/8wnoRBwt3dwOhrfHBsGRtJvtDUG0rAr8xTzyLq26QqwnXX
ABG+E1rduA44Log5CAJtRKFXiBowb7UuY+VSBDlw4vRKjnKkv3Sbmzsj3TidSEqCqRxyH+Ndg4WZ
mpZZsd6lmnb+sS7EM3iw98h0N6YDMrBEjgSDIFt1tV01XULpSThJ41h2J/hkxc4RZGiyps/vzOfG
yUAuBpxrhA1ITf6h9f11D6KoCnqv9Rx2SpJ3w9LQZ2M4qt6Pa3AEFFjeuXc3xwM9FBEwHBjxYmpF
1qzAdP1UaxceBAK2z105/utRgcJ6ZinupCNuYCMRnBgcwa1QKfQ6V1dubWzQMsX9lLe+O9o56s+0
qPykyzL/gNsKvZrsgrgtJXo+D339aGfj3YkAbmwnvkGQkG5+CwRFly9nHQzjWuEJTyUQ/YOaGnSj
4JoeKVDWO8t743jCc/MRbFDwOXx+9YSpNh84B/M2nRTJntYl18Dzev+OHXuRp4DIaEviIRaMkGeG
O3Y5o6ZrZDVtHscqZPuDeiMeZOqhu3OdkUfrl8WTP+TzIxEuTGg4oB/yPHgH2nJybHhTPZRU/fJa
Gpzmta0PtQHt5XVLe+stB96xqbA2gsILN1n2Wq7Wr/x0jUZ9ysVcvGGznk7Kqq8LhFxH0MHUY1lW
n0le12/E2rJjuwAHrlvNPnsrmONDL8GjmMAT72Zm9l7do19QbQAt3XF0bp0P7FpIOFI/yB9ehcey
7swKnN9PxSD7o9eO1T+TCLfwPLsnI7rxAm2ZSmB1YPiAFXA1FHFhhqKdeZCWA3aFIffwvPRl/RbV
JyxowVGwabd8vBBk+Pn6jtyaJF4EvuVHN870lRsxK2ILPbkAIo8hQy7U/WvZzE6lDqb96yO9SPVv
pxPP7JYfIFuh1Kv7JrPBGew+SZ1s3zbIBByDvBq+42mo35e05DEwIhsz5GH+DZaGfGS2XE9UqDu2
54aLATuHUNcnwWZcr2a8FEo1rp9ImpN+jmHu3taz5LsRSMnOaSSzsjx4//rU/5jPK7cGuXU8GRJ8
FjyF2zf9Zc5bMXlmyRhN20D1m+aiKN+EC2RWMdKXpYlh3R4rxaF5k42ZSCxVz8ShmctaIX2zmrTu
2G/kF3v0a0FSZR+tfvSZRx7/7sHR9A6FyBu0B1It2FCjMPVvredlTippW5Nkk63QWtETVO+l8KRD
wbSIfAnGan27smU+unXw+HPIbPEoOoAUMY45BOWyqp4yM3OkZJ3uBiQpWIuuHU0Woii0N09PkCdN
SFc5u0KP5hclyqgFuWtjFnjdmixFwN/RDKmz50CsAYgMCJQakKA9iRQWG+2SlGu2eKcBR+XIBK+f
fK+uf0Awxnls4W69s4SDqQYpJaTLwAxR7mWQzWfqzT7Z1ZmTqGNctNPn1qkq5hHVPzPWN+3DMOZs
Q/v6qI2rvEVKZogafRRZlt+jlt861GAMBfgoICcQlV6ZXIdEVES0pSnoOe+Ea4M3Vgn30dXL+Dtc
/flxgIhxJ5Dz+1r7mbeAEN/at4FrytPrZ+zGE4NACDQzPN8BVD5Xt2sODcpqZDMFxFrnD8gjQoko
ZH78z6NsV5hA9opYnJCrh6wWlmTay2hadkoeMsLNPmT8238chACpCcAI8qMIFLDrUGPhpFn8YeCp
GmY0Ng95tHNK3XuTX1g+jCJoBGqeYATKlCvndAyKcPGzQKSL5mhkpXPydgtyTp0I75m+F+YdySzc
/E2ZDLcbHuTl9Z9nE9JBGS9thEbTq7L9x/grStGY2nscSjLs/KhYdjJs7tGrbgy8Mc4QYMD0QqJ6
5bEy7VzQzNRLOVLSZ9G3c1J21bhXrvop/YLF2rhhp+bx3mn8fxjgwuSB/74RXaAdJBsh4crkdWCf
Oo8qc5ZWIEgFqlMcbOPK59F6yu2QBPOQIA766Rm5QH1ilqFTmXLgHVcQnIa5D+CCV170Lhyi6EfV
aPFJubF7N/nGhEmU2ab5AGBFubg1a50dgnzm9gD3p9l3tatQ9SIrOrvvKTGJsHZpHjtOSBeLFrSb
HcyreGcCMYxxNPIG5RBKK6qkN8V06l2bt3FO3JJGLMrVbjKlOnMvms5lhQuYrM1Up0FXRW/7vC6/
6SYoYbhtZHPI58D6Nx43n3WxBmgVVs3zL9670cV8sORXILIlZuvcVfEwR09FE4b2GVZUB0cbdOvn
gc05TSKQHfKDtYzlMTyA5ecyMvqz6nP/dwMJMKJSbUkbb4zSaD8YBd1zwQrysDJl2A6KU/vLVOWD
B8sE859nUPTQAYfh5Bkzv1l1FL4fmPMwSVXyUzc7jjpQfBVuP0Ym34sKJIXYFmxFh5+Bjj+nArKd
RM0TCkVPhE4H30S13QMzV6fAK0m+c80IMEV2yNuLGkh61pD64OfevyMtzecqBIcDe9NE3p9Z6Udg
AGEKoFB/DmVni8TLCobGoVNhvwyh7bp9BH8rlaPThzBq84cuMuZr2Y8UBNB2pG8LBt1LXCCMzeIF
vPj8jsP+wknYTi9QCGSNsMfABa5urAVkCtdAnX1b5PES+d4+ULbZjWE77G27sl3L5XLH4XyJ7iID
IqBFhIUNYfuuhZK+14U1H6U5exqJODZ37SeoB9ek87z2RNZZH2VXl0fTIBFfaEdOFBld50zwJCxX
/zUEhSYaIQuAGKRxoQbf7OdfPovm2N7IZNUZ31HsSZjRnUb1tdhOUMTmaxbdeVpexoTwpRnylEhC
YEwoIC4HHMsyCrWxzTnQBs0BheeO2kBzbprKvnOTXJ98w32sfhUcVVWu/wSrIV//69MDvCJEaI99
wJN+XWXbl14hZa3JWeRZ8yTXcnripLrbnQ8zubSNfKtrAW9hE3EjO3E507yY+o7bIkRmkjC4Pozv
wKm6hxC+fOAwCt41YKeQuJBrxS8sFxGgpoUpC/v8WYRZEJd17u0yFBJ4fdVePjMceCO8ApCm/uze
5XxYsUzO702YOgtBSIG0x1qv+lijBMd+nhoByHWkMMg8+o/68K2OB/wLQD/IHkKsffW+1WsBMqmy
YdqTqE+4J+y3fOnCQzRH66Ph87yr16zZC+e8e6d186eu93ArXgG0CZYCDVcu52zJymTVVSzNqvXT
agb+QYxcg0PKisfAFMeh6dYHGJdix8MmersE+iHi5XHwiu+vL/4fq3D5JXhkgdsguw7NKRCGyy+R
wQqwiLb6XKwCbQVVkR9yU5Evriy8o197+a4dZHBqgx5VimXWPhjaCVDVqPcebw4a2hlNT1waeVIB
moasIwTCQdaOZ2Fr9TjQdd1D6JT6uTURyG7UPgor7YmDGvFIKhHsdM0KVBCh4x0LdOtYAZ9BbAoL
LF4kJXnLeRmNjKU2m8Z3zAESiNupJye/9L7iWEFPC3FMBSfGuI+vL+rmkV2uKTBZCKKgqwRCBarQ
5Zri2ddtpShLIahwiRxV9UaJJX+o1nJ+1/TySbclxNMaj0OOQOv1wW9YQowOxQ/SiSAOgAR5OTot
ahHpBQ7wpBpUO6lVe5ry1b6rZyH/FY1BY9bQhjrGZ3VnEI/K/dKw/t3rX/ECEsTd+vsjrg54lIlx
cnXBkedBmcolCnGsZmAEbEDtDFQNUPvXx7txjoUPaAxbHW1ppWs6zAJFxDyixkva+5UH6pwuzRfK
dfWN4a37h7Xg3iaDL8s8GdqBfoFLFNgdEis9aDNkLYYEp2HGERdeXR7G2VZ1zEG8/QKfCLQ/1A7l
Q9yBiov61cqaEzxwBh4IgjpoPgblfbG635qhIi99KoNgtokBTffH0sNte32mL5kpBIEAEt+QbWJo
EE4v97drFniTveTpumzVRK3nPUS2j97qKhsPwCzRQgI5rYLyDJzO6Z3WIE8LfGw7FP3Boqvwvdzq
y73GByE+2dBmH+UBrg6cJc08zU3HU3D++nNdR79gvdAOs6jk00yWeynEF7HqNn8cbuQh4GAgCruc
vwLdsVNs4WkQKPqGNRXKOKqpeLizzC/tB+whKOIoIILcNGT4l8OwjWsOyyzSsPPYdxD7gU+sxTlQ
JHpHmhJX1xu8L+iUaz9MqCz7TBf9NOjI+wnlGwIDUuVsn5NMovY9qbI0yqJ855fUqKQOpvUOA2O7
TpcWZ/tY6MWRXoPdufb9ROmrdpQrT2eRo8Z1npO9Be8SakdLDq8vzI11gW3ZAus/1Kjri2Z4O3PV
UpGauXHHHNV2j57rZ7QCXsqTAJCzY80c7fpJ+nfu+I2RGZzqzbOEzvsF7F+XdHBaFPk5WN1yAu60
HPK8Qs/VyBt3awE1Rt9DhZsV8z1+xg2bCjwcrizS5DDq4PtcHgbLM1OIhRfn2RZn4ldsX01d94gI
tt2pjoTx4maHpjlZdKaT/kpRreLO5F9esu0LGJFwVAA+ovzYhUPdhAMjfsOKM4g2iAxRjCBBgmyM
Awf24wgO9J3n8+Z4iCVAxoadQXLncjzjVyJfS1mc9djZI5W2OuVdFSZTL1FiCRt+Z34vY6aNPAS1
GFrEQiBwndMpQIYu1x44gy80ikdUHoq66Id2iep4LXOUlin0XY3PjTEZcFzIlzbiDSSWl3McQddG
qj1QZ5Ity/uVQfwQd0VVhs/56hVjktVl+wGiUPCVDRkEXoepKdEwGhxHiJzyXKONMJnmOaahWs6D
4/RXVcy5v+Orrd5p2tdl/Prlu7ErSDWBFozcHmg810aJRxlTjTT6XOEQDD2gp0mpEIF3qGLekn9f
H23b40urghADzENwDlCKBDb+cn16Vjg2yFyfWRmtMchWekeYRbMIoMrH/2UokH5Rgm6LmK+2ogSo
XgVOqjNoazIedaPfNH5RJbmx9s7Jfvl+YFZYvQipNFjLa9B1Mp2X94vVZ+q6/Agxh7cbwvC/lkLb
ov+/R7lC7byg6h3TGKWgvUhGvwRLMIr+kX4XHCCrcbvX1+/mwUBuYPP6OJKEV+vnL/Mk5OTrs1hZ
+L4bW5dM6yoSUXjR4zgX9yC6W1cHCltBUUYCaO515qfofRmWE0TIBJy/AzSlw65pOdrEE7hSbFmz
3ao6/j9McksvgxSPSQJYuDyPYq3yEboHfd5EM6ey84oERTT4vijUj4bqe570Szce/HdsI2Ac1MDB
QbgcrsiZV4TDbM468OpY0PppWLz3VRf+JhM9R4t+E1bs7dLV/7UCCM4OsjyI7AnE3+AkXAWmBUAS
FpSwhdkI465yQfdttU53VjN4+Z7iIduqXCLsxrN63bh0qDObFT5gKtQ0gZ4Dgqrhcw0djR/PBgFZ
7EqPPfjwZnZIQAP8HCHrzONsQp0hhQr7KFE3h/6vcYGUzbm5SUTmLNvLWbvDMEVujFH5wdyDuW4c
dGg8cGshh98KeF7ZpMVkzGUekGExV1uKf0B7D27U0TjNkxWKzTsW94YNhFe1CfCR4KQghF8eAsgF
y1VmGqhaP31VgMMftJ1+QRZzr+zTDbMEsjlk6RuNCENuE/8LMeuWLKraSVTnPFeQTDc6TAYiljub
fuPeyi1PvBVgAajDrp51Xq1B2IxhdUbJH2TZfI/vZkjXkoZHZl+jjtOuJ6G887a/JF9uzBeEHvDc
t0J114tYLf06eWNen+eglwk4lZvLsqCryrT4RwmCwbEvmvmMli3g2jeo2KbLiH1riat3CKFZHGZE
J1Gkg0RRiKH6UXZvQ7Rm+++PkIRruWXBgNxCO3i5BfMoqzzna33W5WiepO+AsfvzAuWgHO7sw43d
xlYDJESyCmDlNadjGFDSSUCafyao9ZT0tWdiv7TV4fVX4YWeFpYEQkswEPAq/HEcLmfkizlA7SXT
nCFoCkEYp+wx61n1xXXTn1uNVApyrm+czqcjgJ3m0BrSPaMqKTADxrpD6wZIfLz2V9826GxFonrf
Z+VymJxRD3wqvxLNIPUmrfuRQ2aXlB40aK/P4dZKgaOA7ChK0MEbuXK9vXmrDDnJBo6oH8AKW446
GMU9jckfNtmVr7MVy0HEt+l4wAa7XKkcEkCQ/KL2XA+hwXHUk0JPsRYl37yxouVupK36XhhohXcd
Gegnt+atiOcwzL4hNRGcp4UsHzOSt+9rx/n3rF6tPUSi1+eGkewHJHWkBsa4Ma57PQRtbGRW3bln
t5ZqQ8E3+PlPucTLObioo51qTHumYbMVQhiyIna2ir6+viM3EAgonlDBGIwPqCTht1+Ok0e8XZYh
UmeaZSivMH9qZqRTzIxsmAXCb/fhGOx1J/ECMJuMy/xgZ/+5ceL0+ofceKCBUCMxiiwLYFR/W4+/
TCZFrQFsaK3PvGkh/Gra5UEzOiVUR/YYufn3WovDmA39R7rU5R0myI1VgKOKUFiCm8hRivjKPQhM
52tI8upzTyf0VxuC5RMtnI6hKeJHTQNi4pb6OmF+UzzPqEa6b/kkjxCt6oQXPdvXIW3u1Om88abD
fG26QeilQAmKrp5H6OXyoqAA9gRd8m+9NSs0vWBxfV355FWx15FGxv4qc9SuC9WT7np6CinUdPGY
B362V/ir76UIAPsuSkNeMnTL73nZBKy6znwk+nzfv5fR+OO4XV4+kM+BJyDBjaQDSrdcbqTOqqWE
uhQxlA37f2hX8I9lvkFwORIUqBuFgpPNDvFHlCUCOuoH7Eh7RFVq5SWzauWcdCwbzaGrx/B7k/nB
84DJHdAnpMc9W7wJBB0+aogBM6/xEgtbCBkjHwmo+ysx6eSFUOeI1rNfA1Xhd9AJyhk1W6dsb8JF
v5OrWuWupd3c7gPoos1uiPT6zEb4iDugnAu0PbmEdMBGdZ1MWevxA+1Az93P0qo8GXtatjvndwJY
FdhKD14+Fv6j5wp7BLBAqhhORn3mQR+CL9y7/qeEZrjF16F4GaLAZNDiLaoaubSdQdJwzPEfDarE
bN2CvP7DOJDRJMQv5m9+L0KTgP1JddxaU//Isqn5OpSOz3t41PVpkKjGkhibMQIFb07LJPSmDFSi
ZfH8RzUbPgLFbNo+CWDfUbQ3E+CdoA8ROw+GdQQIab7+NNAfdckaWWRQNcoo8diUqEQZj9bK32vY
Iil756q/sG3bVdv4bUA8OcCfq4NNvZApaGTcmXcGFCLYAxSN7JrWR9NAJUsokJ2AAzi6qD56UTn7
HzWIroeJ1KgCCKZIYJ6QE1za2DY9/UWWJfvApiEbkXPR6F3uGo7bgWqIY/J/7J3XbuTYlqZf5aDu
WU2z6Rp9GhiSESEvhaS0N0QaJb03m+TT90dlnVOKUEIxOcBcDDBAo/oUVBL93mv96zdUfPrnelzC
3kdFJy/R3asIXnkE98lAU7cZIqF/Spw+Jkt3aVGKC6O1gnTWpkt96hdUuXHbcOhcJzgJ4t6XpNSX
95Wa8+E0Y1MbQZir+Z2GwxbDpn7O8g0K3jz0qyop60021cVXgd+qHlS60+uB5IunBnJniUQjd2jt
7LE2Pk1J2Z33GT4YHoacxbwz03Emv10I5jBT3uutDx0r2trdDI+rMkbX3DpDPWqegmKiR7g+I7Ox
41LdlNVcBKmeurlvNHgxNJEZfw/rqEogTEZx7he5ZsUXaPsUGoDUiH+oSx99wOEzfdDiYXIum9bC
QbBelQrCUGbitFIgMFks8NNknmEVrxjFcpkhmi43bJDiE762IYvlEEVfwiZChC/1EZ2ctGPU4Qr0
cl9RmvA6zoqsuon6TJcXaWiqRHDO8M62S1tVD2+/Y6/6IQaCK+GE1WNl96hHlUachGmeDH23l6mT
+2Zd2xdCb/edGrXeaOJUaubyazcZ7gnwdl3dDlY/9AqIy5hbM7ZYDaMPV785pQZLl7nd11lu+NWA
pXIV6dgwhqLZ9eNJtdkvrnOVrgMhsYnT0RxdZ5eW2uSIkOPl4eWQM34bQsOB7FtcDm25492qNp1u
/HZXSxXKNVJpMmqEmnV0WN2KNGfRx24fr4ro1Sh+k1sY87/9EF/1a4wF7JWKCl8JGOS4juuWgs9T
Lca91tj7aYi/5Kpwr6Ro9RNvyy8OROljgR1Cmea9WX/+ovgIe2xxIn0Y9hXG2AFNCxpNRgLbrGlP
lfGvXxAwUThYvCJA/OB/h4eSGqwF6sdpX2I87LMmLBuklc6lPee2P60c+Lfv4Wu4G7z35QGPmt7U
qCAtDdO0X8SkbVw0g747I8U3Mh3zC3bDnQZh9b1psi3XcUqIrjCrE8XsL+6viQcIDRl8Chffo8OL
FnaUdq3jTnvXKH9Urpldl/OiUQWozokW/zUNk8ulq11rZt4Z4IXDQ1ltmjVmq0z7SdeqnVJY42Wr
zMWmFXK+hCTh+E0k0/uyCtuziJP2IacNgdKYp87kV9f8bLIN4EQbcnwi05xikdv0ku5ctN4kG3Nj
9XEVZG58yqvslXcnUDsbKjZsfJTr5R/dX6xgYO/k7bTvTGOX5dFn6TjJp6ZpPCcMd8YQB5kR7eap
OYcFcQmx+rHnNfRq21Cu7XZWURNbJ+r5X1w+DwCyI4NEQJDjviIZjMRZhvWRW1O+w0BS3qYSlmOr
Ayz9/jqxmlnRF7uQtcCBD5+52+TjLMBA9q3Zw07LUuchlTYGkgYGUm9/Tq9n0wBHFjNEgjEQpsFz
OTyWBQ9KiSOh7SUsXvo/1S7VraD2Kr3RddH6JTKtFd+dCkreYnU2fKcqmnKVdBM+uSm3TPcW26zu
GjZOYqWHkLwL6ul09VJF3tCHhbGBBWh9XRCK3uYJm6/fTvLHtFTZN3adYb4spLKco/9la7YnuGnX
SyjL3wbLuFDObu0On21H1wf8Yk0UUzUa0WzNe9OoDOQi9eLFwFr3DBeaE+3Xr94V5rI/qVagmEff
rDIOozJnyrx353EOytX5Ly4KFP9zPAdvP79fLYfsWDrOzwCm6yJ8eFl4wVX6YnEss09sv+pJ5xGK
he95ia25ocTXKGSUIENZf8bzuJK6W51YotYjHJYIUFiAvPEcoNGEsHR0Bq5iThTf877Lof3j/aVS
o0X4nSoL/xPH+E+5WpUedWZxakP9xeaz7tZMwlH9ISY72nyYci1mPOTL3qSv8UTBDLC1JFHJleDA
k/b73yWDVhTPCNTh/h57zTVW3o62Pat7F3WPnejNO6Mw+vNJIkU/8VjXguPwpiLdWrVOVF+0n8ZR
QTIUXbfUeW7uF9gU70KXmX7qOnw6TYO0yxsx8j2vFHgIXmnl2Lm4izvpQVRncHqazn7/9um8bnBW
VjwQMM8XXPBY7iiaaMRA1B73WVVmiItb13el/ttcDRZ9qINr5tQK3Ry/yqXuJk2jN2CoIs62cmy5
Zl2k51rvNJts7LUTgMQvrsoBHDHXegwDwWO2AHg8FhxRK/Yqpj6eLAHB2srtt2/fu9fv6IrawfVy
2cbXkfXh5zHUXQtg3ln7sjXLiwwxzNkQGfGOPmI6m0dV/V12E8vcimNDil+f1LHHdtg1+TKTU7tn
sqL5BXXtZlBl6o9R7p71zXyKjPn680f8A72JYQ3ul/z/w+sryghPCC2295o7oRhFlY4eplfOowbA
TVvazl9Kx94tSvz97Rv7/HwOvxG242eiIpazgkXw8MhW3GMj0nJnScqSP4SgqI6UnEyyQXnHLe7u
ayblQdI5sO7VHFFOnVoBY16xwSRhvtFiM/fd1PjaUSFi9BeXewc/423Y28JLbLM8O3G+r983dh+a
KFasZ5nt0ULZZUR9TYNh75tcKTcWciHfHrr0U1hh26ZK3CPdUCYB7dZ8VXVlTXccJRutr5Wgs63a
i1Hh+5mEpfP2ib0+L1gUsBpW5IIJzzGdIhy5HWY0RfehDhmeWlr3UwwrT20T62Tw8HEhQWdFwoSF
Y5D5cvi44GdJM2WYfa+ATO7dplHoxKcBEoVW9/JLNYVibzfAB/7CXMXZphG2Qn6SaFqF9V8rM49G
prrN2e5QYsWJ85VIqkG/cAhNOivTyN3FaQqXzAkRZ3tTnUQS5KtrlmA23X4/NybpYlZJo+2pZtoK
suLM4j0248ulZZVtgS9f7KKGgIjurbPHZWPHaXaWuu5YfLJJbMDqYmiazMttK98A2lQf3AEt/9jG
2T3bc/HdjhLRn+FIVb5rWuGmm7JO9Ptwse0tHU3xRW2quMWyI5yKwOJinuAbqIvHKrR80o2M+K6u
n/GaMGTbXkz10IYbqTXaObSP9HtSa6nKzpZnke8Uom2wsLPqy25o0x8NNSkO53q0fGgq3bpNm6HI
gmrJjJtCx3hwZ9tk4OAJPo2RN2C7x1gnrGNCMWU5+nmcW7xXDUArvKmp3+h5bV4pURjD1KqFHGAs
Wpl24n14BZCDKlDg8zZAmgJAMw5fB4w1h8bO++Q+7bGjdy2pB0Zh9x87oWDpYoz9RWsrxqZqGHct
+MmdqNFeL1sc/hm3Y8LFYPOodEgWEmpESDBQmRkfiylGvBJnlm/LxAKEtYc7BieLJ0f8Td/+2tY/
fPAZYLRKkQSrnB4GJ+aj67YSMmsGSAT3jHXa66myx6CNLe0iBRbbmmEaXVP0Kyc+8Vc326QyZ/fm
y4OhQMd6eLOVnM+Sz0m/L9o4erQc7m5C6tgmanN1a1ZZuK0JI/PKrK6+o9RtTuxJz+XK0UXDjcBp
FnIkfgnHyEff6prkDMT9EluQ0abBMZVNqpvydnJm7UZLY8DesFJrw7NENEDJHs1PRicwD3aqZsRF
v626y5GeSG7HshQ3rStxciqLRZVBTXmE0yRBCqCKblhuZRp1EGqx6vFw2xuiDYxMkQaiEu55Rj9D
MbpguR9oWlljTwYkXvppC+ce3nGDX2Fk92xbbz/2V2UAt571j38QFYZnzlFPYPVpK1uKm3sXmBay
lluAjnTLljDbckMQSBK8fbxX7/cKoD3DaExX4Wys5/Oi3Ykw3yYoMjXuO6vNrsk4Aoo1Qyd/16jV
Y9aq+qemkuYnwhC7E9KFV9vJemQcB9cxNdvy8eypNZSu05XZuJftJLzcUHIf4s2pTes1MMJhoB3i
0svNBHg/uqGFW0xSrxvjPpmj6iJxczIzzSI9KzKAp7RfIqz/9PRG4+F+Nufso9OL5Byr6lMeb6+a
vfU8aBLpoKmAmM8e3ui8FkOaRINxj6JiflRlWZ25NTO+uFei928/01/d2ZeHOiq1KOgKIVgu7wsH
bHKqlcKnLDrFdny9VtCeU4AD5mGgC7Xk8IISW1MxWxqs+3g2tG2mJsU5zHGDiM65PBvqWruIdIOo
LXVYrudM006sj687WkhNQN3QD+DMcz+P6oRESPZ6KxT3tZicTeoUuyROc0/0zSVE1k9jqd50y3he
ifZ2tJNTR3/VeHF0kBDQF5guTNWP7vEobUXty9i8X5ZpuR4yzdjjqhtfj1m/BNhQyMssr8ubzFCL
z22evyurZDWybdNT1eK6DxwumWtxu+rFeAxg/kf7ROcO9mK3hXKvtnQPnmZLBtn4s/S3LT+7swpS
Yr2mnGrDd3C5+yGj4axnkUVRKrvZX/o6IUF9cdOvb7+Erz48seKRiLzYTHS4Z8fPp8siGNjQw/b6
MEe7STWvnGg2zmxRGRXROcV8gZVvd2dmUGeatFBAIbLySxcZyanP4fjTQyCFrI7WH0yO0vKYJKbZ
bRJbgM37stabOOhmpc42ekzl7mZNVvqITRhVmFihLFdurcSI+YsGD7dIuP1Hh98Ngwl/9hkG26AZ
wWI4+Tr/kiLZtAvmTJ4qOotlE7gSZ9FyKa9CO5e211aZctbmwvzWwMS/YrAgWzShSffJYRsdPHQk
tfQwLR+/imERH1y1Tq6aSmW0YNAtuX5Vovzzi3ZFzNIom947xtxD6U2LSwIETfy10lL3KNlqPWjp
XxRcTOplAtvNyxR0hWmvp01Fciqe6pXPytpFUSig1oTm+toISI36UpN1kz1EImv182mBcuP1cYTJ
YzI6ne6x3mdPY6bnj8QGdeB1S9Y/6P1gnFF0518TLRUQkoGIAQtTN4p9DHnBLjTSd36ceA/XdeDl
B8K5EjQCkQCtO3Sl434iX8yqK1LOFYEunpaZk/f+ODbarjDUYSf0uDqPtarY6WmbPcyrdyXcizHQ
ZJb5oJ6nTFW04w+WLBeGLjBPVlkG+99RjYXTbjK3jaI/KISJYJp+BiS90azPsQOO0Vnb1c6lsr4U
WnpjLty5ajwTU/abVTUngQ6ByFWMchBcPPt1vNj2cVoxBzPU1Ye8GiwfKSZPYJmt3Ui5fVF0auPV
dSw/SzyiMfE8UXO8IipR1YJ6PuvL2JVZQQ+3jn7ozdC2Cvth0e+S/LrTbiuGso4xBFhVBmuwmsCd
N03vrd4lye3jjODLELUfmdeFfd60zkaUmufqH9Iy3alFuznxyhy3oM/nB2GS9X09v+NItMmRk5Jp
uf0APXZXbJzzceN40yb29m8f6HgLXY+DUQXjC95OULyj+yBkPZEfxH3IPN3HFcUfPUQo3qka79VS
fHycoyIvMcJ6lBbXo/qa1/lxgCFksEk9qCE/36v/+Db9Z/RU3f38rrr//i/+/VtVY7gSEeR3+K//
fZ18o8qufvT/tf7av/+zo//qtn4qH/r26am//lIf/5cHv8jf/+v4wZf+y8G/bMo+6ef98NTO908d
m9rzQTjT9b/83/3hP56e/8rjXD/9849v1VD261+Lkqr8468fnX//5x9r/fEfL//8Xz+7+VLwa/+r
eGqTb1/Kfzx8Kaovx7/39KXr//mHghXcn+yEEBnZg2CBrNFR8unnj2ztT/yHgU71Zwe+VRlfVm0f
r7/Gj4jnY0QCtgq+uq4YOEH9/Jn4czUvQqGP9nhd5qw//nWOBw/r74f3j3Io7iBh9N0//1jfg7+X
ytUSnrPDVNXkSLahHze7be82ozBH+0FfNFDiWbM8U84E5ealeh6mfXf+4h79dfyXxzMO10KGwSvC
9TwmNJhMoHI9XAh0xXCbYqnGRyzYSe4ksJZurdVi52Jxu4FgEaFfmU0WbdVGGGcVEswdu/dYBjgT
x3Apxp4eMYG+YjijODcInX0q6+FT4ZiR9LBgEvetmPPPkWJku4hMkFslxYloY3RFcj6nY/plElnE
R1GVahBbvSR9XZQXZhVvtfC9PTiTjfnOom8Imy8+vX3th0XJz0unfGVCCM8Nv76jAlLTwwIJztg/
ZpDKCMHR42CYjY9Lq5knlttDJGE9ks2Ow0x2LX4Yaq0/f7HWu72at0ZvFY+lnfQ3SR5p58QjaEFo
9zbEn6iuLgcZndLYHdXnPw8LnLCWpGINV1wXvxeHxYe1msp4Kh7bhv5ATwY7yAl/C4RBA41cH+Ap
kpnPcPiqtKdvs9VNj2/f4qPswJ+ngHcZ1vIWtSbf3OEpqCpBf6vzxqNBJM9N1LTJDhq060Efvqls
LjkyMrmp8WPaEg20V+NuOHclLyIWK9km60x902eK3DHQyT5lAgLhLOzkfKSnIJ/ih2iLegt9qr3O
21k/Udgfvx8UWLBS6W7Afph2HE92omUwjNxNlIdU/WDpkV8pFzreJm/foeMPfj3IKq8G1eVgrz74
EdgTy+5MebDiYmclT31R71gFdlP6/vlA/39f+IN198U9X/edg43hXTtEw5f55Y7w/Bt/bQmm8Sfb
PngPtECGP7RK/94STOdPAE+qpHWGiIJmbbD/tSUYKrsFtndMzW0EYHxmf28JhviT36Gk+Ncf/a0t
4fA1ZEtZNTwqPRwYLNvW8dy/svpRCImF4lKU6idcYbrtsETNY69O8anEvbXy/Xv7+etYfKzQn7gs
rCEOP9dZVRMjaTJjY2OzFWShldyNvMBbIxPDboiU4SFLq8E3W+h1L57JLzYibuXrI3NMKvJ1Wz4e
XDqT0RQjJt6bLGoqrzKL2KsL48RBfnkr18VorbdxdVg/xhcLYiGGHs0NB0lM56GjKy/D8To7paI7
Kvb+uosvDrPe5ReH0cYKsqTLYWQ7JjdDSViPbFrlsRZKlnh12A27arIFuW/5UMEHzD4kuKfH0xCd
QHOfo0xfPU+wPeA3QQ9+HDWNKEfGjuR5Sl/1jaDzq2sChneER+00/knQg9xqvu61fu73gbOXvuMX
X1O/uzA8+9zx/w+e8YuzWd+BF/elLNXEEiDcm1FGVdCYjC4mgMe3D3L8jEEXwM3BNHnALqv30V4r
BATXcCiNjaXX5lbR8/ymTjrDi43plBX+8TsLYko4AhaiCCaZyR27twqjI/6yT5eNmpBb1GQ6T7Tv
7eDtC6JQOPo2ViwawBJ3BBslLZ/l4X1TB2WpFVxxN1k7paEnlDlezmDrzp0n4jgsd2Ic4nhXJ4b4
aujSXTzdCo36cx8x2cg8TBd6Mk5UdfX9khL6/eTEYb1TIcxn+wwJeiS8VUR4a+YKM6vEwCLSb924
HFdcRTP9GRSuu2zzBMEr1OfcAtCvrWo/GGlvwi+f4U9XKR5lvo0Vl3NdzNyZ8zSrmYIm1XzjMHQu
XPMq1ZeI5L1GTaCfZDjAdC7pAFtZ2qMISKia39myryy/HRvhBJPAI/osWf+5q7Okc8/idqrTB0Mv
a8YMsukFNpJN5QZKXbrvw2YIw9vBGJgvDi7CNY+wqFHxdCVR0m9FuQjVG2StfVqKPiTOOq/VbBOF
ptZ7SlEr7yG2W6STud0U4KnWpTv0vAlWq4UTddsF+oru0+iKXafYkGSmNKZhrrVC2xpT58RIvkPj
I4aTzIUNJ4FrUuTFcBYtinKdLxim+FnVO99FNdXaLSSRofHdPurXSI6wIigr15KBebiqXCdCc5od
lP9x3tAyOt9dNZ0MZ2e7MKQjZeZ6XXvuQkZvTqNC9O7zLwYhYsOmLcZl3pbJpNd+ljNP9eq2KTeF
7EoF66NIu9NbPQk9y5qdu6bsyjtgSHvfapn11eQbQXmV9/m9O8bowmXs9qaXZCiW/HDGjziAkd39
iCejHQLTTNzBa6GaweUTsXzMiJqdPJST6OyKGOWgF2tNq+GUpuff2D/RmEttbD4lYo2e62I9fiwi
xSk9dlHxTQmjBOfDQgk9PtiIOOkaI6FNbUdRTt5SlH8SLqHQ3mBMSuRLxal/ZFY7XzMCCr9FUd3d
xcWyYCeeTFHr67jG3K72wR/mXGWBjeoouk3Qr8QYw2XOvoPHj56FJPPatxNlfJgI9P0uuzqpz+dQ
TpVHTcbUObeU+MOCpDINCrWrRsxNJXlkQmvzGzDbPvOmxumvBmNcgWWrG8FZDdL0yNORN0ZkTAkg
SjI8tHrWJ0Gkq907J8/c83awmGHrDKcjT9KfsC+oCmOxuUB0oSSjup/jYjC9JW3r0E+ickCAhZGh
5me86Le60uI42OS2wgA7Z7qMRYeB3AIA/DsdyKheVm6hXivCWT7r4I/ajtfMuZXNCCLZ973s/QGr
j8+WW9roBQlZI1GwrMW9G2ID4IW1qH5Uk2J96ZcZSYfbVkyzufvpbYk3/jteqfx7HMVaHshoRtcY
z2ndeCkL5U0aadymFJuv+441RPPEwmPwG3fmo16qzroOzUIgD7CM/uM8OsV13WOBEyS8MfcFCPno
L1lbPJUGMXoo3IhF8+vZEQM3B2R2N5aNbp0JsOpLyCFL6zsizc2zDHkGJIEKODTQ9NIoNiLDX3oz
tzjw+IMOFu8l+PTFgbaQf8qQq64+G9K0WQU0c7ybVh/OIHec5klVlYGMQ0NPIvQD2nRlDmVuXiVZ
03e4R8hk3tqYq2bbrolcQeCEm2ACbYUEIJYjkW6eUvMh7Ou0LjMvGUjkO4uLugnxzO1M5yLs6rb1
FrNpRy+0JlXsxNK0y5WGNe57F9a57i9kjD3EnVDjXYnGiDCTZDQavwHlzzdxlbbLdR2l4x00HV33
tFnLDU8vu1szGtJ6Y2qdPZ0VYdhSL9adCdEbKkSK09DcSN9o8wmlVmWvD4zhyRBEFjIbf2Ht4212
Y/dhbFKtCLJEwX63VEvV2lmtTFkGW3LRvKrQpnGnu8hkGPMYpH1Ec4XzLc0ryTlEiWXY3TLKWLzO
JjXPm1urVL0e6L7eOplty02WqENzlvWOfBSZaXtzF+fy3mrrRPVj5ETG5aJznwMLN5yOjYDUxLNS
DBRpxjKZdxMAfu3X9mSYm1jNCglnCS5aoFWc/Jbsdl251AbYMYDa1cgcyGZFTbW2fkeBGa18onG8
gc6sWJsoS3Nns462IN6vFL9NjnCn9zItIWg66nut8S01tcA/ssppN1Vkkt+In4SRb+oq1ftHqBYM
tdk4jQ/ERE02KLGc3HvFCrlh+Ag30zbW1XbyEbuH6BrD0ax8vpwB82L27fF8SBJD2QyVgqekOWgl
NCy3T69ZVlPXc9raOkdZVp2pdbQ8aHadxATRhuZDnmai99pQLyka56YNzKF2La+fYtPkT+h5m145
zih/oN2y86AFeydggf1c85yl7HpyYFvRXeSaG4tgXXbw8eTaGg+lo/4BNVp+i62h9bHvy3q+UmKl
W+FgpdZQ7QjjqjEAqz2R2H22bcNM/PQL+b/RqI5PbT+0T/8Av+z+sR3K7196MMP/B6BMIL4XReCr
lvUehVtygGE+/8ILENMFumfmy0QbMBLg6ieIqbl/EmhAyB5A4qooXUftfzWsjvbnymlEkowJATDn
mjj5F4QptD/JaNTYaWhjITIB4vwGgvks/v+754C6skYjrXg3PTOgmnkEq4VGFatz6qJhrVUM24a1
6vdZnNrh4yT6GrOZJa2zfltBf2zvVBXHm/vQcdL0zE1bl0RMjUlpRr2Otr4IpJEV41lKFG+FvBHv
bUgkrQq91a3ex1HiCK+FczV7mEQk5qZiUmjtRWyGlEfY/8Q1vJLSaQWO+Uo1dVukrHjz+HzWst00
eELem8uo6kwyFEIYyrb75qq9QhS84qYXej1h3D12akWeaUXvsnOjRqp+KAbzozYYbAk6o7MiUKVg
A0Byl1+bEmYgc7XEwm1c9HirlUPJBmoldtxt08TM7okD0ztOYaxzxPCjZp2rWrrkYmt1M7cqV9yG
LxWgLpqH32qOfj4bE38koA4e9Ksuu1FKemxGY6mnVBGKmxn+WscDqd3LItPa3xx7rMfD+ox3jbgs
/o/c6sPOJUyijleuxycwVVL2aH2M9C5IrUjIrxia6eyFfdLEl4xZ5/wbiLP2ONay+zhLwoy9GenC
qeHf2isdvJ3wJxlDrlD+qtR5xsNf9KBdpGBTEJVa4nVEkLqBUCo9GKpF0X0zNSQJRqmMiZ/L3c4K
dKb21abExOrUaTyTTV6eB6IDlw9FIDqAE8+neXhn4DEOi5KHALFx2OdWUCX4Fd9mZYYglRQ6ibQj
VEISeqHmZZdThCuUquVsdJOy6mQzbC2+GNHYue955R1Q+Zy8wmYdruLa811jb7bv2aFl/CBD6rhv
5jh1tGOq3kuz/K2+HmSXC6GfYlkBKsUJ64hYo6ZOPCe9WcfrJL36vNDLFhuLffJUjuUhWLoeyOQg
q3YNwhSu6UdLi1kyRpNdCDYU23hT+k2mzfZNWhWOTZ82JbMvzSIfTlzeYfv9fNTVUkzVkPggqToG
UQoHE+TSigkvdvQowqKgnreGVYVBm7rtCcz51RViKYX7Hp8LXjrgVEcIVURqUq5nORU/aRxTHWiI
5cKzfi5H52JuelO/7Ac5EVH/Ynv5Bfp2OKBYsXkka0ywDA6PNvA4C7GHWWwUXURDIqLF8iety+6K
EHKqV2Jz/p70227bF1bNnvXvCd0vDvvqznJYlChYlyCcYCp3tDwseiHnCqN/DqvSv/maKafrwXFq
Cn6tEt/ePtohuLleJCZ0ePAgIcD2TzumNlKu6OOy4LLvLQoGm21b27sQjH+nhLl7h0W8uiksYt1i
bvCJV+in4uTge4fbt6pJNYySSFc5frBhmDV60hi8P1041WXkZ67oyvuuLReiTZkNdK5nRZw3TjaL
vRphRFmLKn1U8pKatEZsDfLT9WR3+1XWWvOdPaVjeT2Pq5eJWg65ftvQtUm2SWzm0gkbjaVa9rLC
d36Hft8p9tVStv2WsMGZ+m0IZTPf171qAReFlmLtF/q/5Qf4b23KM7Wzspn+Xdrq8q7B0GF8ihjE
Re+kkKPjeunspNm1kIkubhLiy5p96RbW5CM5rqzUl7kR2ZeZas+z7ktNOqE/yxwoCFcAUdApTNB7
ttFCOvvgU/kmMAmUqrfAqdDTUZAOqe3m7+KFPCBiNKJFI7zLjtEz4to/LR8HR0/yAO4p6jOR1bQx
vmoPseKco8WReGhGqhHftCNG2jtrrgpxxt+I3GUbK1MVjiQrJ3r6NS/jPrzSI9HmQWZpLktHp1qK
U93EduqkxTlvrj3BW53MyQ36ZSyQOctYUbLKG2w9NDd5oxcTjDttambxozSsUrZnTV3kShJURkmA
2qaklUL3MxjhLHQvQmhWkl1XKM6TS47c8E6HRDeDZ5jAHd5UxXb9VTHrWifAsmwa0DiEs/3G1SSW
+lQ2dh/Y8xKnT66b5+WFYoTUJPBr00YHTgWWa7wkWpB7wg6c6LdEjzexJ2Q3VL6eOmX+QTBbll5r
EctwoQ/Qss5kJAm+MqManBDUT1FuLHWO2H2U0o27h7hM5vKO2qX+UaS1495HrSJjYuxrU8uggdtR
zJ6eq2PuWdk0q9dUhdDp5xLe6eU4zV21NQZ9dnhxrcS8cHqT8ihISqQM7+a6nc4i1w6zbV2B3TJ7
XmmhSV2k0ryIsat4JOdPczdVL0tSl3JML6zlq1Mq4USFySMjzyV3Kux2UDgbZX/VNTqxL7u6TDTs
MlyZxQu2gyhuN4vSd4avduVyKWFWG7uJVJr8XNbsK4hObMKnnejCiRTTbjY2EQXpI7hsMbxf4nKZ
B79pUzU+n4xOIRuMnrmYtpluwCv1OgYntMS9KY3mAyQroV5UYzTiBgHN2VoqjDFyDE29QZRQzYEh
e8sKIqEUMmiNGeWUMY1oN/sav2n4okqm6neOxagz8kA1FvFVbyMtOefhxqgGQ61XgwKrJH0dSFKQ
qlJO6edJT1VnazYQ8W9qvarLq2V2tPnaKgaZ+NjcKiOROrps7DMZquN0NVe2Fu8ciVHLNVbBUfLe
zplFDtckPdVOt5EyrnpIeLIQ0zkNeh86X/M2Crt3IehXgpyUQOIJ0BvUFqzYwXwsfteNIknOLNHV
Eh7TGlRLCLGNCniLURX08tt2zhX0qyp529W+cpypU4IcIj/uDkuoifwTAL7efxiUwklg1ima+r6w
B3W4tNWims4VJunhNWEN/T3tthDfAJDs/NSGeLgP00HBmmSxpX/BIZ868ag8C7ETzxQntLdkYDew
ALPuvCuqJpjsBqXkZJ9Kgnl9PJSDqyMxuwP1t3NUQqHYFtowzu42C2V8VsZVd1bZagUji0V6WYxT
wuXDvXC9Pn0tyfE+Xr0U3GNGgkKwwthLx8Wqq3J83sZpO8Xj4os+7K6cwdGAekInUCyjOjHOOJ6O
rYe2iG6FC8DiCcP+qMQZKuoKpEE0aENM3FPGUjH584SLhKrGzQfVGufzHCM90wcrg4CfFrLYpk3a
ZUhxSu2EuuRwhrMWBczGMG8A3McHUD2OmNAiQ0kwGwx/xHNkXKSDpp+bdnJq8Hj4eDkKcipYGKuu
YB02H89VsRsGoF/C5kdbYYLiZeSNkHaZU1fuGiMfyi2QUWifKDqOWx3YrKsDIHMj+Cv0YUeTMCuc
p7qy+/AHZGgH8ZAoSzzJdKYJW3p0OaKwwNzL79t+oT8N5/4ci0J1/vh21fX60uGoGy50ErS4jK+O
zmIyrSZ0jHgtfGIoh8auBqMvBr/MHaO9bugPo8IzGgOM8+0DH7/iMOLJ9ibWFPvNlQO9PvkXnZ6O
hlzXGyHOwOctmHZAZf3uf0g70x25ba1dX5EAzcPfGrva3R7asaucP4ITx5pniRqu/nvYex/sLpVQ
QucEQRAkgFmkyMXFtd4B+SftBRByER4pyBKX9UnY2zayIuPh/vDXua08YWBeeKegBgG6EFbp9fCK
HtgdakPOYfQ09SE19Ao0fh9+9JE2XxMzXxiLwo5OjKCOAxRhtsbYN2HKzTP1QI7tPVGVTzeDZSWf
Szse9u+dFqdXbif2Moozc7W0tFNFP1qVcujDwMF7eYjTD+hIV9FGNdpyRdPm+lnyGqW4YMHWUbTC
tG4OYB/1SLcsJJKP6OK7J9DB3jY083qjl52/NWCI2LQdFWMlJCyMioc1zxK6JRoggdmXC9yG5Ncw
lUNqpe2XQtf7Ex2zbqcPqv41VdxkqymCCvP9hZ2htZisjUY8QtI27BQYyHOhWDd3SENgVh8L+gvq
MYsBjPJeH+kO6lpmHzy8jPxgi29bN+3TtMyKbTOqDnVleAdBu/JzbrYUpRGQkPwmk2coMeR6+wad
8IPSJqvq0K0Fjt/hjPhddBX6RQjnt+9d8tdAxYPXhHfGl5Zn+c1ZjetQQ32sqY6uWwuUgBM0GFAg
7ektJ9nOdbLmV2cj0LUSIq5jE0tO65sHKFGJu4i32WxYU2CDgA53c0RhVv0a0zt/UfMGEdqu6xQa
fZq9NuJ1TH4d0UOYQPo8c+FTLbmeqJpoitGR/h2DXtvrdRZ8ygFEHnO9Lc9s6gss+vwla4PhKSCd
+3J/i80jIp+RohfHiZKcJBfObt6BPmNKr6o9jhBOfyYpGl2055s/UvTHYdU3dOKV0tkNcbLG4Xx1
b/jf81fOG/FvblhSKcpdcPiv5+0HeMCEgt4Rzk3TEdmzaYNQifd3PYnhNEZmtp16VL88DU+PVHT9
g53Y9jFBm3DnRC5N/E6IXefrNKvur8nNPmcbAY3kU4LlINTM9jly01wObT0elWoQaJJ35VFppp8i
E2uR82b1GQmFZAM2hAf3YF7ssCJc74pmGo9pVKOal+vqI8p97SnBFeIHnjzNE4pX9kZxgrZ5b9Bm
aIlTozTP4MheX69+YQZ5bU7eeKSqRo6HZF2yMdLgp8fa/rq/njPtSL402Cq4RkBvpOk2wOjrsUyl
QfJR67UjK9Dsu1QbNmpbF0dwFMmpSm0wSLoP0dCtgo+Dh5V0C2d566q1+rWE/3CY0upsZiAYAh5q
Wy/RsucsScJ/csVeizrXX4RsG9ojKajpgf6lfjL3wGpRemEgtFitCFeSx1QZzOlPRUkVAkDgJ5+c
0mleMqHahYVyVf8+JwpCvUSXgsBhN1A8vTGaT3p3EKljTYceavEpp7f/xarEz0QLBaKxaQpMovce
cyVaE7q4vuD+O7DU6kUhRcplzjIjK2uGxB4QUAD3mv8C89Nnu9Cp1WGbGbRtN5Vpi+8R7aJv9/fG
dbiV48oHFf0quEBIGM1JHWiZFoEUfTp0gK2PFN2xUC0G/YjhPF+66dPTvxiPb8zB5nFF1e96K5aj
MVDsoZQO16X54Exu/6zEdHHqKf4r1AZ1JbwuTQ/NP5QjNFpfpEnXwylGWadoSqsH6bb1KbdqXm1t
CJCj4zFO2Q2m5MolvTgi5Vp0vhDWII5dj1i0hhdpZO+H3lTxhfEq/ThSNtwb8IlxeTWLFRXl62D5
nw/Id0NGDaqjTo50PV6KyGczlDoLaoKPCMJRvPT8l50AUPQvhkKlRGcwiV2fS4wDvSV91v3pMPl5
uG/GUbE2RQHNNPEHf410vzQvoqMUBpWsd30Ws1oNJIvpRtoh7gfrqbFC98mu6hJ3DmZ4f0/eDiUL
wRw98lopUjvbk1lv2xMyvupBF56zB7QABMfyq29JUznvyp7l17IBKIP9Bz7ME2yea7SelZXIeamH
xG5AhpidCbAtdrdhz2sff/tiT3xJDu+fHy9q+eX4RNrcDq+zw14Vbqse3CJyvE3rm8Ufg4n89om8
KFu72OYRnCmi3YvgpWwKEZBmR073ukSEGNofIkfBmFUrnGrcwLxxY2gpdWNUuzTElmUzGTimf636
GnbLyoRvgykVBNnnZr5Q6uaVGyuBQT+JDn7FpDS057Jhm5dpeagoBGzL2LH35hSn7/+08qVHsDG4
uyDWXh9EZ0ozJBkYtLKdaC9LAKeA2+7DCCd8Xxl4g2bdWL/7SFLH4OBToOLWVOeGpCxuB8t/MDDq
sC9CTYEOj7m5tbD4XsEtL62pTJTYvvRLnHnbWGmQizGUwjioBsm4nqfdiXcTOWKKY7tQvGZjKOUa
E2PhZKIZCNJJGgHzaJ/dihH4gdiaGoPbCdPZ1sYJuaum5KFJEVC8f0hu4zafDAEm8BuyoTnfMwBs
7UqxR+0QZZm+DSPF+Ng7Uf+EFXn4kupZsjLewtTYoeR9aLqDDZkz1DOoykqPtPBBLwIDEFw7fDbD
7FdSDe3D/ZnJRfpfnv8ac9geLkqFnEnJOr/emPSOIO12I2oZXtRe1C7PWiwJ8njlZr8dhsoDVTs6
aZiPQJC4HsabGtwg8kA7NGoIjp5b3jW2eqEb5/vTuY0v1FVA1JAkUUTibrgex/WUQWliUzuomFjt
WgLRYaIM/AtToRKFblHvqW+JQ+xVawXa2y0ioTqoPcFRBusz50xPLqjnop20g4D7ccgr47dLb+BJ
EfoP6oj27v48l0ajMkmD0ubxDSX2ep457wYtoCN0GIy84sXlIMXSTlm9NdLUeayiETbI+0aU1XVT
sj0gmmiSHH49oo8qc4Hadkt7DLSd8LR/Ot15HGxkXmhDr5nwzA8Ao0maI9ufw0Z7ffbszrVMeJLV
v+8UoZ4qckIEWgs/3WSpi8jMu6eG0OGrzqE0oprrrFk8VYuwZbCy08OjXnrqLsm66nESwbBVy2JN
8PS6piAry0yOuCwBYVSZ58K+bqTS3hUm+EuttU55UELX9VLf2o1dFn9gvObZn2r/pDe2deHfqndG
Fzm+1Nhl/0gK9XyrNgmpUx8r7R6g9rClnhofRvq7m6St16g1N98RCIZk7bMdwWOAZLreNQPwR/AP
RrnvG3v8IeK0DD+XyNfFj7gJJp/vf8elwTyLFoUk6HMSZ4ffALFmaJFJmlTm8Qc8GJH/KeiQtl5T
rpyGhaEoN8pShMXmRNVlNi/D78wKIOp+0sKq3qReINSN4hfYuRd9lf8HYXnFEH9L+l0YjYuaw8fd
w2hzUeSks32AYJy9gJb6gVeS+z2pvHjXhrn59f4azm9yiircBoBn2Bc8tudgwNiBMl5Bc91nfts+
2o194mlh7lF/5Vk0GvG2LKc1zeeZvgMHgmqOrIZTTISUTRniejURtY19WvTNXmuq8bNisU02oV23
D1NPf9dHCeeDo3f+AQSc6m8p1Y37TNEQvxDtkH9Nc7M5VbGnrRlULKwFbtgUznkHczXelN+8BM0O
h14+BKb8kA8TQvmVWYz7gC7Vg53V0aEuTRgP7/wE/HFoPpIeI5inU8i4Xo02RiMYpEi/By0xgvUD
VGjWlrEFszWd1Lam6KC1K/fzzQ6TY0qYIV+Cl8Dce8wPBkUaBvV7uN/Jb+gJ3qEhXzjhtNC8dzPL
oUzKt3x1SjrzjMOIuyK0xqjf9yY2O2mG+H0sUqk37SQraanMKt4mN5Lhz9ueQ4o9DkFIzvpNlTqa
pmqqbDwwUL4zP8YOSHRIVf3KkVlaO15tpFDyiQi873qUEIEZXe+AyjtGJR4HPakOImyUdNMo1dpr
7WZLyhnJTgdHE2DSXJrLsNrOqMpg2OuVbuw8Cw5NBVgHcX1oQlrS24e06/L3BjsZviWaTk6PZ+Ks
ahH5yaBpcTfsO7yrd2ZbpI+En3Gv6Vl1ePfep4lDKGDv09ud5zV6OUJycCnl9vpo/ELaYci2sZH7
SHJF7R+FqQ5Hn2fpX/dHXfiCrzBI8GayvHbTeQzVsDZqrYdmKn4bXaE9dWBXKK6Z40rJaXkkUJG4
FVASmUuamVlOWdvCDNuM1OABdWkiitd4u4z++UoYmafCbH4m9b+hZmHE8UPFN/MRAxg3KZ9iJ8Gw
UMBl3doJGmPx6IefFRHEW6Uu+pVHxUzsiIAuxwaaDjKSWj3b5vpI1LELSamb+n3bev1GJSU+eUEQ
fk4dyR/lvSSKTR411kth23BPbHf0PqvCHz6pTd184KKIT6Pnl7sEMSc6wSUdcJ6yqrKyRAvxgVY7
9xwXOBoi8++OcSFIC6qMe61tf2t5Ov4hydMr4WGeqsu14DoFugFgkwf5LAWa7DShbMMnb4STPJZE
34Nb+8aTK0Jjrw2jtlJquMku5XjQ4qk08DhACuF67YFUlQRVwXiVqR8atMsBc+GLRPEJHwW3aw7E
j2Db9AD+03LIj/fP0kKEYnher2RilBzmXrWdOSXY2gBkq1BOfdYqTajHxnaHZ6eoJxfNybT71Fqt
Za5oIy4uMw9LoBOyXTZHbExa2g9CZcthtNShCzK5H5rW0Xd2ltY7kazaUi/scUTs0GuT1zSyAnPf
GIF4WDTZmtiXVZX6m7Cx43+odFp/wIYY2o1Ia/MwgsH9JeJe7HBtDqqdoprVP8WoJc1GDcsWaoWf
tnuhDlGxAR9d7AJ3cH/e/yC3IYfNwCNRCuFIJ8tZVgwPMqMWLcReFzxKyykptb1Va4W2RVHU8Fdy
8NvPIPMIeocUgvCznOszcdgMuwTetkemS2yArUw/4GcQZfw2ZLaKthJQl8Yz6VEi0yLFG15TyzdX
vFamUyomV+xFkIgeYNTop98KbEzyTdPFKPK7fKdiZdCFJYWrziOfArRkessj+GbQ1qSl3qlxt4eC
mhwn2mtnNQBsjRFgHG/vf77bGOWiFsnfQJHYcMYslIKgG13o2iN2t13zjy5MA7yw05/vj/JKfb9O
la6HmUWpxkQa0kbVYC8AQ+0apw0vWq3GFU8bXf9dGY2jPGtGoUk2u+jOwEONXQ4Ad18kjXFkoWmK
3/9JN4tMpmPw4GGZKYdTEr1e5JT3nVGQJ6Ar1IS7DNTTQxH6UBR5ae7vD3WziSjru6DryPG5tEiu
rocKqmDyk6S2DkUkus9gysx9kKmQ7MZKkuySbli5IBcG1NAvo/Wqo1dCHfx6wLBP0KpyNP3gNlb+
pPLdvxsunB7XC63nsJPea/dneHMpkMHRUeMfVOE0VvZ6QF5uaZuPsX4YfLX4BFnWflGNxPgdmLBQ
Nhm4UIpyKu2Tx6Dz1OwBj701wZCbfESO7sIIoRElG7izHUay5xlpIlAQysPqB9an/UeV4sBFbdpi
3CZDHOyaTrUhaejVyu6+3UqspVQPo9sNZ86YZehO2Hemb4/6gZaK5DRZXrNHPbs7oXpseiub6eYC
ZJ6IiyHPQN2Ddths35aGk1rmVOoHMSj5LgJ8/MKK/s7GINpJzu9D2mvd7v7nXZogPQOOJggvtHJn
a2uVatlzFekHBOiUD8moNP2uShvHuhSBr7orV+3CZgIGivjOa+f0pvA+GPiSmH1rHHi9RjtTH4cP
U+VCytWM8qtRvip2JumzgLi2SVW9+Of+ZG8iIhsFLCoULHoaZG1yMd5EX5xJ/KkrU+2AkGj26HeO
f0KLtV35jDN4F8tIDiF1xugu8q+25F++HQZQrJnVuTAPyqD652rI8TNF1/zSZGlg79rO54WXhE0a
7tHLHMptMeriT6rOjrnySxbmi8+FKjkoUglnnqViRmE1Jb2xw5AE1vcKtNlJIBax8la+DUkSaER0
gLoilZBmq2rXyHzlvMwOWM38NnXIRRvV48uCGM+efBdk/Lu/ItcnyukUIklX58fESOxA8DoxD2QL
f4euoe8sxV3r28gffXWr8eHICVCVIfiRjM7CXqNwY0xtYx7M0UIPDONIrGzy5sHT22TlurpZPyoM
MHKZCxBHEkIZFt7sSgwzeNrBUzxEPVjtTRAADbJzN/+sNcUXnMTFe48847EppdI91whNotl4jh61
DvazbM/Q/6aCi9sB+8+bnVnXhr/ysW5iGoPhzOUifSb5bvNWm+JkZtFgNXUY9Xz8Onlt8y1LJ2DJ
xhQ+8jqjEV9Ma9boC4PK2jF6WiR4CHrNAmnWKTVMBmYIuLN8KoWnIuHrWEfCq723vWbctRaU2Pvb
cvYZqfNRHcdSQlaLeK7NMSHD4Dgx4jnJpcUk94cJEPujg9HLcYqMXn/IKJ46K8d7Ns2bEeW9+Wbj
TC7aVr1rw8sp1PHzGCJi7ClV8KWGJbo1xqlxNnY2hsf785zdxv8ZFdcCYLPgj2+QKBn2uG43jumF
/Kv9klqx/dUwckXZ910XIWoxeunBTW31aNRxUZ7vD764yOxbiRK2JfTmespOZSVNguLQJW5qDFlS
I3e/QCL0n3yl8fMTNIIe2aH7Yy4uM50yaiJMCa+A6zE1noGhja7jBXp56m4mzat/wSaLfmBqjisy
OkCHvMd5ZGXYhXVGrlYmlfA1ubdmtwiOCnZpVVFysavhJfOVcidc2ribSQgNWp0Q4TnRCrxVxiZN
vfe9HeRHZnBecbKJTEl5doJGfeyRu26SS4qI9wn/kqF9LBQn7R7evbZSMFIStEFRAW+4Xlu7NlUU
TRImqdjZXlFC3FWGLkPfpxft956m7DGH9/Tj/qiz4P6f2WHAQPMfeCbd1+tR3W7IBz934gubHA2g
MG398VmJSh4tZtGW4UrWM7uG/zscSjIO2GfcRmcX5FAkcAqRQb+0qE3tPC22zqERjmvV/4WzgVsQ
BFt5PqQd4vWshDY1g8iq9OIXQ4pTLgIyzqGFtOXEJuTzoAIfc7i/kAtHAw4425PMGDjF/CpR0Hq1
6khNLhHisdFL7yZ9vVEYiU5Hj7rQn0A/eczje2E1KzjypUXlvcYBAWAIbmQW/IKmTib8tpktskHu
Jh7CskLMJhD/Yoe+HWe2Q12RQP+LrPRiOEG1Hdoq+Jr0TbWHe588ZCF6/kAdo7/ur+vi5NCa01GA
I12eg3600p36EUnSiyPbkJ8SGMXiix3Ga6355XFAVsgnjgRqXm8Z16sdnNTd9DLwzlN3faNOwUtR
Y1y3slEWB+JFI1HREoY7iycDbkZtBUTkEqmpdUxya8ADwOvATd1fuMUNKelmANCBn87TNsz5fH/0
wvxip07wLUMqSNtT3PKgV8eNoz9ihNVooKhgnK6E66XThxvz/xt5/lIkhgmhloycNK36SXNSDVoB
XSzKDuCh/2oQD/wXc9VVykiSokPrU67Fm+tfUaMYY7cmv9BgmTY+1jrPLTptKOuOwT5Li2hng4FY
s5Zbip084ChbkuNIXsP1qFHFCxWVufziJwiibBJ1Kv+y2qC8OIUb/33/ay6t6duxZtszGSBtKF3E
14yM9runYKS5aarCehjUwPkisqZ6+f8bcHbYvaDn4Sji/JK5sF83iWJH+d4SbvlVa3TzR5X3/jsh
JK+XA9ELpxpe/LI1d72eyOOlegnf5VL0qXlMOjySn93YCwMgcK6V7VAxsKsVeN/SaaTdSMMKJCbv
8dk0sWZKkqbu0ksZTU2F7ZhhR/shwNfk/nIuncY348zPhJXHlYY1enpRpvCn0lOs6Y3Q+BK5ieX+
kdM0jk7I+iFRc3/YxS36v+nNk5dWrbNQOE16EVija1vLzXxv41dFkRxDf6Ch8f7huP6kvQRlG5DM
sy/YxmKcoii7lDz3D0k7Wicyw+BR9Fn0x/2hlhYUGxcs0qhI0QiXH/bNkec6LIMkVEl/dXP4OwmR
9sI7T2Sb1A2Otls9iDjqVj7i0iEkvNAI569bUIGdNWlgYct46Y08ccCAeuUp53H5oe/SID+0eVWv
9KHmBZTXM0G1nwK5JcX7Xf16mmNiow+hmFxLbhv+dNLhWAtxUkThbMdGz1CiK9Ev8SgyoI2GRCQe
bX3eqSvxdWkbIVjC8QDsJ9+v17+CtyrS5YYbX5RAID2gmmn3IXB6YNW8OMpmZdMuflogAHhd0ivn
216PZsWKo+NFHF98FBNP6AOW1mawJ/3Fxk9tW6aVex5AL61E2KVIAPKWa48yNk3lWYQ1pTrfqJYy
Ew7VbdeOotk1kRYOu/sbd2ktZd3PkRxs8MyzjZuWXV4FhkgupqK3H7rBLzuKUlOFsUhW+SvhbXkw
i9OI+NVt31QUfZeH3hhf7HYyfyL5ojyqRWB/Q8ys29+f19LhoDyErQgPCXoAxvVXa43RzifF4Ksh
6R1vJ+yAt/AMx89NnwzD0bNEtfLFlvaJyWsQiWcNvfp587DKCjVz8jC5dG0ttdOKof9rBO7nbjpK
S+1OqeuhPrbTpK1lwkvLynGg6IZPKCLBs1q42/gVFyIyIFGMnO12xPxyP+VAEna4pTsraffMbp4O
IC9Q+BNURV7FGeZBnBvRz8ekTS/I1dbbEo/SP+C9oyXnVMj4xLmyIwh05razx/6r2XW2QEXFdj83
lVt98Cb+6K07QnrbJH4wfcfd1D7d//QzdYP//kKJPuP9A3l4fouOjexIo+h1oWPcP1G7cx4ypZ7+
SWLqoFqiJZ8UwFdfhDfCLwk7re3QgjRC/RB6/cpvWTrGPJ+hl7k8/W6oGC1Sz4goefElxX4JTfUQ
46tt0atN+C/uurcDzfL4KNaHBj9KnrLo5P45lRO6K+jaadoJwmMYr5wuGX3eFGFf9wCtS2nUwpUH
Y+f6dKkNrOzYrahCVCIqtpPeIEzq11SHt91QujivNMFzNcTRR7VQ1uiiMuDOB3e5gbjy5PN2DtRs
h0b0fjs5Z92GuLvXW8/9OLqp/jdqckb5uS18U/laxvoYH90yCM3vhWZX+rf7m2zhzJHiS/KyFPFA
YO96BbqyD+uG33a29DZIdugAdajitlb+vSz00Fi58RbWmytAoqcJ0WDSZqOlqLdolNG8s2p09ddq
0Ip2o1UVWkpWPaB27eSNq+7yoK+flDoNw39xB9KFkqIZkloHnOt6tvpghUFSmd4Zd3HP3aHFR3jd
pn7lfRk1PIl9MwqDFwsZ2DWg2lK4AZ0ORk52wWR1/HpoP9baKu5q92wL+A5b0YENPCrB5H1G0Baj
sNoTQf4C78cj3Hm9ciaDNr8YKhp1e8X3sBEzWtHD5TapC2yncuyM53FAW/xyf0Ms/1BoORQ/6QHD
mbn+oUZNQauOdP+Mt7xdHKnSxclWtcT4OTe5woUyZglaYq5ubd12mLqTr3pFfwwjkDWgdoTlH4OK
KwshNi9xjuwG96ilarySwy1t3FeCDZc+J3gON6yDqu39UnXPvZKJg+n53VOkjcXfCAl3a/3hhSsR
dhilIDIZ4vC8vpakihKoWeafDVFG1Y4eKujXsuq1D7gXBRXmfE0fmggbaF600vtaCBLydErpS8in
gOKvv8YUKAPNTt07O5VA2rFr/fQRKwZe/WaOE9CnpraK34ggpX+ikp2+DKmirZlSLs0eTUbITHCM
6ezMQnKqFjhMVb53DkRinZNcGaGKIbD1rfOnFEEJEbt/onWeWKf7O3Eh9SEzRqpDit1QDJhNXUes
vE51zT+jqdM3O517F8feJFUzFLOS6JhRIl+za18KUEgKgCfV2VOg1WbLbeINABLRP0MNraPHUmg4
1yWF7m0BHyd7zQ27etNOeR9s6C+JH/dnvLSnIZXQCADAzJLPRqe1nGvo5StnDDT1cWd7UdpjJudW
RvwAKaMe9/fHm6Pb5f0Hk4tVBrdLQHRnZ70X7J5KUXzKxY0G8KtynRN4k0L7HsSD+oKmxfg1bsdp
m49R9VC56Eg8uEpeKihzW1CQ47xQ92hbqSsF7aXUh6yHMjNqO6+iptffwXTyVhGloZytwIu+B0g7
PCesDdLWkW7HO9EIPJ+m1nZ2Rp425m4i5n9OQ5EaxyiVy3V/oRa2Iu0KSCncXlAdjNm94QMrtHEB
UM6pT9uAhyGe9v9MKdr5OZWpekfyPugr239hK/ISl7R6FFwIxrPNkNF4dNso8M5d5RiPBRoPiJX7
Dkpanl0lSLf1GK4eKYAEPiJwUep/vz/nhZSP6VJLpfoNr3+OUNdSnCwSQ3HOSp9kP8bKw0CgGUVv
r7xLl9aWzoUFOQ6tUmPeS4UroVdIBXjnFAajg3+zpj45odD8Y4Ng4KPXF0J8uT+1hYhmEFOkhgbA
FEzZr3fXoMHgCl3FO3tB2XyIe6Rtj22EvUmZhbgLZHWMgjx+ZkSd+wMvzvW1fyIphzf5D3QuGw/z
3js34RQ9ZqVfORtd980jhDrnm4A3p/+b1aX8TjiTVJY5ywmuZj02Ue6f0zD2HpVID35g8IxMJ4Vb
dVd2EQ3y+3NcCGLcVDzDZe+LS2N2XdRdkSNI33rnhGB6CFqRfkj0CPfxoft2f6SlHUomSeTiSAJE
nH1G2xdVSwbnnvGFi3adw2t8q/QjUhD3x1n6aqAZpJMV3cqbKCkCm1o7Iptns0Lw3mx1LF8wWo1f
0HvL0kNeKNr7iCivcZkDoUnfLJ7i8yvXHrQuKih/n5vCrLzdSHizt0qCT84jno5R+/56BnJqqLVT
ZERDZP4UHsIwiv3IowAUZwHym8U0bjPI9xuKOnWx8gZY+mqvlBQ+HS6X8/pCrJUZuM3IO7tsxr1F
oybbJhb67f/iq70dZ1bjM0Q1GOBvvXMeO/1L6lVOcigMLy43VIc9f+vqbfbr/kZZ2Pqy44LiF+sI
pX629bXRBTcEqOis6PpP00+882RM5zqp7JUAtlTAZCQo9A6oHlLtWW6EvwlurgavCRjUyREEqvo8
9VHgbCylzo+50op9anlw1QokCc9Wb8U7vSnTf+7Pd+FgIPpC9gm4T2aps4JNy1OuS8KBfdNm7d6I
be1b37fhlvGyj1qZ9yvTXlhfHsoUS8ELwIqdc/mLsJyizveUcxYACi0nN/iS+KH2Bekdr3v/NpV5
J6AigG2QYmfXL17ifpbrpn9WptxuN77nj9VBjWTV9N2LCCrIBYCK0wF6ZbMcTMf7wuoRRjubbtMM
W13rEuyQMktpHixKVM03Le4nfeVZsZBcEDLkcYdhQoI1m53jZX6AVmNAU8g2clR5AxfO1CCck9U3
E7z+Uejhc4krQvqQDdXaxlnK7xhf4qdpDANjnO3fSavsGjek4OLUjiYOOhvJ2/S1CLytm/jeF80K
9BNliQhJk7yD/zuk+Y+hr1NxDD2R+Ssfe2Ej44lImsXRlRTd2cG1QYjouaMEl0gZDUoBg7OnsYqb
ORrE7hYpB+2P+x9dXxyRcjWnF2IXsOfrFATBw3IKa4cP4CqVc6IuYl0yHkHVw9hrSBVTms+94LPj
BhiYhmUZmxeRCjE94rqSqQd1oCz0EBRt6NUYsWjSGnAqW5TXwIYdgIz20V7LTPR1txO3f38euEGf
Y7dRtE9uAzwP6zVTTb7ZFsb3mwCjJiyygHUET07st/Vf92e7FK4gblLRJNsC0TUnXY2AHQWch+DS
1+TJYZo3L3ZgmzGcTjeDwpv0jrNtR/8yGu4hCDHSPVgFSJn3p9SAylDMIafmopsziJEjLpre7JRz
gTaAg6lSW3nDpwzpkT8GkeMrpznZaUht50kEmbG/vwhLwYtnFqwcVEjY+LMtXzUOmugeawAduPnu
R1G90Z0cn56EiuvKWPLPmpUWQVWha4HiCQTh+R0bddqgV9bon/Pa4Kmqq4Ffb32hd+UmyPpnpw0a
zCIjV2sgp/SqFJNWzTV6yEKWTbeZ6EkUlajT2e1g6E1Xj618XJoYFAFrQ8f9KwpM6gsXStrvMDhr
n1FcHrLf719pcgvZDJKsyflpDpwMCW3Eas++VhZ7u3GDYMMN0e/V0JqO98eas1NkqoarKrgoFJ4h
hc4LNFVleRUYBRJsNbrY+Bp+8nGaOyE67j+pyhgUW7uPh89agcz1wXVbfdqbVkyJCsB27ByQqBzW
pE6XnvWWS8WGNhgN4xugVh6PFsJvOnUE242eusE0PyMdYR/dUcs2IP3yr04zAvFT7fhTmFnGdzu1
qkNTQ6wI/JbXAd53xRrpc2k78FFsCZAn6M+dJzuPAkYnXP9c6pnrHmyjydWHIukjdSPGEkMo1UEs
b6RnuxLclwfGpQFhJXRQ5oCSwPEqrTRb5RwBgQ+3TjN0n9QQP6ApoKWwRRUcv64CcwN35RQuxXjp
VA1SH8TuDX4mDHsraEfDOxuJNe3cyVKxyGOD5LF2MkajX6mILg6H6hB5Ie4pTPb6SlGnwh6zNmTb
e3X2zR4oyG7KGDOawdGn5pGbOBIf7+/+pThDICWTp7EMmGx2xIti6ksv7vimQsc9MPJtf6MqSZh8
LGkPJpu6MjNjZyRd+g2XsPxghu0ah3UprDJbWPTkTjA75XPjDWKhMLSxqQfbO0dWPj0IkjYEIjrn
F4RwsaY3vpQ1yWuDhIV6BdyL67EwsHRse2C6Vt5PD64XaMmGS3n4lalAazTM2JUv9tT6fOwS5OlK
qFmYKYVJ8B+S7c4lMrtAGg2wQp3VyrnFPu77oJdOdbT69qdQqmrNbWlxLIoOUH5JtuG7X880S6aw
wywzuCDcE50SN+v1jZOm9gGmcl+9PwOW3QYyEKmZRzJ8PVgHybRz7Si6iMqNv0g42mb0M1g6ednv
dKVY66kv7NrXpirIC7QKbtAfpVvGYyCq6NLBM2u2bRwNaFDXbZ0+2cE4YUnqjPZfajaZj5Y2heGH
Qe3Cd/Ki5L0BHQP8M7ULBG1vkJF9oCRNDBzDxoUACVUYjH/0gD8vZqMaK5Hhta81yweuBpttnVZY
aFsMenQJzdT7OwKfLEWhte5Yj1aZkXJ3Pihe1ewtDAqt9GtbCBOs8hDXMXZbPlZSG65B+6erILS5
1UwE4Vb2wNKGo48jrwcAHOhIXO8BTMGB+If8wlE1h+kxqUPXPGZGGyGykClTsDLcQqykjwMRjshF
O3LOSiuiygJ05zFcndn6AY+AOj8MmVN1W8wi2/DJtLu1JFiemZuPgLyRTPglGXw2RT9EuB5ESnDJ
dQ+U1SaqLfulTHC12aRt1BcPQkWP7tSOXvOUZx46863nJI601wmGE5xeaCzIdgBMUgB7/3I7s19z
MFj6CtRk5IVF8Y6C4fVXyJl/NoKXu4SJ3cXbBFz3FvOG8kGpu3FNcXRxMNkHBuUpUUmz9QhCrL0a
W4kumuu3wacGS5UWyV6RtcepCvPf96+qpdWXHX5DZqLAzWSW8OaeqIQ1Opj/xJesysN0ZzVgF18y
d5zWwvRSRkhDkjyft6QGhmY2Egh1a9CzLLkgbe9E24SS98/c7mFz6lPh4sKjhW2/1QHQUnSOh5Nv
YLYKtrXY9pZVwSQ2xOH+3Jd2O4oLKF68khHmLd20LbvQ6NX44v4ZR7V4tHKl+qj5IcIsZmw2a/F8
8blHnRQ66+t4c1WWxmwC3Ivs6IJahiZOY4x62KHDcLneqnb4oaLa4n/GjTHY2narYSGj9l6E13NV
hLv7M1/aYzY4VMr9oN74/tdfXd4lZC5pfNHzDDlP1Q/j3ZQL45dFI3Ulz1xaZUq2MJjBSpODzfbz
1OKW3mZJDI3HwqWxGZwMTaoOiB8yI5VjbkmJ1JWcYCEjQbGIWwSxNsrE872GStuka0UWXTLelvmz
5w9Je0Qx23pGKiZIDlGFHO0Rz9zRQCYcofC1b704aWQNac8ioWjPNVqhi3T6mBDUJhvUBLKGyhTt
EFK0tX0kghKLd9owa5y/xa8qtYMpgEq7N/n/35xlRbE7X+U4X4xCEd/7cnwROWIAW6T5ssv7NxC1
FxI7FGGJVbMNVJNGAyNswktYDRPScI1q7iMzMQ5ZXnTqw/3BlspioGJ4MEA/4/n+erDeTKwfyg7u
FbXATKf6QQUH5u4mN1SM5No0VDa0Iuj5lfjFq0eaZsFjhilZCSrQQmE0bpjFSuaw9HnZ0YjEkJzx
lJ9dCKht5U7hj8HF65T/4+w8duNGtjD8RASYw5bsIHUrWg7ybAinIVnMVcxPfz9qNhZlqOG7GQxg
w2yyqk6d8AfvlCCq/r1vbXRimxlX+R0TmPLh/W+wRsftLUmDhPNDrsujNyVF0+GEWEiZPJdmjmWP
Vo2VFc1YptY3jQZTttX8odipWY3thVjx5yczFvzvyS8tu98+vh7nujTAOT8vSNFYe2a6zvChzVUA
gH3SvNsyKBc3DEiBqv3/8c54VZBog44CefR6P9u4zmlcJ8nzDI3pEbxhfPJXc7tvA38UDiB+/JO3
6O2vv3/sC8JzTUnwwdwsrgFukRYkchrcY91hmAH2ZQTuq7QI0s9DM05dZGsiX/6Pt0UykNY6TyUN
Xm/q375zm/tOPyU0W9EktZ5iZftPqljaU6vj9HfIsVFDt7NAuPfC+v6pLUK04F5fgzQAp03YqHkw
922mfel1Y5zPfhUn14ZeqgF/gM77sDRtGRV+Jr0zAFsnUp6301o2Q2TIfpkxTWnMTx3A6uQC02x9
7nbLM8NhCM6+X4W8X38Qa2lI7iQbD9dteHRcrAINqiQWz4N0s0sYuD8daVpylgeSZ40zm6e5kwTw
7drJc4Lagx3VgzcNO+zolsgbUH8oRHOpG/mng4Xy+srcB0MEtfb1+9FggrekF9mzlyf1h2nBwNHP
munfVWzLRk/bmHc6Ul//x3WM/RlgUqI3EXyzuydaX53o0vRZLNnyzCyn1x/GoLWWDzGQJrmzlXFx
2v7HlXxpNNEk4DrcfFt7tqWVOEP23OWB+iqFwkHRX/wmwvrPv2TAvE2zsMACnk3twgiBQTsY1tff
tdOawFtoJh2MXCYPhkl6ZTMU3AF7zsL1jtjX5TKFYJjqQw+K6yQr/xI0bvPGL78BiYRVnx3pVor4
179BBwnFddzA9S9TZ9/qw4Dm/VKERRpfUp5et8lvx+TlUfAwV2DUyufd2gg1vWbGXAwoT8dBfjtO
c3JeBJaefxUU/3vK2rAGLbF2rzdZnDYFle8qJDxIRu0DKfJaBsn0ABvOPiduaZ8x9PtLhs/LQ6lD
KRYYHcNI3pwQt/eWzPNZyYmVjvqiKk74FWShM+Pq+P77bY7/f49iOADAn1IbsZTXC+bHpR4oxGjR
LhL6rtUsLTI8eJ9Z02Y3WmJekkLfHP7/nrcC6nQqPIgnmyNhxTgOkiUaB1nn5r3Z1UjSVgYs7HwK
IouRU9i7uTi8/5J/2pXEGWfNjYn13uZCLc3ZFS1maYfR10FndrkMU1ML9jo33oVH/eF7op/HxQ14
SSfz3xxCDKwmc5CA7p1Cm+uwKZC4CQnywVesd+1d4njywuz2D1+UJ/I4uvsM37fDtNIVy9jGqPiM
STLtEiL3ESCvd8RQVt6Yc/rPDF3iQmb6hw/KtuRZUF4ApGyPeeq1i9uzygdtKqja6A4dRs9PQ1eU
6vj+2q1rsznm6zyUeg3GIl90cwAbfbLNPIj1g4Wv7yG3mnpXMY7YWU0hVy/X5aD8pdnH8fjXysm0
PYijiImASV4VYF8fDVv6c5X1TFfzLC53cta7UNk1gluBv/wfu4apN50Ieue4dG/KiqD3O5epgH4Q
TYK/BbVFJPqhvDdTqnFT6y7JXv5p/dYaZoVKB/iObw5EjlNX0s8EGEa95mGdE4B1j8srFO9/vr98
f3zS2mWh27BmW5vlE3SoPD2veKl0rsyf41z27qOhpboRzmayPL//tLenDwzfOugimK3N8c0lvyzS
tPKAQM0AWz9oIM73GRJiRzVnxUkv0KV+/3lv3w4kJLEMbBaxhZzm9RbpEJVfNLOyD32qO1d2gcx9
ai7tP64fpx/ef9S2GCRyrs8CbsZeXOd428hiWLgHZ72N5RB42LvGjlP5wx1pw6swyTzZHodJieTg
dNgZ37nSzPMymnqzHD42Pv7ZV+boOX+tocmnpo2CFyZtO6iom43bIPXd1lqOUGgSx04bcivmyffJ
tZdy58yMzffoq2ZJ6A1Zbly//0X+sNiwUlG8ph554cG//vg02xpjigfnkOTY2nGN+OapSk3/gCt0
G3nYUF1IId+GopcoizwJQj8MmDarDb53JA2pgkOv6vzQzyR2MRCvawQj9b1oNXVbWnEcjvFQX4jx
21qFxScVIG9l2kMYdLbSmKnXWWVFm/5gpo0eh07idBHF9kQ3vG++LYM1nUt6HiFTL/dGnzCgaoem
PtbLNH60vXbalwHUzr/9/jCQkbNclbhWvurmsA04gVuZW5Ma2XV6dpjv7/NZVueUOeBd4/iPf/84
GB40eZgKMRJYz+JvdSJ8CK66HqFYjXr8qTXxoo8EchlNaHjDsm8LOygu3D1vjzedu1VqjNJo5YRt
bgAW028MzHsPVp6CzChVjd+2St36MBhBcsmBYNspZpFXkQOsdxCSICxv8XPLOmi0E25VpTIKEr+Z
Qlf15ocJhsHOVUO3cxYY0YBMy+9E0OcgVl5UTmhsOzXUnPc/95r4vb53kXbBrIbQTRoKcOT15y5z
/Hh6SiI0eOnAF10w5xFeoOlf1mUvL70qn1GEQ2qBFPz6Oboyh6FIUTzMqjn9WOpedgZfW55LjGVC
p/C///VroVWPRRbAAdRft84LKncruHM4DeUT3zhFyO3OT2v94f2n/GHj8DZcC6vCGoiLzV5tfGgA
S6WjclgI+yN1fFGGQT6OZ2jJ/SVM97oSm5UC3MLY8AVCjh7P6y84t/ns6EaMZqRK02+pFjjfcKVM
lmskQjW1b5xu0o6ZpKt0IR7+4S2p1QmH3OurIc/mRqJV360Z21oWLf3ZSW2ZhZrqW3gBmv7p/S/6
NtivpEiUmknJ1mx3sx19A9m4yUbj0JnT8pTyl3fCauwQDEC6T708vYCB/uPzVllwlpHDv73Zle9O
PhBy++DmS3xVoCpx8khYrmGH2jvUqi5JJ/7xedTuZIEr12dLvCStla7sZvtglcLdByaOSnWOb3e+
FmNz7HaXbpR1cV7tmhX5xhhk5dUAdNwSEK18Ti2/9e1DKxdPHpqq8560bGqR6Y+l2uu+8oxQeNJm
vtioPt15hQqOCziVvV4Z2PeAPr8Qct7sJ34SOBUCLrsKaNwm3C5YEUkH961DRQmItro576sJ4f7C
m/O/LXt5FG+9aoCteJzt3ZUKuWRAdOwDMLTmLmn66ZguU7rvBH52A8pTF7bTm2jK8xi4rcKVIIDw
OHt9Rp0sjrUalf5DZ0o8Z1WJ9nm4zEZ3iT7z5hsSBaiT6KNivQCVa3Mp53Y5ec2Qm0eOpkCNyxbH
OZDmnkj+5f0T+eaVkG8i7rBQKGhDB9yEncnXlJvg/3W08Dh8YtM4Jxzr0gvN0LdP4Z9Gv2kNMJCt
tglmtniM6jrlHI1as8p9lqN5mITxVEzKD99/obefjrBIJY5dM3A0byv7u1iF3U115x8ZcOQ/wIK4
V0gCNDsj18e/VOEhWGNbDERqZXRgsbk9fYVnQLWzWv+Y5czUmTR0u9jVrJvY6s6FrsUXgFlvvyJ1
LOQxlPORNda3u2LI+zx3ZeMfbXee9mhhLue4tbWr9z/gi83M7zEFMB25wouwFx0zvCFf7/LB9Zjs
1l29G7XRcAGxyKKS17he9+4OpoWZDOHQO954ywnhk5ogbeMj2tmpdcKozi1AOORmwB2ivAL4d1V0
UZGjJRImk5rlwcCW7Z+WCeqvtEnk08gc5B62jPXgxLldkA8X8yf8lPpznLvmE7p+nR4mfeUbEX1v
MwtHkTg/xNQ1fYQFtH47+fr0LR1NsH8taqHnTtDP23kMMBGalmawnOhjEf9yu+mYu3lzbIUuZraP
yDYxYAtM7HxRAhi64SZuPGva10Xu/gwshee0Ccr1YyyL8VtpLiny+R4NkptE2XEbEnza7ipGxequ
hvTfHfrS04aDi/risgO2WNYHz04QJUxyXXh7dzQT48GXjfo59nVZHVH99vfxEhtGODjTMv60gCd7
u2TiNO5H28rGPpqlk5d2BGs+L3aFLaayOfUVgnmRcCdH5VcGqFPLCjs/kXG1M4O8L+8rpHfSfSIT
J/5l2VMv9qQc0o4yPbPK666hVx/5adkaKspsTbZ8PLund0AimrWH0hqDMgh1Hylb7RAgzzBd11U3
Tb/KpgVQOtJKGghEiHl+GeBQ5kvooQgXHBU67fbuwl7cXG90+lEt9yBRMNFHiniTLyByuxhNOiT7
LBH1UQD43JU4CRRhmtgL4AMk/JJ6yfBGruq97Pz4wvO39zmpPKkfB4JgQn9lO1waFlXPWFCLfYzi
46nz1Ld46KuDC7z/4Jl19/HC626fBz6HmMV1thqigyLbvK9jxmmxpJ44JRY8wsMYmKU8LJM0nX2N
ZgqU2LTMxmvbbEzn2lOt3+1VX5vnadH74OhNyFIcPVtky2GIWz3et63U/dA1BU7upqrU9Aw4FvAR
EI9Jv2XWncdPkP7w0LQqktq7eUr0E0rbVhuW2IW2HGK7fCxJwIcvXeIZ9d5sR7PbuV5Ov8Kx8skL
pXI7HYGn0Yjvy6Gu1W5ITLBlo5eQAzHEqORXhTuFd8hyLUWhG0fWj42Jm/t9jqvZjaE1bR2u1+13
fcgGey9bIaq7QKZoKYydnhpXpjDzfw1b5E4FnZniKiReiOBh9MzmgxJDgqiqKt3IGJblVhgqG249
R1v249h22dOoylw/81un7Ds4OMeGB41Gw023zFgJxFbr1UeEfz0ceKocD2qs5bEhmwylxodsQr71
OGtBXWA1Plm3QW3M2U9rCaojlWzc73JmMIG9d5BH1kIBboKGhevgqBu6hpByRl1SluYzpMZ2aq7G
LE2bK78tluzoCZEYuHckgdeF2eguzsmkKtV2gwza5MGahT49udZi/OxI6IwzLTMjOTZTEyCV7ZtF
uY+ZfCWRLV1/eH5/J/6nEfL7LcCchCnU2hBA4Ig+/3rP/laoqzQbaTX59SkRpdGqqKWL4x1wlObA
p1pdJ13ocOzlwfdK92MxxdO/QGdl/9BUMZd6Xne9FSpp4jQCjyzprxavyr7rfpXeJTVX+L4c7HiI
YEs3gC84EIkVSlPHurkTEwCJMkvN6p49PooIcowpw2ZejI710uv6YdCSsXnEbksrD6tSW73X9dHJ
oqqtLKlH0B/07GaAhpSH3QyIuo/0tMLVp8ZqOL/VSpFl+6ot/SED0gNt+Is9K3v56mqL7zybsqi/
+wooW9TbRq+u/SzB/K1HwWX2MXo3zOIumOPB/5XNcdAQiFwl5rvOLWrjNMP02pfVYopDwMxdSj6T
ZWWRh08M2jfwFlEdaOIyHNIm6E5iSQFrEs8gdgCQXUG/2TLUS2ikIokPggbgnW3WgbrLqqqKv7pu
ObhhZWMVcZ31Xj0fRGLP821cJA0mKGzGLoozS5xikP89Nyfgg/lxRLqkhzEyLd7BybAOzB16MI9y
HKsrhC+nPGKo3OvXcwXv/6yR3D9qTpn6eegj4aK4JE05a9EKLBCfcoRVnxdZxj3KfJLTV0dKa1O5
Kwv0fXa6Bd9qFxdN7uxQd3S0iLnGysBWJrccwJfa9rFJseZyQcJ/aIYxdNM60+/1Ko29H94C2uhK
zFZd7rtU9hBW8f4RxSMpCwDpFlbXR/rOy06rUAk8OcJPfsiiMD40fTIY13x+fd613iRQ1Nan5Ap+
Ooss4JS02i52FvNo6UJ44ejW2K83U2I9x8rKnDCN+2zH1Wm1x0xVy/ytyobAuFea8OZvTaAslskw
p+JuytMiC3EtnD4mve+JyNS7cYe9FGNZiNEVDC4TzNs8Ngn7OM5SB76bHwsQoaNTFZ/Q2oj/sbWm
s+4zeBksuBj19IAHd3nljNpsfvQWMWc3avQDOkbNUGcfY0uVwjyOBdar14Fk90MnzDpLtjs6P3m5
X+yxmj8uxuT8svlDvALsBQek0MoMTn0YiLxTxyrhmrtKWiON3T1jbWVHQjSL+OYtTG++jDHiRKTl
iPdNZ6j0wj6lS+p7h8rIrRupeWq8mhv4v7cpxFvrvMRaaewQW2oGhtJpnoTp4k8gIuveLH4yPhuC
M/+WQ5oaW30D+Kb1jihvJcg/JVk6WfCUtGyJakh8QWjlSjX/DEZrFXulXPOHHjMH+DE0TaZ2abl0
yaPWW/KzbUCCCit3subjPAKpioImzc59P+XzrQQHNNF64nbZF52hXdPN0Ej7hoHsOezbIOhFOMM+
POirrd0Ej6dMn/HyK+pbMZb9pxaRQu1fsi+rCi0saJsTfPDRADWtGz8TPRWXrOXfXPloOxNomX7j
+kCjctN7F3ZvgvVX+kmDDlkcjSWelzD3mMxNoXCUYURdLzXt6VJ832RWiAZwR2BazIzlRZntdXhP
ZiAG6dQ4p5x0sXr05SKDOaIlIn9YZpq6d44cljjMMyAHe62X5XRs0pJoZk+aszwEU8eRQbh5+deZ
YbJHqq6Grg9jB3mH46LF6jtCC0M+ht046h6W64Z/Ywdea+7Koe+H/EJb+WWY/uq6Yp6yDsDpvq41
85YcZ1OL5RPj9ZNvqAQbX6vui2sT7R65qyQyu5GoVfatqGr/k105bblvS6/xHnx7tqgBJuYeN1qV
ZPpa1Bh2G9bMn+MPlFcihT+VmFZIzg59UNMI8l9U3omTXTeG81TZuf3FdzoD0asswIjcbfrykgPK
Cwzi9eutJpl06AG3gyLcgm+DDu5hjBTiaUS+sjkUla7f9i41dNPJ6l7Meh7sO7sXWRgkU5xi/AVS
Za5qazcjOn/S/PmrzVTnF+4oBQ5D5Tx8svvhpx+Ppnuhflw7BtufiiGNuRKWVjvTTfloM2+VMNHG
0+jOczOGU6NAPiWiYRQdTmwoBVBI6HeePk71YbVEKf5ypMSEMgBwSa8BEA29gPXI/Za62H3KFDR2
9VNHt/MT46tu3+JKZnGDc+UgTUDu+v5xeuF5vn5peCfUOXSJGTe/6Trwql2Dho57AuYhdMAXTV3v
/IHi4uw1lvDvcOoq0dlKMv+kmTRB5lDOprdERu/lsRminBZ4j/mgljLMUeYfPgpofgLvIqeS4TSu
HglksMWdy/81d7JgOnXhHdba4tUr0NZiDIeoyNrspv5//dWQZfVyx5r8U6L88bohIbqnAx/cQOn2
fvVy1CL+QnWphfL2qbRf6QaDj10pbttzG1h9G5voDZybwhPOUQqkVK7q0Rv8h6SYi/RjHlidf4OY
unlpzPyyE1+/MSvGQ3kNSksMdl6/cYUQDl2hpjyrXA9ufLCv9aHDrDJ5zBiIPsDAGptQtJatQkM1
jnmf5q1yDnYyo+ecy1gfrli87G4WYpBVOLfSKY5TaaJAm5iYAkIBwImO+qb6V/GO1qHJ4ya4oCqy
3g+vX2I1t2JiCVludbzalIyJUmlv6pV28tz+MAdZ8m10uvkXd4nzwF2Y7Gcj7e9r5Ti/ZmeJLzT2
XsT9No8HObKy/pmbIzC8GfyYQ9ZUy7Tk52GxWmOXIoZ9U3StS5+G1KPcTVmOx8VkpXb75NEobbn5
HfVgDoszRXGTl95XwHV1skcWgPw2GpYyLr/7ZZ/dzsgi1Yd8oeSM6qn21BSmQNO0fUGMlnNo96h9
gP5LnZvZzOwphBIba3v01GEHhFXa2D9tRwNrC6rMnRCtMdxun7VWmpyZVQXmuZ/N0Q9npCm1r01H
qSyubWt0/YhmVaCnoWN0iG3oaawuIfzfoPxoGMJqBB1KwsWUYxskYRoGtMR0cR7dBBl2K5i7k6GW
8Y7eeX2kDyDOAVPxUDeSn83kGydMJrtv7wet7c7hkkR1A9gDTUwwTttGfVA3WRK7/XCuJDOg6yIm
Fwk544Y4Mc2jq2kh/qHvbEOO1kFzaj0721mtF4e//hnMwhGkAr4LjnS7g6ZlGQ2/SLtz7s3S2o+u
N0V9oxtT5JhpaYQpkM+9k+Ta7TCVRTgPRX1hE7+0VX7fxHwJPH8gRq7g2dUN43UgkAE6q4hEtucx
XhL/mHZBt4Rq8KV/vXS9kcGBnYb2hhJLfrfbzjf3pWvXd3k39XIJNXggp7ZIkjFqhk5Th15mg9xJ
5DDyLux0c+6u/EHvxQHfaXVTL3o1fYtZ4wCx79o/V3YcTyE2Kc1JBYkcKY5k28DK7BftiE95fwmZ
vm2R87rM39cX5XIF47kp7UfoqEgQevVZ890fk+5rw06k+Ze07Rr7wnDxzTR8fRb9A6AFrC8Tv82z
hOj8IqO+Ow+j9mPCiNQO46LMnP3Qztmx6emKwpmzvPogq678NEKo2y1Z2X+lIzdcA4m7ePa2CTeB
HvsDZlTIPgLL38owIZY9jXIW8qwBfM2irhuSsKrytot0hxZmZKpsuUSTf8EYvN5hzAn4CKv7AcFj
C/shnLj61Hb9OVtBA2cUOhrraqhNNVyNeWcOOMi0sH3OSscd5WnGRLa5b2192eVzgVbwktKgeg5o
dNxnaaAl+wo6xZnKzvRojUqj/2lX5jgdPHcp4qOgb9+Fi5t42a7Kc+F+HZwS1ZnQqrLRucPwMB8f
IcZw6VLXds+aXWeaOLRladYRDkGkv0WR63AS3z/pL+PPzVcAYQWDDpbPCuDcbIZmjDW7Sob6jHRh
dzenjp4ANkHC6MpgLOmHXZwbyU46qkWDr++aHwvqhP7BEGKcI1+xP0+45Om7DJRHFjXCTT8XTVLP
V9NiaGLXzKZ1jVQpao4Xfvg6b9v8cMi8VBhoIq3zOPN1gOgqpv7pWMuz57F571XNpX6bpTSGDeRJ
i3ObG86dvkhkUjWzcNJ7bbBzFfUWUjOHqcoz78uFX7Q+cfOLGK+u4s2cYGinm7LRlPrso+Q/ETWt
5jy5A+DJfrIeDKO+71s/fUCQLn4gvTevJQREEerNZDUrhnX6kkjQkhc+0R9OFRJjEE9WkXFge5ul
ndIyHpH2t86KHjKtnsUdQ8+olqPdMuRfdGbPF5745g4FZ7kCZhmQElhQlNwMSet+KIxY07uzNQ6J
jMbGq6bI6spM37GYZVOF0h5N9cEQ/KW9jygSTSPaRQBt8sJyLqzI2w/A6/Mj8FBC3e3Nrxk9O050
BALOjvLc7LpYmHzt9MQe3O8oEmfNTtWlrV2odF7ixuttgN03o+91RIKq3BY2bIo8aUer6c4VXW7r
FmkgON/LsOoFMS/I4ocmtzUVAgAryyguFvdHwzKNN0CA0rtAW+hld7nZfq4C+jdh0A/poXdEoZ/0
KSi0IycZTZk6Lefx3CC89o8w8WfcZ7OmHeI5t6oLE8438MiVxcuEffUQY22hE70+aLko4KJrfsd1
UeTqY4fKx70o3FaFKF/4All2iB8nTN2He1mpvnq0utHswY6ZIv1MGlldSA3e5EjUBURsWBBkBYBj
Ntm1nWgBBNYpv8n5yhJ6d7zkS6TnhrIYgnRUg2GTePVnM3OrcTfOBIZQaEtpXQB6vKlVWKHV5ZWy
dp1FMUJ//WGUg73S5LjiRsT2BKG9qkc1PtfOqmJbYfTO3HL2ZGdfZQqSVFgpxriQYo3uZraTvjuP
vuycdAcoK42NCKyfrxeh1geGNKLaKnX/l50lE036JK5vvEbiMyacpK4iBBln+fP96LV+tVe7Frwn
zhGM9lwb0MHWgyhl7jR2SWzeBMrv1Re9NrJrs+HWQqZwaEQfpc0cO4dFLl316f1Hv+Cots9euS0G
qqTwhLe8JX0IGCb3yj4zjbKnChHcCeqSnmZkw0wyy7H8KBovTfktTAmc0FJ5MWTIiY9SqbDNzW6K
dEPEAD86N3kmy+MSU0PiO4fMSoW1G5wuP5e9PvkfTEZ3kV7iSqKHo1GU2rmLq/ar6ff1B61jArvL
S/xCbrQYg6s6jM25hLwtc+tpyrpSIf8/TW2Ehrl1300++K+iR+TihjakPPkp0589M2FMFazBsPI9
RLTMfS5VP1eHsvCnW+bbFXT0fGiTA4DEZvpk0m/93A1M1ncdE7wfGgRE76ZWNoY3QtX+Dz8raWKU
pRx+lvHMhQEgXLkhxDOrPNY4CUxH19Oac1E7jO07GK1HhZBEe8VYpTB3XiyqkpGKGDL/pnE9RS6j
qF8PaBHNwVlLaq09jq1nXOdNUGe8oD1c0j9+E4ihiIBXo67iTqATuP75b92fclzLrn5Jb+h+ITUC
K6C/slfy8hEo4XLV5ZNxIfS/PZw8kgfCi6cEfrufq1J60NRFetPWmd3/DIbR/AfopT8cITAnDVyj
xUijro0r0wsD8rKILioDXS5l4YxkahXDgRR40RKO8IeTU55nxnxEysiZdraoTZfePJLJs9aM2Z2T
+LV3BWNXWhei3Yu5++ZwcIujnwJzFDX9LaCq1GcHNJCW3piy6cT12Ilq1XBCcUuGgWrEdWqOcXYK
2r4ORIi6QYqvjpTedBgBN5O+Dnl8AyCrM9E+6GqhmDSb+hcna4N7Rwwr5s82CxLL0SyS/A4c2vyx
beg77WVgF4fAIsqfQHXkT/mSGdWRIwNfY3FcueQ7PCSwJZw0weA2MrLYTMNU2YUTxsbs+V0I6ESA
OHk/Xmy7mR6QL+RyXqgrjCG2F2xvTHObdEFw9sZy/NUA0Dm6S8b8y7DjB11jtcLBGm0RThipXlqO
tXnyejlA49PW5jJkBBG8LNdvWznw5mQBnOWfUYWOuYg7MToqUq6ovntpLZJPFLWFx1giML4lXudk
nxS1hPsdg9cMFDmt2CFyNZQq6AF1nQwrw5vv0Y7zBuNkiHwWnygO/VbHCKoY+iliFKl95pAuNGyd
uEzu4jbVsx3TaB+D70UO4yGz2zz4nBhpcO/Hyyq00xLkZOjGNDk1Jj71HciTOr9Sk2y/T8ZUM/l7
f0levvnms0AL4biBuCIp336WxRGcxkZ3zhMaCBjWVYxHgzvDafv9VC6tOlheOxydUlRYdzlaiX0Q
sbIOAZi0S0MPWongV4s9a3bSUcnN0PvWhPY1kC2TIlFmxE+PssncGU2rT2KVjtb7D5P0207b16AQ
yEBQES2rEJdXLlvHF3Z7tGWQlLt4nAL3H6esMuPJaCe/vvWxl1Q7Twm1yvP5MxN7vEfsa2lpVfsE
jrSyHnJwX8NNh0nLEDrptDTRaGSzsweXU2djWDamsTN7VCKPstJjnGto/7qR7Q3eoywpIO/QlBEf
KqRe4h6RSaxjKJeaNv5SC10kXFhzO8575rk20kSxRcWrODnapw5fvrPVVZMA09UmwVVs9/zYuQpW
AZtKa+S/WZb7TDebTEs+v7+Ob4tiUIeULw7IfIDjyCa9jtRZoQNq7nvjXDQKSSA3l/430tWk+LEo
syp+GL6o0rAz4mUPNGzO9jO8kHE/eByAXe8ZaSJDGePtdTvLITfupafr6aOQnfUpAYq7jqNQ1tL+
qTNn8J6SNOeqdfSxtbjV0fl/blThpT/adJD7aq3dgn3QKhs75E5w+/vJMj0FbWlkDLdEeWhSUs8L
+KI/RBd+E1ZQLjbBPrXM6y8AuMkv/DKYz64W++rkuEH/YGm21d9y5kz9bEsk0++Doc/Urej0JRsv
/IC3mRhgP/petAJXbKG+lpm/RZiReS0qIINx7l0dV5y805NbaffdEBlFrKf7WZT0xwFWLfLw/uqv
mfzrQ0wCtrahMOFgarctGNOiZnf0tbhhZj3m+6XTqsfJLGCu6k7jXYikb+ZnL0MGj/oUGBn7besN
1zm6tLo+9s9GUg6SUggJ1uQqLlYlJuJ3VT/3LVhonAbHJo/oJmsOgVDTjEOpdyaiGEWPOMW5ncV0
9CH62SGep2J4rJqqMK/ZrmNZgPTBOODCZ3q7QOyKFWW6kgMoK9cd9NsC6UbuizQbtHMxoex5ZKyp
l6G3wAX7UDsAuJXrDJ+NfmVx/vX6oALNp2KGx3+3gg6wInDRREXtxk9RGfu4WABGPul9AlAvJAd2
Buuvb1owGHQlV3UhSi1jEw2SaejbVGTiphNBbR9I2UZ7N5BCxw9k03527+tIf4aqU+n3HhKRujBC
Xs/aZkNim4t6HPS81Sxx006gwvIEmMrgjOOsOE3x4pKrebn+2Bumc2sW8TJceOOtgpsOulGHzgxY
nhqekcDmlZFMK5oSU1KqXcOjyzyJYnjMhlKqs4aaQftcJF2mohzXEiBCzKe6yKmc1H8wkrn86ia4
RIBZG0DXPZXDDMzD1OfSvdS8/EN664CkhERL5xSSyBs5IG30EBqVyU0bxOSO4YzNwPIDyGt/p820
QxC2zhZQc5XlhXmRNvcr82vFYnWxcZ9WTVclB8A7WnfjdrTXQtcsU+0uqAo3i+Rc++pKmyznuxYb
mkTynzWoDui9DsmF7sLbs4SWK1EFXjdRh0Hn67OE5HSzKIQsb+rJME4iERJELwa42lWWFkanQg3Q
b7H3i6BqLk1XXxhQr7cXbRo0lagUEM1wtwyptE6lb2gZBphCTM+OXynyh9atTBl6zZgQPZZO92H/
dHHs7qTAxymydMBZIR1FFJ8HMVfz0wy6TXJ7Y4r8bfkfZ+e1GzeyreEnIsAcbslOktqyuiXHG8KR
ObNYLD79+eh9Y3UbaswZYA82DIyLZFetWuEPdln1H3JQEctH4NRCbQctC5ovXaesg+MWEx4iI05g
lPJjQo99G/i0bKJ5qepi04CHGrbD6pV+7IxK1D/6Tmuz/n0q02Hot6mGoW0SqrZotCCSk1t7x9ny
WudlAvZ8x8iotXdDxRgtJGjzEguswSEEnlB/45gihSsd/PSipJi1r9LSk7nctf5gEb3ejlNXHRrO
Df18UnTAwsSpiwDp5V47mFlHn8NddBkVvgkKvze16lOSMJGPujGlObwz2jJR91nj1d/yxrA1caMT
94+9hcq7b3h/HGX8S4BGAeps7QckR59oWW20YKAy8NMFhjQzD7lfBtffoH0EFuzt9//HwisdZRU5
Z67Aznq9qRmXU4ok4N5hXYmCFB4Mdz+lDY+g9VpI3y8/Mry9VRf9EVO82M8k36gkExVsiK0X63pp
RRY7xcuDD90IeV+AgG6/UwAfyrAp/emXPrd5HE6gR4P72PaXd/1YI+MaD9LWQlfYIKtklvsPea78
7USW560tPSPeLQHozGjRgwrsn86A/lOMlTkDuaFSwzsSV8M/xLQi1MNq1+k+TMqZxm+lAnv8qHk0
wc9LZxffprmjY6KhleZGTgysTm6FD6rV3Qx2EdfThhb1LezLn0vq9VdZ4TkktNxhTJkvBUBHs9I8
q9aDB8doVkFgQBWrx1tRq3NXN/VHTiwpQpUnwQt1QfMFxOPkz5uuzJfBo3HrpBg91Ln2c25LYCtv
b5V/PB3hx1ol28FbMI67bCJOveaksV8e51IsMXJEOU6Bd7aRUWMES+F7+8RohncyFW78wWznigQb
1kDWAUExRPoSVPRvN3S6M1SsVNtnt9QjrzczvV9SHX0Vabm20hk9OruzVbXHCfeEe7xR427T9/RX
kjt7ZKPs0WpBm8KWIq/7Gzni9f2/lpNwSKDYIDR+qT8n1bgUE2BWAOmD/xsqigTC3meHvqBHGRpu
m9m7G7/H1VgJxj3tXBJwf0VPX04FTS9vzTw2q6Mzuzk5eBln7iGIpb/vs/pkNGL5jYdAHYIgUi9u
L9Hm6GTQnHSmh+2NAHYFYVo/OX08kuTAda87zEUy+61ZDuMxX7ADzCJzavVpQ6vNn0GMObNhPzkM
ON4LADJaBFjVKU9i6SaoNVmltEUD8TH7Kfhtfcj8566Rk+2G6EKN2oeh1Oz4RBTS0rthKZf2sALB
0qel7jv3VsrsXv2SBGHA64CJmPOuGezrkFhyaVZWlw3HpPaL/GtuWWl9dtPJB3CaB+a97amsAbdI
vARXwbxyM7VlJj/2iURc0dXA7nN1GV0RabTDa9BcNH8iYqr3JcZMoH7WS1mf9UwR6Mtyib/GxeQl
YdfYbblp2sr/kHlUNmFnKMJ9btmxtzfqsszdsEGQxy4ZQ9m2vHeaIrMiDXdxy4r0nPRg3Izwv6pD
LOLK3y3SdJKvLqSqaWNrhe5sMXFrmBjHKaXtYg6QdhynFtVj4pRWsBmbwP4ar7Yj9+NsusNZK2d3
zcvcMTTTvvEjkCRmdhidPuvhrIFJvUOj2etCQ9rjGLb4vwZbY2GkcueCaogP6WwwOnRKk7QOcIOH
MNMYLMs3twCi+EdtpE1avFV7041KF0XpIgS1XGqfXACioBBTqwcw9fapuYoRGG6uJRxZs/MPDrED
HdSBVJIcNbc2xPfUmfxIj0cJ+0wKbROIlKzDAvhwK3peFessTGhnaIA1APXB+mB/lWJj2jIL8d3k
qJZUelHjaOlhcKXZ/QaQnQ33WWe03qEHoIfiPaHkO/bi7pel7Ip+DPW5CNSXxKGCCmjpTozgQ5k1
tbgrXGDN94ltrM5zI5i37ylXyC0m9DUQA2k4HIxWUhGCuVdJvIngpVWZdX4MNJofeyNX2Owpx370
rB5Tg5UkGiIwgkZOXMoSlea2SSOUXq2QXpgHMB5A5Y3mw/W0j2da+bk6U1OQmpd06YS6Dn3uqjqy
50cF8QNp2ag1mt47DkmSaREEDe5pSATWbki6/nvtxcEXIP4Q8TULw+6Pb2+tq56ERwbnE9JWNCCP
c1EgJKNHFoPIN0LRuBVHZl5BWEgRO73TXTLntxf7A7N5lSuwGmUP0DkX9AcIrNf7qSRZKDEvAXhc
+G0KUqiDswTqXy+2NOBsK6JpmRVkU3bZp1OkhOQTbPwSMJsdVonWTU9G5rj1A4l2AioCgHAAaAvD
eSVDv0mWKr1xBK5OANxnDHZx72TEjSSu/fqJQRwwpRPoiXuzXd+LovGe/XJENhxPWfGMsMZchJXQ
tPf1lHo3JqD2+pe/+lzQXhFVX1EGIJe4pS4Wh0QEWyKwjmwYvy7utMFoP4623sCokX4CTWH0rNRh
oteqrDK3OIDnThziqQWlxUOy2A/BmDgi5JbV9TCFC/Ad5wLVvGsx5OxPtp4Pat+YqjRCJoS1GfVA
o06ym2ZazOAGrTTCXlAsOIYORaaedV2z/R+F0Re/7KLOYHqZ2VSgV2upNDKZor9krfLmUKnM8bbI
/Yh8A9VoDB5qfW5M6H3TECxDaCfMGaPGNjsMvYgwmrFRul4nX0zR9EeZp12CBy8MSEtECXDv02yh
aHprN16GVSIDUQGvBcdblZCCi0vTkmrSS32p7xGvQiueD/bUmuMC+2bx9L2janH2swx6nbPyqyi6
HpSDALSMveagt7DWCNfjHlKJcS91Zz7mwpDEDh8q09vn5upBbUzk9bXqIEkji70IwykIsXyyqv6+
W1Br8ssy+9nQ3T4oPE+3rak378tCuxEY/rEm0ESHkSIS4Kx/sSY9g0bGgybvsRTXD9ncTlGsm3Xk
WY484NsLwcHyphs7/jIaERr+oKINkjLaw5dKrm3egvj1O3Go7aV6cbzV3ChlWoCAmU4L/8YGWH/f
v4/Xn9UIRchA0Qa+kvTzxkBjhKeLQwsrm8ZXjYWL6Aav3eCclbI/g8m6BRq6+qy84doSAdDApoMy
8PpIJ+Ykuw7iyEGUgfMpaMZ+2bR+UtSP9pyPMN7wC3+pRlKsG3voX5+Wi5D6bB1AUAy9XngOpgCh
K0McmnHoN550mmXnFwOyrEAo8Ol6e8defVq6r8xSV5D2Ohy+xJn37uBmNcXuXWXP6WYu3HwbVKO5
Q/jne9+S37+93J9ew6ufkvUCZJ25WlfVhUt5a1EFUgT14h56kHMllKtOJUJEdp1V+VOXG7aMPLG4
y3s3U+19X2iteyzhLbRPXdVTaHeLkXyFMGFmm77SNKjDowVaJEcuWtvg1Ot88fH+/tYR0Oatqewm
37iyyV/qPDeKLfddEBwyvzZPUqUDxPvanJtj3QeuPGB+XKUfAgXNMt3VI/Z75pYNZ8c/MpiKxreU
ObBkm0tkhGXU6WIsf/T0nVQVdomD90uVO126KRlIl6A2s3iMcDcQP8y4M7MHXVuCcgf7w0vwevYh
4yDx1W466JLJHSzUqYssWzmEc4KseZQkwFvUU0Gi9501uRGE16npQDtYBpUPKmT2fa1wrF6Vz6b+
xcuDovn19o/1j72xolB1EHwklvqlhIRm2NRAeZneqSYxlhczzY2wKSr9l5z7RTyWCn2st1e82vt4
4tHERQ2K3jOI/Ys+d5BNpHlOiQEMwtiPnvCNfoeAsf5Vy8as2b692GXGALfif3MLVGrgtv0ZAf6V
M1dNM9I4UMB7YOhbNBPoF4KOnTd+jKKBlvTtth58nYILY+Jb5+AyojFLMKgUAlJXAGCX+qtOJtFF
zYXDIZ9jYBemfp8YrfXOXszpx9uveZmb8JossJqLY8gLrW795n+9ZgmvlCKtdw+UDzLszCaHjQCp
8Zb72j/WQWSLkPknc0TU8vU6RjDkORgT/5AkrWZ/wltEOvdVb+viVoS8Cs2ASj0aIgbYbTAIl4jX
LDPBtsPYOYhMj98zfJVnPfENJDVqXKDCqWRYFsipvDGEudicIO2AMqJ/ukKEacRcWrhMpjeD/naR
O3BVwxBSieVFU93IxDbI+ls+B/9YjXkgHQ8HpBAkjItrvXSM2p6Zi247CMX1lsaEvkQK29F7qyrz
3/9pj/BqBtLOXKwo04Ai/lOg/bVHCuVOTlssNqPOpYcHjc4D4iqa9fntZa7fCSwsUxrGWKuF16WE
RBs4sxeTum+zCiOvd5MxuOknKZDmOSjbj+Pnt5e7nKyuehXrZmSKT91Ndr5GgL9eS+lTKmInd0+U
LI6RR80SDAV0N4atdA2Bcsu91JIpuauMaer6qDaVmKjS4/K7tgp3bVGtAHoaS6Cy07ayl2Gh51cn
C1Iwdpu4G5ctj+WEP2mNaexvPP1FB46nXy9IJnCM/XAN/zOh+/vpJ/j4nr24pyFwqycgs0EOMdoO
KjxU0neYr1VfNYFR0QK8xT20dVOeq7aVn1vbzIcbDciLI7c+C49AcbMmRCj8WK+/pFC6Q4vYTs91
4g1GmNg0rtNyNr7KPvWe03n1L/WC8oam1cUFxKqrOjX/cOJQerjUeajzEdKDnKaTL+v4ZyzS6iXW
/GX5DjplaDblZEt1w3/isu7/35oM4BBd5SCAxXz9pnWFRhhyA/pJ8dsEdy0K+fVDaze1X4V1XK4g
D6sq3H08JFUzbIPZLdsvGi2TZaMCmfRblAb06VbIWwvIv9Km9alQwVu9uVEtI9u/yEbbxY7LeRrm
k447wuhRZ0dsjjtp5rYTzS0VbzzbRCIY/bV1SJFz629czZcNeqKfTmCgB/HHeQWc4usPU4ChGwsV
G6e6M5IsNNspc/d9S3P1syVj/Qk8rKy3uP30UzSkakg/4G8hq/sacWWdZmZKgzBEJtepNgRryofN
2+flj+DOX9+IByRQQFVHDYd0lgd9/YB901OF6KOLeFJnrNYpwg1I8aoOxG4oU73SjnavpvkO3YAg
BSAlFg9oaU+9edJ9GUy7HkkjRDSQhLPB7NdWWT+btZUMDyCn6rulgUbwuweoaWdhpyFlgAyhrIZ1
ZCLjsBciN+hG17EZz1iW9eNzNVfpiCyRajOfvBDPjXEDzNU4GJVy5G42VFC9j5noFjstSPIiFK0/
qZPf9S7sTm1Mxy24tlRu8zJxtPsmzpw+EmKRL0yVMmtbTmMszAgIPBWJIPLap7YwE6XCUsul+4So
jnI2teog87pp3IqDOWf6XlsKXTvzVOXntf3vg//FdjnCmTejgasXqroX3fyI7rBdPcVNveLs3/6t
Lk/Z+lsZa/ZDrRyQyV5Sr1qtQeLPHg1aGHI61kFcQaBUigZJ3hpVVNs5iN2iLDKJO6+IN+YscVNK
0lUiRA/Uy9uPc5EJ8jQMaVGRINFdTY0uU5exkeDQMb4/j0v8Xg5zegig0keyHGBu1nHx27fr+GBM
wM//HwvDaV6HOpzwy2pIk3ZrFnXbn+fATg9of4CfqdEH5I+rp9xX2ucB9lMV9m5RHd5e+pKisr40
wRXWF9p6oDgvtYbTFtSOPqv03EovDTZDx/wBQjxinxFa4UXkYlhlvWST4THvbLOzBGf9qQzy6kZg
uf74K86Wsv5P05xp0+tjq5n63OeNJs7CY6fbsWGGwNHVEdRIv9ftLvuW4+EVlSDVP779CS4uNb4A
tE4YC2twBb50OeIqWxOlmKrRThhGzfmudKZUHTMsCO2NjTTkBk7uZDAWaYKbwfTPW70OVrRyV+IG
LFfG8pc+R3qGvGAfDOUZmzavg31vdeVKx1K6UW5Xi/Q2bAB7VOESzHobpoFdL8/z7MAfG1Vg5ekm
0+ZcHqU2me4BhKCMTybhbv49o8im8l8K2wX5TqG1hTRLXsl0PyZm0ERzIGOGrBi04RSSFqYK3Xae
gSsvvWGe+qLuHxqZNEyPBk7hdpzQnaj83FQRJscz3g0oFlF1Z0bSbkwcpvt38ZLaxQ76eTPt4Ihq
ODjGXSGGFxKz5sm11PI1JgLGJ6fpOnc/z8ZQbxGOXYJdtzY294MHcjcCojCuTSShez+WES3mKAGD
GAM8dEqCw9hL/ltYDO4TALnqWOdMVPaqCkAdN6ZmCj4VH2y870c6Q5sW9rfYePSFEDAeTBepI3Q4
umf0ePPhqY79sXqQs5Nb0dpsRx6mcabYqKMUjgDyNnM1FzuvhyeB1LXXhF4a958KVJpg1Q35Mn9x
3Mr5unIT/a0rxfCEhljt7gUAqRzdlj6tolROst+Npi4PflVr8qO0VX8oAFIhDOdavXaUkhQv9Fta
EVtmrAXCCxLEVG9GgTHY+c9eIhOzmQp4NPU+UZ3dffUBSLtPq/L68oRuq8YYv0kdTIVV4EH1ICOy
IrI4a+kOnaz1dzkROO+Y1i29TcNEcL0tnuJIz01rjV9615BQamy3hLAJ8+KXVJX/VAMn/2g2kE9C
E0WmepPUTRtszAoVJ30qzXKzlOBxEVijSIJDgqxKFKQpIkwI4Pv3aZfFCqNYv/na0DczQ+kv+Sd4
cmWwUdqqS+aWVt1F5pKYvdozpcIosLEAPu/bpW1VhOYMIoHMBIcA/W1QASCxpMzF1gHHXN4pay71
O9+op+9dWSXFBlBB0yqC5uR/GGDSWUfB+MZDKD/VOhhi4+RVB2AMZh4REKYH5qSe/TwqiCmhriAh
Zxsb+0v1no1QVt8GkzTnMZ7NRt5pzC+c0NG0vN17Al4M6omyqB6gTY7Oi2MnyXRcOt0ZwmlOzR/L
ogoOl2wD/UHiOu0U4HOzLg3jdKrK7cwUdl950jZe8HnCZHTnZulwh4JbTcttTWrIqMAxfJi11mdE
aeAajxx47DS73Eeiqnqsmkq22tZJoaNHS14Mp4kWV/lkLkI5oSgqLb7R6b0Okmh0IwJEEs7w/QqF
i1wpslZuNmJilJgbFP38bY650lHpTfqhEYypW+BP//VCXjGWhGTMOFY6uH2RysG2R44KGfpzUaIc
UVVl9uLnfvMj8AZY9w3n2XiAmh+/r8egvyWseH0hwZNh5EfgdbDIueoL0fJhCmk5JzbzYjBw8Wdh
VaHLAcXDInPtfRqranoEC4Is/WbIiiz975czNBdoYKsn6upscfEB3KFa8tVQ+1zPOqlRDyPl/UAP
986uuvjZmnT74FgqO7jj4p3mABFubcy0GxXoRfnF/cihDLigAHExIQkuOkeY8c5lgNnjuXQqA+/M
YsxUAsUEKMU2QZdTvwPl695yT//Xqus0zV+bBOjkXLx6WUFGt4FhnIExpafG8NJfMNPAcCLf+l7H
RfUWuPcfySju1swNKfa4TK7gxFOL+n1n1c158JK6Pmj1XMxb9OvssO+axtvQJfT9R2gKH+tEy/cI
5QyofJLNveuRJH96Oym53n0gBVeMi83moymznse/qv42Rb+xhRB3ln1Tfh3GtjvikOtEEn2ghwJF
ijmq4EGGctbEjVP3j6NOTgJfjLYCc52rfMjjli7nrjlbYsgfJ2Hpm1k64tsMWz5UpUNtm4/5+e33
vf65HRIgPj1dLgNEzEW9XRodTmyqzc9ArJOnNsu5BTXZgNaYs3aH9gUjvbdXvCQms6+RIyXtBZhI
eLk64NLtyRaGxj4V2YJeZ601Ft0M10+nQ8LNauwH5ZS7BYaetRs7G5voMI7TYPxENNDaY+t36308
Jk13L+zSyh/pUXApx7G5PPPk6AATXKoFdGyjrOCn8oCwFmGh5qyJjBhn1CEUWU8ud6MCvto6mCWh
9ESQtvn9YJG+3jqoZTcIM035c+Xl5bIJBsx9NTQc90bLZNALsga2NS0idBBh49z4qhcdCjbr2tMj
apFRIFhirb/zX/u2yEG5VCADn20nlbtB09kyZEpYhZRdVMOBOdRaYb23rMa+17LceH77R73EkKzr
r60y/g0OHETIxfpMOw3kV3v9zGmRIJfyMoAdjszVLyZq2Ym+lc3wSPeGfQ6y+UW0aVmGPoHhA4pJ
FVIolfPx7Ue6Ok7ELtrUazcCoh49z9dfpEQ/qNNKTFHyIivPFgrMBzDCS4xOre0c8mKKj9PS3/KU
ujpPpoGeCf8CdcsY8bKsA4TQxVD77XMXw9t5UIyjj3FXoY7bdEFxkChv/nj7PS+6unx5RpXr50VL
hdne5YAh1cgJ8NdUZzFr1cvQac3Zy4x8n5Zk128vdf1JGW9xeKGBcjEjCPH6kyZJiiqqDJLnNm37
T400v8jMdx9qyvsK13LBhE9r8/9apJPF4rVBkQqSGDbSxe/YI1iCbF8Xn7PBSh6o2cB0GV1Dmhc7
jy744oeuJu2D0KWmGw3Q60/LyiAeUaqhIcbufv2+C8PJuShF+tzQmzmgGo+4pzH1yfu4v+0liYoB
f92rotRk0gfoE6IJp4i9+3o5IHo2NVTmnUk/uv6EEpTsyLaWopIYRlT28Ev38B6CcOPrKVLKRkXb
kRQ8D8HYzEi3rpdsCg1mNBCiNlvtp991RbYbsqx6kn5QxTsLYSsA+VqeoVhKlym97xhuW2XIcHoE
BSPGdEB6KAVci4LBlOEwic70nZQgTp/Ixg3xw8jgpjwWKzmUKquwjfk9vps+TAINv46DkEOdMZLx
uo9tlVUfOiaYJbJ+GdTeJZ6SZZsIvfthEBCgGrh5n0QqH6wJ3HddPA69QKmbxFpHHS2t+1/+YDPg
VWJox3fOOGhfcseexCOKjsNHcIvaZx/G/o9yMax8i4j88uQ6VWxHyZQ641G3hHO2IX7+QAGV4rPq
azD3kwrcCNVy0OiZacKKLFWSvpOWiT261EuV349V3pxFbAjYDPWwOBugPyJqA3Qm7hOGT3UoxmrR
I0DDstrq7rwkB08pPdJWxPvHbja0YA9bsv0tc7/gVJQ4buxLX5fpc03lrv3qzalrnoCr5RvSymbe
OUHe6A8xbZYjaJ5SC2nsjr/5H1q8JJnyR+BO0trao8hqaB/69EGTTMg/NX1b3/cD98I9evOWv81k
DJhIpYb4YnGnN1vE6LE2ooE3TOi3IlYbtkjIkjjz5y7U0d5B99QsIOM+qjJZkIPRmXM9+VRL887X
G9UfbXoX2QdnyKtuE1PtzdFgJFZ5mLEYp2eQojIROXbjHPqmroyIjmPThKIRub13sqoS7zpF7yRy
l9GYPnpOV+B3DOrKnLaLGWcLYNrWD9qvlYm4WOh0Sf1RoMVfbFQyif2k/BTVg2bVh7LMskcri1Q0
DclPlRWmZkCBilPoMm+ypvE/07wP3B9dj+TnBp+08UOXrMPW0cy9HOi9WzcbNRrKPmLQWjV3CAtn
30Riae6uAVZIKT9ZAjDB1Mr8R8I19SmxRPe1KkGah5re1jtU5QLnMc8S/x2gFK/edjFIp8+0v5t2
Q+tOAdY3WyT3PfZ/GmaoxGfI4QvnJ8F/HE7CkfOj0AA5b5BNZWggCG4irNyRqVjWWMZn0MCj/lSM
i4tii5e57tmPafojnlfRceqnQD9QDBJF6AkUshMhtrcdFJ8i67L3UP/neReMaeJ9aKbZDgD4enYq
Qx5V6cAxKkZIkZNqtbWbkVJBW2JA6e3QZmw2zk1RzchFDDwRYleW8y5P+/FzX0vxY1Xx+1kabO4I
kL09H4cpGL7WWHpmxzqe8uZuVnWLhZVy3dDGedm7K4bKqe70OdYmsrE6++wIyE0/495HjqQrBdhg
U+Tmj85mDn8oWrApITyIptxg8o5ElZEyF7xDVrZ0aG7Iyj4hL8x4ubB6Of6IBzUV99PYJcszw/zS
ONSdwoOTeZZW7LtirhzwKS3S0OxHBJ19bosDdp0z48WmL/D7SqcCR8YsayMdyd9pY5CZz8QGL0k3
+uTH9p2Wijy597y4xrkYKRmFtEFlxnTwyszYjHEPSnaZPZVv8sbJsh3pqkuj0C7bz0zQIU8IJ8Ye
I0Tg2FqwCLUttdVyE4TLStv5MFqxEO+mmHZaVBl+3SMSCfUV4J/pfpRxh6p9bPf9O8FXFc6mU0gZ
P1htaiw7QPiA/m3NgIA8O067zSE7lVFhY6cSIdqbu+fAFR2BOciRuIjmrsBB02gKRH9qvAu2/AVm
t3ex8/hVMMT/teRt/cEyjEEcpoAf6DEewSiiCa2DRNSzRqMZ7znDt3YCm/aIlrc3kUv1pRmhBmKl
92rUNYRScK6fvQ2K9o2511DE909pO/e/GxnkcI7KRvul4Tk0ococON22s2Lvlo3fJV+BlAiDc6Re
SQCZ3VPNvr5IvbYdUQCbumc/SdP5bpC1f5d2OCXBpGOQVoZOO7i/kyLI3tPs0jQ8FTiNRq33jJ8E
eoZb/IkKJyrB0NLt6ezql+H1PX1gGbcQLYMR6bk86+URukAV/OcsC0blmj6S7AB1uJQcTNBGadHi
6Z8rGIst95UItnNp+KHm6pO2taErbLIyAeX0dnZ3XUL8AYDDh2Zmfz0UCnpd48ON7bOFTQJXe9A3
1X4UPqrAC5B9Iu4I/D/KJiU/y0J0oNQXqCE3nuI6gSZ1NldRQEwLmBBc/HZg0IpSwmV4XhC4/g5F
L0XOLQVUL9JGi9CJ1+/efu3rpBYQENU+nQvm3eTQrzeLbUmbr6msM2iA5DikTt5uAFfWT7OjhvOE
yiI+LY2Q//k9WRY9MAB5NFuutGiWfqjMIZHWWaYBqduSpjuuFP+xKJfq0XWb5//+ltRCtIR9DFOu
im70OlVtmYN1Rthx+DqrHIWZPBHQPipavsKph0PX6eV/7aYww3ehL9NIgzyFEO3rb9u06LCh7VI+
O4JyJEyCDv+zppreQwMa8QFSrRaOTNcwQhj8W8aD1/sZBRA8HeG1rRzIS/hJVuk1nbPJPwvZIguP
LCeasybs495y0mEjCjs7DAvNRXgFS/xJyti81dv6xyMg4ABSiqJwNQa7bOExTYC7XtTP41xooZIF
jtHSWMnQSRe0jMiXOkx06X2uAy2Y8EJyphvE5uvjRCiEiAW2FG6xfVk90cnVp6LzhmfKHGvPUFGO
oTsY9j3Q8vo8mP1NFS1+0ldFDJRb2rb86HDUaStd/OSdPuQa+rTmsyHs7F0nsVyQme3cM9np7pG7
nm50Xa4HqTQOIbg6NHXWlullw9JrcKnHUCJ+dhooY0yQ3JGLKgA4EgoNxZqdbDL3A3IW3ovtCrR7
TUs278Ft27c84K6bIOuj8N4EEc41nLnX291z2tHq8il+tmshMfqz60ff71rslWp0xY2yznamUWsb
mejxl9KMyygzeutrqoRxbv0FZ6y3D/0/HggcJ3cJl+EK5fEuKkoFBt33iW8vBpZPR51RyBfw1CmG
T6D2U+w+h2zTgWSiPWYu6j5JDAqSIuA0OGarfx8hv+3ffqSrEwGBxjEMsNXrb3XFMy3iIOh6Iy2Z
wOj9HA6e5n8bh1J+tdPFORIsPitnsA5oWeh3sGCdW8jPy/MA5hQFUEbv6/Krat7rnyhQZuyUouxP
Wpe16T0a3X355LU1SgMI1y/0DlsHi4O3X/ryimFRTgVsewtUO1pNFz9Dnazw6tL3nwq8wn6OI1Xz
fuBPzb2JtIrcunPVi50lq66/EfYve5LEP7RBwIxhJ70C6i8CkC56IGsajXxgLMH3eKzcd20DK3yb
m4EMts6CuFHp+podDe6g0htX61VrfwVqgm1AU4H/s4I7Xn9tEHs9vGInOTV1N3+bTQ1vkXqp2sga
yuILDOhxHyCkeAoaHZksuxAfWjEtoU8Cfqt3dRUneBaa60w1Vqre2up+/SxaF9sDWIfyZCDjdO/j
+7ulisoPMf6YD5aR9G4ogiCJcVYbqn3sL8XHqV9i6/D2XvjHcxCQqEFBlvJZrpRu88ywhKRZfIJV
U9/1SlWPdj971IFAlH5AKTa+efY8PFsg0X/RoEwwUHE+vP0Q19vCpa8Fp4eYSXPuEs8WFNgWISji
nMTEiDNya5E3CD3b+odeH221SW1oTohIZTUCf6YnzO3b618fCC5D6PBwLNA3BtT7+rcQGLXnMwJa
p9GyqlNhzNVu8UQQmTGqhKUltTs+0a28et3rf99MpNKrCIMFTg0mk37Zn481x5raKhGnYVxEgCxZ
HbShLB3tjs5OfiPOXcUZluHbkvwAcOEIrHHwr358BmqgRyDKOCGmCUkAjje9imqIf2ezHu8Sy77F
0roMrOt7ATFHdYEJ2kqGe73gUM2DzPEaOdnLEhzmaanfuemcqUdgF9Md+7j4yCTb2dLD9ThhS5n6
N37Uf70yUZ1EB6o/JNqLA2Y3Cnqm3umnBQfPeEfPa1KPiUiMXYzkmXFXMsIrb4zHrzYybw2ynq+H
IZlJyff6rTPwJdVQKP3kJKDRI2dcUIwpMmFHug8n+UgXqfpMRzCuIruJ059vb+N/fPP1LiGk02wh
sb54Y3fsODN1b52405oxxD+g/9SiYbQrRlwTD9xe+b5O6VKhgexFMar9d28/wNWWtlboHFM0WMeM
ToP18/y1yxg2tLrSTPO0MP8ZN3YG9P+uMDCg7YM4yW4Upn9KoVcniJ61oRO4TF6bwfTF+w5pjYsm
jhOnGq48VlodjNgFbrktj0ARxmYvhgL7sipORwt7BxdYZuOg8vIdMImF/GkyTdZB1ODMYJNnxU4E
U1la4WSngJeizm4HBMUGpbcehuewgJiV5dDLcocqqYWOErbmgPBYpbDnQxoTRGsZUaqCxp2GlJZ4
1rZQdYbZz5zN7KxJ/xjY4/tsgjJ2YzRwhcflvDFto2gkljDru/TGHqZsbJgmuadSzbScpuYEmx/2
7RhjMdqImHQ+zUrvQWRtsx3mUe7t1q2/oTOiPuOGN+3Bjuq3Hmr9AS5+oBWnTIaxMtcY1LzeDyho
IhOCDd/JqGl27xHm64Oj0MxKGFHp19qeD97SZZyMLti2I5Ik+4Qolp1zo61v2VddBXlUyKGHgAem
IEB19SIigX1L+2VulpNp1mmJ4VsabxBGQHjS+z/KzmM5bmQLol+ECHizRaN900okRW0QGomEN1Uo
2K9/p/U2YlNBhmaWo1E1XJl7M08arbMmt2UM8yK2PjkQ/G1YolsCigjsefzLPQfUdw8eWWPceU2m
O3vNlS5a9Salai1EO2inDlnUphNKfdKo+svHyHp29oizonHiPP/3Pz7GSRJKga5Pv0OMVry60l+i
VMK9RDwU6OKTq7wMpjifrM4ePnpTKIMwqlzsKVnsanALg34X4xl5TtAI9auec1lNoa9MI5QCS35E
vj9Gad965hqnMA0Lo87l3kBjfPKlNw+32aC73yAOWGYotDPWbEqkHklX5fN6bOlGfOkRaAOoTWXm
RYQzil2GKW7AiNbW0ArGrMQ8Ioez9t2YVRYSOg4v/JNzzMXKgiADehGrGzs3Kia8U2/vLPyLlAIn
y5pXISvYeDN3ZxOYuNzLjqo7Wlklm0/2aRdP8/eYdPO5j8zvHk/o7ZiQ5ipAtrHGscDP1dWsC5BZ
NmjQ67nqv//TNM5Y+MOYwFm/qJe88/94whElhf8Aqq7e/RynKl73EK7ZMXizfvuvY1Ha40YyTTMs
x5G311UlpeYn3pgefKw5TThMpEJagHNlpFC/f1ZTfP/kqGCiJfJ+L5KWd/7vf3wTZzKei2g03rdl
YO/KYO5u9XwWERswPzLNqvu3b5A7yU6ALZfH/oNberkgmjDQ7CJI3L0TlMHjoDcwSDLFJp7Gg/vw
8Z38y7UxFiUV1DMmgo+LazPoyE5Lvzj7WjiPmS+MW10a3QFL4bhCEDx8sqM8P5g/5vb/Xxp3ks47
UED9UmFRKHxTGkYgzJka6pLFtUPN0Zu11RdGGOvavMsqtURJH5TbOLCqzcdXe3mW+z0+B0huLFpE
G4He20dZuWC4NFX6e9oS6XNKUO0xQR73rFd29YwFS+2cJjALEpJq/1SRQrqN6eofqsXWP/kpF5u+
//8SZj2WOopr79jHjlWJbKLYua8B70Zk4cw/oSV4Gwnp7iY3VNGHLazYHf2O4uXju/B+VsBhCQOb
s3SAE/ESk7Uw83eZU7p7DcfvQVHZXWfkLn/xGvGZcfRvrxcFNF5oHR88ArmL+x3EqMNHhmpru92M
fdZEwq/pAoz9uHVnQls/vrSLdfP3XQ38gPtKbYaF+3zpf3yqELWw38wGrzPdUSscRd4dfSq4K6PT
iSya47xYcVc/C1B5f5mYOs8GS6YllrHf+6w/hu1rCdAC99TeI//422BIpJ5Ljxbf6vQVKETjk4Xz
/WXit/9dn0RgQdHzYt0Mlsx2yUglDaa0afWNmRlh/kBfG9exE4o4KW+13uyGT/bO718chmVLQjGa
KyUy9+3dTepYP8+3NhPhkG2NRDh7v6OjTRHIvfvXBwkp7ezvRLqLZvjSKZb3WdwNqrL3s5D6a4fZ
8inOKVbS93fJoWX9Wa4oxjbTv95ZDp0mXgoKa3yUvEJvLxF8HqGolPX3blqnV8KECbOqtcA5qWo2
TtoU4KX33eyTdfrd+3MelSIG7y1DvvPFeUiyu6of/D3yGe+WihJ7cJPm/Q/ENI0fVoXtfzLiu0eJ
yR/vis24zD9M/G+vc6JLE/sTKeuk/5qEYNRVustmPQ7TstU/24YA2eCvezvvv32c1tvhKiJwm7Hr
YCK61nhfOTXhV610oXwYFci3cJJBEYR2rKRz3TQVZVuvQtUumJzUXq+HKQbjnTm4zgdzhOBgIX+R
qP+xJUFDN5cy7Oq8mteVo+S9V5vND7917Ock96wxAjOqf2XpnjqMGsmsEfqQjMY+I5evv9UtAvnW
yxBX4skEdzWfxkqT/u2Ag6Vc42pqnZ09i1pGMzlm5rez5WlY2Xg/7MNiNl65QaGio7WQ7TI8dlij
rS8scAZZGhWI/1CXpF2FdVHGD41dn6ulNR34dUPW+WPdGFqC/iHrr1uL+OuVwQVf44k02ls7dr29
lk8TAp/MLcnBGmzxhRhY94dnVt4XZceId9g9aOjxEusVv27zn+4MnbaC3183oWYjkQzbEqxgqOht
7/mZttqwuy/EGkZo1h+SviNIaalM99p3K2z3ElPhjZfpyf05fum5ZqsIC4PbF3rYJg456px0ZVHz
alaw5/zqwTDqYgjHYrS/wYKUKQh+YxFrEiSVtfX7ejr21aT9lKixzfWoCceI0GOoMeT/649Qnn1o
jJUkHXloyvaYeXMQo4surOHKGwIhwrwjXuTKj9smX4Fy0Ej8cVOThGa8ibh1QLh/6YVM4m01FOmV
pDklQx07zM8icSjF1+isQGAk2s/cMwjk8E2rfE7KHKxOOEpJnUcjyDs9OWVVlrcuHUDtv8ISy6Gr
Ej/4bwyKKt/gyhBVNAzagJ9PtFNw0NpOP9EYoDbQzbOowgQpFtQTZzbETe2RGBJWZlvaG8NtWGGl
bhB6mCKTv0mwcTqrQQwCBGg6JMWW5K1uWmU+4bw/W2PI2ytc0LBrhY0A+bUj8TJdOUQeEXJZKQvl
mVU5ry2l8HLLvCFPXgdm1Aor1RnOTexMLaHm7tJgPQL7FIHfiPtHvZTTbKxsLFEnRaW767EyGWIk
fWOetJdKBMud7Uu1/OhRRs31mvDz6r+WJHH1bM6x9qMdFV+PcCTKwbCNyQQjT4UzWxnSgTDp/zWy
bxRJO6mefBGp5dVRoc1DefQI6aW9Xrj6XDBrZ4W+UsvSocVIi0L7wtc4yPvSbEj+hXoIhzvtpPez
UKZGLPcyeHJD9A9utZAFPH0qci1JUUGjDAp5mZ2fOg1PsSvVCEiKGKdzJFZiflHusFi7Ca7lbS57
wzu4ndaKVZPN5YsUmbCJrm2FtqY6LQZ+W1eqJ/h1oyIbNqsIPVUp5KfZIbwwaZpR7OrFCBYkYTaW
WhgHaj6WvbC7X14GhevXoNlte5sWbepg6jfiod35itrPyq56ua8b1YttPQ/jHELmBRCsBSMaJriR
TnsCqWyXN8U4laAFLWv+BZo0mKIyY9qGNThnWjh0MIDX3FmzuyW/wPYjsGjGk5RjfZs5mutvEonQ
LZxNxDscnwvMnlAG+i+1S3EaziHewzBtuz65oqo0kYDuKTh5hkWC+Quvf+ofi0T3rvykIfXHJY49
2CPDSR5qyMIukNCEPxBYI4pzz00wnhFwLzfAmcuDtClGhBTQzGOlndn2Va3KatV1miSfnMA2RHxK
6I9BtWgyGsnNASyVTX0ZEvRe7X1LUlFThGIJ4twXKLsUz4jcIcXCt09CJO73upr8G/gf6Jo6u+/p
P5f2kK+9gfvwnxzzCddd2yfDahqQcK0wghaQud0ptkLpiS7ZtI7sE8pvMhtXCYEh1AjSMX/RkN28
jljQ/ptcPf3qSks4q/PptglbI5h+DX3O7GMBNTzmKknvF7eBDD4EIxNHmabBo6YNFgncqZ6LLdCe
ZZ/zmrahETfx05SUAn2O32ffp8LTrzyBYDLSlra/Ss3CT1YpQqhh7ffatA+CrvlWaphbw3E2Wy/0
laYeE+QIr9RdOjiMbifEOsYoRG1k8rJfREggTpWN1wTnsmPJJARrXEu37WAvm6U1VLClRVTOkZKD
ZqymXuchLZ0qbhAS+dmK3dZ8Z1LITtGkOn15E6TF9KispLzLM6SMGMld0dzYOQb1O8vWgvks0SJ7
bT/BzH5V8znUSFqFKO7KaXGOsxqpxmvaXH9vYzU966lwio0OEcnc0HyVp/TcZqZLgRyrmwvXCMfe
FUBW8MonW3z27smrDc0Mvampv5Zdor1AXTPEfkIzCiVJYEoIbcjmHLuJUl2h73WrFRmfTbkRTYIs
L1Yt2XhjDJ55Zw3cXILds/EKapJts+DY1RXAXfrncasD7RBOcHALFojIxSJZ7WUsxm5vcfpTa0pO
vY5vMNAoBuU9wepl3omTlQ2lXBVnqx0KTUpKK6czAyPE1OaMVw75GTcjh3oR5Xrd4Y3oKluF6Gay
UxkkARJUHPDWyYaG+CuXscESB6oZUvxYqRwjh9Xd+5XtDRyOsjJfTyArXnpELc/KAu60puGqdpxq
9ToMKtqzWAGd4q7KcOOHc6GXQ2gQowrINOBhbbNx6O8LmiNAZRAM3cxN67HPomfzHBRkct/Upe2P
IXlFANcMzi11OHVsYVhx6ga0J4pSLbQLQ3lMQ4Hx07OzegSrPqorpfnyh4bYozhZ+ti9GBXVpBAz
b1d90UHKJDzT2n+ywKJ0K2OshpdcM6Zi35NzV+9MrLjJkT9hBasWlaoXdibZzT4ZyvnRT7vxl4ce
HPWDKxz1aDSqaNdJJ/V+BUTTMnZu9juKZ5lhGma2ocxttvjq3kHdmHGBnAujzophEWRxLOM94tn2
eu5btz2kktTfULEPtl6mtlbZFqEC2lxkmMM6aDqEro1bDC8D64naNP50NkclU2JfOcXoAlNMvORb
YHejDIUrzBxtFduTlZMA2gjNAUbMfmogKGw13Uc6KxGHZ8femNFbIn+L611ZjOkauCIBmqXXWY+E
8S7NGou8pCzZz+zLgmCZvwD1ncQ2m9hGrik4u5Sc2KehTtYmx9tVQVDca5mGpShBLO+v2sXzb/PE
MGbCCAzjqg2sJjl02KGm0JoNu9j1ReK/pAHKVwhUcnA31VTnzapKEcezvgKTjxCs8tSDJq3VAdhC
BRkM6X36JOAKybCJe2Or10uuR+7MBi9C8na+nnkhgWlqXaO6iqH9xlvRklWJ9DfO8n0RJyYf4kjy
SUjNETBvPWcuAm2it5p7F47OeEh56XXYaSL+6i2pJkNTS4wevHDQ/CLQprg3JoetoIOFzj+MJqDf
fiz5AArUDke9dHlCBMtT7GV32pdrkoU1K+zExEzk1AtbulLkRMvbNM8Ii/R6XvrIzTAYnF9qAAQG
gcbr2vZT/Us2NZ5xGyyk94Zo4TMR6oEaiWIG3HO2y01+NC1dceM2JhGppMiqqJuZOAAtNIrvt2uR
Fn51VB90kZ+2/AJvcaqHGl2z9VVvjXhEXForPgB0wsEGBXVDg8nqUmPP6b43sKk1rZpuzJE0773p
YEgPsfxWKRN42hLsPcgxCVEsEXt0pvqxy/ZM1MshNvzuqfHlJKl0+EMSGUOZN5uSPlOw7kSv3RVB
U1nf/ZS/OWwzU8aYGISrRS1sNO1WtbbB1oCZC9G3bBlW9GbVXAE67dimVKV2L4AsffWxTGdHR/QK
roMGcU+Tivkbb3U2rQpN1c3JpF9a7G170K3QCBqeXGOMMx4HqkI4sGvVjld2V7GdodCYa8SaF2y9
nETU3hc0LtozWFYr/o5ZRF4rmOBqq3VC9z/pLf2tbkJ3mToU5WNOwBcFDMgshGqqxN4nQ3dYhlJ9
MQ1hruJeszd6Nb92g2Z+UvH8XRS5PPq6nLMpj9Ovh9789ug7omQU5KhZe/qvXn6y0LNbETb41Iti
EDeEmqR+CUkmlcI8xCnTUNiOg7krHE2aG6KKYK667EkeiiTF0p4whXsh9dzsF10GnoJrJOlJl2kv
4cJk7lc76O36BOzc+EmBrd6YczqnV55T8PAUNgQt6oeeoPFO47B533p5Zh7NaaymE3SEAm2LXQ7c
jK7IV6Xe1Dc+DAL0dhrxX9P3om1tJ2wW334Ft4S03KhS/0GHoTafGjE5T64itTCsWUJewQhxCAzc
WMs2yl40rHKm32bHiU4Fdj6Eo3E4gwuf6WqXknTkya39LdF7rTpkGCyW/ZxmutpQHlqOszua9cYg
6M1Yp7NbPMyB36cPrYaNOuJICAHP7gsrD5dZxZ90G96VakmOOveKCYmhbv2OSkdNrRu9szhcC2r7
fsTZfSqqzKyQDpcTZerE+zmrRm7Tqf/6cRXsfZUGYyv9MSpSqF5pQr59dxJO9mirmvwQKPeASiB+
Ac8ebCxjRO3/8VDvSlAwSsE0Qs+mT3WWGL0dinCaCT5X4e6njEB4ZPD+EVPVvGqBCXyN489EtX+p
xDMe1UuaYl5ggpN4Ox767ZZeQOzsXYQrOzNb8lttgfIQldKdH02JxNWbPHE0s57YyCH22AMi9LEP
eqYtLx9f+7sH7Pq05li5kLicmYoX18620AwUtoA9YX/DTra9ucknMrBwD6IbJzVcfu968788jWPv
k3rj34Z2ccoBMTrrTS4zewzivWkX6u7eSs77Oo4vG7YKcgNAjjVxiuv+m8dtOnqFNmw+vuq/PQLa
AAgrzxpXLv7iEVi2AILize6elgh4JPzrXsjUELdR62tYxQqSsXDJCGmEhiI4NSy6CRiWYtW8Bmhb
Tp/Mzn95BfGJ8S8wG3ySv+Fcf1TREce0Q4LPZz8vQ7dtxzoQkTZp+qGfyjajkpZPw/rje/CX28+Q
sBHwgZ4L2xeNRHAIeGia0dk7fWVGWZ8m29GBAptmdnowjXnadhINF7iu6v7jkf+yFNHdR+jEt43G
4ffD+eNiO2OCOz/RqQiU8tEZJfkPKq8DvecA4Rihk+cEhKX699cNEgQaxvOnx0d3vh9/jGqZVZyc
62ekVKS+9qMsAyvdDGZQrEbTG5uIckqysnvCbjfpvASfZZD87XafO0/8AyaBCfXt8LiWFgUChYvG
+ripkWAd/Wkeb8WovBrim4x/JjjMd7B1/OqThfh9CRqpAaAwyzB1LKq/1+k/Lr2eKKVS4HD3Bcw2
L8wFk9KKgzrBmQHmmjzM8dKtJtQycIMH9wpgcPnJHPtuOgeNedZU0LA+A3Ev5zwS3a2gS31nT1Sm
ualIXt0Tm3UqvHr5RFL2/tv2MKDAskdO7p+5WBe7js4bW0LqmVd6arrDxqoB1LJC+hTOqtQuxQmW
TFaEkrQtbxOIIhd36IxVulmK3D+NgzF81pr7LeZ4sxGiyUFCocF1UxBi0n/78F3shwahgriYWuFs
TckmPrTZ9W/dMliOpFTL/JDSjb71SqHKY6/jBTzatWvPx2oxIf6hR6f4Z2RyrSFC/OzhvPsgae/z
UjL9Mx+iMr9oVQZ+xxLs9/mhbAfqsW4+bGiKigiTr/my2M16ALfzGcTr3QfBoLQNQaOgzwA/cH5j
/ngpl87u6D8UxQE6CogI6SbmNcIbcUyTpFz2Hf68nhrKnKe7BLSb+6/TAcPT/kFMihDOIfjg7fCO
LkzWXJsoolG5TOy+QQAhjTfKS0A1djmuRAQjTjystcQdvnw8A76/dtKafm/GXR+Rw6Wsgic/mgud
6H2cSNJFzNaoQuhitBaQkx90kAB7NDyjWAm9118/HvsS64oznQ4x0wFzAj4H/XI2wL9jzW0FuFmf
6/kBNI6st7qhJk5eOe3qDkNTe5pqgbqkw+AaP5JVg2IBZXdlUUggmDeyFSbqZLWQu1f+MPypNY84
ghJ9W1TS2rl9MX37+Ee/Wx/PqwWBAOe+3W8zzNun1dajRu3PbtkyxSeXIsW3mVyNjenIX8MU2J8B
Ft/NVufhoPoiD6HYbF8KJY1hoj0r3HZfJlDMbQqrr8pcio2qwZf9a9/+PBadJF5FfIMM+PbSdLxy
+dSIdp/YWXdf9IqsGF3DIh0qA4TRepBdcl3H1fhJm/n9PMkdRUdE49VCuEQd8u3APX45ZsbB2Mug
GqYDVVVzrax6uMrYej2D/RyvJET1OoRMS3g9kMHuRTaIQFcV4tR/Ff4gIEUfRsYkVX/0mBd3oZ01
Ci1KWHsDPPRTR8v0xrYSK9hXgT3U/4bj1cnKIRCal8lwQSrwTr29cpIXRni8SHEobkHmI2VZGruM
F8/fayaSBehEssBIIIjs+cRK8u5FhsvEkYp9Ldmr5xrk26GFakRWc8jdL+5UmqHJt3Nl1fSmGnO4
cVvv6uPv5t2LfB4OyQLED58j3OU+NyHmdaKmNuxl7o5Rq+b8VjKZbqex/Gx/9W4RYSja6e5ZC0f/
71Iu6tjAILOlHvZmpufbyjbjdV6gJ6oSSp3ErpjXlZGof36SFDOoLvMUsZ2+2zcjBSHYAqLEPujr
0Y8wj5XDaih1Oj00Lu1ylyxCvOSimsr9x3f23RQOJOes4TzvnzGj/E4y/2P5aqnWeD5Wqz0SsvjJ
BsZ3R7nWdNZWPOjdYc48wrfIXNJw3AZxZm4+Hv793f6t4+J4jP30jLZ7+x71FfHXnE7sPbF2gQiV
7qVhaZfNQY2Fuca3/yKMWH0yVb1/m1A5eswX7J4dtnEX302GCTKfWUv3TdYWh9JwBih67J7lSqO+
FO8+vsR3nwoGanxX7jnJAE3lu+pRgP46Nzx5bEU7VqGftXSwYNjQP3Tr8YXKLnf4n4c8W55Q6AGw
xhNwvut/PNSsTn1IKKM6ItEz6HSOJb23MmeDgIh2Sg5tItQnV3m+Z2+2hpCpkWizAcLby6J8MfGR
O1HHvEj9UYfLaWxT5al+3yoahi8fX9ul4h1JNaft84SHspwBL3d5ktY/wHV9OuYCXdgeWIZbrzJK
t9mvpJvcL74D7zhYLdOYwV2sM/9Z5/2truin5Ld0acfsZ1N7oxuSH+2Nn5wP3j9sMJlsQTHbsj1B
9fT2zmudN0yQ5fVjW1GcDE3iTUITHcGdT+TVrurmfy1skSKKygngErefXe/FPEzoHS7QKaB5W06T
d+i8xb5WwnklPjjdJrFr9He5sPRdPoyfWYvefUUBFn1A25xFwRPif3l7qUY6OgSWeNYRE8bgQg7B
3K2unCl2qxN5VZ/RFN6/YOdLRU5LgQth1+Vpe1EWGWT4so6W30j7UfMavdxAWXfaT97k85Tz9k3m
ZG0RhEOvDbvAJXXSrx36sgCkjiU7mmxeq7YZwJboffFUObM/7TWEV/IOkFc1/HRju3n++AW/HP9s
0cSkDmEdQZmLOfXtfR2yRJcshelxSrTq2SpMm6w+x8Qq2XfEwssm/zHCmdna2lAm0cdjX07Hv8c+
VxdY/2yogxcnqGISWhebjI0RMg8zmYoDLRA6il67fFNjVT9OqZyePh708ps5D8obzKESOTHHiIsK
Dh87jOtSZscs5rMPMzRN9/YoiPlRE5bgnP568skEeel+ZJ2lSMqiw1GeUGZObm9vMpJHjEVQho4E
Y6brrk3j/SgKdWt5mYpcaP47MtnaVU8Mr7GSCsGa17vBJ3f7L0/6XEtABq+Tso5V5u2PyNG1iI5u
1dFKE+spoE93ozVTdfQHG4GaE+fTIfC0MXIC5K8f3/PfC+ufb/n5BnAQQQzKZscn0Obt2B0KHmOx
VH5M6SaWu4IO8EQ3lGZWWBPd8iBL9Fz03iTRqku7LPt2TrV4VSQajXM1DqQhSXPe9DPqKvT6+Kwq
sopbBNtHWgn5D5xQn6UfcHThR138aAztfBS8muxWLqecvubA6cp6OUgoLtfuNHJztBHpagh92DeR
2NfWwSFcAMSvQOZ3m+dJ8tr1lp+TJFzU3oNkQflam6J7QdY1PlhTlpQ7QDiuFpoui8UpQLWYPcPX
hcMdB00WnyorAWo00Gw+obepksdU2OnLlOlFsIb2PD5aSg3DJp5NuZtp56L6bhPtNW3jybgStLMh
AHSQg8UNDYr+hJ0W4lVI9a7Oo67rIWTP9OiLzSRE6yTI/Rbd3GItsGFSJrpT/agaYayZVbX0u1jE
3F1Dgu4FbyVSmNUZO3PbT/XQPDTKSUiIn40+UevK6hx9Z8MzfUlJdLgx0qX/Xk+Ap4ipMoeHhPYT
aMolm17VaLQaik5ZCKI+LU6KAVPeENq2yo74lR173ZfeuGlih0rTQsTOxrRSPz4EgSQHEyZMXKQI
a4bya4PoJb+RhgJ3bfWOvB4x/SJL8PrU2Y3OotKt39DpIW9h8jRiIkRRXcmyiPe2g/oHRJAr+rvZ
FZOxMvBHQXspkcNtEvRmSSQ8ArvXWUI9IMr0anwYcbnVNzYU8mbV1EtCGLc/uMfZdkS8cvqeonCQ
LWpftB2+yLmZhqMitRPbEPFe32vSdT3cH2IqopyOZx8lxI8+k0Nr62E+4gCkd51O//UaOZ5hhnTs
xR8x9V4PcJ8AhpSmeR/0s+RYSyTjfNUyT9RhMwhMlsUyoVOpZmUdXTI6z0w8X3brjB7BdzeIO4zw
S3GOp/XmbrskGfAhevipFZK0Gmy8Ebbl1ohtXhGk9wDDJ78jHUIOA1Jt3jRzRdaur2+AOclqh2Ff
T2DzjDh8jVqoX8OciJ+63jr5eqAnX97aXtwWpwWSlLHVBkcYV0EsLOoyves/LlCd2n0wIHXBYzj2
d9lSWsaJKmL505vSHirMYtI52eZD2/GucSCEaETC4AvkvqQ9tipQaAKhI39H3uEnr6ge0uLOGStv
enXo9BXrmoyeOKoW8ml3ViJaUoHBkSBQoDq1HTl5cEqdrPm2t/IqW9uWSNR+DqakWufJgkoUPr9o
o8IWXRfF8dSgEwDqae8ne6DMjupAN+75cDXrCyRC5BvekBLQjoPb/kk7diyjZDgrnoqsts1w6Uul
HhBCmU9+yrR3i2NZrbum1I2vWdqjNYuxrrrRjArZ/ZYDEuUoPZN1ExzMZLF/gZrhfUDto8uVVyzV
3bJA9qjKJC0ifHfOA6W4qXgwOb+VD7XtTV1YUvns9pDdrHkzJFoptZVvN6OBYwYt3BCRGxPUP5iu
ux/0CZfvtZHrv3SYThmhzkhvvquukA39k87fEo8WGFFhxWLYxgaYPaQJRH7iNEWBjWlh4A+CW0vk
weioxQCk7PT7spjO5cFJOadRr7CtdVPvCOB7VVwfBfl1y8oeErJbl84iDcXTiX0GEtbfTJ2gtC10
uVTPGp0UhKBE1fF9OIOA7zUasj3RQ437tS48AMX65FJ7M+ElHQhMYzWxWBh+4DtvExC7ATnPkpPe
ESrLJNdLM3oOtuzWIekdovq0bvIlJu1iHuWKwiaJI0jhmm+DPSP+hPkpv81By0cbc559srIkeM77
wbavPJPMYh2USn/QIPBugwbaxGpIur7aUTFqgP6UFHEP7WJmxRaFKbubqtVac1rlYNqQfELquof0
ONuHhljLdG9CqN8LZ+mbu5YWdmuGhLynRoSUMrsK7KKfDz0L+4EUldyIahnX7vqsiX8MSvSYEVu1
0QdpZ4wgFOfGek4rQyTbNkANveXElnuRjzhFX+GN7+wb1+i0OAlnNB16EQZD3XwJKpa3J5hQZn3b
9p3XHaQvkQkRyN5WN4J5R9s1aZu8xJ1jLCaabnOw16oy7CmyRoX8eEYKSRoifXgfq68ZPIEYy5aV
PleVRyI28PUIGa5LxkOCgH6PnN0fd1kKei5Cpq3QT+U9tZ+bWam4ue4gmY1HSl8LGurqHECYh01W
d+p51NM224+B2Z1KPygKMjvkdKj0tNTvh2CyyW6wAV5mwtT6aHZVa7CbHsTegvyZRpzvzWrfDoPK
z2E7YxA5nFu+YAANHuxqtG1ojrOXPsVsScfbs5jsmQmk+U9ZqXa1ZJlVHtLZMOU3hyrHuE5hOgDA
jLXKiPxW2MVX1FsGiGY/Trcg5JJsjZk7MX5wdNBIEjdBuJ5dMXutr4hUrEq3GSSqwtZ00ABli9fh
fsyWdjv17dLyJYMHUafFnBPv+px1JF96N/Ve0rJpmg1VMFvt9EWpX3OXoAdu2tZFZRDbOa1ggwZw
E511FIiaOFlsF6eS8j8qpQDxXL+0X4KGn7IK5ik1wPZQXowmN3GMn23qGvUpWAIYj6GBKLt8igXv
6Z6gQCN9JYvdtMOCVvPTVGJ72yXZAs/UL6thZ/AM/b2lZc5jaVCb7NfVrFMToAKcHj1nnpy1rKVm
7WbNE/YKRpJZHkkvH39kXjaoKHc0XTumwi2To917ZbIKksz2TvHg69sMv2q5AbaZ6Q/6pAfbmbZO
EyI60asN8K+m/i9hnkhWdQO8LvS82YtXE5oSd1uynhqb8+MECdjFQRbCi9W2wD4dD68FVa9rZqgk
i/QkadbpoKjIVdq8FCSipJ1yo9YAg4lt3K8eNStHldlqvR1vqtpiwRfkPGxQ1ZhjZGa1mW6BI875
hj3igCAxU7y7AwDU+aqe0UqvNBK7+rWRlAmpFEo5T8SjzMkKtiKSBWkIL1+PTVD+JxC7GJsyGBAu
Klz1G99OQeFlfhOzQwsEql1LCx7IXvK6/7ycXJCCPbXev3qNh1SsUTn2xEHPqB8OqennV9JeDBMS
Fpz/KxKASmc/e34WlXGVOWttmSxgn1btzqExep1DbnRrxWu2wDPqN69wbZSnmpd9P1NU2Oum43RT
UEKFq4ksso+y2h/8a+oxXXpTeXXef5kHrd5WpFmwpaOjFWwhgXo10skmmZHOic7HVR22AXRKFaLk
9G7x8xTtlcyomNxTQcofW+oo9W4KpGK31TqmiEarnb9pzYDGPWzdsjJXAy3zdqd1+uBFMgNtssaP
hnpfOMjUhhrj9mok0WMKie9A9xuWItXGn2bWECPttY1lr3m5Ean5ZjVTmKSWvWLCqdzvRWEXch2L
fCyYqSjtRZPpde5OZISMJ0rrkpUYre4qs9zOvfZaPGhBSJKA0x4bMpFtwNDoglcp+zKSqrUcfuVS
2haditEP6iuU5i25ZcD2BDGBbI6r0+iRrME7W2qILJBan3fcFPnvBFIhh82jLTQok0jymJndqoJa
r8nu6yRrp4iMxq+TdUbcIuXUqe5vXDhH889x0SCLYksZ90IvJGo7wg6CqyQul7EDSaTF5m0bjN3d
oid9ccJeEUisBV3wP8rOq7dtJQ3Dv4gAe7mlmi23SJad5NwQcQrLsA47f/0+9N5ElGEh2IOzwGaR
0QynfOUtMsxhEhWqej9lWvSfrViRvA1ab+TeojKiI6rXiMmHbkHsCRO1xgvGNdmifuimiuN7RQVu
AHHdyNjyorbZ2k3oiawRvsrDdR726Y0doDbxEKmd9QYQv6S93nhOtFNE2t3EhjeUfiKFEH4DDEe9
76deMVZg/WO5nsVBsm0WE6+tBmA2J4bOEDiuxqnYx5W0+x2bqLKgLyWDugpqzxBPY1pPys6qtYyK
YRnhBtMNnYfpQEy4ZKLoq71m04wZTdEJE3vsd8boZcBVqN4AsC1vbKSw1Q0qzCR4SEc05qoQgC/X
VlEgcuzTClKC2Lcqr0JXiP/KV52SOBmhSCP6N1chIPHTxrWGTeh5qbqGXIbUlwVxbbwlHtGbm2km
VE+VZ0vfpkofgICll4hDj9GgE0TKqG/qGOKBJTThPuReaE4bVhl+cqRKMo2mnOxTZutEnzMPJbyr
x6xGybGx4Ta1zQDtJ82GmMuqCDd96k7RyezqYOsR5Yf5uu09+eoEepfsK3yGTlo8OghGjXBjG79J
ILz7etkmxWaI83RYdbKV6U3dVfzvc13YRWpYUzKCHQmsH3Bta0UIwAjQ71lsW9+DaQTniWMBBkZg
Q4mcEWQrh8zvmqmxSCKVWENcmzui8GPDSsU9cipO/aDYevHgYkWj34S16+KPBmGJOBeEYYMeZzSo
fLdsFKuuk8E32wX+49vwz7AMIiv0bdAl1arETs/ZhxHIqo0Yuu6/sUV/F+FjfaiR5VACVh/Atf2K
RTNqIb3dI7PLk+5uFGOY8rXWFN5vyQ0isN1T7Ub+bESRfK8y1Rxes7SAkqfODoh5Hxs/4YFU44NT
g2bdIX0Y/ofDRjfu1cx1R4TIC9Ec6kA2+8yUWrGO+szob0Sj61utxKcYtDB+RvuscMJCBbA/5RiA
TF5krUNrLHjIjLgFC0E1UHFPqmF3ct+Tf/2ocJb4U8Y2XJLUNaW5w1Mj2A48ZBmekZY6rfPWUDrb
L424wiConGpoQMTnwCD1Gp6fHwL3Pmj6INQtgNB02udUmJutMxXlsCapsfoVWJDiZcwqQKNgK2wP
DmUluElVazK/OvhrDxtEULRyowE819aVEeurloZ89rUQTGKbRQiiPetgl+uXSmkqex1PGeox4YSv
yRb9Y9dBR9ma3JUOBQ0br9oehkceYaR+uLkz67ajOE3ma6kgzCqhDAMXZuLo4HGmVOzNhp8PV4Rb
LFyFCbXinRDYCfpJArYbOWNPj3BlyESWP/Z5qPUEiWh0b0h01GJWAjH7h1bI+gBPpE52tp3r1m7m
Gex7XDfVd584Dm0yadVu0nCFB/WRq+WD4PD8kDEXxdrwcEfdJpjbjZAIKrx6NoERZcOjZ1eN88pD
qzkvYawR7vsAiuQPLUBm/EsFWVi7d2tqriushqvpAeKTBv4btTR1YziV98bNyjuWF0NU4qpMNOmr
1QhUW9awYjZpi77fdkhC9WsNZFNdyTYCQB1g9A3adezD33aYNCp5nK00oW9qcaDkV6qMlzVdw0II
hmI2uDGT9ul5pU9qk2CPqfJOw7Ore0psDaV+SDhg+uFTljvpUI84Zuzc+ubzIuPlyKAcMAzHeNcB
v7Tk1NtGUruJKNI7A5/HraxyLiJFgQOKmnjS7OqiSrt9Yko0yT4f+AITQLsNGrJDg9ymyedpi+pm
IyAWhTojgwohhCPTRsq+CkudnngYqjCynOwtHAQEDh0VB9+Wur1qKbL80rowu9K8/vDX0AQENgcy
kjbuolNSO4PVm5Yi7jIX+AXP/TTtKRmieW61ZflSgT9u7kYhaVrB/PgvcSJKAsBXoNFpsDA+X5uL
ojOXB/8QmRNzWdrSfVkZxjTy9Ca8jzsrfdXTKblFh9XwucVSyD+iHG70Bhc5zNCbzedDXxT6DTBS
oDTpTOIA4S7NrCsOaGuCQtk7osi+6a0MtoppwPwwje4O8uU1L/KLqbLxsSoGj4ISN1StRTdDi1Bk
z41R7PuoKnDi660nqyq0h4nfyBaYa1F985XDGF374hc7n5FnPRZNm+vUNATPz9xgkxhL00v39QCi
fSNGVyYHw2rHAQYmMIbS1SEzwt9VypUbDTk2GtieRlsnRzVlVCX8IHtsEUeXosu9r4kyqNNOcDuh
W2zIlAQygFx0rSuyWK93LSfU2zD+4Ldj3rE4NVpiGK2E23AoEy/c4FxjQzSEwuHD8SxvkNCH5DDh
YPNHySPzyrZ8r93/Vdt/H9xxQPEgTDd3yuf+3189axNfQFHTfDrQl4lrVOE9EVQrEpJO3kLVSY3n
ukv63QCMX30AgJo/eCh0p5SjLPUujCZ33IQ0JqxNpChW9pDUXf/EM+PqV67TxSZ+/51gUGnwgjWc
u7znv5MAcQqINLWDHB31Vc+DJFmBqm5XmaKk+ZoiTfz8+bG5/CwzmhrUC9iQ2bFqMWIGg0DLUqkf
QEFN4VObj/ULTzbs0MGhcIV4rKp9h/YfhbeGU5uvn4++AN0yX3q76KHwb9AS7rJRNDadUdJM0g8t
wBwU5DTrJ3W+bqXkqnmjVJm7Rrva2wIvyPB7sqcr++JyuTUVEAPq0RptZvgG58vNLE0qQZNxgHbf
bLpi5sZbmf7i4QqsrSAZN9OVW2rRZHqfMP+iI/luYeUtNiIGka0XKPiCBXGIhbNwTExOigTpd5MS
1pX+/eKi+P9gREdAqVhkuvjn0xtHmj11mVuHZowC93FwGuUPXhFg+XnYBuS+RHTK6C9dQf18NEe0
dfgH4CoC2Ys5sqSJkrHXDoqniDdFcXEPaHrD2Zv4VV4T3/pojrMlmEN/i+7uEhqiY0XRN5QlDuCZ
Q+kng6Ic7C5Qn3DYDMtVhNTruqjb4QpEbdnjfV9beogMiHe3DQTnfG116LlSLwLzUIYT3P/RjEBL
t61TrqyYGmeeZ/WvWh11FOiVeJNPVrhB/FW/0s7/+GcARgYMQiwCpuz8ZygFha1BccxDZygaRmiG
2NpYPmM2FubKnQYTem8nY/kTqpT7CKw8QHU6vqZGuIxB5sUAnwM+kteQe0JfLIZtzZA9pKz4CHVb
3Wojbj/QzY3Q23DfYqfZycj+MgkYXIheCoxavL6f5gslojscmdV4Bbf5wcEmAYVNB9wOJa8l1IBk
KE+FFOaBwD/ekytH2wYrr03ieOK+CUp55d6+3PL0zNRZbg7NMBe88vlniBK1dITVBiTzCA/6dD7K
r2o6N4bp9Msrd8jlpTk7ljIxcj2C7uVLimZWRHOhFAcNrnL71MhkMnZD3Xdrw1aibEPBiNJYHlXV
d1Kd9JtHwQXI9uc39+W5g31hc63M+mR82sW70RijpRSkp4eCbsQbv6ddJX1vQIIvMnfaBVB870TQ
j1egBRcflnua3Y4GPZA+nFsXCw0rputCKHZHMcgh33o0zxBWv7VosdTbEhPEK9O8HA/+JV0MzDPA
wwJ3Pv+wlJopC8d6cCgEdadbKnv5CTWPOsUiKaybjYCQcAWu+eGQLKhrcqUR4S2GzCdYKD1ymofa
asoWyScr3lWp4+Xr0sqHfqdOtimuLOt7znIWIAG1J6/BlRb9aJCEizs7slPbS4ssPKaaHtozIimX
33BncqfTUA9mspa15tV7vfLSBwel43EzeuGYz4bd2YAOUyWrTdfbsEc/32YXe50G2Qz8dqDlcLiW
4YkXjVaJuKwHIqppX4Tss28YPQGDUOu5tdVVQv2BUEWbHvIuyzde5sT/xjqjDzLzcUzAaKiJI/28
2OgdAlSFMY7hsUuUnh5trH8PClw23UaGYiXIa8wre27+GxffAv4VG9yjfjpbiJ7vuSHwlFRjOQ4Y
q0/KXWGk2W1aui6neUARjxJ5acJAyyKxmukL10TkL+4yE8sAgH2wTSA+YKxxPnyqdY0YcNk6RlUT
JNteOOmuLmEX7+i2XIXdXMwVbuM8T6wKdMtZQto7VLvyAHDUMVGU5raEiXKarMr4LzStbwBBE/oh
RYGYbzYzLT/fWpdv5/xNcRHFShQylLkc2yjw4nVwDD0mGOK84v8LKmIs1NumV+R3O7IKfOxo9Dcw
LUNqsvGfAfGgK4f9g4M3GwPPgH4w0ngTLQ4eTV0AIHjLHYx6CLEtLI2mQXEgVKwnNx3xCcA9negl
Rk8fvieOvMEN+i5i8LWqT/LVqEc6xGx9mq5s+3e/hvNdiLsHDBzkFgAEXgQ4eVPoeQd4myiOp33T
aAot/UKWTuenUh3jNb70Y7ArI1pQd65NnXrVUELbQAsIwxu3VCZ8vpI+SFa00xOc5wCffUU2zAVE
BaHf9M1wxB430VRv2zre8Af7xO5Lg738dOwrrsBVYKtVuYnKJnm78uVn4OpyblQJwHlS/uMZWyx6
kohJc5qOE4YthAT0Yzgr1EPC24ZrBr38OLR3g2Zi4YBOwF066rRTHSnuHbXLrty8F+8o2Fp+yAzF
BIsIaO78tLU8O46NavphFIaV3QSpEaLuo0mHHkQfdj4lZFLx0JbJ8+eL8MHAPGoY5iBQSi5iLdaA
AgVqM1xBB8+SmrpT9DT8FuNT2O0A5A4rBLa7E4ICynTl2F1eL0RkgMKoDlGwoXB3PmEuAiMBPRce
aYXC6FKRRKOjPisVWNqQ/CPPkdvbBmcLl3X2qWUrLZbXBTYFe0eExzZNw99R4NRi13SJ0TwB76Nz
Ntq1lq/yhArpPRJpUfEMVkMp14YmKmNdq5Vy5Vx9dOuQrszPGUwTQpnF9aqEIZo4nR0d4x7IYMlr
/tgWKhYUmkGhBv9zGOUAam4pksNNmJRu8Hsranaff/13rPjiCLzbY8z0DDhMS5oC4Iihq5vQO/RK
m5e3Jqx5FzUXyCh+CzNn2mRxAcYcBXtJx7dzrG+hVeN8WJpp0t4MhZIHL4GBmAJCgun4e+iNHvid
VzlPehtlXyYtijI/RfqmWgXjkD+P4D0scEmj1TxizzXGfmtm4cMURulvpyXw8GwvN+6lh5TXNqSu
FT+7KoTrlWLXLp6NFj5a8M4F/tJo9wb2XtNkurHaMJY0/ZR4XNG4dbWdVdDob1MX+3QrMD0H4W41
8NY44BTxz4Sq3Y3UgAf5IhmNZDULegCkj+va3bJj68j33FFod63XJyo9hzH/Uo1JN94jNIlSZFso
gJZVbVKNHzSszHFfN6Y+bqjk29q6i1z6N3Rrpyez4A0rvVzzfMSL4pfPP957Vrf8eHTfeDksbi/b
WUTBXVuk9Mbt4NCY+fhrzPtq2sHXtu21gXcqfUogpq0/jA1iIVntZu2bzlMW+sjLZOlW1Ah/+RKI
1SPQmZC6rFu0PzGkRHNQBEV9TTrCmAOWxc+lAOFq5PzkC/zk8yMf50MntNBTDtGUox8UtrlRrwqg
hipjW1F01wFnq57CplbdnQIVUG7MAN3HTZ0FYBJLLFJJqqhbdpWvIFdGp12325s2rVGUmnpDe5sC
lX1gpHTFtD4Rz06mJuYGu091oJOHBdmmgCL8ZJW9jTWlsIHCdnWW1AAqB71il3fA/3xPG4i0KtbL
L6NurGD6ZVc9FT5aDAsZTpcKnzO//eeLoVKQUUvYToc4oyj3g4eu7wE74XcZ+hKJOPNbnmNXj9LQ
mKuPjmy8vRerSrHH4lftrVXQNeW+oOpzLYe9zDvQmUbBaVYoRvZ5qXJhN4ARbISIjiKqPPkEHHn6
Tv+kix/lmFo3KB/WV97hyxGpxs7MLEhpECmXtZtoMKA/CC87xtDfVD+odAKazOmkH9bjoR8LceXt
+WhA8N1cd3RwqEXPf/5XGRjwLQSjoC6Pmd27wBFaQyBxl8a/ykBKdKzqoPzHNhUPkKPiWENxExuT
y8pzCs0C5ai2PAIwrOmbZ873OjUmbdVmebIy2kxUPkQq7+bzK+IybyK+IWflX2C0L8KKrBgU14qd
/NgD63IeY6kDrEu8ofplmVS7gdm6k4ePcme4/mTRJEYdjp7JNVL/BwvOiSd7g4OHiMiSQdQ5XaxL
IpgjEnXwpWbdMu7D6LttIiVZgDK7Ek5/MJ5BKRetbfw4aJ0vHtdmCFGyQm77WIDZ32VF8J+XY3iJ
22y9Q28oOn6+yh885kwNTjLbhpYM4jDnGyrHgYh2rVEdA5E02jYZI/qPLvpoAUEycFxJvBFtiHE0
/a6jnsyjhJBtjHhZ34j15z/mo7nDl+V6dFxtboOd/xYVT5QSvVJ5DIOg34X6VN4bQgN+hBbaEyA6
nEg+H/CdXHh+r888R2JITvHcjlrMvqbF7lGfz492bNYFclWq9UaBbPBuptKhlp4AGHF9wIoMraJh
HfvkzMUTYvp5Ds6B/thKh2eHabaao85mF5qzK7wBi0AswQUpdmWY5boOczVfqe1kNMQMng3GxG2N
7zBIBBIMUs0jv3cxoF4rSVFbX7zBMf85RnfYv1T4PBNpChqb5yvrAbA0BrtJj5Vs0xPQU3ubZkrG
gEa/L8tJ3PLu3X6+uB8khrRDyL/mUBFm0rKkmOmpDfB3co4mHp9HPqdcO/pg/Ff1Ut/ZSp181aME
vWavZaXDEBXDCjQOYmWgWhAcjrTxn88WXSLdmzsXrg2vZ7G/QPPGTo2w4REog0BJd7TB8FRxMAB0
dfX7UuBqd2XhL7f0XE6m3T6z8ujfLQKHKC57kXTCOaZdkiu4rWPmyiKML3GiCm3lNXK4ElpdZieM
aIBmmAt+VGDme/WvF6If4sJNG0YUwTR9j2JAX+mMwPcBGFwTF4K6wN92doAsauXkf7x/XFvM83y0
wBIVQV7kcUs7U/sjMpsauI6bpGnyRhkGOSXIKVGH7mfRwI4e8h78C9+2Dc0XTnbqfcNbDiSkz4mq
xjvwtYo8IEeWpDdWYafqb85bbWOAk3TuuhC9G/5odDwOCI2n2FolU2HD/ojycD+oiUzuVbch3sJb
fcDPHHj0KUT11XxUbPxV/dJKAZaBWE1a4wcFKksjJtFhbgHoonyXrvFAUMY9uhz6gx5mtdWuINmi
91eCnAcLjya7/qKQo/EQlNGAXafTTduUXne2sjIj2BaGLdEdVSXIJCUJnK9OZ3SPc0AvbqSdWFur
H6JmXUHvydc95zHFBij0UBxW1CFCosAzc/WlrQzAo0C+ECcoezkdXKXynE1qed1bZCoJuESrUJ+y
pleftcHSRhtBSLMLbpOkmHUzohCulxtr1iFzgxphBz3VvqJ8BmGH9n7wJSmG3oRtYtRyDYpB/008
ahmvOcewuCtCC1JEJ6bqbYpK+UMileTsIJDUd5xnRfETPSwBUYpijE+yoOFq9G36DVWA6hCbIThP
+kjBMRMUpHBaRV426yjTrQGz1Hf4qwIVitGwPNptaLwGYd+dhCOCn53w0Iyl+p5nt50eht9KL/N+
U5rUgo3TNFX4nBe0OVeZIA/w0yKpjVUClj19zI0u6B8TtS/enMYhixo1RBD8yvAi0MFpnbp+1IJH
343UC8t17NVqs6tEXr9NYyndu0iLksq3FCAHvj3EXrQlSUQX1Z2Cxjs4jjfzwNTMvnPx+Xih3Fkk
29r08jvCNNdbSdutIObLqItXYzxWB3vKUdnFADBsQHDZZUlyNl8Ajgf7GcmP1vsPyZjiR1vqvXhk
UtF6Gju33Ux9EO2DtM903+zVtn8eXaQS19NUj8NGIvL5uwwCsybcU/tpVQROm76A/VX0lyosjGEF
LlJDyM6VwVtvkt4+A2GD0eWqQqlWYH0B+EPPi1MKMiMYfhDy47QqS+CACPlOVsM2p9v2Qza0Q1Y1
DW/YRQoRFccLKDjIWoRK1i3t9mKbgMAnF4N3CR+VEpy6StQKMpqtd9q3Lm+y/rsGElF/CoGVt88G
y/+NCk7RvZmRg6YnYDe0P9DlSPt7tdNk8R/ExaJFoZ3XGLV9Wfbo8XS187Otw6T/U0exaT/WGGJO
W3xs8hEgtdvsCzX2Bn9KpxJimIp1qSVq76k0A2kh+C3hwLcpiG6sQiPAn/0I2y5cB3ocPKLlaWV7
/o/pBh+garBXQPEoT6bESrMDNLHCjQu3NX7NLBGtEIctm9t0qiCtwF4YJzD8+Auj7plNznqczMo5
YqoXgm5TRO2ulUzFmqSRVf8kp2nCiUFVlJ3dJUDKoxyl/3UT2ga+B+0Yd9vca0R2pyNDghtx6Nbh
rT1543TqzNKTj8w3KF6SJBnIJlOJUZ4GgPaL2TShtjGzJvvdKJ4WXXkq56fw/F7XkSkgMESuBWjc
srZmUC4phdqPRzXUrUOAE+nM1giwhuuCpt+bE1i8XZAG4hqg4eL5olEFtVullwPCHkLd+YMCXC6E
ucYbbae58ksU4amhZBEDPYaodSX8u3icZyI5aSLdvzl/W1LZVbMdQis13GMOP3RblFP2FpHaVH4w
WtZRb+R4JcC9jLZpSNCmmmcGxgwQxfnsJipLKfLK0XOO5fMGLzX1EW3e/Fcb2dqjJuthj3WBsdMm
qxtXtdsGFX4g5rfPA7NlZkWTG8gKtUtu9blpNi/LXxFCTJcziwone9ZHo9B96An4crRF/AbuPtki
HEMqhba2HB4a2WPnKLP2n1tSeDLBKqd2bVOYd5YyebilJMhUqOmzVrZVsFUTfUCov6VLISQP7z6i
KXAln7xs8VuIixCQMmMSWvKd82lrCjQxk1viWBsxJBwLSewEgiUc5IrYwCu1Engt9I31WKf1W1mg
Gk65e0ROzqTY+69xIVHx7L1OrkMwisfb+Y9JsDnIQj0fji52sKsRO6zVgDq7CSq5cQ5eo4RX4B4f
nCt6gLP459zfv5BZAfbrAC43xqMFShoxZQjHmSH6V3Rd4YB8vsGWl8e8wWjwUw7xUHSFzHI+OfQK
YOthtvAMmF0P197MBXDg94knz0mae4R85RcakNnvz4ed605/31kMi+IjXUegtNSml/jJqC+7UUq9
fHYbFCCegjxnP3EQ668TCgK7MuyKcJ3l5FsPhttmXz8ffbnA8+gcbIQKyLCANC62F9Edthh4MT5T
BEK6L8sL5yBSvbu1a0gbVy6S5c0FXJgSF6qHROQo+S3tAR1YlQbEYedZ7xsVYQLTm+1C9MHd0EfT
38ywjKIrQ16002jlk5Yja4WXJaTQZQ10jHsMSKRXnTLFQCHdz9TRgp5h505CWFZl4Q3oyF57LdSB
WJ14foLPIAbjrQh1Wp8S3ZsRLptwpg15NkKg4ZC4yTZgke5RxrZ5YI1QqVdR5g4PZNjdLANsVyWe
K33f/ULsafg64j75PW2HwX7+/OtdblkmpyMqMsuhzUJE51u2TYK4J5dpTk04ZMcZq3gvyQ9OohnG
lTLU9h0a/tGfzwe9AHUyIB0klzIq1R5UcOcd/ddNnLWhW05uXpwy1UP6HBZKFq5aJw7vQqt1EC5D
ghYnlyQL0dKUlrNHvrC7KTEfMXbYb3e4cdjtWO5IZ4cbTCxSwMlQ04bj579zroKcHywEmkEJYw7E
gUZW/PxnxhaAGFHV+vMo8xLbZGolzc5IG/3KpXh5hBjHY1nJwSk1mouPAGElpN5s6M9dVScj6v3O
LwvEWbzSOpUmx79PistwlsMEnsl7eD4pOxOlWZu2/qzkSrymwZZHt85kVOOVd+ejSf09zmLxgPMn
aa8G+jO5QAWu2gOH4OddPQZruj4AyT6f1kfDzUplBpBC5DyXzblykE45uJPxHNP9ngm2yNpbcfoT
N6L8Wm30cl9Q+NapMnDvMuQSfhAjeu9EsU6mEYj+e6+Uge13VDVf/nVKVPVdh+oz53NWlT3/UlWl
6jKhh3wKh0orCFWaiWeTXtsqTqT+9vlgF48ItUAeLSAdqNsRoizKJ7YZtppbifhkFALBeagy3huJ
H/bkbmuO96DE4pMVJ+WfyXTNa/JYF7fQPDgAxBmWjx7lEncKWMCAwTtGJ7ImFBmhjGfGGokuz09w
PAx2TSnyWy2wpyuluo8mjf0rETBgOOKDxcGLEXWKa0cmp6iRAa0crzI3yH+EpymZylMh5rS+b1U7
9pEOsf/5MQPAQBkFCB7cBzC3i9GdCQiLUVbpKUsolhq9yFfOkCs/zBq5zDaqr9XkLo7IPB6hNZsW
cC9qTuf7CWxnEGXACk/4LLvKPuq1rNwObZCCnhH5eE3G6OKUGMjNA71y2BC6a7iLi0a3pYN9X9ud
IJ03GZWTzPzlTeVw5eC/V8fPbmmDAgZ4ZQJLFR2ZZUgJkRUCU5WNJzemPPIfpFnDWU8ooCfrRHbt
AxR1qMA6Ok0BdFvarMj721WFc5fljfsUpy9YeHZfTzdBbMEgb6xydDeiwxsgIusd5bSvYOrJk+tG
5Q00W1TTwWMjKQ1NLkVQV1fI6tHYJaNvdrpI0chIytx+KVqZ/IhiXI/+9b1A2pcX412KDJDEslci
ieScJoja0wT1FDTG4HzT8H/YVXZ7Tdf7Ys+wVYh+DGuO8C4xD/2kh71F+HNCIbA5RZHwdMQA6mM7
AJrdfn4FXUZaiMbNfXF2KOguStXnGxS8bUzqqMtTO0ED3wVDnd44vekZKzOIG/nHU5sEJrSYJmsX
GW35DOIfiYtgGih2aEGdFcB2JxSUsGlylMOoZliAOFU9ABroQrPcJGY4/UxCl05Ebbf6H4to7Ybe
wVhulUbgd5ooUV2hooGM0BU8y8VVgzsJajbmTJggTL7I/OjHitjO2pMG0QfXWlmGqBSU7ZdBl8XX
UccIzjSyYZdQdb6yXS6C5vnrzQLpgPSwSF5G6JqXIadTje0JQzj0YLW0pHFuDhm2YzJWq3qXReEU
Xxn04kqfTyPNQ4hDoGUASp1/y7ZyeSRLvTlpldYOO4WOJpiUMmmMNeFa/5gns2RCLf75KWFc2oeI
5BENQMZZPJpSIg4RG7I76UadIBUnanUPp/fWhZ/zvSM/jokd9WsVlYtjMkeHM48SDWeHCG4R7HTR
IBPUtJVT3lLT9HMPGAd6LUqabYPeScvN5yflIqenZ+kAHoGrzePBtb6YJVgjUG05pPcRrPpdXNGK
RngxuafS9xDLYmcjfvVUJ3X9SKHOummZ8mMlkRH4/HcsKiqzXB6PpzqjtFR6qUulYRU1wIY3M9jX
ql5tg2DU1iByC/SsgJOPdeWsO/QTdvBMkfbqmvjKMiw29vvwFBMsa4bgAXlcPKBJkNZ9QSdorxsi
3xU5wuZCy+A/c1N/hbjgXRlvsacp3UBZ9eCsUtmdNaXnP/8rbSmngEVXpnQ/Qhq3oaj3un3ESs9V
Zxk8p/6ZoXsXIbBCyHvl+vhoaCp17G3eOTB4i7e7nEbwPU2YotGaqY+QFLN4BdhvfFGQkUhWtEH+
hGo0Xpnwcp+9z3imAs34H5JOfbGvswD3WOmOGbI96mj4xCjFzh3z5BgBfYXRX9nljnc+jtdWo7uP
IusgUpeKaf+0JaD7z3fbh78G0i5oY2B4XC+L7w3MoY/cyU73Ta3MXaMhCzZdmxonU6EC5uMko8+K
Cd70qoo+mdsJZZ2s8AqckieDFt0VUe/Flf6+ODNCkZRjFgZdpm122bedmqnZnrr/75hyx2bKJZoK
gDNtvw0x3XJ0lJbUSEf84POlsNhpf8U889CEVSwCsoe08ZexVYpbiypB/eyVyKpu7Egr6HH1zhvN
/PDl86G0i0POWDwgs5/BDEpfnjJNR6Kka0Wxr50ouzWMVLHWNLTiwxiJojjVgyy+0zlQ3Oe2s5sX
QzEKQAMAknYeWYTZ+2Wjhd+UBnWZOzOlRIeBbFJYfuzJ6ndvd85La0RC26par47Pn//4j9aJCgNO
DDqY84umcFpNTRcL3Kn7URtPdRW+JqNsH6i6BFeuwg9Hmtmx/Ify6LtP9l93A3p2lavkYbmnpalv
Jzt0kDuLZLnJyrAXVyKlD3YeV9DsL0EGipzw/Od/DebVNdJqhlbusRg10F5xsn64Rcc5fAQAr6GR
2BnZM9AVs8R9NXP7Kxv/g7kitztzaygoz9nL+fCYB09Ra4ty31RZ8gRo1P5STzW9L7U3bj7/gJcz
ZSBNh2IK1Jp68eLKVQrZmfWYd/sQC7a1aPCNom5h3UpDTx8UxY4e1GaiHRhekzFeZC+gr+AWcMjo
yDBDIt/zOYIZUJ0ASSiE49z4PmsdTDzIn80rS3lxr0NDpupjcbCQ4CBjOh+mcWM71umb7ycn1TZD
g1dqHspppyqjQiNN1jdDWH39fE0vDrTJSzL3AohG54B7canbtSOc0rbKPaqnMb6BTVptitg2T+qA
jw+iFYXzpSilhUZgECIKIWTa/Pr8J3wwbXjkdEHe64CgzM6nXSOiFOmoG91S+HIQQOxBwmgzFSJx
Z3nuAmKRn7Z5d2U3XX7UmZ0FCAYQOyMv21BqLhKrR+lhX2gD2qRap4iD0SAh+vnsLh8q9g4pDOko
6PXZgOV8ekpcogqHbeM+8pAkf6F+jFXihHZe8SonsKr+GCcxcAMv1pRb4ep5A1kHpR/fxTCwaG7K
Fq+24+c/6vKrzwYC6NqjX41W+pKuIsvR69By6fZpaw++3lgV+FwTuDq3TG74eFOL30ES9Bt0ystb
o0Fa+vMfcLn4/ACyEMjxLAvMmcWiUNnRWyvt95oaGr+MUTFacArm9M8nyp3LDvByiMhtIvLzYcjk
5VjDddnTsB2+p0b6SkpJf6Aaynu3QW295928/XxqVIv4W88eZLgKZMrEJA6dECBI56PGZQN309bx
GcGN7w64IMh3PobawvYpUBxS0Hk/laqVuiu7DsfmDvNQfFotzR7XgWWEuj+wXeNHK1aifd6ZwegP
cC1wrrb6hFAPDQRnnWlDoK5QvEJ5RwLgR30Wv0aTMKzG/cmhkPWsYqRerIas0e6a2QEYg6XB7TI/
moL0KZNdVD4LIHf4gSJXNq2crmlPoWdTIo3RmCifkYyToND7ODZPJjqR7RMHyr3JY7D1/2no+nq/
p06rBV07VFQ3bQx18J4Cuqf5crAldVCtQuAwtiNgFGgt0dkrlaL52gRh+YqrsQfYzSqMH7qu1iOS
RoCfIFoDQsrX9myfsiorjGgom7XprhzKJv9KDKr8ztEo9G5mJyXEkFiWwg/cBvGcLhv+RMXg3YNL
BKPA3mtcFDSdydt1aoucR2hp3b03gGUFsBHIFzMZxUl0TjJghBx4CM52tdUhHCrFsCswbjth9Is0
I0pPnI8JAQdkwHESiL5O+hDou6Q1k+E3xICo2gyD2qUoFyH5egsoF5u32upRcJWOoTwg3Ng9J+iB
Vd/j3uu+BIBYg7U0LSRDO2cKp6fSnfNwQ5dO/0UvI6H4QDbj5wDhEbEK7SAVm/9xdh7NbSPrGv5F
qEIOWzBJouQkibK9QdmeGeTYyL/+Pq2zEUEWUb41szgzPjXNbnT4whvMmtL5vVa3uBfVCdDnrYih
TPqULfPmPxYJYbm6KqJi0yWudDbOHfdnkGVduRLdvKc2i/1NGY/aMPEGsIglm3ZGgA2GstU8uMag
niIXfhFmzJWs0ObC+K4jUEq/KMEc+8nInFEPNnZhyA1WdepnEFwhwtRB243YTwGc3Octs79PotmI
E98mpUEu0DOqee0iljXG5c/m19JiAjeOGeLieQW+EfaTGosHp0OO1cZcDFqFnpRIpHbdaxA747d0
ckt8EJr8k8AU6Q4+tPbQpo3708qVefrbuJ1ikgd/QD5AkDW9xbvXZ2aRt1RGHzr8PjZ0wxEZmpTB
2nqhttaAWYIuCGGIeaVfjezrwUaWi/MhSsSYEm1WpxAPHG8+FO8Prs2lKbw/VBT6LzlY503jkjQ7
8Ie/RWMd7YOM0tXK3pFX3+Ib0FHgyuTiJ2dZpq4eiWNHMRXTGDHZB/R9+6e8EfEuM8q/rHSBnOHy
hRoIbo84nEbG+Yx11JMIOQbzIW/0+muWFrmDXOXEzZCVUa1t+iqqvt+++i8iGXgC5BUsMpRb6gPL
56aiFDvUev1gapH1Fbv48h4Gi/Kkl/n8rwJnbOOl1Rpg/DLAgIlH4YcYHDQNZMjFc5P0hQ56ajKP
6K0jEIzEp/1zphGP0pmdtH9w/BTh3oot0WwIbqffA4DuCMBWq8RSuVpdeXMvCjHQH+GeAC6Bcwri
d7HT5gz+XRg61lGEs3E/k7Ds28xUtpreKajDYWxze9HlsT3bUthv0D3mL74ym3wx/bm3ncZsIvPY
9Ja14z0Y/iSZ3mh78ENGuVNdkXwNwSAnT1h1G97Khr745HJ0CoxSReG9aXW+y8xJRKOGZvoxsDjE
HUh7iv/NcGwsC2lNBNTyL6AlFXUl6buyyKikkJRI0ysoSIvNbdWj4fadqx/RPfY2uebGzQlIQPwn
i8DZnxJazN9uL/NFyEhzgeYjJWvg49xZi2WeIuzSFC/QjsBL9ZOLiMFeQ5j2ICbH+INJkYc8O6Lu
yPaZ+sGk1FetgHeufGdKuVCapCgNOeCi4BMOgvItMPtjE4fl93zsjGcFmast5CPlLs1H9T6zw/qp
Usu2XvnIF7cWigESUAOrFegUlZbzj6x3LSQv4oljOrWT8DHAml/0xoMmCERhDaB/eVUzGvoYcPcl
nZ4Y/Xw00zDginMXHzmsUnhNKXdprba6HxHjbgvutTvFq4p/a1RPnzFP0of7UR+Tv17u81+xmLPZ
xyKYB1VD+T0I38Chc2Viem+gQB6M8w9E58xNlYchLC+vCMu727vt2orTVdeAWvA3Jo7nazDlCKsW
IytOS9LZ1OnoIiiuK+qdTaq11p643FmgLWiBIpMgk+B34uOHtzHM7Vy1a1s/RuqQGsdOdYHGoaJx
j5mNHSMfbLZ/AiWd46csKLs1h77Lo0zNDsAntoSkKvTcz6dqJNFU4jJlH5U5QPM/RAhz2k5dPH12
KicGH6FbK/XjqyMCJWDLUjciNT0f0cWawCupnR6NIq92GfaWwlfVQvsK1NbewaVdgx1e+Zrk95SY
eJGlyKS8RD8ssNlpgTpkg3Ostcw7GnA9812uoEmGHH5br2ydK1/T4BkEzkobGJdX+ecfBrMV1aL7
4qBbY9veZ6SU7Gc0RucHvZ9rP1WLofJbK423IHmdldTvYp6EVvCobOIaHGguCjhDj4xpk8/lMSlD
U+zVdFSJjNO5KiH91ChU3z4kF9+Ryjc7lgtBR+QBNur5TFUcBght1JqZptUWkfz4Hg2llBaQEYEj
G4u/XVnocVyDHn0HclFenvPxEC9wwhmTCcA0ibKvYCRucHVvNxHKEzutTLW3FJTyq5b1xtfbM71c
WKkDxWylXCf34mID0TyzekufmmObtPpX1Z6Nz6mSp5sEEeNqJZ64eNGZpStbozLTZBctxopybnYv
NptjB1Tk3grb9IFGIurNdY+0oUYu6EN3W6viXvmWHtbnkIgkEZy/ztc2pB2cF+GIuWyORc9GDLHy
0tSW99wjnrtDeL9b2TyXzwwtQ3qx9E64CsDeLa7YGSkxqCxae1QCE06cEQfNH1tNHI0tC2ctQ3I+
NpNTYFn5DxjcSXNvq1YQedSl4pLOzt9+YRrT+AOil2gDg1n+GhwFOFqROx2RY3P2ai59rsLpD2Hb
2n17GS9D9qRBQy2Ze5fFXmzjss27qHG0+RhSQ8jv9dkmOe/VoD7oQ0Fltxipkm9HI3R2NaCK5kWd
CWeQCC/NafIxBKuS19uTv7iy+EWo3oG/MwlhEYQ///iIMfRmhCHDsRrb0MWVWhPZJohJkY74P0Cn
jsBlxJswKuL2UJB5uy+3f8Dlnuei5NaS8FZCj2UMPcGGCWmejUeACeFpdNHH2tDFyOy7uY51cx/j
ITj8tFrXWC0m6MztQ/jOowdFD4wemdp7N884nzsXVmuRL6BZ6Vn1fMzAQUXOMe0ESru+ghdPjTzV
UIbpLyiqabcLw7lMvuHDkHrPemIixEgnoO6QK2Zqzip/U26Gjz+PS4fiP2G2RGxolOXPf96oJY0L
rWxA1mDyTIFZNIhTTkiEKcKdWyrDZ2DgeK1Tmh8RfNnNAQXezJ9rpy7vlTZqO7/lzpjXju9iy7Ba
bBkCJG4MggaoFOe/K5gLT8H9CgsmCnmTP1DCFncRCKtm29jOcOwna3pCmcVq9iDC8VW/vWGWh0iO
T3HzPYsnHIdMej6+oLuqsS76Y+0a1SF3O8/mMVDG+U9fOOFBr/ox23tTBtLLzzQ4BVgvJ+q09Vr0
MjWjWjV2l2fk7EPxg8hOpH4iMQ3H+vwHIRSoBBFU3scMq5G71qGY6Ee4SKw9D4s8iIkDEqRTgpM5
t8jFo5u13mSLrHIenUzBtwa/kzH1eyt1nE1W4FC4Q8CstDdFPINzm2Y7iDf1KJz87+7L//0M2bug
4iCVhxaXWEdjuzZKxX1MLcwM/FzhR/tNHYve9woLZffb3/tyuzFrehfQdWgxoll4vrpeZgGKHG33
sQNgv3fTSSvvTSXAEqxEv6zO4nHrKJoN1irq3ZWX6trYFtExc5VihcuqStzVeTX2mfuokOkn9wWl
K/pQwaDfRxBllDuc3EPPj+KpeAbqaK8pRC/uRrnS4AzQYKCNQFC3BC+Z+Mn1EwnpoyJy68EM+wJU
YGTtZ0UTm2aalDuYeWvhwJU5e5hOUj6hPUNMsDheGhe+laqt90g6ntTbDNvU0qeRNG1B8yTHUAxI
3eNh99VoBm1NvvjajMl2EVrC+pjK5GJwzO/gKVJseuSYVjun97K7KQmMJ5hyb6KI+h0VdHd/e4Mt
kQXILrybbRKOyMY5X/t8h6H5Ho7zPE1PahoayXZKTOH+NtRAeyktE73Z0Oq93I+1vrdfChVV2O9j
U9GhpA8Tf8ndzHpGCCTLvs1zb46bzAony/Gn0SnCN5RjgqZCDBEFD7T2qumAMva8hqVfxKia7Exz
I1B2pAKI6OPiEW96VynRjDAeQRCW6ComGsIgXuM9dWo8KSvncfmJKMTQaiG90cgYeWEW17+q5zMc
YEs7hnj77DTQbfeVVg6oxPbzYaC+/a3rrbUyyMXVx8Skxh0wF7TSgbmcf6IxmrPKVCL7qXMSqK96
pQnnhd6t1qkbJzHy6qXNDbWlKRWMNLvw921xcRGdYfQr4unL48GkVQsYD8k+TCcO6PkvQV0C3xvq
/E8TJjN4MnrKPG+rUht6e68o03CoamcQd1MB/fenHlcediW39+t7Y/zje0PFD6Vpuqdkeuj2LlMS
0JUoHopafUSahKYxH7kK7+YEnXo/6WpH2QbhnB6TSVWR3KYL8NoMBdekPxkitE5DifeHsUk9Onqf
moArAL0w2FLzRqi1FwQ+juBjd1dIMZ3P2HbYI0YyDPRShVFk7zIN3YwN9aPI+JoHAxDYcezH71YF
vPLeCToVMrJouv4QWnnZ70IzMqJNq6vhZ0GIH+1RUWz5F5nXYDaOAoFo/CKAtVDToEOtu2+6ovXJ
HxS05POOxfMiMdKyxNes8mkopulWsYSDLVNvWDixmMOQaV8zNRzvm9ALx8+aIfRmhwWoYW4HnHqc
H8kwzy8QMOhMaVGermnDXxwIuMbc0+8pFNVYR+ZXH7J+vKCcCOnR6DHEFlHbW3qPElVtKJ8EJjlb
C2Z+eUcwuVYVXaRtnD7uKrkF0Vyn5buUgTLmcEAiofIeXaOGjw7x+V4UJXMsptH+ihZg9pcdFEYk
4KNyIS9gAh1zsfULLzGUVE+8x66w3G3gULbpWmsA5O5Ua0jWiyhPyv041Bbg9NGtISk+X9V0pD0m
mip6Avc2a3cpoti2H9FMNvyZ1uZETU4tXbQcplZ6Hzl4KDotguTbWOqByVOcrZz8ywXnF4F0oo0s
18BZPBMicGl/h0P4VLiN9XvCuPSVFH2knyT9G7QWR5mVg84Uz885A3Ltwb2haWgvYa1Ee+gh6Eb4
VFpGe9QZdk9LM36wh9FaCaovXxBaGAQY0OFk3Xd5pXRRH5Bn2SiBgmn81Onx+EmpG6RLa7HGWlpe
5ajCUoqjb0AaTDNuGS3DEQ3R3GvtY+bFtbJrRe3t+jawbH+yOd6+UrXe/YDygd+Y0fjDKybny+11
XcbrIDeBZqBLSqVFeiUsttY4NF1VN1n3pEaOXW4zYXjZIxybfPp1e6B3pu3ZF2QklwfL/V9NcEl1
gXJr1ykmpKRDZV9sxGxgSDxERrCt8sD4MpUT3u31pFURSRzuXpsQgXtlz7tLDdwXMYofL1pnV81T
rvcauUXWDbj0mCX2jy6M1yDHKsz2Ti35euEbAFrQ9PBQD1iJgy+2PvPwgEDpEqsF0nkRYGhN01Ga
DQW80K596ASOzdAItIcAFYP/ukZZw+hcGY/Hjc0IjwaO/DIi03qhNZodiScUgcpNZgb5L14qffJT
I/+SV6V9d/tDXWx/KtEQ8iUkybEpvS1uNvyvrZ5wtEV1pEaSMbYRFxvtdP5F5te93B7r4rmQY/Fc
gOjjbNM5Pb/YwMF4iYsi5ZNaN/qTht/A3nOT4KiFtb4XnTX+p0eQXv9yUNrRCG0B9eHaZsxFEjXg
Czvgr6c+hc48b7zOSlFAHNKD1lXg64D4OJs+LdOft0e9OGhyVKI2pFgoLdGcPp9qMJU6bo6t+lRp
M4hCxYqnH6AMo/vbw1x8PZBTxETsFvCELhf0+TAVPTLTUCztyWlc/Mn0wkTOg8flqz442u72WBc7
k7HkhqTCz6yo4Z2PZarElzG2c09jbBYPnAF9jxjt/GDFnmL5gV1Up9sDXpucrBnqwAXBSy6ji0qN
qYMlPa6Hk/BUn92LHeQM0OpeEAGs7ZN3fPDZjUVKz0vAE88CScrx+fwmt6hTZ7LST3MQmi7MNcrD
29FLOtq9WgcRra4NDyN0qzmVlZ1+BwCUCiqTtW3BW1STg0K1Ud3o4dh+M0Aqwaq24/GzWsfZgGKN
5Sg/eyq9wjeDssr+iBGBl93UOFn/k8ANv/R91lW47/VZl58GBKe+NaNBjKjmE/h/jBbj6g1QrDLr
+9vrrF8utI5CBVBbeTrR+l3cAUETjeAZQu3JTm1VeOQQjTsPG5t0De8eHOVh8iIQ9ZlaG64USFSb
XxKjwmA0MYn96ZCKvHto0LPS79N4dCk1JZYz+nmeimznCMrXyNHpenoqhzyPil1DF314zLN+hA8z
hXXaRL4V62X3rcSIZPxBJKzF20DgzrFy2y3r77LjBz8I1g5NOLop73/+IWKlypyDWkmTVxGKeWdm
MUgzMxKY5AVBg7RtNUfiEU/rKvCTKh3Rt0JRFQ8OW/wlleX9lwDnB4YkL3p+zfl2k97CqGuNyasB
vTXdRrBAD0M8RwetmpvvXj8ZO9jua2zCC2k8mkmw+5AqBXUM4XZJRRNtM/fx6GSvaRFXn+tyTKGL
qLlx3wzlnPiBYiqxH0V9DXC9re1D41bOk+t0sGoIHeodlCe0CG9vwAtNXtnhAjgksRWE9Rd0yiTw
YB6EVfVa5UXU+mHjdltHGJ3jC2FSkY7qzsFVU8mccFsVU1Pf4Suqp7ssK5UXd6yTf2pc8v7kSos4
IjwTVAz1LOoOgv7nSod+iTPlu1GA5LlkF0HkA216/t0wcLTEXEfTMzWsusBSE2ozMOIYwWeHEHLw
e5ASiS+CjEpViZuugrialf1n9kr+nW8jpiOlivJEuUBfQzEsruj33yYTBwmDhSZiLq4wDB1oXnbe
+NxOjjgGM5mXLqxY9euiyu8tVnStg3R1RKn5R2FERdlQ/vnH82R6oi+UbnzO4gC6TdpFwaOHO2wK
CScuYr8ajWyNb3x9TKo9UKhNQASyTvFhzC7tCQmdcXyOkXP4xl0+4bZRDW/alCZb2UL97/b2XNQ9
3leVRo2sO4ODodZ0Pp5US235juOzOVsPoShESbMom171ylFqNGYUDDMDT3ypm1XS2bWheZNk0iDr
kcs8yB7z2EVEfHpGHkjcdS7EH2+2rT9lpYp92lnmvdqH7iskn/b19qQXb8L7pEEuQ9lBSFM2ic4n
beda4LqCkTFFTL+aA2kDiGec6ZVQN1Ykv66MBcHNotpLvRvmzuJIhVXtTbk5zc9pp4nv2ui2x8BR
2m5rzkg/rMSDV3YPg8GjAk2FquJ7SfTD7oEC0qf0A6dnFF+RmGoxEdUQjO+6yhdqFz01ae2t1Umu
jgmLhSK+TgfjXQz2w5hDC4hrxLn3mcvjz9i4A+aCKPkp+zJtTJ32jKja7V9/P4v6PcxHGLgEbIs1
1egmg+xtmCa87edKLz8XIjVO2TT9vj2Q/A99CJvkRjkbaHEa3eY9NJ2nZ67neIO1KKYVzaRvmi53
XgNkM+9qK7H+3B70YkEBNwBpQbGCsgT/cxGxWHU2uxnY4ReriS0staMBK+qAwl69jwmuiF2A9Ad3
twd9h1p8nCrycNTm5dUPjhZY7yJ/QRRi1jLHqV6TUZK+2hnBHPTrgRT7tMzzL2WNotB9qCf6XR1p
QtmTU2nqfaHTLz2EhEn1w6y9OSS1b/giOl9M0Cl7nff+sR70Td1am8zpcU4MbCfCtnC0J/Uw1Qa4
9FmxkIqBWA3TtKMDGD2HZjDegemvmw3ZYmH7YZWEMF8Nz/hihDSO7xCJb059nFHG59EZvice2fc/
WECH868iGat/yn5yH0e9B56JjHokDnWlu+nKoi2rWZSwwAVRVkVMmxuUcuH5RWJWvRNMtV29Nhit
ZvsoTAwH8ss0Bget6ZGCqCpL6baJMfe/x9bOT0pmDY4fpZbe3jVTgcz47c+43Dug6FVKlVJ4h4qr
saweqlUVCccN2lcN/KTpx22Jf0FQKIjv4f+abnPRDCuH8SLqkmPSMKTCZICWRAD4fBHC0RvqoSz7
16HQusGPsSnG86s3s2JTDTM0DkdL+3888il3U7uCZBWTt3E/V72JYYQ2l5C5HTT3Vwvqi8Mrfxe5
OA1tag0U1BZP21gNrW0EQ/XqtH3+FM5dcEfBNZzlg7aKNrmy8JKoyysK+UjWU84XAfyzjUg8Xtam
FRm/g6Bz/5ihMYRb0bZD6keOO+Qru295OTE/MkfWmwoAOIIlyFAYLWRRp+5eMVWcN41X1CfaC+oe
+ubwp+FGLI+Z3ZfDilGJvPPOLgp4dYh1SAADnBkOwPlMcxFbdtmbyouBaYQ46K3tfDY6V/zQoL2Y
eL6bKCQFhQNmbU7KtY/6TnU6H56NLbX9EBFind+P5IfnpglilPWm3nlRM5miWqObjT/mhObc1gKn
0L5S9iuObj5YbLkyeHU1agh3E2xi0lezTX/loRF7h8Hklj1MViSe3SnB1TTVhSZ2s9kDjoHHZRZb
mB96gpxaU9ibWXRuc2cG9agM5A6eGMYDRiaxbu2wBugUX0u1oduOFYXfvdOp3qs7xaTNc1A0aLjQ
QtgpZh+lh7RkJ/iR3dXdbggDHaOkLFbap3GMPJAfKJb9SxrnVv8OyTSZzxPCbtVXS0wm4/awsvDF
VVEOap7sAPusf/7y9mD/QqbAuFJqahBAnH/aWO2c2p1D70WD9NM+OKYSvqCpnB8rOl72DjG1cq3H
ebGJaUYDsWc7kbbKzvj5kLU+l2UQYyU/FnFt+20SmZ/bqci6XU5CjhJbYIwq4BytDPa3J3t1ZM4q
5Uha05QIzkfukLrWlKAvXnn1Bk4Knu5qq3ef6X+o6IdM1P6zQIQrF/Q7H+Xj/pWEXKgFsHIlBACw
xfmwTip4iHn9XkcCQnvfCM16wwjC8R5q1MucPZJ2Q09JgUrImCjqESk7KHcdSKHoAaSbHT94bjlV
vtrH7a9c6cu14Gq5LiCApJ4lJ5xsml+7ON8BnpXoHpfKa5fajek7hV79QjerKXfBZI6/RmsKnuvJ
c9cc/ZaB8vu49CII6cAtEtqdL0zU9BSpxyI8KVZQvSI8bWwBIrlf4z4qd7c//UWl5H9jSSg4CG2K
jPI2/3CJTIPmVrWmKK/NWIljK9rqF9aw+U6JdTDpWh0buxx3WmsjcCpK7skN7PvWcsQa12N5l8rf
AbGTPARUGm/2YvenJjBMzDeC16kHIkezN5u/ZwK/wrIa0E02RWjGmyLsZv0xj3kqVzbj8tHirQLX
hNoLupOoPCxVBWbNTSsnaJITxE812QDO7zZ9GQxv+A6LEqE0JVhZ+csJyxG5uHmOqdQsOwChNM1V
vCg9BfXQPZipVW2HfBg+5Zmr0BkyeJ3V0Ia62dKaPtz+6nLjnp086fWFGwcVa0RHgPWff/Q4z52h
RcP/VIeZelDFoD6WWRfsXbNNLF9thn7XJob1GUVtGs2aXawkZ5cbnHmT1RNikwxeICzSaIJVOvXp
CdLgcARr5xyswoKK0ZnK2jN5bZ1ly4/kiChQdxe1c+HEaRxocXYa56rY95FE3DqIZSh2kx4wPpt/
AJvB8ajN0rUc9PL+kOJI4AtUACX6RZOnq2nywb1PT1JLZZ8D0ntWo67e1QZgp1l49VugaN7KZX5l
J8OOk6Y6CDSC6FrEoOOYZ50irOxkpppW+d5ogkMAT4g0ZBwn0hXRHLVo5YNemalM7AFs2JKWtqxy
KpohX/cyP+VebD+03dy+sLPwfHbQ4iLlMezv7aysaRxf2UYU8QEFSWQQWOPF/Zy0XjB3xlycIBI/
OLEbGpuB6spOH7DGWjmuV46MZClRnQG0egkKSgErk6da+akMgv5nHowe6tp4ueK+Ud1H1L2PFXWp
H+itak9ZhbTsX59Yhpe8EvAXpKaLr8rih0rd2nxVECMjzJ3GLXy3bKji5l3pfKunvvMjqCDWNiJh
3dYouNkrd+S1jyyBmbyEGHHS8D2/Ndp4pFodpMUpQHDlxP9DbFOn8XyASCUSC8kU+iNu2yuEmivn
F0lDCCdgJYjElp3LKke+Zqji4jRPdnhne6Nq75BYFoeyEna4GSUjTS28IdrUJFi3V/3aWSJ1epdw
BaKw3NZkrEnKYS1OzqQp6mYoizHcFmL8N3CFl2GYNgGgvj3kRSJNpQW2FO0pdpN0DVpsaiCeiFjE
RvJWKfrUUVpukuQQD220ay2XML+kz/QlDDXl09gTKRwIoK0H+oJgM9k+SbaS41wGCPL3oBxM2ggu
DCDh+VfXrQgzhzaK36YgNPL7qhz64ACKnsqIZ2Ifh5yyiMcd5NvY2aljm1TbBleGbhNTDXNXPsjF
KeQWtf4XqCBVQ0H6/MfAMA/cHsAIcSLs2ykvnUdUuYPg0CXjNB5wx0Nlr2jQVNl0tp4AaHWU/9dv
oBoMMJwHnKbs+W8wJpx2tCyP3xphzduB+BEue5z9StP+16DOzmts5AmwhSCaNzS9opWb4OIUsgR0
tGR3lhYtkKXz4cuhGkorS8K3ApTejvNSJz6yg822b1vvh9Yp9aNOUf5vSxvQveglyZiB9jPqsYsL
qETCfhZJo5zCJkq3Jc5G6iZGTOGQ6V78mpujsytcoAVhpLaPZlMmd+2Uoj4fqsPngY25Uku+thFc
ukkUJflFvDjnqzCSkDTIN4dvxthrvR8VhrYdp3JW90aBLaWRT85jGKTNXYnqwJZzO6/sxItrifWQ
vQnZJiI/XCbfmjUirmXP0Vtqx+FL0abeSfEK8zFzzOzVRphN38Zxnf0ZZzTwb18RF7cSQyOxRbNc
qnrT5Tyf+6xPWIlY7ABtFOVdW5iCLyGRD3U8PVh95R5uj3dlx5GO0rOiJgrOZ5kiGDPAYM1W4jci
rOG5U7OWVExXsQO21C1kePNLFLIbbg96ZZLsbZj3MjuktiHX/0NekrppO46Dnrx5nWN/hhbItVJr
9vOkCixPlDWT7WtzREQT21bWlmdG/vmH4SZSA1tQFnxLlBBstoqihk7VofPzqPc2dqjmaKXAr7w9
SYv/6lkcDsmEt1waw8FtvHjVlWrA5XJ007cCgO8emzYU6btZPWiYzK618K7NECyaRGvRMCBCPJ+h
2Qkem7xSTr2DRc9Isfq50iZr08+JcycgWZDUqtHX2xO8ckokE4wWJZGhbIKfDzpHtmJgCK2clA5a
NWzmJH0zMPXdhhliMETrRr8pilI/OontrJzQKy+pBB/RrPRUOkGs8PngRTWA77fs4BSWSD77OrYv
jd9mjR5tKqEFP21SADRSrQwILvFru6mQoacMO050ONtsONxeCznc2cemQkhPnvyWjyAj9POfExE4
TlVrRCdbKOq9PWH57UMpUd1t1gI8WAnWLs6PHI19RQIi9/VSua4BzJaKTo1OrhJ7u6DP1UMdpA9d
UXS1H6FR9Xx7dmvjLV7FANmnFrvk6NSFafzv7AQYBTt1P+SbqbN/x/iirYFHr40IcJZMkoydyGTx
edU8qcJGmNEprqtfIbpP+7510hcMb1UmWMTf/36CsrdnIU1KeX/ZaaMpjPtZGiYntRXxN7Px0Op0
wmavBHTN8VsUbnJ/e8TLDUP6iNYHD5xsrliLez62w4EyXJWcbJwd/drrNd0Hfz37fZWra6t5cT1I
D3AULsF3o3kBVvB8d7rI0GvUXJOTm3DXKYnSBshjOW21HZt8mreuExj3Gsy8bH97lpefkYFle1GS
Mznwi5dcm/TUErYVn6IR9YXNVHnoTihmnGq7HhjV66Bpc7WyshfXkpws7UToNxyQC6CzCnRjdoMu
PbVtW6JOhIicbyHW9clRRvclAA/1T2A0ubYxswi399sTvoyoqXLRsZUAcwp8aLafLzU+hbGppEZ6
IrgJfiL7mn4FL2WEByUPrN8luNME87RR/2I4Ebm7mMS40wtRr/yOK9sLbBQKUzKwBy+xCCQDdM1z
gK7JicbU3O+axErDHXquE006xXm5PemLeE3OmXhVRpCgQ5fbq+ExFV6lpCfeAzC9XjGK381E3dbl
Ct3HHiUDDJ7b6mdRhAFtAqR8Trd/wZV9Ru78HrBTWlWXBcY8jmY3nak5JXrX6V+ruYoOaUhraANE
Odyrc5ZpfxukynImTxCYTc7VRdtNo6mBepuVnua6a8QWI0bq17Zblc8KEoV3boNCVDg5bYfamYGb
H6og0QqO6cqxpplNLRGoEDKiyzA1G1NQm7mSneqAOrVfaU721DdK/0elrOztaEYM7pudDuXKqZa1
+/PHDmAzdzJvL0wpuijnezxtSgK4JshOuZkkYpcUvT7d1Z2Zr3zVK/Oj5UpmQjmCyu1yX9md10Hu
D4uTF6OOBok6v5eeCxvh9u4LyxF+HjN7TVzsos9LnVruY9I/mFKUnhaPXa2NsECDJD9h8jCGv9LA
rLJDH+odBSjFCJ8JJRtzq/Ksd79RxxtmmmJN0WwCre/uxVi3806ph2QtKbpyohGrAqhBP5TcaBlt
2SUA+9wL8pNmYJa4q0bd8WmLuP0Rz/JmXInQr4wGMwtaDsvvMuDyGjOBOnQVX7SMRFd/DbPacXxq
nk76jxXoZrxyZ18bjuSfSAbfLzTA5E74EKHTE2tKtQFRZ7dtn+4VgxxrQ71L/Kc4lv3j9mVxZfuy
fuxdcDwg5peKCZroUgWh4fKUZ5YxH6KgK8aHICnS19vjXJ0U1r0k8+jTcEzPJ6UkeplwNZSnqUqr
H5qnOH5sCLrkpdav3MBX3jwk5ajfwAxx5Kk8H0oMKOYPdlOcbHfu+o2p1f1xjnPtLpszcndhay+D
XiT7bDa6v1Mt49InWQWHSoeR+iW8mPOhCz1HNMWYipNa57bqm3bD/k8D5wDAO37u2mTNgOXKrcBt
J3cJ0S/N+cWA4wQ4FHXE8uTgLvnNC+1sK8jC7sI5S5+ioKrDHf0ooJy3v+aVJ0aq1YM1Ib3nRlos
sdbWbTwZdXUq9Kne2GUX7yojLbfGJLB+Vea1jOJiPL4nHvYwA1w8GPiH83XNplBQcsm0k0lr+Fjq
pQDcAqfa8TOqpBuBoepav/BiwzKKPOuUoCjawNk6HxIJfsrsGEyewjlM9lE2ic9p1OaQ5EcBmPr2
el5GSuwcmjagInFg8EAXnY+WGW0JzFvTT4k2iWdkB4Yv7oAVyz7PgSBthrRClL3XtGSvZRiqaXbt
3IMW+FurC7mBYUVQ+IYhJEO3859h0HbMeYWMU0/mdoe8+vhmKbbhc7MW966wDurkJs3a5OXkzp5Q
OSpwUM4LTXljqR5dZEM5hampIxnSZW9J1CcHZDucL90kdOzMx7H+rY7G6I8Ic78VVZNsR0Sen1w1
sHBqqe3Wx5Z2/Pf2J7nccjx9UtZK6lxSKVl8kTJFJ07tLOOkQLj93UPgCrY2uqv6jmgnzO+auAH8
cXvMyz3HmDDq0AgAXaYv2zwtyTqO0rZxqgrX+ZWUZf6pHlLcJ8xojZZ1ce+z5lT06AODPESPYHGC
9T6Z5QNqnuAsmO2mDcMi2zaDsiZ6fnFBMY6s3XIlEhyiCnO+o0K3U816gqusZln1SFvf/In2QeOL
UBP/WFaUZn4Hs3vlCbj28SBZgoWSRhPgKc9HtZVpLFN+0ant1BTnBAsDcILOpu/przvfx86bi5Vd
fO3b0WPGRQlOkbT6PR+yaWvaGGGD+XdcmY9K6Jj1IRvGZlOXPQbLtzfK5dejY8LEiBK4nC4MFMqW
1nmOceWpiQ1d+eQ04M52bSNU+8/tgS7eUrImwBl8QVo1pr1EiCIYBGBmtqxTDCMxAAUl83EPzbVv
EXfZvnAj3d4OBiyPEa2TbHd79MvNw+jcizYKhrxxS2kyqoYoEXe2dapibTwIpcrumqGu78pibrah
ALDie/ZU72+Perl5zkfVz79klkJwynSFUdWpf45mr7gvUfGCl6Fb/yX1NB9uj3dtjYliuW4J0/H+
WLzhTaslg2aX9gndm2yHnUW0o5QY+7UNS1MbsBxPAo3s2IvX7LGuzZS5UhyAC81jJ7fZh0gz6fGf
H7vZPoXIiO+czFTjTVTMotmVXie+RRMU6ZVjcn1ITghdP2TRliX2fsQFPmwy+4Smt3kHDTDYmV0B
DB9IoQ0+Fpbt79vLe20T0WRUiQjp7nFuziepTEAUU0yYT21lu289tK58P8Z1p2+SUG+tnZaXNHVb
0Yes+f9naIYFNamx/+VP+7C+IzOqLfRVTqDxYYQVQfMFsRm6h02jiXsl4puHYPTdu9vDyqvm7D2F
4EC5RRab3P8j7cx248a1tn1FAjQPp6rJdmyXHScpJydC0klrnqnx6r+HbvxASmWU4P2jd/tkA80i
RS4urvUOHNylqlM6Qf1LRJSf+jpUbyx1RJ1fFeUfl5aa8LMst3g6Ds7W1orQzz37o/sZECF1aIRs
sfKAfriYddcL1R5HpTp1caj7k9mKkxZrHeLmeDZVfW581ZrJ+OTkTbQysvwvLyYO9BdMLq0NFnyJ
/jXK0cKlbahPSZgUG6PVzF099OXBQHz+1pyr8C7Os2b74dUG2QQ2CEEjoLbLdkNdVS6ku7Y5Yc0y
nJoyrO8tdO4OcU9T2MtibWcbUbVrxqn+bA5CWYlWl6kj3XPZHaRXCaSLz36+yaoitLwiNZqTPXcw
7YWjeH9sULnzUTWm2Tw4JEu5H9qW0pK6xEVxg1xfat+mU6CsxOuLO5CfIk0SZEXeIKwsIlk1piYf
IG1PMKYQG0C5GbOYKf6ZaIO1cgNeOPshQq7SGGSLU+LiKlwmFk3iUXo3m1OWRJW3CUlrX6bB6bRd
YXjtfTN1SrgjmQ12Ik8iDMi1mXJ5rbay/BTFUCPNUcH7L7UzSvfEPqgls5KFMWx8xXkyIksJ9mnb
D3eFaBt6gAOTeuiHpBMbN4dZu4nKdH5B9CR5vr6hLncx6TfiHLLrK6vUi4A1Z+VQizZoT3omrO0s
dUBS22u2caQ0t6KrHknrqo8JYoBooskLcVPjjkeKeokKBBEJDtMJxcnMcgdSeTfux5FW0jw37U51
q4+XhuWAEqgvKQtAyuVW+is0Ai3ymsDqxcnqdPNUtfQeif3KPnRU5Y56IViXvquTnZbMRb6JpJag
jzLM5w8vNTOmCyp7AQhHLn5F37dBOapVdwLWFB35pd+7LA4PaD/lOxVZ1JtA6GtYrovrHtFpC0wH
4RkVUsQYzmc+hgnUsdHsThkSPfGm5EgDIbEaw+8m1bwbnNw9GHqKBjslp9fr831juZ1HSFns4anF
/yBGW8vB9aqF091nJ4rT0dchVfMbd2w6xJGLsIAtXLfTvgxH/DZEHg33o+Y1P1Bqif5Vmqrvb7tW
66DN9Ur5exjhgidBkO07qyxRVO5C36ieonKvKrp3k0DrO8QdSO+VO/XycmMGvFfAjkuU2LKYn04q
xgpZnJ2sdEq+C6hZ9yKrIqzZyrTfKZmWbbWOvgKU4MivZ0O/vb6EFwkMnw9eL3IWbzjyJekD5UEM
0dQyP1WuET3Vgxo9RopW3+a68MCxIul3fbw3v6bFJ5NqPQ4fDG82ffnJuixFj9HVihM99Oa+1Z30
BgGSHnlVRMp8BQWRo+eF0Zdad/LOD/pJVTYFZqfPKazVx0x32pdpbsbOHxITtvHs1N+o1M9boPfe
NrNssQWvqDzTwkw7v2yzDicWnC1vGkPPXwwIYhtnmpEkyQ2utxgPk/s0jXhIrUxT3g3LaUpdC4Ke
bFYtH6Sj4hkNKtX5yQOGbKMpMDnDtrKbsvCF1Q4/gCt6t16XmsKnTWeEu0Zg8Hw72nFh7Kckwh0n
76v4VztXyqs3R2azh5eGnOFYUfKQOJkp9jOO2R1onRoImY4EWaVnxZqV7tLYRMZSyvNSeEDCZWhs
nh/wmhZPU2ZDStYTN83O1BNj41QY1210asY3k+OV0xbuuPVIKyOJ/I5exW1uhMGX0Cqn53Ywh58I
oOGAaAdelm6TfLb3uqpkmzrK/72+7ItghNgc+SFpA90qgF4XwQglEWqwFfJyUxrVL2Zi16qfKqp2
U3vhjIBDrYbNTeBI9dgGoZ95JXlZJAxyeGgnZKisFLjlZZENGp8bdkEVPKCOU+LPpXfBABoduwNk
/IiAH50sQmu8JilY8t6Cbrn4MJojDUpK/aGCyk23Pot2jhnle09J4hsgh+Wtl2XOtsnSVZUCeWf/
tbuZqCyDmBRaSFWkROH50DalrLCLZv3BFmHyqRnr+BZCv70RiQd7MKqHfFtVQn8QtWrc2JMrfCT5
2w+WbfkVMkXkH/y6KVMsEY5FpCZmB0vvPsB14Nh2WfKMQXWzC9Jy2sDprLSVFV+kMpKQSNtEAghp
tEMhWyRpvVc6fTmJ+MHL0/lP3STfB94Ot+kogk2eCXMDXWzt9XOxp5D0QnBI0tRIhymLny91LFwl
jNogeRhKJf4UdqP9i9bZj9jz8o8lTcwO8Vw5MZw7WNplyQeIsAmDQE0f5rRMIDRq1Nu3RjFMqGzE
YfdjUi3xwTLT25gS9U6OTaX0Qm+7q/q2CYMgfcgSUdzOYafgi4LSBe5VELeun5f3VpKpgeVBT8mh
Mnu+kn0EXz5K7PRhDNDicUNN+2koQ/HLKOI+3X18LNqaEBtRJeDbLc5myeh5aGopZ7NCkqWxjG3g
qt1toinJChZtcYO/LaFJzsdto8MaWE7LjHqQ70GeEXQque079SEegB5bCQ4UuyTUxJrp7eUxINoQ
cRhTklCWTzTDSEKHlnf6EBdZ8s2KE/ebC46GkqSaCE5/OQ9+OFUo4V1f1OXb8L+pmqRJIMolAEQu
xV9ZNlbOWYZoCl/Q66OfhZWauz5rC2C0iSv21TQ5YMM8Ld7kiTn/KGpn/KZjC7zybRcp23+/gjcN
ttIeIpfL4NdlltVPc8yCd+r4pLLyVlT/TsOxV28boP1+qovZ2OIKEm5Qj1xTwb343rxrKApIJCC8
bbor54swO6OnuNkwHU2Rlf0nZCdNsaNDn9SWPxlqFhLxeytwV+oCyzyAVI2uOecHBVzK30Afz8cV
Iq7NpoqbI9SQ2rX9olbSF8OocT7Z1KTTZY/LUoSJhQB0/1mT5lWfysDKs42t5Fi2Qx1KfuO+Vwq/
h9LrwVeCSzncObmVTfdOgKS6D2q2+7WyaeSxPrurIE7LmrnUKZTNgcXvHpwK7dy+7h6RIwkBQEuE
ux31pV8CPnY3ZYuZnNMqwafI05SXOC29Q+LpldgMtVqrG9Usoy8iEOHKLlqyKDW0aeDbwJ6jCUhD
ZsnKmC1YMKXS9499PHWYGRZZFm0yodjHsIqF2PWmaL6i7hS1k++OeCFS8DPb7dg2brLR4qoan1NL
kb8w1r3kqEG11FYi5sVO5y1JYOYtiTYALzyZbv113mLqxCV8lPRRncbK3UQU5/c0kZLHvMVdd1sm
Q2vuPYjieFy7QdMe7Mgq11QZL6IN9C+uQJrfcLVZqcWPcC3qB0nWiEc7R728i/T4l5XUarvDOF37
MvFM2hamM5+ub5vLqcuKn8x4eR5h7LEI4MLqGt6Ftngsm7bbj3XQg/xMRui9KJs7sb4prTzZKlPl
Ple206/E9HdGl+B4sm6ZyoJFOl/4MrCHEQZ29xh6KlqeAlbjnqLZoB9ipFPCn30ZiSckUatwM/TZ
6OH5gdjo8/UluAg05LKUvRxOPen0BdGxDG2q7JonHnXFhmKoRLXPNp5+u2BwN7WuNN8/PB5PDamN
ZDsuHi6L6N443ZzZhpkcqWKoUJKmBuYotcDqScuz8o8NCjc9XB/yre15Fhy4oVEw5wySQTJLmTP8
tcNp/5ZIbHfFMSTNdf2pDKZQ8Ukqgan4RRfgMUy5EwzYWFF82+WjYnd7Ul9o5LThdOubpYd6f2+k
nRHjNGnWkTquBAr5E85/ogl2H11ndK1pMVykZeUQeby04qPeTnn+OLYTnaui6YJvaUARdn99RS53
Hm0bVpmLhf3H8/V8QRg+scahro6eU0zoZilDxF/rRAW6eamF+x0SDzb3UW/fTXWsqisZ9hu8eTFb
eMS83GRVAsjL4oM0Sd5gLjFExxJ5nGPaj4axsXFsjZ9GO6iDh2g0p+5bRBWs2DodHL7HqE/NzEfI
JfzeNlSBbyg9uN8IaE246ebAC/GN4jm2z9ScF0g7TZa27d0Kll01JpXuW06pjwc31csn5l6Qhc4A
exEbKg3zsWCfPyA7mDznXqNofhfHxbNwUe461NbQNVtnjOdx29ZpUeyC0shy6lxGi5VgVsGKR1BD
eUnKWE+eo9ARvwJMAeYviPBoph+GHjtn1qyZOFKn+pdMcQJAPoAL7ux5nBI6WE6Q/Qm7rq0+pdpU
GV+LWBXTxjOyxthakRkG23ZG1PkuF2Y27NNUPnwk/qnaT8gXjneQoBvzUw0V5jtahVW8sUZnplWD
Papx2ydYvR/ZQqW2H/vZyH2QhVSZHCVsnc/ZoFbRWnX/nd3Fc1VCeyjLyovvfHdxmRRNVCTx0RJi
uJuacvyiY2t2H7gpWk/0Vuo/SkqPCXVHLc7ZZtkH8azcuqiN0NXgCccvANV//gvUVO043WQxiDd2
nxsli74ggiG2jaNmAVx5/KhiRTUfzbgK9sgyqitp1OUKcIppIr2JJ0gsxvn4WePMKELrwWNgRXGz
T0pvpgPtDla2QdyHwpbvNbNtviZuVz90MNGzrde6c7pys7+hxs7PGQ8uYiy/g9AHtHfxOyx7mktP
j49xMc+Oj1ljrL64jdHeD0PfuniN5/k997LzWuCJeQfXI3vFcC50P89c/jZtiqpKvmhBXtrfrUzg
LJZkLSpIa/GAn7H4mTzWpPwtWScqZ4tw1Nb1zPsC2XINu5m7SU+CBt4iV5OvRD2Rmmur/Od6BHxL
ZBdj0t9E2YIulMQBL8aMc8xaPK8vjn07a8NOUYfiS+y2BW3kPkfdPYss3Jb9VGvj5OsceUa+0Qtl
eBi0pMYJEBxpan2//puWhW5ZfOMpCX1ZdocoQywOjjUXtq4MufbUlE3mPVZgwMXTxCNevw/VpB22
MDg8288K04ueJ2u0lAcnrSb6Z2rZR77eJFH2BSO2ctiooseEQa8Vke6QYynSbzgBDNVB5NPgfRmr
bgp3JYrTj402qePnqZvzcV8FRqiuJDm6zLzPFhp8CQ8JQ+Ve48/ywjfqLnW7wjSeks6cb9UpnP9x
u7IwXhw9CA+GqL3kFNc15xIBsdi783KrzW5N0YmTAcYz28Kbju9tMzPNU5NF9b0zUK444NLVKfda
gQ7hV8+K4+lz7vS6smkKJz9lgR73N9e/zhJWjDs6LxVaICCr0EMBo3l+mCJ7KBIH+v5RbZ1Wx8CA
1u3WVssy/NwPCBn4+YxixE0eWwO+1RlEHpEhQTKHEueSBpD7t/ZoQ9m4/rsuYg2/BYCq1FGlUMeN
d/6z4ijpuyLvx2MB31a7UaAqPM4I1dwFKNps0iLLv9eBEWOy4PTjl3lw45XURZ6Usw/MD2BsSsiU
ZS+DTB8kJULH3ng0O3zq6OV65u/cRhJuM2hh+aKKaFXJS8at8yGp+1JwAS0lAY/Lzp8ReaSNuMQc
1Tw2fqlDfzdJwKM0afATnuWeD20vqDeaE5RPLQ/dB0ona9SYy7ey7MChI/jGNebRvFj5cdRrQ/Ao
Oab6nOiAq2tTbJVi1O+U2cvCTa8U2nir9mj0ltbUF58MBFNjCEJ1DjAwJThrp1GZjeSBhkZvbpWh
jeut5mXJ4A/0pAffmrQ1B8zLwMevlnAvyrp0o/hk5/tFawMMyGm4HNsWVPM20/tf3B/5vCs7fX4M
xPyPw49Mt7SsnJ3SKuO4wb/9WSltivnXt+7lzgE8REuRrPuNZblYQDM2w65K5QJWprOPEve3WQr9
i4qr6mOatZW3cs9cNA6A/9LlQJ4HWg1EscV1OMeOOurCnY6Ec3zjo3Z+orVoHsBChC9RN1v+PHqc
D6drrNfrU71439L6IwgCCDYp39lvRa+/niCU7BvK2L19nNtefOuDtI0RXQ41ZxfEmvJktNm/Mfil
b9dHfWeBgQ/B2wImRSq0fGHiaDh6VWs5R9fNc/pucZTue8eev+eiTR66Ov73+ngXrxjKB2T0IKwB
/krbgfO91Tp90w5KZB3n2SIS1vr4pRONFNkr1pyaLsPe+VCLFG+200Zxy8Q62kVOR9qNGkwwVAuV
qaiOhn3gOfEh9fJsBwg3OSKXs2ZBeplc0QmnTEjd3iEIUa87n2xYZmmOQp96HFFvSW/NvKramyZo
5tTvvLq5cYvYjHZ24ub/eJ1WfRduEyWHTNTmI71o7Zcx98lzjT9Pt8GMMt4XCO+sNU8ut50E2aPp
SmQG4r8sPym9Vo3koPqxUgaxddWx26p2M3wZgmnsHnRlzg5B2OrlR5sMuPpgOyFttHjmAWM7Xxrk
XccmIUE/4gKrwr50qk0bmc5zSaH1hjpDeHt9373hlc4vBPgLVBLfcKz8R+RB+Ot4eWhcmFXVO8eJ
sKodsEX0DKRIM1tDVzvMnLtIqEjZAu0bb9F+tKe9CFtP4UKOBdYDRk1HNYlxjj+kXLVHHlHjcG/M
SPXszMlU/6Ar504HRxTiptPUKdiEDjqjfu2OTplvAl1NtqVuZN5u5i1tHTqh4Umkx2mvUUYy3dTX
82LS/TxwZpQWwWmmz1ZnmYcAke3otVCV4YV6YFP8mLRW/2Yas0JgoI3jImRdDbeR6KfgrgGO+ZoP
dfEcd20X3A+8kku/wTw5nPxiENaf66t6eZqRz0CpiOogfQcwL+eLarVt2ZWN5hwF7bJoG+QW4KsC
3QOanl0XrOkxvYkGLD8iqQxVEIrQ0nfmfDwRGorSt6p1BJaB7YZRmiR/KZ0Jv0F25ODUTjsftClG
rpTXf1/uDNBq8W2V4IIexY4ufgxlTgaSlHNe+LL1u+0wkdL82MPAa984KYrYTpuTtl1fqPd+Obkt
6TtsdtIRdbFSedUgPTOk4hiEocMPzfVoq8+teUTitLG+hGanoIU+Kvq/edqlu5Tulfuk1aKofbuI
DG0XT8hdNRW1go2idmWf+iogiO6n4pXlptXdInthxWF1rNyIl1FU4rWQg0E8HHXtt+T9r3MDGbyz
a7wOjhyJGd/VMvLVwjHu2rKs/MZTvG0x1j+8Xk33XCEf7rTyKGVzgejB7oDUenFqsaNxi3ToxHHi
4nzWvCD6UU6OswP5aB7mqWu+NW3fDytzvswC6BNQGuCpyYXMITrfZkiJKXOPdtqxHYcy2OJhGmwd
gDE31dgG21HiuG4Jj/lNHpZ4Pl3fKpc3Mi8IOgLcjdJIejl4aZZW7FpZc8yLTL9R67GMNyo6uGi9
TsprEarpz+sDvnMD4PTCHYViJhYey62Jql9p51PSH8vaaPvtCHYMpe0uD7fowwybqAdgGtDp/np9
2HcWmbKHNPV1IWCaSz6+SOt5dqNuOLq8k7JXfgAKyI6DH9p2CNuq/d1QdrEeitkqyhe0icVK7Hp3
fJCBYBEJ+Hzu84/cNUpBFlZ2R1fR2xQcCDa0nTHF1mECw5ex4+xJ9ZWpdeNDqVjqWuPnvWWXCBVJ
v6QVbS22toHPe5UhJ3zEIUGr4SAksbs33T54Ngq999FFVyh+j0q8Utd4Z3/JHJMigqR10BQ7nzd9
Lq9HPoJ5z/Vwqw/IFPiRWqq/9CAmmg6Ac1Z29DvBz+QoqaTWkmtBonk+ZGGnRs3uHY6j68TjXTEa
xb/E+MxAf8xO208drlq/U9lBPGiZF/wzNE6vIBcz9sFGV3rb/GQMeqoclKJRcI8McXSnPObYeIJA
0gsPwnSTr03ex/bu+h59ywrOLxx+OeQXtikPEPKU81+Ofo1ellMxHxMtHp5hBfKbqzYDptUYQXU/
hmmCeA7V6c1sunm0U2zy2+3c96L51EZRXNIL1cB9AcdU0m2N0lrtTx4t4U3s1pV3U1V52fpUZyvj
U6GVevpadbC5N2U2Ov+qs9BOszVKgDdlaO9glEOZ+sMc4qF7faKXmwLJMoPsiEqehCwt3llj5miV
gZb/ka2a3DRcSl9DHp8PeaLHW05Fv5KOXXY9qWJx+GjjgcDgNl8srNCwJPbUpj9qLmrssw8/VypX
2nXb+4aLsMEtYdBM8XxyZ/NH1MXDJ85S5O2ssIiSrV5YuD5acW2c9BJg5LNmz/avj66JBLwRD6n9
wVpeZoxKjv7Y2AI4171IA8aKUST4PS++63ke79NExejs+oiXIYERqUvTDuZ8EhPPdxsKrt48KMN8
FGaT+Og663fhqHwJ3IoAVaqd+k9BJDpcH/Ty01MnMcD8cLvCzVuykeBA5m4jhHqEfzptiyI1/XRs
olc3U2+G0Wm+XB9OnvXzE3U+3CL8DPQnAzsY1GM/5ZEPVVz8AJT+mieT/vX6SJeZC0AiSa7lXcuj
fpmcpq6JylhTqccqn9q90w+Bs6f0ZGW/2tYhH0Yme6SpZZgtxlAzglWbeExHb80G5Z0J86yWomtS
Oeiih9vFuedMUYAYqzY1yJQotQ4MMFR3LQ5UK8fqnW8pM3FCO8g8Qq78LX8layY6lmUxlDxP+mw+
gKiYTN+0MvxKmxZqhKhzbX99kd8bkQsU+3jZx+ERcD5ihBsTPrKjdtRqpficOGl0QLF0zDZh3oXb
eWjXspV3llNWpsiQKCGQlC4CRxO2ODYMhX4s+hlRODO3evdJzUxv8oG0BebKO1UGvsV2hXUjlVjB
vzoXjWEsr3SvbzztWMYEmFwxvOSAZFWjrxTBL7MRCSakuUEiIl84i7qIElUzmKFUPw6i7DZaa9IH
wmBhn2Odu+FVpd7COUi2+E9SRv7wJ+SE8KDC1Qk8l7v4hH1oGGNNZfaYZnV6F/VxcGsEAE+wFu+2
Ra6vokblXJZrClcACi1JDJt18QnjmtoiLm46HrSFuRmjZDyUXtvdF1kY3WtB4m08XFyfBbjpByWo
vU3cdNMu05v8g5pqVCBAVFLqo8gpBcaWVWIe2XVhQFM8ciVnL3Ojpb9xUM9uTMLu4Bdabs5bTdFd
ZeWcvreJKU5DoJNlt4syYzdUSOrXtXak6WscvMGFo6fICITLg7Nyjb07loWCMjVNyrTLNzP1JzMt
+f+PFhqQP+pEaV7wfQMP3WvWGgnk3bEkjIK3LtC0Zb27VPA20UfmVRn5+LsP4ERveNP25s+yg4Cw
cmbeuS4BjKJNIQs7oAQW+0hLTG9uKKQeE2F7NyaiETszwarFa9X5O71+NLeaOf56/bS8N0UAIsCB
3rbwsnBVVmbXdc2sHWPDJu0IU/Uu1+ss39B3oYH6PwwmmxjA7amXLvenaN1qQiJFP8LJSqpPKtIV
O8PFyCqMsV9ZWc53QjmVGeBxcLSAWV08PAe3G1BDJpTbVuJtU7xbVR7anv6jRgh72/XI13884aHW
LsMe6QefcBF65iiPzFLJjCMqr/U2dkqj8HGVwB4soamrNYazZ0uvyTq98wlBkVG54oKks7Dsh01O
0w3dbBJ/4kr/zrWdaT8loeSGS840n69/wndWFW9RLmOoD9ghLAkgLq8Db55s6qtxk90ORf+nagdr
KzIK5OzP1FgTN3rnVDAgBDR5JEhgF6fCcYtqjKlpHW2jUrt/ejhoww01SKs7sKcDqt/ojOhbYYXh
/DGxKhlOOW7kAoAs4Usun/RxZiWdbSbGUXGU6gnwVp4eHGOC+QVmLf3BC2koNnM+/C95j43EKIRR
iiYU3OUX/yvvscNUoL05G8dZwaOxaaEM7bR4Dh7m0K2PapeVa/TY9/YQSR1PF7S0uTrlV/hrxFB6
+xmtoR8pGytPseEEzhZJhCTdp/acpysL+05LzsbOhGouYA2AGkurjVGrVIqFav40N7wG3cjL7a2T
C8oGhTLfkaDF+16D2DiIXNwphhPGj1GlhHfUU7TP1zf0JVbOpT0G+oh/+QMX4XzqrpGhTKkl2VMc
2nzrshcG9kzFGH8um3n8xK0ibttkqh66yR6CjWON/dauxuY3sElq1kmGiBok+uRjOuNsvjcvAvQ/
wHVZhLDzn6Whz9U5lmieAqggqR8HFWkFWK17AEDUg/VBeUmBVmHqhI/2Shx7i43nKQ2bj9esZPxw
6pZiB4DY0ihuTcGmr/5oygQAP7Ks+7qInEOkpfnnoinwZNBj07e7sLlD/rdfCTSX595FRhP0P9kx
f5ePR0rjaAAU7vhEQpN0mzEGAjdSHnkWmp14PhL7ht/WKKqu3FGXAY79SHEWNBMdLsgH5+teVAI9
ba8anqbA6P/MriduoQS1ylfQ+1zBlhk64YdvKgCmEjRC6uZK4a3zIc0pb8JcRO4xD7VD1KS67rci
KXeWkbuf87kOfl7f8peHXT4jYRLbEEYo2C22VjQj3x50qnPknVz+6fveoj5qB6cBr+WX60Ndni7k
ecD3kD+pDMRWXswtD7lsi7R5tLp8vu3Msbjt6tJJd96QB3dmFgzHPurUXSQgxyOZH+pfLUNEpZ9b
WvwaGVP5D9KbpVjZ4RfvIOwBgZ4i28Z3JgYtbhW9CWoB4qV5zDu9/jN66gjViV5GeXN9/he7Sfpn
8o40dXazA7vifPrCiwtTC7rpEVKHOxzMIuLEmIInutWGxZ9wtu39/9+IiwUPEluYUzVOj0g4hu1G
cc3sJghFex8DhznEsX64Pt5yM3E+ZQdI+pxzZVFvOJ9hjXownKY4f6gKM73lWjYeSiM4apHkRl8f
Sv70v6PS21AYizkY6VHbW3ZPsjqfirDK84fYCehxmXk5gPDLylcwtAh3uML+qZVlMW1SLTRWzswy
HMmxaZ1A9afADdRzcWa61hr1oXMz7MDoScVZbcMCzF0UG+h077CfNv4UIne/X5/xYtQ3kiqXMRQP
jhAPrEVk6BHFRHq7qU52pimvU5n3j+iBtxsjQJ4kCtr0prKCfGUHLaP/f6PS4MeplLbihbTwSAEf
NVKrPME7yW7H2lBueiPuPkkBnHvVKOZvKS2QmxrFi7sx5K0QT2Xy8Zm/cf2hjqOSwmPvfFuJMaeG
D7n/1LSQormtEP4d3Ow7Eo/jo2FM9PYNM/jYnSsnTlFE1kWoWlK5WEQFzcyIZnSNTn1pN7uBAj7k
3nK6jSL9awRi8NbC+dkv8qlfCUeLMMHADMiFY8LEBB20zEG80lLxoC2HE4s73IrWCG8DSuy7sVJ/
5pXbrrzXFwfpbTieKdI9g9cm5aDzxdXDBDv7YuxP3jCRTNtguerJHbelExnb0IBw2go9fx68zl2Z
6DLzk0OjmkH7Af4gMXh5jtQEqjoQhOlUBV5/Bwgz3zqKKZkemfZVDWi7VqBM0AmoLdtPFHfattGg
3/DqXlMkXwSu/34JqR8aR5TE6OGfL0I0zjUBRIwn6Ab6H0Hb9sYymuQEONdamfXb0/2vyPU2lnz3
cu9yC1LHPR8r7WPFzqx2Onn96NHoj+cZFn+P3O8mnR038rMqMy3fBUHj+bFVzb+6XsMtSfRI7N1G
pRd9bSDz5JsuSOqjUcHeo5s5Gspdmg/5D8tCLNhPdK0wfT6pgD7TBdbX67HovfWixgWAjUOCKMhi
Dq471aYurPHEmmLSOVWaUuI3PlUH5B6bH9cHuzwQBHl4QpBMJWB52abHCL6cBcX9k+PEASpmTZDu
5nwG0YIGOB5wte4OayJ4MtE//0iyYggJgvI29e2lhIMV9hmFoE475djkbnRD6beakJV1lfrep6iJ
tENRIwYtQD+GG/y5xqcPTxopQ2oxcoVRYV10rTL0WG1k2/XTEA76LtHt8j7PadoOlWr/G8dl//n6
eJe3C7k9rx8KW1Ixd1mO0YOmniPwnidFuMHOdtIc5IVd7myt8fZKWIVbF6jG9vqg73xZ7OxIPqUq
ELnRYpK4BuMAAGT7RAGhOQSFlsnmvHi0ZlHtCrbTytm73LY0D2Cd0TqR4gkXF4nwlGxGiuIUTln6
2s6taH0j7LTnaeytNXzHe1uIfJcGiaSCQIk4P+dofRhNkbbGySkaLbqpOk9U/oCITuMT94NqVwrQ
HaE5JPUOzx7nKY8V54NVKArusuoOj1emSJBD5Y/86y1PK6VCDs+wT41ea7FvYk9ymABpbqywVKEa
tjniRNaqONHFpSJJjFQuyY6k0pUrP8Rfw+YK2t2WVZunYg4639b6OCKUefo2SRTr5KDq+AkU+XRw
86S9+eCeglAIxITSN083/izubU60Agp8tk7YLCQ/cG1N7rwpcJ7NSi8o+eGz9z+MJ404oaXztF/y
fdxpdAHweNbJTMyCsO2MVeLTXo0fXSiMhwaf8JUZXhxVZkhSIqk9BAhaqueLi05cpQWcVeDTyvC1
qMrkaGCCs1e0pt5mUdGDFyjsNZGUd0Ylq6cKQKGPRu4S05Hm85Dhn6ycptj56kVhsCk1rdvmga1P
0kXvT66KNl0JEBcHlhAMWhvBY+yUZFn6fKqI0mf48erKyc36/GclbO5Bo66+9kCYvl7/jpdbVg4F
DosEm+zaXMQiN1Vh08WDcgrsWP1UDVF1MMbIfG1oi70Mpom6lejxvUTDdq2s+e7QENSAg0k5uqX8
TNlXnTbGUfhqIKo7fc6otnz2rByT9EwtAPJT/7D2mpeDdywGLahXnlIXURipXJ40UqietxtLcL7I
E9RjwHG0xc2kKv91i6m7G0enfp4gx1gkX+6aYde7A9KNc6TYq+Teng9owu4fvEqPXscopFHe6+ha
jZX4jkpz4StqZq0cmHd2kdRoZiSk2fA1XWQrmWiMfA4N7zRVMc/gDni0tlE6bE39nMLtWtXoveEo
lsFplpT3C35nb+NHPFE1PbU4x++sGoww/dtAvdGbIatXTsg7a/nWZ/uPz0DZ6Hwts8rFfDqYw9cR
YX3tpht7cw/iwfU2Fqpe1tZuq3rlxfDO/BiShxGpGI3dpfdLldoVCWwcvlbUcYIdRFnlpclKqBJY
RP++firfm55shKHFSYsbPO759CIbNV2nmqLXJvWqbUJP6lig9nMQk0j2uW78+R+GA1EBepsKMMbD
58PRkZ3hqpTRa93NCZLHiTDv9KQR+xAOq+JH87iGx3x3grKpAEARtPGFGUVidA0F5+g108tUbCj+
xf1dmxSOvm3mIkkxMQOOs3Li3/uCtIfkcwddGm7L82n2kanMae0oJ4WKtfpQYxtdbDCynMQefJ21
diW/c3UQ3Dh8pCPUTJa9kwr/iyj38ugViK2INsDOlWLfeJ1ymJOxrh7QEnyAXFyu6LBdzlLnVHAt
c/ZpZCxvZi0HBN0aefzqNnpFwxQszqZsRm5qbVo7hu+ORewGjkPT7aK2B1ArxUyvjl+BcOm3ViGM
vV5AMsAIolw58e8PBacfOqHkDy2iWSNc2sFVw7TgIZfbsVT1HX5B9rOnBu3HYxlrSKj+f4PJq+uv
RE4dKhf9DTd6rZJhqGlg9pPwQx26+o2bFPZKoL7cKIxGmw2SIWbXcOPPR6Oj0Xn/R9qZLDluJN36
iWCGedgSJDOzUFlzFVPawPRLJcxjYH76+0X2JgnCCEvdXsjUXW3ljECEhw/Hz1EMllZ7gzn7feRC
ZVeYeXmIM7f6BIxkDkrcxY/7t35jR6mAUIHQmBOhtLfyoVoTxYCl7eSFMdzkUct774UaXnVSYwVM
4n+wJTMtOgpy9kv+ljcbWtudbo8QfLz0LOunVxuTn4eOUYPbz03/P9iS3VLpWeDX1a9tNTo47nZc
4pe5MMyPKCQqz3k36v44i71MbmsL5bwLaYbUj1vLPXhIPcCJp8QvSzwV3DUhTHGw+lFEPg+DE+/s
4q3XlFySJkGLbMtAW3G9MvCJda/bWfrS0rX9Yo/VzxE5P0lpqf1Ixr7/dn8j5V93VQ2Qw4JvzK2e
hdmuYlrKKbMq46JMBxocBY/POHp/usJuPntRrVY/xFhbrhxs1E73re8sdp3RKEwp6J6I0hcbmAL1
ABDUIdHTF2VsmVrQzL2O35Y93CYvPDef4q388zdHtAxDdzR5/148WCqCzEuV75HrDMjoztZfLaQL
e9W3TYNShwXYrE6be3VOmXqsSp6P5GWYvfC7SqvvubKj2oeEIn9a7KHfaTlvfU4aiQDFqT0A6Vl9
Ts/sjWboLAJeCsp0DvtkUOnowul3Knu9XB69vlGdYEymJfUhwNzTAthaL4NUUnlAApPX1bNBcboo
bKQHr83x2YX+8ns7O82lKNXqH3ZDebx/gLYuJyBfqhBMXUiun+sPmudKYsCvl7zkdTvAetFT6zDM
JH2yYYzcg9xtGkP48JWRivR0FbFNrjdAoqDGL5USip624tA86VU915+m3NhrjN+WkOn/AywEgMqj
QUlsdVYR79HGHunOl6KqGaKHExoyrmlKrANji0t3mKIm/5Pxz4am9UinzSnG5NDrWvZxIhHbCYw3
ni8QGlS02WtQRmsarrIs82HIay4OuHjrsxF5E3CmOPTOTBx64UEb+jh5pLQGw8L9L7wez5eBFYEc
jxRIR0nlvfrEYccoeN532Uta6mF6bMJu/mnaMEnYIvMAyuL3+ac2U14WSVVfSgbpiB06y/s0L/3w
3Ol1tfP6yA+9cppMgMgWNhGEbDBcnzqjLpwK+ev0pSysYvYH2HU0KH/t6OH+2jduE0hHkCMmuTel
gpWdaELixYqX/EU364kEXUURZVkYZDi4c7H87hvhfL1vccN/vHboHUnEKplJr1emZ7K9a8XFSx4V
YTDPdjLB2LHoxSHUl3+SxlO+iVAThyRznffBA+R3Jn9FBIYgk+Gim3TBjstsWmCZNobypRGSKkez
mZuPcqX8Osf2rm/e+IrwylGG9mQRCzTi9VoHdRBFP3jsblr046lqPA5vw1hVt3OENz6jRADRE4Fz
Fc+8CmunXItMNa6Llzoz1eiQibY/mi2jJHT/G2SybaHtHNAt58FgOiUm2FfoVq/RwT1z0W3eLMVL
m4Q6E5KDfZghG/pNdTH60Jll8kjxrfOR3DQtX/bloL1Y0jMEl/PP+ydqw3O41PiJn8iqJUf+apcb
PQJIF5cvcat7CqXSNPWTirt1sIXzkqgOYsBGpp7uW11vOTMRBlgEuM88puSA+FxbRUSjd6iWzheo
CASjYar1lCY9vrMeh99O5kV7Tfstg8zFSWAZLoqn6Nrg0g68RayUvprhBlMKmqoaJSEQ/Zb+I+P6
yTsje7lCMnnZP5F54BpxwuxVVCBkp18MVCTKxxh80W+9txRxFNmy19mTH+mtw5PG6OtJeAtWb1BK
OZXBFuVW9RIuWZ4eKaQW4pviOVF8ZMQ6X3a80NZmMkMieeFRsgDyeb2Zve52Rm40y6We2057RgG4
yD+aU2v8WtJoPjXz3O7ETfJvXC+Qp5aaD2wwvOwri80Qa95UoujlJtDXxjZdDWaTy2BEKDr2q4UM
XtXG4g+qNstDn3joNtw/sOtrIncY5CfVZxk30SS/XnJj1Yy516l2AWZkgXvrdeNbYdGLUwAt/t+g
9OmXwfTy7/etrl3g/6ySlgI2kb2U1eWMFsSolg66EglrLw91Sap1AFBkHu/b2figECG+JqGEMzel
vLkwmcesE/WyOKMpHixELIZjjyxI8pCkuvpj0Ed7jwtv06YswsrbgbzDqhKkAFOJVK/SL4UOAccZ
eV+68AcIxpP0AzTfVn+gKlcpf9xf6Q2qhC1lPwEcwDvJnq7ZIyB/GCl8jcYlFUv1JYaB5aiGdV/C
l96M/Cto99FMv2nDDIlEO41LwIiEvYPw2Liv9MZfq/3MwjHnc32aUkNofQarLGVhJ2994drhE4wN
lnOwcnuPMGMdM8gVMyAFYklykUGGem0MXb6pAQtvXLJwXrwPqqY0x3rSg87LWu00WR6lG2E41cfG
g/rm/nZvHGD8wyuSkTloXvJr20ldeDV9avMyzEZfHNGySM2T10XV0307G4eJpxuGbTlWL7H213aY
6W5IXgwTrJDVeij3pPEDWuuh+TLOS/oH7bHG20ltNrf1lXJFJug3KPs2U2iFJyFLG8dofhARaDfy
xg7ywdAwlI8dXERwIU5m+JKPyx6CZcMh2vK+Al2hvQAFwvWCYbwvaTpMPC9GaP9Vg9pqHybGirIz
ejXjBwZtyvlJgtS/WV1ELgD3otftPOIbPtGmx8yQO+h0uH/lx3+TrcfhVA+9lWkXtFbSLJgVHU54
J5+16VMb2xnj7nqlBlobq8n5/ufeXD31Omj5wSXfzHUlUd04NeiES80kWfZJCafiKFQ02k9GPoyO
HyXJIoPgsrKOFv/n5lArsfZy/0dsnTnzzY/Qr5ev6MkYL1qtXxpVY8TXMos/CkokJ7uE84bEz9g5
41vbDXunzjWS41XrznbjxBCOjJ5+0RXQGLzMOQhwfdZ/pB2NwhOI4aXxYXWN3tvJlw6ER4UQmcK9
w3zg9UK7Oe9cbciMSwxd71+x1ekwhRaqopyTwsqKczin7p96n+5h4rc2mKeehB5EMgiC1fmCloth
mdo0LtSZxUlJDe8c9lqSH3R7SU6McO+J623tMANBYH4IOKXezvVCUQShTdcK8+JWmviYeePwXDlV
6qI7n7nFWSnLOPIjald7qqabhhldA2UIOveGqy9TJrd02sq4KIyZIpSo/j1G7fBJL4taPdRJWCGS
PetxvvPsb5plkBfwACUwLvL1egtzGjQzauW0t1p/cbo2+j4UAz2fsDGGf8PMMtKDzRjYHun01vMH
EkYmkXgwMKXXdhsAlUpIQIIKmUFvrZ4HazrnUT0qB6Ounf/ip2B4BL3KEtnf1We1ujwaAfyYF7uP
80tWK8uXBdk7eH71peaqtrFxquALrR7e7yBImVWp4QH2bo1vXPQsroBqmpe665cHJe3SyDcZybQP
SeKV43HKKef4921ufVKIToineNLBcUrP+cYnQ1E5T1ZbmBc1MT91daRfuqY34HIAIEJ/uw8qQ5n/
uG9z65GXNGuSdYSC+Dq3UoCjGTEB8WVuyzQ6A1HLz2GHgtCO1986NuSqAEFIGkF5r76jo6Yoyg8O
sKZGcX6jiKjn/jIOgEXNWe2mHWtbbwwpDugwqg9AAFeXA92MpNdsYV9KzQoDve6r4lhN1XPTti9K
neYPGj7R/aDpUMwWYVjvmN/4kPghxvd44KiEr3WOgRAhzudU9kXM02Q/KEMIo8iimKgGltPSPtpK
q2ZHs0jmPX7FjYW/kpJTXiJBJ2W+PkJhOjr2kLtYtszRX5QOdQ0IK7pDV4f/EmjYKezKOkWucQLm
foBJx9zj8d1cPNSaKk8Pwfq6PJDWIq3MQnUula2mD0OhocCrTLQ3Ys9a4FCeTHGmk/pOXkQwhuRZ
fGwK82TuENRfr1xz6fV1tetcmtFQk1NjGRmUMY33LxO4vX6o7dHY+cpbey0BXNLtw6ptyo14c11n
Y1H5zIlz6ZUx6ns/n9L4/+o+LWJ4IPtQORvlLJQHz1wq59C3jv6j5X+pd6J0Gyur7FqK0EusoMQm
rt+BSddndW5T55K2RXtYuhEC4GaK24OVht+KnHrj/6fBVeiEBlynwNFqX5ba8dqTiqCe/SFkpvvo
IthWHuSganO676U2vAf5O21CMIZga28oDnQxTTmqJRfGx+r6AOOZFtBrKlPfjLr+fQQHrycJEA4S
bJwowCOrO2ToU87MZgize9aa4QHWcGbUSnd4Jw3G/+wAoWJ8imYrvvf6/JSkGCkBC7mdozdLdaiN
cvgaTzXqdslkzO3l/XsokRvQzDCcRvXn2pyp5iIsFsO6VHPc9x+S2HWEH9Y2bc+0Kd0d2c6NDEtW
WhiF4DEDPrXaRMeMUhUvb13ssvJUP0nANDXoOn9rC/RqLa9X4deMUsgV2j3I4aZpsPaQRlDvuVFn
sJHeEctom5eJlxYcu6GKJzMzyxQlrmpqP+jNUJaHIZ6TfxT++x6309ZZBeQOKo5/uDcsXonXDiLr
OucCR3t2QEAv/VMdGtOfG6fdQXvfulqgVIhDcXx4aQgGrz8p7HhiNBNNv4Sot42+Uon6n9iaYGpE
DcjqT66a5OlBbUp6sfcP063XYaST9fG+Uh6lDHJtWdGXKfbszLqoqZY+NFoYFcfELkz9u6iM+nGM
ck39fd/k7b5ikhFqbiXwLSp61yY1o2ii0RpA6DZF/zFSzKTwG1JYX4Wida+3fBsWgb+GDozhaTlj
vA6LVG9hrDNP7Is+VMnfGro94hzlXtPvhHxb+8hgH2R+Eq1GjHu9qElnFDVysWO5S1uiU+AkyzGd
HTiNbKNyjpkdTu7Ou7VxagC7UAsFwCm1kuT9efNuub1jCytrvQv9VqM5i6aiJZU2yD6A0xFhULuD
+1s4WrNXqbx9MMl/qbaQCEuC1bVyDJs409EFMRpW0G/4kzpE54TeZnJ2BdN2BWz+x3nUlgQ+x7g3
j8XUZ3vN1o0Nf/sb1o2pRhe5WUZR8lJaavY5El2SnjIox6qj2/eVb85LF77bFcq0H2S7LLtL1tvV
fo9u1w8WOF2enCUOjNgcDL9JvMw42C4M16JIawg456L7FaZdv+P2b72htA4RqQmTGaUHuSFvvnYC
NyQipmP0ooeW9mOmAsAAOo/tj7YzQdxMZfqF6LT6nkSFsZOibtxYbuur6iSPNo2ba9NGI+w8N23l
MlEMCkylmT8UmaN870ADPdx3DlufVSfoJUKArxHmjGtTeSbypZyy6KXSxha1jjFCsiScjwjnfNcn
z/px39zGFYIvl1FkUhnPpS11bQ4UjFoMc6ZccqjXIHDQ+mk+FWx+cjIhApiiQzuDRIucyd7p5G44
JjnMjlkUv0iLV9GX6KNZcZhVfaHMPtvnbBghT4UB6Z0caAQnUrBTyg/wb9RV5O94c2wGA4bYJraS
Fw0h9wcememwILTykLvLIB4SS6HCfn9Ptz4hTwqdMHqrqNysrokkK/TSyUheOkYWx3MCPKB8gLMe
UmxmCJz2CUGN5ut9m1vfkdYQsTvdXDKW1eUoshCdUBOcsN4ZzsdxUSe/UELVhxLb+2r3KGYKs7B3
zurWtaD0S1mM3aUrvzKqQHec6o0bvcTMwE6QmFbVk54YxVfRMrB4f4GbtlwJLTGB11Fmv/6MKYU5
BUwRmPl8bL6g8VL74VgI71j1o1ruLGzrbBJ28fWY+AAzv7oVpaPBGu3FyQsyf8VfqpZVEFHmSVMe
378oMCLE6JLUBYDS9aJEjFa5kRXeJU+c4ZxVlRP6RgcV8pM1L2JPF2drCzkazLjJ7gQF82trhlVb
sM2r3mVwR9U5NUKKzJudWiYnkRrxP/fXtrWH5LG011kacBD552/u3RTWTpwTaVwsmvufYGIGAAQk
qt2T4dx6FniIX+FWuM01q4Ac3kJZKA8vND2s4tGLHLRbGfF7XjRArMUhccsBHFTeJn9FcBu0p/vL
3AoFKIyQsVKuRepktamqOriMxTTKJVs8t0AZRgynWm+qoBIDY+mT15zZ4uQBBfNMnIpSlD/v/4Ct
m89sAMAYsKAUPtbRZBRnNfIiyiXuUSVGVm1+zshZPpbWktN2sGkKtdCD3De60cAEUA5IEs4IBj1g
Fr3+umapoSgeJt5FiyCvfq6qNjwIBKqNh5yCjX4Iy7CI3EM6LLoe0C4rEEMKhQnZ+SJ+7/wWeRuv
CwdUx6SmLSgoIg979ZJEVFyH2qvCCyofuKGW7X5kZL4O/SHXug/q4EUPkZZ1SIfP1oMCIrjwSUu1
U0jTbPZzp4G+1Sr3pm62ngGI57htsNCAzFo5EYj1rYUWYMhAVVWYiDrmcPLWmZow4D1H/aMCL9XT
/a3YNMkVl1S8Mj1efZVCU/pIr0znMnWLaXAYm+6Znze6J8OcDEKzuLB+3Tf56jVWuw9o5xV4B3iV
XOr6JNRNkpfF2NuU0WtXu8SqJ+YzJ0NBcQw4ojgwYaEbhypVCnSdEpFZJ2vRR3GyI0GnLlum8Gvo
qUn3kKHW+eQ14VS+GEoPkdb9X7rhKPh5cryNXF5GBdc/FAYyLzSsKKSRU6foHM5F7/kz+fSlQzoI
1ZVat4qTZeSu9cWqhbHHE7/6OEyCSmg97W/alIBH1mQ6WdmYHg3A/HnuFjXQK/eimSJGJ2b5OBZ1
9v3+aldu4X/WmBpkuIoI5Kaml6UKH8vqimdbHZF0jmA71w8z4lbhqdYiuv11ZH5YGma8d7b51jBz
r2Rl9EPlqV9zUDdxmCeZORXPaRjPH6K0+tn3DX1QvQi1xySbks9pnU+P91d7u7cUuACo0G9kipFB
yetvWwzcdquMyueI0fziUOWGJ855Yk7jsbRCA2HNUVQ7PnBroTgdqjOy80zcdW1zaKJQT9WkfCac
185GLrxH1UDRLkLV8IuY7Zx8ftwzKp+TN7eNzwpCELdLh0OOGqxHGqJ4mNGLqMvnZjbEaUgWzTxF
Ub88py3yzP79XZVX960xSW0AR658XRkPQaHteoWiSUK0Mi3vFGnlyAwfmnbpIS/U6b0U1RgCV4Ul
Km0gZtfULoCYQ+ZbhQeNC2xI4Wya30ZPDAepn/cZNMPeZNT6uLzakwQHkKSD+1tfxRF2CGWk6HtK
q9o5i5KTWVbwL47GOPnwwL5vEAsSFZYnafNYGVUKc3U6NWjZ3VjRvVPu1s2fidI19Mnt5CGmWLED
Udv4ZCTorIv6MjCb9ayEJvBc8PYiRVKAOqgivfNLYtid3G3lSlkQ7y1EkjQpTCht17PCVjOmoVFO
3mnqIvowgJpPZoxcCaQbxdlWYMqrvHF5gOBKP733SGKZV5VIi0CW83l9JBECLfTQHrzTIBvxNuB3
5DEjfedq3+7itZXVwdcjL+qbvvNO+DEtsKD6Occ2Kh7313J7CqUVef6kADB52/VaslEz6tJoPYYu
VKljOpp+VMXz2bW6/sTonvcfVgXAmEIn0T9P4eoYGqrbtCZqlCexOOk5WRD71cdcP79/VWRonHNg
GjS8V1agranbjtjv1C6u/ZjBJhsfWr10TktlzCcbFvjwvesiJ5StFGoJlI7hpr3eR9WBY2HqtOy8
DG713Nlz8xwrDAHcX9fa80qBO4RmANpLCChJ6LWVKNPszsjQmWsWvfFVmzd0otN8ggpmLy1cTzPQ
apCQbCrvEgpNUrM6f4pdK4rQkesSUZP+zOlEP9BoUBa/IAT70yz67gv+PzkZwo3jQ1dZ4eeOJvHv
qBA9Ql/QGu+N0q0fO/mLaLcgH8AeS8ai69XXS46URzhmZy8WxVNhiPLDVMflkbYpeg32on2Y4c/f
cWZbW/7WqLxAb1LILImqttbn7MxccnvuIL45hgqq7UNq7qEzNk3Rd6BSTiRB8HJtymrZXSXGlBlX
CZxmaAojed/N5ePAnGd9ev9ZYmyHyAwcEwQ3K2t9mPWK0efI6ogkzrkeXBWfeErYZ9dUmz2K0RtH
w8ezCI+kDAQSjes6zYCcz9wVZXZuKiX5pMLC56sLKrg0eKtzkTrjjmPb2szXsWqJ1uKJle71zXeL
aNgOps4rMJuNDvXvOJ2MxCmPTURUdn8nb14iBpsBnfMfmtc0VVY3RY9NPSq9ITyZpRO5PwcNJrxH
C8hL+2Tm6FPQyxah3h8IHRHVGpoRmb/7v2BjseAPqUkzB0MCuq4/gLozIiftlZMejtY/YWun2nEq
jPpLaCUU4+8b2/iSgOBYJuEEie568kaNlpF3SSWSyKrJPhplgpxV59R0yVMYnuHLguGmfu9rz4gf
rSqK0VwOwnrpG958zjLPOoibRX6ex8LxdZinjvWo9+eFdtAXzmx/7KI29pcMkqT7y11/XdgU/3dL
IFRk9Gct89CFNipsi9EHBcIpy4NUbPkz8QzxKXHtgZq4uQjPt/WiDdIshpD0vvX1l5VcjsCVwWxB
QIzw6+psAUWInBAV3kAtXLcFg+I1f4NQN05Drxk7V0b+XW9D7VdbSPfQEYQ48mYEFCiWyAoRD0Ek
oAM5tUNhatB0z81TbiR6d/SaLE2/uXYEI15aRs5HQgbKGvcXvHby/AhZQpYMljJVXcepRqzkGeOu
YzCoTvUYenr01Utn9xtIGO/rMind2Sp079t9o+sjjSUwH6Q18nC5AF+uT1fHr1mcWkxB3KhT+1tU
mZerZyAFRgfaUlu6v0rcSLzTcN6zKv/8zZl2s9jQYUEfg7FNl+yXtji5dRxnqC0vJiNHo09aPf64
v9Lb80SFEAw8CRW+gkT12qaqVNZA144RfkUs7qk0kmE4ojuYaQc3EeMeKmNjifAIEO3xyHB11knV
UFvVWI7eHDB8Yz8MILB/Zibv9gCGs/b7OU32QqTb84PqF1hZ0CY20djaGSvA/hs3TpZAW/AUgIO7
sWYUvtOe1EhV7MeB5+AT8//eTl9yPcgG2x99QUCc9AdsaBPWTXz0SForTOYx6CJN+em2Yd8fkiJx
NMkh8kV3G+dRG9A7+hKK0E7PrRlrP0PFgtAzBXazp/Z667UkZgLqOorCErO3ylGgbuiqcoinoEn7
6A+EB6MPWaX+7sdK+c6lcj7DjZN+47naIzK6dSIyZJRMP3AZSQKy6wO2pH0hGqUZA0po05lOTHRk
uMX+VVud9rGM4/TrOLj5sxku4rOi2aCs7h/wzYVDVMMknVQhWxeFw2HQWsvhM1DXGpDcsD0oZJoh
nQ7R0NqLH0dJ/qsxmvy3PYvq133jG4fP0iVKjwgdJav1BDAUllEfTiw+jxfIQoWZPbfepANYm4fu
ODJNhMim2u6k9ptWSeIkPz2K8etIfaIgDR+6MwYx2N3TbDpz4CD2cdTVjFa4a3TlAz4z+3l/revy
uzzwgGUkbzy9FcpLq6cp01Ta36iUBm6IHsbsTerRatKkYhg29r4U4ZSchmqKzlZmfVZk5Kch8/hw
/0dsLh1gEk8WeezN8AfQLLwmuhKBEofDX15q/BnHagxWuy2Ub2GcNN86JfbO943K0PH6nWThzPHL
PARw5JpKR52TbtE6d+LBb8GjAkarD2UXh//cN7O1NsJKhz4jfQ4oA65vEngTSeqew3gvphbv5cwZ
vLsKTcdJT5zIN0SmfZ6R734nQ+Prh6Wc6Ep/xjTs+gqbcz6FWVJwip26PodFF34Zm/ZHKYpy5+Ru
XVbs2CYdXDK6NbMUKaLa62KYghpamR+CccmfMDC5j0qU6+PZceb+c6RL7suQNtCOw954CXnrgQpB
eYmrXH/FcEE/lprtHOjIHcAyhcvQh7RqPxgLeObH+99ywytSncUhGBRMYSdaPfWA19wlSsTMDNCg
k4PUxjE2O/2JFLt/GJLiH3hqjX/tKf1hGmn9933jGwfptQhOPwakg70uTNsk8cugOUtgDuEcnokp
+1I9JHUTRv409178sRySXj06Y7LsAWo3vjC4J8CmGreTCdlVZNUbqUhdpuUDDQUo5YBMY7x8NJc5
CdzOpbbQpmi6q52iNoc0GUpl5zVYd4bkWcYtwvJDVv2KaLm+RL2ZhVAmKnxlzx2wVHqWAqOyNYjn
Uk8WGLeUOa9ivwG3UfrR4kTqU7loaX2kAGHrfpGmcXMypbLDn2pJ+z3Ikrw69vroqMPOj93wK6iX
w4NPH5mZhXUEsTSuB4OEPgVqO84vrhmavqM26R5PxUZMBpUUvD3AV2VXfFWqGqy8s7S4mANKC6lz
0ha1OJlG7/WH0C7S8mGyenUne9s4/pKETyKAqUPfYAyYAK/TVJ+XwKMshOgp3KOfltRRP5Vwxn/u
Oi0CBEDVuHnK1Lz7K2mZYDvevwQb1x3EGHAKeqFUINZ9BLMoPaWzUpWfMIizULM++REiuNkcYouJ
+HdWjeSxw3PKxiu+hWzq+tils4fWulqoQW5X83Nt9Eiyz0yraE9lVBTOjhvduuCEPHIMUlpbgyoQ
PEnyMCnVwDWi8SF1zelbgkbJL9Xo1cfJnYZDD2/QTvay9U0dJLJx3GRPZBXXS+TFnCqtiNWAaeXM
F61nfhCQBB6YAyxOEzwKPFPwYSiMU38OjSbaeYS31vxKc0UJXhavV+bj0YmZgtG0gCKk83fRL85H
OkPxByiwtMonwo6roz1LHZv752jr9hBqcHkoRtwWel1Fj0GyD1pg18YI+XRVLnn/qeWlFucidJXO
9PUajux/75vd8qOS8lXSQjMo9pp9vMkVJwOEjK5wMWMlM46aERvf3VltfU2J7SOY+JQJbbqLRj7l
OxPaW3EerTcuLQ1GCvbryQxLpduRjmIJBspXid/LqyOoC7Sa8yP3sj4FYQE444+uL8b4Y6RVjq9m
k64dCiPU3i3uJ++w5IkD5EtIBPHY9bEzS5MLNNRLEJctWrUZCn9NOMaHWa1H8K5tdxjVoX0YR5iF
eqY4jmFlqkx1x/HOQdhK+Dwm9oC8yHo06r3XvwRdiyh1oYYnlR6av+berv9C31PxhYiSx2SeDIj0
beQJ3L6lir6gyfDB6yijaGPEjbx/PDZuA9B8Em1JsyG7Ode/JeYFTN1R5xsVc/doUZk74W2W8agY
Q/1Jz9QKceMy3mMu2DiVMLfg5cD+S3brVYiax3ZV0l2fg9lThOprbYUSQ0ZlJzpVtlsCJy8FYqEu
89HH1NSoGu6se8OrU4Okx/M6H3XDv2Eo1Lf7mWw/nlXzXIdLc4AvrXxxC0fbcbKba6UsRu1EFnvX
DPgmww0DrT/eMISzg1mkU+ByI6ETx+E96wKZ4IOY06z4WveG0Tzc/8Cbt1CS4cvWLfiNNVuDUlam
UFSNLwyRtw8zo/VJ07KsOrhRnTDlXjWMQNv1Z6swSbEnausHKHvCvfR6a8Nf0cevWH4mxK4PWq5W
jWYJeehNDQXLck6OUT3rcCInys6SN8IhSjkUU2iPo4u3hlQZqDz1sB2qAcmW/rWxc3HSE037en9j
N56xKyurmxM1LbCMDisdki6XbsrDF3hf3bPWut0p1Hr3u1OG+ZNjN+3RQPDmct/8+uIC3ueI8hei
zEyTYj22RCSYWJO7zEHWht6z6+TNS9ZM6UWdiyTlJdG9EoJ4w9yJT9arZqwRwo9XqidAWjfNn4Ke
T6sbsQN+voBfLwKp4x2MpJkfsqKr+yNTWjWF1rr53nQMoh3zjOrXzmTY+ijJ3yDDT/j5yaZvfJan
jcKbM80JZjcd3KPsmZpHrU1BeQBTdPZIP293mm4mIEW4j+SI7jrXzD19SpsQMrCIiP9nUaSNXzDD
FdiLN36dUU0+OYm7R2+1jhbkGmVtmb3mM9trvxy5fVqbZekGGfgj34Mo2jp0jDN9r0wkuBaGZsTp
vQcKHDujNtDu83nJf64vaFMLPl1cu8Eczkzz9F3PFJzaBlaviOTYKqL6rnljuZz/g1ncEsItjKQQ
EV6bzXqrssw8doMo1a0nzeiRrCcG9b72zEMfi3J2fAQApj13tPYR7K8EW8m2MA0iHr9rs5WR2ypI
d84Qo3fZIXVizzsWtokQ1f31bRxWDNEeALcHj9U6jzXbPuyiKHeDwqEAU2bw9DShpT8ViG/uuIRN
U5IKR5dkBJRFrtckqsZMvDF1A2vp42dg7Poh7ZraH/Wo2jksW6Z4z0iM6R5K/PzKlGTuSpvYC+re
ap41NR/PwKCsyzg4eyyRGzeBtcj+r8RH0OC5NkVS6C0KWuVBr0TD53ZxuH66FwZjGMVfRD3tjSZt
nQwg5jBdU12WKJBre5NWlWnqtFqQJln3Irol+zvU42FnAzecig2MkqYvBSimJFevh0YRp4iI6gLX
qUbVnwshQJo4nfVUw6oRPhhWWD6g1eXuwTM2HDgTM1STyPZey3TXy3NCMUR6nxlBzdAbPGAcww+Q
VI2PwlK00AeAqD8Utjp/7OciVvzQKuI9h7oOiOTdo1vH+8HILVuwqiNUJWfHi2w9GPsGouHFdKoj
FPT5uS2mofddO6+JElJYShY9p790/0Ju7byj8mpSINVJT1ZHd8QdNKYZGYETCzQ4p7p9HEouSKLE
7fc5UdyDQGV7J+bfOlTSs8pFQ4+9vi9gbxTKWbEWGEbHiCZtu/9Luqr54/7SbmI9dhY4M6Vl5iMY
8btp0pWVG9thogdl6aUfSpo0J7sTqBUqHTJE/egAbVPqT40Ubsi7eamOIvHcX/d/xcYGo0aE7JLk
mTPA6V6fMN0qXX0pPC2YLHMwoxPa9ML026wpNL+YjCnrTgP9q0j3q6Hkjvj3zW+cLjnFCZ+qHD22
1tlVYgz9YAvVDPoxip6TwtV+RFXnnOOqzzt/Xqbit+GUytF1+72q9IaroqYgi/t4RfkhrlfOe1KJ
OWvMgDlrUT0mfdVbvsh078UQk1XHp6YbVT3acSUbvliq3KHyR6gLqnDl9sOo8dRR78xggpfgFFqL
+AYTkYugorFH8b7hPMhjyGWgtcB9rREcziIZZupaDxQjLatz10JqdxzaqDYtALZDUfoxCYX1eTSV
MvneoLL+VI41/DT3P/HGbYIxlo/LVvOh1/tcuEVLdOTp6I57uXfoEjM/uU5tLjtHaeN7wszLl5SS
jahOrYIEdx51V5iJEXTQIf5bUZCC2sFqxCkS7njo40HstBY2rg6hCAVPCE2Jh9a+aWH6OK/00giG
UUU/ZsxoA4rlazLU7gPo4vHjknrFTjlua5HcF/gPKBLd4p1MfeihR4+NIBeI1bvjYII3AhOrWb15
IjHeA4Fv2qPBywkiAaf+cX1JUjMneh1aI0hSMzk6oTn5idpCHgjLJxOOXv90/7Bs+AOKG5aM92Ql
2ZO/500BLOMlSPultoM8HPSqOlAz9qY/4nh2+xOK7toUPYbCo9kb1nmsTOcxV4s9kOeGY6bqD74K
Hl4q5+Dgr39El8GmHHe5HbiN6da1rxVaXP8ci94hxGiTRv0Iaeww6KfOS8v0B8CRua/RcKvm/pCH
U7YX/t5uCmkTzGsU1qn8Qmp4/Xsmr3ayuWrsoKTCnp+iSvQfstQaUCsys6+Zk3VfXbinf7lG+R+e
f2xLFkXZriASWO3F1C+MaHO4gjFfhsmXynbZIeqrzGHgvKqHj0xqJ4NP+U2LDgKs++/7B+LWX0qp
D3IdCYkFzbLy0oveVVoCeVYAIX9lHhYGgODHWeDkaVRjjx/s1mNKYx7snFIP9Gactkt1XkKYowLn
/3H2HU1yKlu3v4gIbAJTTJl2aqmlVksTQjaBJEkDSZpf/616o3tMXMV9kzORjqoK0uy99jLr5PsK
osUTU2N5yez2ggJkeK0LRJWv2bie4eQNEfN//63/+vF4xoA74U8MqO2v7xl+wLKgZsvv8Xn+AYw0
TNJ4MXywY+JhGjbIp9GADtvZcpGuyTd0wH8ot/71acPl4PYUcFL/fTZVw02vLEOJ67jg/KOPlw9b
asV1cu5PG/3fPgkG4qh8QF1B9f63Na2DmBUZq/w+UuNloWT4QWGrdMoPN/6PiB74ITfGBLzXgF3i
zf7tCMN1q1YknRSgqtSbfIYKdy3tCawB7p75aKgdO2R/12/gc8b0PjjDX//7a/3Xn1rDRhz90M1d
6++vNWPzUihS3LNgs3u9bO5DPCrTjKr8k6HTP+/a28APjG7MTOBxnd7+/D+PT88yI466uI/oRlQr
UNBPPSXZ+vm//6Tb2/lPbsTtmaKswFULowS8wr/vyijfZS5VeY9+eTwllXsPE4xjbNgQQ383hD8B
Wf/2CIGdwe4Dxx/Altuf/8fvohJ3oTL4vCE/vGu2LUM3tNt1vZBjlX9YMLf38Y8fd/Ovu4n3bpbP
f/2wSMlSoc0p70W1kFdCa6vv60AM/4mw3lx/Sy1MNxs97CK//u+PFQdMipRXDNL/4cIDzwsLh42B
3OsYI/OmKqKqlaIo2ogvM2sSwb7/f3wg5pHYf5i04Hj960/VmUorQStyj+g5uV+qJVs0dNoLfXdo
Xtsecqk/YWX/9nRBrMHyQdkNOtPfXuWhjio7fERQ8Uv1DFuh4zKWirwrpFkuYaLx1i7VtP7vbSyo
YjCfQGQDqgo4//z1l+LcZAgKxwoqdY64E7Ai0bBqtjzMk5y7pNi97+0QhRdn4v8x5QXXNhARcCPh
P4HSDZfpXz87FXDqhUttdb8OkWmRnxD1Ex+nk1Xx0IJJv/5hGf3LboF8AgY5kCjDVuPvJ55JY7El
MT4PoG5xBUGvejjg5vfVZlXyB3T3Xw4CrB5QXTAZwq31d+SzdGhic+WBzBGZ9VCexz0INzmM/JMD
6qLyT8Kif/08II8oz2B9jJHUXx/lfCwDKQcAkOt+qKuzUf0UCJffQ+y3J86OP9HC/+1RAkuGAw3c
UbFmb9/nPw4eeCUg8x5uZiBYrmu3uR23MUIJPkHUHf2J3v+PUSPKO9xRuPsxdL5JeP+2Rme4n25L
Tev74VDFCTkj0UdezaHfVuVPc6F1m0cZwylbemQkL8CkmhIGNZ8BymZ/6G3+WXLiq9wmflg+uDT/
TiwlE2pszEFqXFfR1EJ8NH5efZEcfZj25UoSn70ip5OKExKi12///VBKbjfyXw/gm6gLLHwECINj
+nedd6ormtpoq++XkMaQ2K7r1tiy3r5t8XQsjcv5cc1rbvpoEJFpClgwYQxW7/nS+fyoPq96XN+V
UfWnfYxj6m+n1y3IGAx9NF63yMIbJPjX9UCVlEzo6OhFAmO0ThSMZS3gsX1vRwQgwJ2ID/HSHd6X
73WBRr/ZtXeYHhoRbecDOVJrV0S1+QTv+yLrzQgeQFtnBn1VtohCdyTR+d3AsqGA4e80Z62Dofbn
MYKpdQfdiQ+vtznPJZFLFLW2GObMtzBaTd3eznNNTN7CUGxJTOsGc1DTwIEgmUN7bLDufppDvLLP
mHbp4xuNUzWdVoIa4QL9ygw7MDmTYniNTKp32CrwrHS2rZbI06lxldb21yFuD/lC/GEj0iAJx9qP
+S3L9RHJMJU5jQGX2hdAC8K/k5NYp2sm86h+K+xYVpch9hgiNhuugORoanUM21lAG6ih5gy05ndS
L4dpypkSeiWxzGm7HdWQPBeVAuOVSXNIyPqpIwFGjahA3hTIIRnUIAzZM1PsF9MkeZjl1esU2q3a
V3qCT7lV/MFX8sjfjRTODvcejN3pnObbUrU1S3kZGkid+UXJOl6uKxSn7hOoGY63SMnWQ5/WnuRv
G9OeXaYKUG+fIebdNztFu3aK9DZU/c6zhLcY/1DVaULT7b01cEr9OQBQyh4jWyTuETLgBZFIdeG5
foocpHUNHD3I8mwIGcPPItIMrl6IMx4fdzPx6ORYFO/vS4pAizMjJdYbpPw3NVXCISK4B7vtoO4K
+muoW70srnrbBRXuF8baLiENTm223y1k59uPMGC0LDu7Wz8VvYXeOm+FYjV2VpIFtSxNNa4Uvpdl
pjKTtg4zNphqTAKarU+p2QfMdHA97uKxXrwcOjqi7dubJRM0mps6GvPqIZAV4zXYA+72kkI0hL8W
FiQgTS0mQmScHoewl/pxiiBBW1pJfAa/eDjdJOHiMM9aEvwI7Psnmt0G7m29Q90+tigWJvUZSjLF
7xLk8cAilFRGLX29REd+Lv2cWoics3l0UwuYtdptA6tUO1pohAOYdR3X2KS8WTcYN96tdQkxccCQ
RFyZYVv9nMgpm0mbmGSZno6B0u0nRazIBK+1ed5gwUq42bbWhg2kn7xWhL2RaIhwMNXW4hG3mEvA
gr5NxIh5XWeKkKx9MQcX+jUCI7VxBskk3yIO0R/4iYl41IefRTMkbK+bm9yIv7ItcqbfpdzkY40+
FwA315K9ApOpoiuij3Z5CgrDvbTNYB2aPpUYcYZuOLY8fTAFUcXVVyVaqW4RIJCcUz9w9XXgGBLc
rZxU4cUuBxxO28hvJmlmGxj9CetvA1pPnMBCA/XsrOIQt2kUk+0M+f0K1hP8eCPRhBDiAWdVZai8
zLEqzRXSsHl5dDGCxZ+3wm+bBduVDvW907QIDRdzmf9kIt0oUqJme8zNlNXRjY56lPHwc8h55L9l
Ukj9mlDYd95pto/sA52oim9SHBp9LYE65cDdOdBvVYe8fh50bOK7EYrKcD9HZEvT6yh8OchmExge
dCndS5BNeUHAl1CL5OTrmKmI/pjMoQswhDC67Ef4tpszkzJWp9QcSB/Cy9Xyh4TVhH4krrh5zZOc
xdgLchhH+93QlYUTpGHVvDSJKY7jQi0MKXDNwAfoB/D9GOk9GoY//gNMh/CXsmoa2EWnnpQnBrSO
vpObMsdTMqrouMZy4+4VC6QkLUwAYI9IdL7J80ESpy5jesTjxe8yWe4Q4+WO716U5Rzu9U4xeoJR
cTJf913Y4X7yE3zG2lVGGAilVE/JtwMEhu06V2o1J7fHg/u2SlwobQUy0r40RNwchPqM6tnBCkRW
2/YaapEXezuoHMqNmI55/BWyUFncraP3SKldHKfHW5pp2D/YCpdCcsK1w825lqSWWwPkGYrrEYKL
vWxlQDZOOw/WygvuQKU+whhDbG9gysVe9MQMm/rqPJYPLgu3rSWaHPCX5Ls0mQp/ZRUoaE8lGYFt
Qn4/DBfMfd1at+NOibjy2EzRFZ9dkpdgvZ0+jRS7+ooYndJdJAIKQDEvCuGnZsnr6eHYybCjM92q
5VtBImLvDeYgfO7ynfniFRMAtrwhTdOStMNF4IcLL0BVELg02ZacmSq8sY0Hpk3OBpSf/QMw5lx0
qNgFsEktC0mQa31IdCu1AlHw2QPXXvt1RhrCjDAtLqomsWIqn2eJKvpRzTzwnh1VlO0NGMt06jgk
11G7RhXZTLPDRipuDIxFxGX0RuOyUKDvtni3CAQ4+JSTC02A0DSGgZZ6XyPFcOxZ5MX4pSCi9ncZ
cTq3vct4ae9AfK/qL2Y7oukDPerU9ASqbZ1dtC6HunHbDkVRsygCF6kuxj5dn8rcjp9MDMbwgwn5
EJ0PxBZOYw/G8FTKJhgyhW9ss3L5vWkV4xsKIN31s6dahVcxjzmbW4mOOcDvhg+oHV2+451mZqvd
u7DXGXxWN4Pp0vcsCjeLV9yTbngZYFtwCjxSO+hlmxvPK3SJ6ROd/CjuMTuDwLWD5mOY2jq5PZEF
DMqfOJVW1+8IY+rgawBRpk+D1s0awqKeZxXhVXm7rEsLeg3i1SNZF7+XkU0vpdbjgZs7g22MMceG
+ow6c8+cH36oacMUPkLahur9WEayhcl+8aWYq2p6knKtGHynKr2ezcpQgMfwwIDOmabqBGFnwU+w
xkqBhyo51viuJlmfrB6KEp8GuvPZC8TVNRL59j8nmGcWDdx2p686G+irznwMWiMtjwQ5E2Z5yTI6
FO/cEuzcgwRi4KrD9ljUZ4hdcnYyvlTmwTGu6QVuTGBuqgnX6B1fVvviEJPinpWqovrLsLJkaqAZ
Jh9yAMjRhwgpI/aH4py8JCKBsSbKvuHZhwKv02VHkdzHMTc/GQRwDDmPMn/ZdpE96ySEvKnXtFb3
3grW+ZsQ6BoLpKE0snT73PFkJ6iEVV6gtEspAGNPfSLOOG1pcZHp5vIGqojtRWIKMOFSwGP6pUWu
dFsmPvgOwUCGdiKX48twYEG2SLrlL5NQ8ierqn04p7UR/mvgZbb89AE2XK0vYfhaN6NMYteRAuyf
frSYXH5FgWnq9xFTwr7u6VbsYO5Sxy/Ip5/WNkZaGX9AnSSBZG8MxYzGZa5Qrw+qfI/rbYrvLIaT
eVdXPjeN1rB+PSHxNgm8yehc/h7A3UJzVqM9PFNwV+RZzaiWW+vFwMAJOHLznGqMEB9MIq19yyOM
rRoJF8EVjlQVrS9MYGiAIipQep4NoVnRKZ4SLJ8ic2W/52N5lztPUC0nOAYfjsPA3w0RFhGZUN7V
RDRwSY0/LGxxv+Z45Qds2Ir8I8sihN/gCsuRnlUdh38XBp/U6KJylAkrzjdfT12AuYFsi0XBlIz5
4xjvMF6GEfuskg12shUt5UVAX15/wfXJi37GLRWdMUxzYWhCHOuoswKCMMyqK76eWVZtw9OoWUbh
zq3Ltbcy3rLzbPNYtDBRLfQJrjWTfdy8NpgoyXUT34CamKWPSoYrjmY4zr6oOYgU5o5JMkGkYF19
oZnNxOcsP8hZDVKD+sMzb3jDmWNjX1sy2Wd0FqXtsp1VM6iaKgnXVEI4im7xGBgb7mNRIY0iQp1Y
3uEEAdW1KXSlSTszZU4UVH6Ey9iaSzzRdMfsO3V86PJlQboOpHajOgcItfYmryjjn4WOs+PE40yG
rjTO+A6h2cPR+BoJ8lcX0N336aLl0s2SQY6YsYL6j8HqMn4zchG+RVLPssbYQiix6AV9lXf7xwAU
FUQKMLRrC2rvluzcNNFM6DLdF4ODvfBzdGS4am07ruhAAcwTzCOWo4rvyn1JcgS3qK1CyJ8YaYkC
FrLzBxWOBH5cOIqmds2d/DXtLFMQDKbePxIOp78n9M5r/n3EG+VIQatGrLcj2dHD0RwftdUraKaJ
M+QFFvYp6WZj0AQ52G+9VSDJY+/pKHvzeTa5a6KGBcOadLTZNaFm13cyzShpx8qztZnirX4hcF79
xDLivxaoZePGqWPZm9V4WUGbkvilxy7OdMuIp9W3ZUUORhsZzFygSF1Cs2ySZdcsLPl7jn4LQMmW
1Orq10gJuGqvGWlgHOKrTmqx7c3kkFjXDVWNyKTIeVe1QorjnWEJaELJ6MBsWOYh3e+ZyD3OA0jE
4CsckbnzSabHRpAoLi5uYjRrRyHzNyAe9XQSEzIBW4p8WdUqWOvIfg4SHK6sGsu8cTWD4eVacXgi
phHHNRc4dLLbtsakydO9+l0fG/2CAPs4bsp8JL9jXdPvJJQwDLQzrKiyWt/CpfLBPxbRjZkQL8VR
ouZARnQv65wiFUjS4s1iIPx7dIixacfMKN+S+uBfWbnkYysnHAMdSOMC3Y+c1+Ea5tiothJgEKfZ
MhVgfAJR6fZ8QrVf1jRHWjG8Fr4XyNNSDcOQ2TUKDhcfiUZz0kypI3Pv2FJGYMiVC2st1KPQ3FrD
ZBdF+xbhLC3N+9VyXbcDUIyH6HDAaA5ukq1XuafrNaDIRPDN5g2SLXI/mFakmk8ND2ZN2gnNydha
oesSfn5ufLc6ZDU0RBnEHx3oQd4RNt4o50PhYGSKHw1rmGHaH5JyhvrWIeLgDUJg9H12UAHogHJw
BqSwCflo0lmI1pY5+4H2TEAlHGmvL+629x4OpeekTdQ0IfP7gKsubPu25LnKAoM9Qlwfz1GeM9NN
CKE12EhV9WDhRvMI2cSCZhUHpMXhu8nf6TaTuB+0WSSslSJx3jnOaBhzH/PWlmyJcVm6YaTNQtEW
I+ajxuQ01Ou6NxvR6e9oWjPeJhtsVFqsMsTlHUzsH3J8s6QH14uO/R57F7px8rDUYwAtyoZNhn+U
a+psUzmJ22HcUNB3lEzJD57FDumGIknmbgbwiO9CZ4KrGUSqZ5O5GecCicZvIt1XBlkvi6MGDS3Y
7oVZbIeKcqcnWJyqR1CtgIJWdi7Q0DkoHnqYV5Gjy0Z4sLdVuZPPVqDJ3isKO2ccGPsr5uRI4smK
kKU4nUOG3KMpBr/SzqAGDm6DVVm97XjB81ahwKnCiJ4gyWYz4BnfKrjU0XzsxE5+ltFNospTP7Up
K9UvaT32TZy8snGrbp1t8R1ZislXxyrb1drDVice1vnJHABbcJoM1UcFC9HppDOCC3cE40c1iPIh
wEBEyN72oU4WSCkKibYc2MEF22zNcFCqhDeb3ZBfPmcqLzvEKHmKf9vyHuZMEir/DE51DYhLo+2S
QMWCp4NrotlckiAMA/FE0PSunqAGLUtR3Aj1xCJ0ih3QodLkUE0p55TCQFBw3iXIw3oi07bDU3mJ
U9WAMl2nLSVz/TPPxAQtGw6+tymF1XRDhhKei6U+xHvUPzsDgMORnOmJgMgzRTVg34O8OIAg4PG1
FHauajOkma4d332EokdKZdtyWlz+jgxg9OKJJOkJ6n4gXAmPi6ErpnX6joohhfJGmeinFTdnTdjc
kpcVlzJvhRkl+mskk/6O513sPeAn/xVheEZ03KBra/YRyrQ2lCgRXkBcpvzdWO5uexJxpu7Kg0wv
06wr04gxmR8NLun1FCrQfO+WXeFLrqZMBKYL8O/u6cqH34jt3Od2dnIpUNxnmDzmqOMvDGBi2bJl
gg4PgnAyNFhbQbQcgMR4Ap1tEaccuJM/AT9E0yLIgrgxtQXc6+IYxjbPI7a3tICGt0dxoef7BTjz
1MeYqNQf4yMMwDWJXdAo8vnN22iqegW/S/T8cuesT008vydTlMfXFDvGthDGruYHfEnBjBaLzhG9
qwDxXwcDDcJlmMK8XGvUArIbUBW9yCzMgF3g0gSSxZoqoMLokvdW+a1Ejy7T/NFjmp40boXHA7jW
SDk7I+6Q+M4j8Rx/ZUeKyBW1iIsRyRcF18QZHDJaDEwxa0pWP48X6eAQ11ZTscd4MTn+dDH2kKcl
s54/RlFY9+7Ic+zg1PA5vsQzSICTloSdRbzPM8Yg4By1kDzGdYuO/JgaDNjH7cyVWdF+1doWb2Ux
w2e63IAHtcuOgJ8GcOi+/5CTKzBQiNB7tjOtSt6tVQEPzSZU61RhAcQiucHB/69oMuFjQE/D3lew
cX0FfW2SrZSINjuv+z5uj+MMdP28UgN/fCC8aaOQ5zNhAnUgxq49QpRAjCUG8jtPJS64Fe4vvEGK
AFrg1aQC+x7Unqi36IpcG9Itvcp6V+q8gnbxSsG55O1BIedWaSHCaSiMftWsZnvjsdLmDnkhSHAF
t7MiPW56QIaZ2Mayz0tevuNRCbymGO0enxiB82+L4172ZT1FrMVowX9IVVS9xTSq5ruKBpM8p0px
1Dcpirce6uQNeUQI5M4eb6it6tLJh3AtQcj6MEGzsXV2G0EZZRyb8pQE5GW12NLGtvWI3vcKEcrw
rOKdqt7IIvmAO7em3cDj9W2zplBNuNm23E+xKfIe6Cpan9pm2YcFaOnUyGSNvrNyVStSaXEIQEBt
JOCIieIPqRzTrEXej7rmMxT2Lc25+Y13H/0ypl5lw1AP/IbfJZqbVcxhaWKdO8wiFJ1uvlGYIZzq
eaFzvzM4JvfzakUFc+Rt+SGyILdewvEE92/wx5PYi+x7fmt8mi2gfTijGeAUg+JF3K0Veu3OV2M6
dFYe5ssEu/tvBPPA30MyiW+0RiZGMwyRTpo45Knrcbmgqpo3DjBs4zBkeWAFRwqBPDbRMeAB+M3o
6hpZMP9uOWBn3e6zL97j3ZYemzlfX3NVCgbHk/HmbDsexSviGXTSVjIYBKGCQGVafDcuTpStB3DD
rcL1NcCkY21EHkbXG5zQj7dd+QkGWINuK6jNeD9glBFOBEDPi3LlzSWhsJ905SbXTYwHdfGpMy/g
saxjl+s9PKsNN1xfrcKE+wmgsO/RZuF1TTBwqFt+RBgFpUgERWyZOvK5JXBC0O2OpEPbSkAka68R
ILg3tQGTrCncAkNtaPgDnvO4kqkNiLp44uZG9+KofR1e6lwrQAXbVHalVlU3I3pUYuBFqxOwhJSe
8nhzPxLc6aSnntMrPK9r1q0OwxEM5jZ44thhBPox52I8GUSKaABfFkiaUNP4YgQBpo61uyKQwjnU
SpZY1nKYPMpmN2J9DmpSqlNwUP6EUXs8tZhyh1/Dgcaoo8uii1ayqXpxQqnyrIIaviJPebmzkd4R
fkPy8ToV40ZQ3if201zYPW1hFb04jJb21XfQFc32vE/jfGVBlfWpGlgZ2gKTowid3T7eAWuxe4OQ
gvpO5eCIN6kOyBA64m28B2OG6XYh6SA7hovmDt2wguNAqbO945vkyCr1IJy0SsvxhrrVIoaGALgm
INRDYJTLqIGmVgX6CVEzieoLzJ1Qj6ESmztGo/0F9bQ4miM7JkCUI0sh+Ibk/Hc2VJAIs1SER/zw
MD4WRTTau8kfaPVTXtBvFXyYokYfAKHbHEvqsRLgpramTsUXiWBICVcoN8BDXS3mLWgfDY3nlRpa
A2zCnyjEc6+xg8YzxlTuyzCS6FNO4+EbKZOtQt3DgFUjahlCXcCvrIFCWMR3OqPCtmkyFvcZatKj
zXK/fgqaDr8dTmDfoIlm73LoSLMGuL8wjYPRatJSBDZ/mV3E1p7VaAFb0KjD3Ed1tmK+lwl3ix9c
q6XlJroR9FgK+InJGh5HB8FC7OwBFWGf7wEhOdrLgjTESLjziJthP9JNSrN1VVZhmIjWGPvDzdpi
MhIVK28geVJHZ3WBXiDWo8/uCqOipD3MBoRI5sf6XGb2prh1u6oa2Ijxn7OrV3CSBu7eykNaevJF
HR0d8KJjuEZUr+lTBPLocqIEYC+u66l8gDG2TQHhcISFGHgYovBNkbc4S/SJjXDKH6ckXxJIu0iM
m1IeCfZGqbxC3end9DmTWH6nchx31SANfvxVqSoETLz2Cf8sLce8izAuxf/PU1tdJnQ01ckUIxA0
l0wZAvbGZTwjk06UZy1XeTztUJOWTbpagICYexzokzUq2R7KIVW1qGZnBATmOKNP4H0N9jIku1Go
Q9Lk4+wQ1XsGdo1CduOjZV0J7xr3boIgGDtn4YBtbwv9A5ROeu2PxeoElwQdlwUbXo0RkMA6WNtQ
Qqw8T/uW9nzM1X4S0uSq9aaSSAWrfB1fSL4Un3GmYnFWAAKw+hakUTcZMUWECx5FCWTp2t9Lpncg
lDbafRMBsZqaHVM+4PR0djNcBPeqbm1MJtWm84j6sUazvCBLoIbpngAy/TnFbh06p1NyeyGmnhss
PfxXwd//js9b/RJEhO0MyhvQx2MNNwFX7uZvHiMcVDUraAv9SH2aXOZE+4Cqrhi+ZbyGKW2GtLzQ
xWU03pVw3/m8jyNYzEml0SeAXVIv/UzsLlHWg3IBnlsMA252HFPUYrJQvEKcOx8t7AtY6IxJEXWg
qIO5jcqqRxg0onCPE6sfML9AmAiGhgm/q8piYI8R9xv9CJWZii4gm+DKT0J+YPAvE/+lnozCTIzD
cuG+UNO8f8aK2NJGI092eZpROQCbH1I7t2tFDgz8Mp7N/TTKEsd9OR3VidoBQ66oyD7UehjT3rk1
wt9mZIphDU0FCvQYatTHG8HOP1kAMPwV23DkrBlqm/rHZU1m/mJx578ONOX+BfaBeOSwxKp4jwmv
+J7rbOMnfC03QpQHv/V32w5F3xfmkl09DqB1m7NNx62vDlT3F7FyXIkSeRlFk+ucfHUi22EjzbHp
LgKO69kltnKNX3LQFxCk5Xm+9VtFNA5l+MZ4HIN7eB9PnPsLuECYGyHRR4/FeQVwlTQIiePhAZn2
89HkKFn394I7/JcB+Q5oymH7VFxTTNTLt6UEIQWKpfpwz9LteKFOVekOvHQuxMu8jRFvw5Gp+f6Y
0dGcZBaV9XM4yBGddiIO2cNFkYv7sYqDbrIUI9RLEdb4wKg5m/ZWrLkVD+O0QPV6e0j2fq1DQT5a
WNW7pwQrjKKWwTCveAnFZpOiB/VRq7nPJzTGKCYD54/MSf9j9Rz31oFr56KrdHhFfhwkX7Bvwiws
W0xVNspofXQDo/q7OTD26zEbY18DCEJjnxbTUncH8ciZpPu4PB0F8fxKI4R9Ag46WhWP79FQa5xp
7B3um9eBVENbE62/L9boK0604m1CZhU6SmmnrwGau+gpsTma3Q0KAOyY6huDUe5raYvPDC4dsB5b
5Cd6VBNSJ9DSZ9zg4OpyJtbzpOnymuwuJ6dYLjuggtF9LXNX17irlsH8XLKEPZFYA8xjqEBMkysV
ojtTT5VowcsBFjprDeOa/SjqX8HsGFVATT5dqCrqJ7AtAFwNAy1/qCyn+Qm3f51/EKWX6WlEteY6
PlMG68WYkaY4JpJeaJGGM4bm2T3wLuB6ueAfkN1XnIBvVIh9ncbjR57C3XwDNQLnTT7vva7kfJzs
KpD6m011Gt7NHL5BYwGLkB4T/7WPixGWbJCPFV2FrgSDnHIuvs3rCBigMrfjhVI/fMcYW36rZv8O
RPN67ViJoAjkrNYrLs8U8rpmi1YwzCKVlr2mO8DRbRq86YLdj/OWz7luyR7z/ZwuuKOa0ZRT3GHp
1KLB6YpcyMKhtdhdOJDYXuVoFhA4Yd4fg92u2wSFL5qmmn1FgcCfwHSN0YIRXVw01mSGbsxk4GZK
yiqEMU7jb7h1EUDd6Oa+ZPBTStCeVf6HoGB6tnaQ069yxEspEJG7v4fetGxAn2Mjhm9mfZoLVy6n
4xA6e1O+Wn9Z6RjA5ngHMl3uo/8M51yK9iDcAKAiiaMHxCPp+s2DAZQ9zQgWfUNoklmBNHIXXYbF
LDOIObq2OFbAXmlCEdmy4yrC7q/2FPNCDTbxORtCOZxUXE76UUULsmXlMRa/xkrEP0GJpVsDNX4c
f/CoiiDfySY7v/glhnSSVwgRjMKAnTO4mfXr6rbxXNgSk1eNIuwBlCp2B45VAr8TCjZHjncVYY7h
tn4vmJAf/o+jM1mOG1ei6BchggM4bVlzaZYtyfKGIbtlcAQnkCD59e/U23VEh+1SiQQy8557k0eQ
BrBrlso9OsYZ7a4Iy344WIrffo8pqTXfpsunGRbH47IRnP/u2cXHxEizZ8i291FL5vt1WHqXf65P
wMe5oNWpKGM/ZzhsTU6NroPxmLuBsjsAIZ3oXQ0CUu2zyGWnQp2wVqUdtpBPFWZ0f3UEdnacklXS
a9NzdDdT9TjuN/YJiZ1but1HWAPRpLaQE/ki/VbG6TypDLgh8ZmO+gRdJBQ3kssgFnk0pgOsPzCY
DaviqgY3WdKl64JvYWY9Pq5ipriTGymRoChOklbEkv5l0Ytpd6McFrMXmwKfsTHQ6n7VphZptpbd
dK23bfWOt86A4ZfDUxRaJu4pt67MDmbl9kqTJSoYznRbf0B2gPxITJmAHMmpoHAUDFJ2egohXkro
IhrptUfK6OoxH65hm2/hOcLzZ/YmGNR6qVXFTriCHyY4zouMZ0SfQOdpqMvgIV/K+qXLl+GDhiaj
4RaOflWZG1y4a4yzT7appxPd9G1UP9XiMjSbalKc1m15yIpBv67IuH/KZU0eZed3ljpmKP4ZSkoG
ziiw7U5NCPoMurfZO0erT+0F3vZUOuv8zYZQlkEvwHN+2vRJc1e2pbn0DBpJYEHrulWm7pA6Te19
07Q3gIe+1/xso6Yq90PvIr1VIytN0ypUTrRzY7N81nmzXLjvt7uICT3apsxVved0elGbw38hnVgs
1cKN93Vcr8Qw25wvPsoccLbQbW2QIn+sycHEkp20ZW3fJSnxwa7NsnY5FHatrwvKXHslcbSWJHKL
KcDU2JfPnrLVfDdP9EuFBqNMceWTTeshgPnpKt3hffXa8Dji8oEm8EjWPGoq6lvQVVHSmoh+jBiZ
VFmdmi2hGPeWonsL4rL55jwEAKlUnT87sZMfblf9xmpMP86+2RfWH+M4Q2gt3aCGFumz4T0jBQMx
lsI4PgVJFtT7qtGcBdzkhBSy2oqrrEbC4UJbVu6IRQ52Ym0D7lhgDGWPM8z+fbIt3C9Mq+txR9rx
VhxAPJCNRTub+rUqXf0pGyYUOyvdxv9/5lp9H7WqQdXypq5b90Xu5Yho8JUHtB9Tn0Z+TpBTEwRN
yrRJa/R7HuNDMORFt6/DXqIv+CVNw7KRgn3qaSP0o2Ezsb1kDIsQSfvp1Pdr+Toil1cHk6uy/lFn
FX6mko9L7dDwI7KcCAFEKexYZ1NkpuIXQdrllV00rdkFWyWZLwoohftR0Srtuf+Ue9qInaPbDqwA
WWi0x7wvFLVzroDu6f1XEmt2xiMuJzVlrad9HRnz31JVKuNDx3V9YMwPrjvR/PwJozb39kjEQb6D
JPSdXe1k0VcQLIQxsExx3C+K3ZuyrZL8GDVhdF9LO/zlWxXfTrd23aGnCXXOvo4ipDMQStSpTFGE
RqU3TBCGZTv+AbGmYwcg9x7aaNt+jrxO7a7IxHy3UosvB1eXzh9yze39St5WfrLCiV8tZhOZenU9
sfZ+2qhmg8ZU3o4Xpawx7ZJWuPObmWAsA0XKJKvPWgqFlpgmGoQset+ClbGN8WY/Ocsu67JnNriq
4rICdIS7SM62IbUq8qedqIrAOxaic7gAJnea9v1Gri6qeZ04pzUM0fgGtx4fN+KC+l3lZmPLEwqd
H6SZE1nkgiFJ5pPMliU7W2+AeDJlSwfRxRQkVRmX/oUmCCvbxNse7DgrrcDIzvjvuNWl/0huKICI
63WFu3fGjeEqw9gpSlWwOB21uF7yD9bdxuL3RgOlTi1DsXrHE9rObor6ou2FCzKY9zCqzPMW0KNo
b/MWIluSTRUdp4iZ587aILRnS95Pswsrb+PKhpJTPNMd10kbNs5XAtT6XQbGq/kI2Ric2NDsRbc/
yd1crryOP9BSy2k3iCzmT/aKkxrQxnktVGgBlLFAlakUaCtLNDa/2KVadw/E5qr86Fu9fFSVGYqd
LcrQP0p6M2QarXlfpmlYOAKSqHIvo+C+PlUFibv3ktmXONJ/RSb1kLOiEzUWU8ySIZ5zxsMixL63
83Dnm4mlDjrjHIjjiq9XiP6/uQ7D6RQXJpNUIEW1ceAIOdyHC7+8XdMX84tpoDmZCwWDnybDDbMX
yLr6GGRbqZ622jfJPpx8OR1D7ojonxd10TuW2Gw5LmiY0bVM4vGPz3vN/KPxmMh1IcuxUoeBLTl5
jYJWYUVzs6N4Gh7czinvSneUx0rM9iHpcpdwAa6Ex5ZNBm8gkmN42GosDUCB8eg/TKAPlr7Z91+6
SG5qN/Rkl16z3sqfwdAnT43s12qP1t/YgzsH+gcmQL+5U+AfM7Pl3EEfizNxnpKesUq4tJ5ziJAc
6Wlk+b5OymxvTdmG1XnjJ37EEloR5BYCxJxE5XX3+IFAXfoZh8SNEyl7rm2culzqoQr3UJ5WpdIa
Sa27BTTGkT9iNxeSaA7IRNmgJCWZYYpGFOqOUFT1j4TIZD1FeI7WfZlsw1+oWFjgnNm2QdqQ29Hi
xT64RZ5dicM13WH2l+JtHUOetZua+bquir4dUfWGj6vcODszF8XnIhj7piH3MKBr9rtuxugeoXp5
AUVZ/8MTFeEzYMzNhAbIlfSSvGra+7mQcC/azvIwFUH5PnUuYxjLTbh3gG7XtEPZeYWTmf4uM+Qk
jUEZPfthPmepzokou830u7tJLfF1zNvkZ4tk/MhmmPp7TCa6qZHolGvZV8Fz4c3zUzu40y+n8xOK
jmS2Tz0fjkF/F9QfZU9Rv5lgWlLTDfK72XhTwbbIeqtU0Nw1/eZQd2HD27MQd3noGwcpkbukCSK9
kL7ehNtfd2Lw3s03ON8EzS8T0/2sZU1dUyN5eSp0dn0sl8NtcHwoprA/VovuTpsb6e9uqf2LyYLw
Mk6Ofhvd0b1TchTIqJKWKNBdvk9apL5g9B4AKKcDfbR9AT39L9ez4vvgw+iSZCJRu1QWJDNBsjTZ
dq7z5Av/HREf5U1/6vqTE3XmCQ4ufLu90KfKQ9ITCx/bbrI4a1+ZU6zje9UxAPfkKlOifBGYg77+
BORNHtF+j0lSv+g69pA3uWt3bSKP5byOd4qsB+1MvyEUvpvJgiLo9a4FUUz5vwtjrHC5H7ux/ZkN
BGfuig4Sx74VnaC9Iu1z2pm4m9s9pFz4Ft92YB2CaPR3ml7zIcjDCEa8M8N/Ybh57FJ26+hhY9/k
xY7hqBj9Dj0kfNwCjxTzI751nm5mBtDesZ7G49bO7XTIy2olzKZzo10YV8Ev423iZcMA+j7EmELy
Vg1PrdDqPwsvTmlFisNX2EjnY6Kh+C0GIX9q0bhPqNntszPWzbVXwo57J6/8o+KuuHfbuTkkDKLv
UPWpkqfVa/61YJaANu2Sp7HswsMEOYT+7iWPqwlupNFsDsxZ699uBRuV1olbXtnFvZ5iGGkEM9LW
30O9xl+GW//qIZf+SxqIo+jRRSfpYfknZtbUOSxiVcvyQGqlflOuoYqP+/6OURm29UZt3Q8vM85X
gPPkQBmAeDv3zOuSzfsUgwQV3SrvMI2DfIt5V86VnQvkjJlBZlH9UNzbz7ctmbyMQ+T9KZKb6WIJ
FLxfwLJw5dSoh54eQd2Twj0irkXvidqae0rkljcaKv3ZrWT9weUcId1l3tURhH4CQaxZy066wjkt
Nq7vHA2ZDTgkNPKK2yx/fCnylyXEl1MXpXiMdLW8buXgLak/9t5x7rzit5gz/7OwQ79guBjWC8Wa
mLGOyOwH2QHN50KcD9CwK4vvIc98/n6VFYxG+tn7zUDAvGJI6qBV1pBnbmlr/p4SgfwZApwlAtTY
Krm4jRTMIhMMTBwjhNasscI2MFveN9Xij+l0Uxxs2/sPwJTdnQGPvPMAOFIT6e1pITcs34HnuWIf
WA0IGeccdTV95IFRYfucdNWKos8E8S1TY/FSIXqDljpiYdysWvV7WjM94bcCITKbaP/Lp1HtR9C4
OA1NkNA0BAVbKdwyX3uIQRk8JJSRj50w2JJC/F9/0VUgEH0Zb2+tTvD0Jzi8MI6FNyfWFSx0nL+c
bUEIT6fNy/szlYgrX3wWznpXWjDGQ1sixPTdNr11UgZrzrufszweVhwb+2c2Q8Cfq17Z5u+Qd7p8
4ujy/fuqXhuHLi/OhgPNyhbs4klUP8EfgxoipdJucwAuseW+H+tuo4PSbMJO660bVL5bNl0FLT+R
rbwrHo9qvdBgGOi92ypOjD5LG1uuA9nC0dNiiiZ+Hfq1Nm8izIHsdsj2xXYsoj6Lnk2cxd6DaiCi
D0Gg4gtGmO0/MrGLZpevzZSfcxqA9lk3VApHYKBlcY754Dbx9tiKsI+640hzUarTGDGgK9K4n7sZ
B17SrcWPvgfGnbnszBZ/avSGkL4I7R1Dg9+tKyaFAEx5PPkDEEeBaW5jcWi7IjUc4GJjqAWzZT0m
YQE54dzXLdAii+ZQYGhmW6f0xg6kGy2p3y2QdYva+zbM3UeNsBSfvWY0Gd8k2k3/lzPNY3Zqt96d
zcXL2NDx0YzbLE6QZ4WZ0ngG3fWp17OJLVlOPMbryOYxWmTnGMWFVT8nEXEPxxMpk49QMMPECGP0
nYpdoDgG3kK3nvRlxlgXoYFQZl8lhEBCB7tYu5PKy4g7r+EwDwWQX3Wfy8hke37uYnQQzbx4+cXv
Ioe6D+3yNeGvdX6uAwfj7zFymoV2YC2Z9KVqVI3zSR62R9DMRqFavYSTcYdHVvPm3gXndOudCMwY
AOPlgBbDM1B1+KCWuikeww4JDwZydPyDRKmJTnWbafMvDHU1IswAHP/AxJDpj9afXGRn63kMRPyl
pzydi84tHpcG0ytzclbKeLsC31F22pZwQVSjJ+Om8B1hqHMbYNO9ikk3unMANbINe0fsF0fh+YX/
KzdFJB4QOFd+vcMoxvUxQ9GKf2JkwU/g6Lwl3nZrk/K5hhSOwB61n50xT0ZZSpj8ul2aFT/e05gU
Y4a4H/m0E5vgH81Tvq1YnUU8rQvAkzMa4+1nvwNCZtLYBuUT2zs4gLfYAaHQYRcw82Fj2TA8iZzg
IJEq0Vcq2Rl0iiA48RMm0dl1ogoyGSfyVF+wrk+oxdGAdJ6GtlWKICc65uCXU8eT+yXLMMMUYg0e
FfZO912GxIn56RYVlA3JdGoVRc+h4yN67r42ozQnf2Wnpn/hLI+pqqdiYDakvc73f3eO4BmJxkp4
Yncj5Cl2BV6tfiYrK6NexVcTLPfst6ZU52QT7T7j9xlN0H634cfOF7qDv2AEn7nvpdP6/XMAIVQ+
ZW6MDt7Xph7+TWw711fqzGjAnZSDasMDyVJdXUOQ+wlxwogvIJNs+Df0bTBetMeA9gDVm2c8tGrt
T1M02eaeZAWRMF0vk+5s+kXPd0JnWbZ3IwDQXWKlL3/jMpXlgdh8a59L+CVxHJkA4mHV2K7TNYoZ
ieE+RrHONU040z/VbwehvC7kKfVI2dk7VW69vVvWPPzHmAm3+qBGNL1G7xaL71yDpC8me+Q68RAM
hiIqxB2LbeeYY4DVDwjZFanqXBehhmenyFlsTS+np+FOyjnpEFlHU8p9H0mxGqYjZnV/iAW5AVWJ
JvxHuOELAbZ1/flBVKuOTkGNBvRml4YNbRgZ+P83ORiOYBnwed1ZsKD5hiGv5Y6lgH3/ibu4tBfV
un7AMYeLtSWJLigxMySdKQ8rX8q0nrOA3Nofbd8iJ3h+K8u7NuscuGBfOUz8DzFT4P7JRGVZ/u7c
UvGu0tt7bIRvI6yx2ZGCp/HMcSrdtusuGltRM5xqvpK1ew8N8/lPB6+KtzKU5b1/buNgrMM3L/Px
M6c5yxjCvVtMcUEHpfo6vupO6X8zR0myE/VcJsdAmRnDMiy+s52yxa/sPZHkWF83Oqj5OVpb7u2C
HJqXyM4uDZBfNcvO1sT48GaMvjf+aUlad3EnBogK4bFo2RnyNCXtULG+3TLgv4+CSsjPaGvZ/clS
o0kfdRewwCHtOItzB3s6lrtLH8oku2+i0GUGUbNCT14FXuv64HNgctLCMSZ3KwP/9gKqMCFY955u
H3qvq6prxBWLeGMRN9oUbMAmPEybdY+hZhJ7rv2FzYr4YfxBffiiUu2ZmWQivPPsrp3vvg0zB+7f
PPLb/ENXJHf58KflEpoUnXEboZfYVaXTeaxCaKDSwAQtbGTID8HMPMGjbbSjuY5+wmDqYNne1N1r
42KwIROpisbdSCZq8aJjhGmd1vHSAhkjAdbpKoYi+RoICRwVw3iRFzlhgWRkH+VQSusdCOgP/fkp
Dia9XXBUd/oPfggEDn4KX7x0HVPOezcGns73nVD0Z41dpuwVo7ZhwYBlSpGleIMBmluPXdh3PF9+
hUS0qUBhDs3EchqoWP8LtrA3V2kywifEHE4oJFGfdD82J0+GX7kAI5Cca1XSXRGAjGAEiSDWDrg9
ZEZfU/E95fs8tsib1Dp9uFtUXFUnmvMO20MdNPXfmuCw/Dkk5KL5ByXZ5/98e9vhmY6GOHKIduC1
lRKtcHqMWn2AZxPPoL8XnmoCxq/FrN7xNNTlZQJLbZ9C+IP8pXbxWR23Ukb6YtfSUANtJD7VF7+g
llrSCBchls54CxwkY9C6r1kbLiWi9Qw1z2zHrpmPdWdEiVfcJOt8ygPHVe2+nNEGztg2EeGz25a2
O2eqQn3om8H9XnVdVy9g+cE4w6Ty7l0b+K1r6TEYpTTH/vurnZI4+wuVPlmR1hME9b6HAovifZh1
UffHWapsW8+rUtH0HmjyK3SaewQ5pYqUEjJd0HAY3MezqgKie4OY/mrxljDa942a52OH1Np/NgPD
ddyQjrt8gFjMGnMF94/70wep4WYSsmiHvZbgZo+dt8aoXKvrqJNDGBj0i+ysYHbkVtmR25+DdWZY
jjoV9wJJcTaoncfaK2+gGJKoj4DuLN7F9ZahPGUUTNO5jSjvS0rAshKfG6MNSNaicJIPObUENuwY
R2ZmSadIlvV/lPQKUJe4WbqUAP01u199E/WkcjBcfUXymfxdCatNxYVmqp8VwNX6rmC+yKgQXNf7
Nhah/Mv90jsni6eMaNWsYIA95wQAFKnfB1l/LJLC6x+xWYriEJu1k/9lkRPN4046jbTHkrSukpoE
XnnhA6pw+GJYxZJgSdJVuXOFZAKU4rTDe7sGtQfXrQpBfsAUo2AIZzYEyY167lg6nekxuJXLqnsT
0bwA2QdTUTZHM5go/2cyjjMIUbXU9id263g9ccaTY07DsygCxikQ3ZtnDCMjcCAtied2vv6zbjqz
zr6rZ2qJaZh5QUI9r9FPcu5teQ9cg4u7nG88wBBNRXMu2smBOWG3BukMZqz89ac0CUZ/pImwu8NG
TAslonItF4pIfFu/yRIZhlMf4Ds7m2SpW8OT3InlB5ESKHbHbh0ZxKzBjKvopKl68j1bVD13PQoL
UXyqYkWDy6/aBqcmmELoScAlz8dHNi4ZQHy7Kox1NvPq4J7vfVsfpyX3u6M085z8wYPKibV3YmPY
haIKb/3Zse32E/pLfnbSXbjFOmCi4r6cAoZ/B7BSkhgCb3LzO9fTAsMXz3k5wIsYZk57FhXV273J
B2/8oPwc+w/PYr9mRzBXlb2vHYHhk0IsGvbrhFm8vvC86zHer1RVuGjniAtU0ELNJv7pVHgr4lMv
qklBi2blxiKqWpMRHnfJMh77alzND89vjLXApDbXErGhg9a8VDls0XgecYWVhpiibWqf3Ig3WzPW
Hzce4W4gdOEHzL3Inzfa5fV3BZEivgKS5ZY/lWJB46XlYC02yFLHTb74Wtv1tA4h/BNmyaVUe6fp
zAJe18e00M4s1+0veWVYmyjWZunxpkYJTDjiV14IPw2MoeHnOexn0adkXkiRoDZCZXN7c+GG/f1G
ZPE4HBgvRq2GZxjn0N/LYEGpPktK8fKNXQotJDl0Q7D8l2xqWP8yAnDMX4S60HudcKxG//Kpst63
s/TjXKWIoLL2HmrIaTseMkfP+tQ7xcj7PdpkjmIuKWVNsHeXlgSJXQTkiZuldkxRn2rm+8QweHjY
z6jrhTwts9LxS6tmd74j0rQ3r5Xu4uBx6EWmXwck1fJX34JyHXO7Jd2jg/oWpr6QJTt3aO2Lr4Bh
f3YJwKW5R7hF3f3M0uxi5+SSVYwuko9825j3h6/OSs1K2omvb38Dmvb9Mq+xP9yQyZUFXQNXCAJn
68+yucuUs9UfQVAHySseNvz69MmVp/dux4l8TrIydM89Ey15iFpOoDvDc9GfCHvyIXs6h9DgOGcf
xX5d8JhfSe5w7C1UYKMHCYhhWDiU1l76z3A4mzyHLhFPBV+KP03mNMQJnAwyt91w7gRrVFxnHrAw
3GMaiJoLMlTvbeROSyY5k9oKcWgQawLDnQs91u/Z1pGDe7VBLIY/5MM09bSzmCVJ4197sci7zrp6
EfsN3er/rdqC/Ri+t8R3ift3C8o1hc70xbf1KUc6dkmG2XICm7TFY9BjtWGt9ebnR1WPKjgbyagq
J3aC3uI6LhumLnzp7XTDUUOM1w/81pyVrthtOhAAq3rvgvNay6PeRGMoPpoN03+LYy1+oAbT7vOM
S24dDtjvHfwBnKzTgyn7UB/zfpmCDnIkccIvSvWcHDFcv7RkYxPqHZI2izLpQadJfNJABAtPNLDS
spMSlH3cg1oq0roLjBtzeZ8seaFpznVl/E/BbEq+9BUH1iVfkDTuNOwvpkDurJlkksp196MO45zZ
Yal0eZ1QRksyijYOMzav9cy0iYfp8+PGH0xe5jxch9NIxNX4cwAYuZ1vrR+F781K+/5NUELcvU2h
rjFvZd4SYbfTSKbvGGgckktC2Nn3uU384dgXOmk/QQRWumeKe6f4aztn7l4AHQWFHJZEXmNoC29+
ESvJxehmbr7twSvr5iVuphuy4vYu5f8QTzgk57C2IkqTts/68D5va2D6QYFxHDdTztNpJdalOEhC
LgIyGQZ4i/tKRbh+E7kszY9Wyi556qoNtdGaiZ/VxlRv7p4lbpP9ZXO+3o7aJ+DsPTUlc6ZrzSy8
OgR890myqxaVyJOK4uFzvJn/8XQmK+jI7Lv2K54M6Y1XxnwITPRypLhQT7M08D7qcP79zmJZMIun
x+uo+T10hvJ9I43AUrEBy1YU9iEEJ5xahnEQNqITnzVZpuYnUpTRb2jE6KFpO425fYA8sNvtH2Zk
2toEp4mnDRPswk30Ojy5+aCq6LAmrcvQOTM+q0HAV/GwzNrx8bD3nlkfuTdbRChh8HOAV7bVOOeI
67mkJyirYGzghX2wgZLBVvGYJbIXOwygZvha1nHrznDabbFTRUjgQUy5A1lUKEsAKLtmpiCI04VZ
PMJKn8TL8CBzv07elq5NoHhlFzsy5fjKe/oPj2yelNnYEuB9iXs+coyrdF/geYvfNo2zHmtlkXGs
HQq3ZHPSELQG+3jbRwJDWaBcve1bJ6tj+ahcj8rjUsmeXc1h33pr9wxzM+XBK42Vz65qtrBG8meZ
OL69LENN4LTl+x3xAq9JxKCpLPwjoXiO91I3ujAvwcrE+82QleD+cmJEz2NGMEl9h3eY/NbZmds4
S8M8yEKiFKIufrSTqZprVYwtllBVSLa4nPJVWpYnDj5J+yVI7ppD1ra3DaVo4V7Z0NoHui7N7zaZ
Or6M3HWvNk5E8YQDrqMVHFpKmb3GBKJPYu4QhFNgREx9+1DlCP8odTm5BA3URY6poxoi2lZsBNmw
HVB8GZ/GMPv0YaII5XAgw2lOnhjqNsWZ0wYFioGf8OLPtqPq/bUOvcfYkG8Pzh/jISMxXL+ufJvE
SrmcYlsH5SJ+kbkyElDk8JFpvcrLjNlU7kvuqb7cFUoz0IxYuuS91hlkktlFulTbpyH6giA4dkK1
8AlA3hmPli/1NB+SHqYUEDAvXe9AOBCUXOPM8fi8oUIx7wdSSUDOxETOZbQq4HKSKOri7BXGNPnD
LeZmONTDtkIujbRh+qliKOAUl+lWlxUUEpgA9X6aTQuTBKsZTrG6hnam93vsbII9AcI+MNM/OmHc
kTtUnhtppcOyXn4M1iUC7MgGdlff0fWvzvc29knvs7pvyD1x9ORSTSwImlq+0W1Dc9jjz83Wl7rL
neaVQJc4tJdo82VXX3GZmPIRQ055bGm+q28G6EyYkKmA7gy2U8JDPHf66dpwon3tjP27YAjjvlSb
fWUuEUcnp22L/3IFf5puSzD5EWNXZxRNunF8+UcxJduH5KX4L5uJaGJjEHFiKS2lf1fJZbD/KO/d
ZyV1gYA55Ym7DybsSRieeu9pGZlRHWuR5dVFxJ4+NvWa+zgzl/Fldm8YB6DyHP12mam2JItYImQg
hQApLQbl8sdAwqB+zLmFqz8zPk7HpStP8pmhkzf69o1zNor91AnbcH0f5pUKI6VVcutjy2juhqF6
0/Y4dvgRcShuw7xzB3ek8ZHzrSNApWBbM/4f6Nm8B1byFjzlcNZg8seRK54ojEiN0QsXj/OnrnOI
b0w+/tUGUd6eoJtpzGeiwDye0ZaOdjdVHo73HM9XxrCnQEr3m3Xz9mh0+nv2NJn3EVjUT0AdH7CB
2FPv19jErNWoWzizczB1fXUtY+27pJ0njXfQ41hO9wXkYv8SsALN/wC4NfJDNXLynrKYYcadYKfp
cFcAGZAKU4eNN3wwwpTBhTys+tqN/cK8PdRJAmtDrOspyXKCc/lhRXUp6ywzQKiqDf0/kHl6cHZD
SRDcBQYnKo+5v+HVCl0nEY9jUc9Mu5uVjidF4o2397wKGvsAOEQIhP1/Ojy52vmzBA0lYaI2yXZN
GhGaT8FtGRvKRYaaTFV0zr/Bvht3AnEjX2sGOUGaQ1OYe8UTyLvyUjnMWjdqB1MUmiFs0kTLgV/c
kjRYIqAkkPPaukmqXSC3CtyL+DUmpGC5mZ4/fAamEtosZn7vVqOQd5RRoXOnYO+mO4H9ScKFVm01
fcgg6MXVSaDyGb8Hiwf1lozzcPYY4gdfIumJf2NhQmAvpqpwmXZJWz0BmS6aisuPqoMbDBQM1DWW
UyW2W0imC6ExFYx7mHBOFS5/M10NQHLZLLI7xLVewmPNlFr+8Ag9xDRYYmjt9nAh5oumebH7mC4c
A2lp1x+LKEsmqJ71CVdSoJGPXm+39mbKCJ9ZPT7Ph7pRyh5GJMfy2WY28fcON3r+uNbrzXxgy98F
/pxHBYqIA88Fdz6EdbC+9iVM9b0vCOC6WzgiEbWqwbvWeJcokSk6GJVvERapF4Z0uDdJaHL8U+/h
lAY0Z2L+PPhVdqk58rAiTVDxT9w9xZjGHGTx+Ya7yJR4ic7lSYgxiskpDDE0RYU1T8Cylf/Xkieh
cIpK1vsISNZ1wMQ19yOQMdFoeU8wsayBSQYiAY0OmIl1VL0sJBnLYbUHtvWykEA5tPucjFYSQrsr
B8fMJFcIkVBft+4/ztMaGKnHNNfoqyqAV+UJ41g+7V2mYdthXFYlGWt6zZ94Wb1u3C1x336S4Ylx
uIimJr7tNjQi4SFlgoE7DGNrB8jY5fOVpYs1v/TMIyrltAU6Cklub3PRnrfFqdcXQjtwT9Fbj+vb
moMUk0SjS7k+tW3l/+t9v/3GA+oEpySI1aOfUWIeymKiqnI0PQqtMi0hOPjIRmVcYIX5FYCtzkdF
sXWJVEFitMlETeDEVvh8NlIUbjPrJjTVMUP4fQWDLzFr4Rq+JzKwxS0Oo+0e+Tn8V6xd+st1vao4
l/xymmM9DAEzBRIZ1zSiSBFX/vLlWIpoK350wfJ/Cxfl2DVzWAC7/x9HZ7Ycp7IF0S8iAoqh4LVn
tVrzYMkvhGTZzFAUFFB8/Vl93m44rsOnuxlq78xcCeIAyZehlRuXvVKEWDHnf/w6ml4lT7g/jghi
eyn6Uer7sXP7Nz7REHxmTTWY7zBnBcRSe6zak1dMurvJa40y2ncqS/fox/BQsmQgh+BZwu+oIl21
V9AlsJznRWOeBBZ2e3JYTYMu8eoqu3Bptd/UH9fRYdVF+mxYBfo7FXC63jcYoSauAqKWrAvCPN6B
P8VKndEogntFD67bftlqDLMtFzenooLRsN8L6heq76qtgUix2EqHmkB0G4pS7FxUZUzpCT5KEmZ9
PUUnUMQZwI245FhIekBxI9k9zWKd2qLE9M1umdiR/3aKQC03ogcR8ui6WWqvVCgKVbFuq1oCaeg9
Dphrj4F1U7oDCtwmIWdX7k1VODjOwMCF9xkK41/2dU74YyCZfujBK8oXdGCcHxK5+R59EFBsvM7i
Bq2Mt3zWu9Y5seWMf1g91efEgdBFCiPIFcF1KZ8yZvHyEA0zMBbynh6sZXDADcAAyqO3tQZbB5iF
8DS+WfIZDz6pVtaAaV8AG6hWFHbeq0psJ1T+/o2sqD6mLL0tR6wKnAZQQuXep3ByypsuCTEUp362
huc+4fZHh/fih8yd2m47LugrZzaGU82JSoHlmzoPW6PiRbMj1jkq4AN2vhe4MadtB/LLwyYVy5eZ
cUwdNBfMPwd46pU80FlmVLyo7iGp0iY95kPs3jSq7oMLK0vylEN1xbwwWuWvFSsfGH9MC2ILdDU+
WgRG1vth7ZH4dqgsvOtb2T+4FCLXW+q/2p+ZCwdNdqI0PGKLR1EEArtDSUmDcLvxitaL2Ihg/thV
razoLZ6SQZ44CSCMTnPlYjFDPqLLal71M08DzLtrkQ/LDnbRircS5dlPjnbs1/tWhupxTOegPkZX
RTxCtJHHaFEDhNaELEBx21HRFfiHlh+qOiGDZAzJzFrevneGUOpzrFi7eO+ecsKx3xMmzPECkCxp
fs8m8spLNRDXPXJqa0YKV6P0x6Kw3abGi9VxnEvodj5Bg48cHzhCKTPzewTHg9GP4xOdGBHvCee0
ABEev6aa6MyRk+ba7rIy5FHIWp4IeFZFgluMs3Nwm8EtdPcriy77BfoEUf/b9l1LdNpNm7wGMKhS
lxpUYrhxhkmij29d/qZsXlHeFG8a2fPIwBrCE7x48oxtkDO9vPAyvENdni7W4lvOsua9HpL11A2e
yT5qd03BKAqASNOh0LbVJCtw5u7MHAGgGITn+RvhT8k9RF2DmtRjEzlgu0UzchwHjFDscb/huta0
J5EwrQhH8/pasdMvo/koFq9eoAJ1S7XzAYQle3R/KL16FuByuELOLvFLfZroqryPbSGXnWzsRIFM
PpnCe6Z6ZKp+lr7vURDSWAHtAS7j+b8wTVF5sBeMRt2N0BK01Nh2yWeP8pLsWcmxBS9qJcxJNSOx
8DjNzJngWRj/iS2Yhw+e8Ta/AJnQuyXBJ46aYpabgq+SxUgTw4fGn1H8iCqiaJq3aGjRH/r5gRl+
aV9rGHP/BkPejxyyqsENCPoLN8XQDlWz64sZDzGJIJtdAqyfrHPKGcSHaPDn3Agg8nBOisbWx7lK
lvBgO13bl0JQEIqQmsTq3MMxzTEIibQ/xroJSdYq1rqbcsVCyy4Y3mvFShJF46TmfMF/FQOTyLDO
lwcMO0ybcl7qpwhJXO2KUVTqsOTCAECpK96dWZzM5m5RpTorrnWyZXJ1jo26lueZtnef0r504n3p
h+ay9quH73vlzr6tcZKSkO56c1P6RO93mTAVhn9bYANNUw8JdEPXl8JYOMrhshA6Z4JaHX1ps57M
XDtxYHvVIEjzo5gYZDbShmX4uxlJWG0qFv4/vGKzx3ggcX8kKlY+ObMTwD24ikXsnfWiMTOhwTsb
uB1oU7O3hL9ldE2ocK0wuZMqhK7SkyzdWa/PHzVAAv7+NGW/Bsrj5h05Cq/+zZ7d+BuMgOs9FKMx
27I9kvhL2dzB4apDLOOJFAEm3pFI0cEjgK22sZ2c39HgjAvWCo8RzpQg3IjZj9+LnQhoXfEMOJIi
OttojCNM3hTMyh6tgG9LJ0egH56P1wpq8fw7YrNaPNSlmxkiyg4wQx6ZjR4fO60FIXdyRuUxdyPO
scaZiB9Q5NWiI6xUi+hlIDawJICjidc1xVF3vjJ3PSddc+qrOfueSh7CbFbd5TWz0+zvjV3BNxWo
d/2OhRBnGujZbr+taYA5AQqf2NbnpXlNsiKMDo0/z+Ywl3P/J084aF+H4vG5LZ1QkQZ1CNcxP/iQ
dLDNzmSH1+BXjam/3leV9avNkpdcxEHNi3/DJD9/JJmS7a5uW7/cAXmY0LqUiI/t2hUEAFVxaTJb
v40gJjBFtm31G2NhVt8q2LfvnoCbcwuuyH9C56/fQeqsqHkiG85xPBkS5Rhx8L2tdiY8mS6rX9/j
T4v/oqhm8iYA8zaf8dd1/X0She2NGRQeUgARyRtBayDqU02MGudVqex90GRE6osKCS6fptLfIyqY
PZZCSx6sNzUrHUqf1BXTlWLmBVyU/I2mqbHzIWCenw6lClEeUgF/+6AoKEi3QCeSc5ViZNmRS6zm
UzX50Q1AxPEIsnAkbDDnCU7tmcPJPVnKxt0XnXVIcSu6Kwi/YUIX2GuPhZ/TlDPitWPyW23Fs6eS
bnQARLa+eWkpnLu8Q6y6Is81GUTIANzAKXjseSw+0V9dLlmrpkTe11GZOs9IU6hH8RLq8exGvT/c
LH1W60OB8dvZlE6S/F76FPREzYkP2O4iiF9Fw5K5J9KQTL9JiyDy2ldxiOjuLDL8IFxexrw9BgwT
bgWleTcY6aUdlnGLjynyrUQ3XGXbNjuVQtIGMp6N5tMTCePGJh3y8W2iA4zdrzfqnRkdWTzXV3Pw
ZmwTp3+oNJ1Rx7GmnPCGCKhjj2PpSrBgU49xZ+0r5tlhYHexXTHaMTjSb6UvZorb9s8A4eBhHpm6
L6kGEYvlFF8+i5gALPhmHMqovbDhByQG127qcU24PPxnS+Jx161r+VQFsv6T8hlfhpJhh0w/XyRL
y2l6BQc6ahaO9Yr+Ky2QfRjnyAMqxP/tq1ayCs9U1e4KucbqFFk8WzzWqsQ7a5nI8zJY/z2Mi+ae
umJAOh6WtvfcFRC4Aikgk7LEXF4sxyd4LwTKhztck2jm2YKDkxC68bqdlzut/Fpn2jHOtA3G+bEY
mMmZMtkN7xS8OkLDDhREMCg8bsqRKMZWBLBcNxL8zRvaLT9waduU50I+LeOB02Ud76pw8gEZd075
MYTR/Aa2nB2iAvH2jlcirS5U2TnDZ5RJyvHcKdcHdha1ew9wObxrfeQGlMqi/GPdrL3kutbl30H4
rqaThbU0B/0YuimlDohWnIeBVU6THVG45mDtP2aicERXGn63E1b98m2kJKF6G8e1v4tRf5uvOAzC
/hE/1PxvhNJXbmtv9X5zmlLtGSa1bvBCzNW3Cp3qsRncCoNeJCDJ2cpNMKp7o53vROiSHWKiYXMy
Jq7WT0keIjZKfu2Lncrij/FT1/l2icYSUJTaygOXRcosw/hV7zwhyQEhEQanZWAVcAPdZgqeVgTi
/oNJY+n+QWUKl9vazUX8JInJ+zsM/Et19rpm/Jm8xFVHMyd1d0s/ZI2SU4Sok+2M7WzTx/0ysbuz
g7ubRcRyaTOGztq/1Cpokkf8t2LhX2zdv11VJMFZhLFw+Wcn89yNdTqfh6KZJAkIzxvAu+LNfWQ0
qdNXRRwh3U7Y1Je9hgb7vOAG7FAczHCTlKzcXzp4vFRr+CY8Vu0A/pvjPYAl0gglxohPXGpReBcD
2i02U4zfkxIxOhZOVYLxkqBdmVSHwY3xhCWoM9sALPQexjgNnKYIHP9Rz5QKXlIr8IcCAjTLFhGM
rWIzJ8tTbjM6vDi5j9PW+kX4WS3a67Jtl3nNvGlU2uDMDsHcYVHpc4I9nAkgIOrU/xt0bAzuXIxX
vwDsle4xRZeQQIPE+BzOvKN2Ud6JlS4RVY4/ISw0lL6ExQwoWr7sfcPPjLdmKDw2K+vQhbuiRGW+
5D17PRE2JviQY2/875jD581AHwJbQEppqj9+YP1hyzmnI1XADYEbIh2TM5sGj6l+bdSlGGmY3JGC
S8GqdgxV25xeB1TNctCfbeDlyPWdDkOCw7L/TqoWJoReA10gSI14/aH3rj9O6jNAQIEOftaGcMZd
NhuLxhVXKRJAx0TTD0YwqTEJdxsKPDitAd7FNDDp2mFobSdgdFA3JddSHdTDA9Uq7GvQbTO5DavZ
Ai4dqHXU2M41YKSKWhGmrO7KGMQLdcINkbITMxgmvALcHsqTioYtVbVtzwLHE28c2CPA+34LSKyq
ALH4eWg2grfSP89iKgeGq7s/9ANkdFQwUfAkTlnTbdwpHR8JeRpe3rwfcziR8fw64zL5A+EdOENS
TLNlcnDBgbn+hNM5tOFy8jgbLxvWMIQ7ezBNTwPuVayCNciUTY9hyN+BgDSfebWCEK1YXNGsEjRR
eVesElKGJJiAqzecuo91QG+/uoskLKm5ea5Xa45cMfB3QBw4Tz2WmZTzWtmf/SRxSVGGjgAOXJng
n5+4bDUc368Pha2cb+z1mLxCnZQPZlE841LIXYrlb63fMVrAg5Ul1WOsQsWwrdR1ZewRc7imQ8CF
7hJ/Ee9K5O7L0Exdu0ePxn9dmUbwS0zT8sOepHkLyf2FELhQajai8Q2FOyxOYFAB2mugvkUhqdRm
/eyqvv5eI5EDD0WjoRuvCQixpeOYsriroogFOqvVjefHzXM+S0xI9Yzflo82RX8sCNUTP1pktznQ
jp7YW1E4BzePFHXg9uq1bapcPfaNEhl5zoJ9A063kfoSm8DdpSB2rbce09mraaP+kTdnDY8w5IFO
fLGlxz7CdP3euDOe+SXv1l+mifAAcmc2+VZOUfxQeBPnBAZtQw5SOLbeGE/gEQWs2YHXScnUHVKC
LvGWCufGY0AoWYDj/Vfv0yDWL5ABpSSfiXk6Qy+EJR9O+b/reAyhfnWXFymrEHobXitOcXzfHNky
Vp+2pdUj6IxDrM0SS3Yp0HjohVxA64LnjTdXt+WRlpk2IVKrybKXLEOKbcn9fAPOLu7PtkYN3uRg
LIjH5jH21pmYy+csqhkPPMTXp6kSyEp1m8Z/arKzIEsicr4HqaL43bMNe/OaI+wzK07+J0bWa19N
MXBjOqNRcr92ErTHAGRv3Ys4rZ+KzMu/lLmCBgnYOYeW106+1Wrg6gJ+k95HXkN8mMMDWiFfBC9j
myacpWWWLN12Ka6TSNO2HJJqEXXZvpv8gZ1fWfR4KagKe8NcithOBOaavLaJvpk8nCG7EZ/BX2d1
sr8U/2iBkB+LmzRq1l8Tz0GzTYZafiyLo3M0p6J4Iws8f9RNKGJSX4F5iGEjudvOn0HtTS5vrU3B
JPuSDF7K/jYyoIJQsJn5/RLHOnsIXIjEqKrwXMqh+5VYllrnlC/vDy5CsCGw45jw1yqXZ4mLtTjU
HTAEPACj2bcmlQ9RaB2zH8Imv4hm4ZHsL2mZg+YI1cM0tPEfW3C7HAhkJM6GyiTR7GFFoi9OqBSs
oRF/aR+IGENXtaA5mXCZ/V0YapiqaFHej5dLD0NfsITDqTBD+lQ1PhSMycd2uVtAFXfbrhtnIFS6
cIN6M/tCcLG4c3AmYOZ8JWyfEo7gS3XPd4lsPdAAeYPyxScg/5OZQ0t5EyPWsKjbrmTdvYsT3/In
bPpf/BQtrd+g8HgcGeHyk20nN00+hf1P41383EnhJigQW79KzFHyEA+w+YkCsTLRj7XGGbuhQIm7
t117GBOIzFl8m4VF/O0Kjefb73T/b54wHtAI0s0jPZ8jHM8/qwcIJdg0ntLx/RUGgBmNy6rD88aG
2sfIj6GjFccZlLf5qIkAaLLHFCosgIgwLlEnkxYnrNWKVQIehmmk+NXlpPshQ8uK/mAZIsMTdFQU
TQQ1cMMI2bxy+jxeTsjNxK26SdtTSQ8CR0NZ5XR1JUSww9zvvwod6Xgf514NU7mP8m/Fg+lLQg1G
th+7JGfAztnaLe1IQFWznvxJEhWt6bbJezl251X7fnzDHlgRr01w1fL161Cb4DLxImr+0sZjGWrH
QbTXBih9nWSgtjVMFCoxyW/p4RfbsZPNQuJlKDJHodr84je4jrfXwxyA/nohiGbJABDgrPVQbteC
lYOpc4+Iv5/OX0jSAc4DT7XLxcIzTyDFC6rk+XK7ZsY1BKJ16p9DQhZ9RLJHUu1RcHInt5yxorkx
q9ZvlVvy92ifsOqhWNiHbGTtxF9JCsSKUxkRg02L5bp6nLNqoIClSqtvycY1ORk5xm+OjmeL3TAi
TeM3nfnX24CMWAMskh/GgcRLKTRD/R4sX6yPydB3r7gWdbgxHHuhVLSyoRon04t8Gyk0fJ1BdeMl
8JPBnrzFB2Od0aFjjwk5arUPu9ZtdqMc/XskHzPyKGDtGm/Ia1X97ezpYvzOUFndvw52dcFbYqjB
65DzPs7+Ej1mMwvXX6qYUZ1L31XzTVfFDflvSGldvWWXVdRfBrlzHHZtTryYM4XNSN9uPPJ+zoXZ
hpsLk7T8mcwI8Y+P4tSXol39BA7LEKImp2Uf3g4xDkw6lIq03IxBqGiSAuI0iAeq7jkGKnj/K/zN
PMII51dViQNknu0W1S2HxYUzpFn2yq1TDaRbVP78wKMlb/6G6Nz6FLC3pefDsNTfAA3K2hfi7J19
9srIPlscrGyqlinmBu8iYIVcq8UMBH4txcvK8j3nNZ5M+Rso52T5lQ/l1F1cbxTiLqf5m8ddWQaw
E4gLpLcGKx9tRg1xuL2MSCcRNq7+159K/cAioQRwpMpK7xTN3RxVQwSWDav2dHiIjbb21NedvuX1
zquGvN08/bARo80oxH6E58Cm+MtMK/RbZstW3s1VmIQ71/Bf/Ks2ZRd8ECL15JME5cq3jSOZrStg
LLxDFGGZBx7iHUdrIp54Q2m6cA+zMdmR03ght/Us0Nm5/Ey3aTDyDl9YwtmDgjXC8pjamd0djB6Y
kVm9TP0bYSm4F1msU3OPItCF+86wYv80K/dIzW8GtveApaEunsCLIZAEkanf8Uz20Wbs7fyQDzNA
o3adVhyi4Fvlya9Dtdyi6fbivRvUOu2cUEcUkyB7E+GeU9cr/6EVLP6NJnIxPg703an3zo+4TFil
sPUIMWRz0f/MyLrYiWSDG2P1Bgk81GC1pxVzxq3DUNLSpgB7PiA5g3qkbhlIGbsajD7BE2UUOn7z
YXORecWJkX7GIsrdZ1CGE7QvhtwzDBot7w0GlOFSo9YeWX20LSZ8vAs3JEtg9qweS8lv2JshYg6+
Z+HcFJMTla8cGPHJw+GvtTttm5Icy2ssdRu8kgHzoQeyhiPBhw/S2Q7wKggMkkB2QZuDDHgtsEJE
R4777glnRB2/ov1RweVhqyx2KrLicW6K3J5CWAeXec681zSpCCA6hAX2lWmLc9i6rN6QLDJoKkXD
YSkZufS3iz/Vl6W/Bkoig3T21DhI6eeR+A15XtIiRA0mC4wHV+Ho3KxYInNSjC4owgd/yCiK9Ndh
tveoSDg1KfQu/N+Vh2j7yT1Vhnt8njg+mFRCXuGmxsL5m6J4fJeSjQLVbbXUU0NHvWVhwSFXEorY
yIB381mw4+rv2g7xnmBYOt71iZNgCHRh7kkCaQnxVI16TwABinSeIAePeKXufD/pX/E4tV/MsDL9
SviYX0YOLDQrISqElGJt/xFz0zHrslogIS3Lkuc3S5flT5iw12w3QjsYtgaqK7AS1IM7lr0aXY5f
qai3vSivj6OQMNe2dxqxC8ugb55TqwbvEKwNc+q4YF2FljKvlrovVz6EcRPGhyppWRSEcY4Q0U4L
9I606ZNdgKbEVVcUc7ebeB877yEb3ehjHJ23jMANWYrOOQaSV0XQ8g1v6IEQ8R2FLuvE5sbveK1r
8kWCI2uinPK+C5aVkPFYFaiTukdQi61cLqOglZpjGuRyOjeSxqiV9ELc3XW1q99sr9WV3rZ67mPJ
sti50xDRg0dA+VVwNNzt+hhb7rj3TnC82oweeDkYc8lUHcsxTD7zPJZ/YxzEHAjWZPqpmqih22Ew
CgIB/PYXPUYNXZtU7bS4cdrlnbkWS4ctJu8StDilKPSacw4jPUmtU8oCk+Q17ST5jadCWEIYJEiR
rgVlC8eCBMaXxLdgX65IA/uQ4DmFbNqj6e4bW2TFNsJYWB5rty9o9mz6P3VSux1ztqPwTTrJ7J8y
DmvdPsTjf+kTVP0di3V3ZqeoxAxRlbQ3NueqfphsHyIgAUZx3wHgAKEDTs0IOMlGrJdlLWHzen6i
zKmJBtUfrMvOHW9OL+otJa+ec6rIbjOg+yVILqADY7SlidFlISgJOe1SVLCnkHMkAFFQx8OAd9UU
XIfWae2v4P9ymbJfCpK2gpa3Oxz2yw0noSC/E6JTH0ymzXAUXhTCQBgMPPZM5MOOlJYilAMw7eBH
7XxwJJ0gG6pz7XJohkQXN02B5R3wiZew8OSmYckXzXI5pshLzb3HCWG9DcNoCvdjKsW11qOYyu4k
wjx4TM0UqM+woDWarhA7mCNirnxP6QwDvlYjd5LKjmGwwZGnnaAQzjgzLgkB0kByogqiPuK4neRZ
pJ4C69U3QVQXDlRbf1gPHssx9RhN6/A3wfaKgmFt7DW3Q5fZnRFX9DXbpXU3Oezqb1nWom44HfmG
xwkaPz035C0eaxGr4uBx4LgWl3Rl8NHjmSd8vhTOl+e7xNsQeoJmjxnP+MV2gjVRn1Af1udVZH2y
HAVppIADNhF9wc8x+wjz/uo4tziasIc0TcpRM4scZFgQeqQ+dVUeeJw4jxgYlbftRpLWCWV+VdTs
4yiQ07bNURQwV2ufydS05rcd4uo2XPBpbRNW78kxMn7UA0sC5RNxlJSccLe2iTRvcNIA8oZh2luw
9ke8COYWOjGKyAp2YEXOjPIE62sbLZXzK8eCeKtNLZdtBB7HHigOpPe0d7ANcKLkJAzHaB1/rWSC
mgNOPIjIo4FIhH24e+IB577QCJKuT7qXHPCQNruWs9JC5KxWV+RyGDYOIIR6/KCnDk+Hh40IQ2yb
vqUY4X6jJYqS33BhgYE3SvinrombB68Puq+uvcJC1h5Ecp8k1r+UzsDLf1zFAkap7NzbRnnWfDdu
kagnl/zigQOzYqa3YdS+eqoJs7NE567PLouyY1D4GkfF0gr3SaEeYvnwIvEVeNcrpYjFTM1fF3Zg
T/yYlKeFdTjvI5pIUk4mxmP37XmZ2q0qA+pNLyRdQUgIfv5ilykNdg1uCLlb+BWq/RWdGvCIp7nz
wARlW970oy6ftXUn9xgY+jY3EDBYsiCrgdCYhEtOh5W5cdIjWnKEbjhkqQyP6aTMVQsZ/PU5yPXy
Q7FF9LfnSHQBApnjTxCUVR8HLaf1DS85p43QW9IfbVQ23mnPSR954ADEwrc8QhHzIbVu/JFT/s3/
lSAf7mx5QWKB16n4M8qMqme3J0+yB0zOk7NReet8OQPBXiF0FT9UeRG+k/Xo3E+01TZ+nluekzgp
eRW69CavKtx6obuOn/4yuQ6i0dX5sMvzPk4xg5Bc3sxMABjkm1zpmwIOr3zFohNAwkITdT6HNQhu
IVtZDS+w9EhLJZUBOm5CH1y6yx9ATw3J6gCtas+zJ7N5R9C/vuD0G7I7fqL6k0RnRcfGoOREu0M3
3JkBgidIWzVNt6OX0yG3yf0m44bmJ2+/MvZC0UeghkEwOLQVjVysXLGqMxPxsxh+X054ELQCnj0N
tdsxOIEL2T8oMSM5lt+gDpKYZ4CbTjdax0t7qiV23UMAl1Ofc0544cn1w/SuZpJcHwO14vkY5Lpk
9IPkIrthCsaMvXHRKdNzf63efsRSsK5HtwiV+2B8mOMNbDScAF4DxkrXveGU2vJpiT9WiQifWr/S
52tGdt13V4EAWIb/GMGt+issu7TdhEkKszA14jsCgN6ZVHCEBtfFWTa8VtM8TH9GpxnaEd+Xlva5
i/Pa2et5uV7oQkSMDpykXjNRUQS9mbmQvhDkHPF5NTj4e+CHqf/ozYVJbhLFsHbXNDI6rzRZhBfM
lWwFY27x8RdLTFMfk9p3lm0+JCMcGKuHHeiUetwPLC14m8bXFOy2joJo+bJpOoAj5vJdxnWbyHV+
c+B2+w8hFC/UZ+qkWffvlHXIwF9ntjtM7bq/Z5cYDYeOoQITRl4zuONnrJav0baGxaJW859yVql9
DKelJ7s9Tgk9OTxvSbaFczg9sUnxPOx3V3sVr5z8HuSlbNjAsVBDy6dDaytCO7dP9HMO9TGf0BO3
M5UhZ7cZI+ot5pGnaFWUqttB65MP10Qu4xJ1jMEmWrzGeWypILOb0B9oVhl7cIsHdyYNDvCL/vfd
HDrZC5Ufwjtj8JV8DJNNzUFDEXhdenj6W4DpkrqUZcpR35ZJZvLQFJ5zpjgJy4oo4fHsUUI5Takx
9vptSZMnIZwSZxN9HGXpNRZocObq3QpAJzr4bN2+3aS0KXJEMtyzDrp6M4HP7jLC2CvfxgKej9wH
J5A5N9DAWFg07YEFDAo7UPEr6ExQG7mVI2hxv1eLpnjGV/OOpW73mJXEsbd9OjApYHDX1CBcC4Gt
B19uG4/O5KLqjeEfqRrTvY0Ev8UDiq8rtn2UeTg/4RPeYTusbjVwxXW7luTKKEVryvlMr1751wMK
lB0ySGe3vtRFBvbA75e3tuwd3M1j4tyWlChFl8L11+RcFGFXw8cKlr+JUKb4xaNsemqSQnZnpFqi
shuJQPZUJt5yBRO7M5vEeMJC6tNhSW/5ohguZhRTFlEexxzPjARoqa0e92mXdx9kENf6gV+zbc9E
6OhlswX0sxs0RDIFXOa+/Sk58vDOMNHQbIn1CYoJBCvsHS8a5HlHpTOt3C0NRByo0zqkbKTC1q6I
38cbzxCtiuHkunhsi+5cw44G4cM27CR7GidAB7LM2hmsUNV+RTB9XjEGyhMqYbS81aMkgzIAbjjp
QFfZFif7tXKS3pvuecyw70TJ3Dgv8UKykscbYt8j64PgyenYCzxmfEO0o+cpK56A/OpROiUeVYXi
9dU1NAxv1KwN1gIZLEfHNsUdsr0IjiVPkPPsLnOOMwT25n0ShIaiFB7ApU/0NYzbB3Kz7jGixAZC
Zdfq4WBz/PwvyJXZK72prTq1Vewc52akfMTtY32uYvaNTwtyZ/lFSt6AtYujtfjRpUP/KRhQLnwE
Ur//NeHYOEund6nIXAitT72TNZd5JZS7WXTlgzWW5Oq3MaFndbYGGDYqWBLWB2mcBdCOpa2BP5kB
63h8zp1DpQNbiQk1jRqVMHuYIN4tZ0g+8Ndz4J7/YB0arEzoes/8/jmfL5aF3Fc+JALsBGNtftV1
2hGnlmiGgkpiNpDoLe2e16EOjiNvHYI59Dh5G21ruKMkLcyladGqHl1NCIrdBfFhClCLbj/3JZhB
BJCV469bj5RYzkO67tN5hpQbspKRlwB46WM+UVm3VXle/RqbuPQPMS3zBWXqa/hgW29M98SU+pCw
4pW5vSLlPOGhQeBgp+vjhii95DcZJHg3cETG/r5jKS432GrUbxB0OZun9Ao2LDnKIYxNBGicqC7p
5ysZ8TahhZLwlMwuVkLhluqp41TmnhgUxK9wMB7ycBnPJ+pG2/VxcTFnYUHDik2YenVvSwV4m34N
FSfPuWxivV9FqVkLj+IfG9GZ8Y4r74cj9XzGJ4oB2eVZDBll0u6/q/eZwklaFP1zHynzFIMzCreO
M+P+wZxGbNTS83WFYfdUEpmq/vGGAgP7lpNdfIDYEqSvJh7yswfRsv5LfMkHN0f6VWDkK4Ye/uDM
Zp5+bn9xp6MBP7G8Bwyz7k/q+X1xirE7sRQkvwwh32tfpzTEPrMGRUb8N+up/twhl03jLTyMGJA8
aaL9CnyfpEIb2JcBDggnrSS3ySfVfxLAjoADCNikze/pVLDc0tbHe5Q7UhRQKpeC4sUCK+ltGhfl
v0FGWMwiwGcjS5m49MgoXKs1ya5zKJKTzl4WvU6X2SIWbzs6aNOtOzaWhkRyZg+Cd83wGrZx2m2G
fmyLYzs5AUSIZMnukdT44EIbuvRarxO3yQgCcKPTlcjAjIGV5xRel29O2CbjHw7Yu2+0ofLwJGtg
HyczOP2xCwjpH2kluJ4MHYT2m77pq9OiMfhvbS1XMn2Zp2/hyC7fmHuamr4ITlr3tjBBusuHLgZV
bLC/72AfhqRRI1gHeOxpbDi5OrYZ7QNBShWf11TpP9ZFPDJAhZhkx8TsfGGLZnrMOxdyYxoEpnmv
bLoiM4Uk11+Y6yGlOpKRcYtDAuuYKKU40Zhn7CFau0id5zoPuwtHvYX/o3DCf9D1RoBVg5DHNIlj
8F5Rg/02I03f31AfSGjOwhpLWaXzhb3HY+G/QlmPUYgjYlVgaTIBbqPEJ7gSwtAnthtq/I+jM1uO
FNei6BcRIUAIeM158FSeXS+EXVXNDGKU4OvvyvvW0dHVZWeCdIa91/5MIx2G6upTJi9fzWp752xJ
3rwfVI0TiUmjfFeIWNQ2HyTJWiAMVjIXjNMOKABVptEEEn0JB0DEvTry/mTyaOISal+BZud16Ekj
O0E8z+DR9cXk3ZIMJABYMTDQY1FH0+7NJa2hG0+lg9fBTjfXkIj2su+WR0hCnkQcGw+3vgs39d4r
/GQ+gDggFgYBPhjudhZRvyFLFgQpF+50R3rljWeFOJfeZLEOjCa/WHesEaZ+F5ul/5gNEU7UMOjR
9kywMB9EoTe9gc4diZmkDfia+pZlskZLzLEOaU2g4yelapPQzsQkKg/jM0QroijoSR1ca8LTl34w
qr8TNMM3uOIYmqMrmu6B1zRbr0s5y9+FU9K1E8oxrHdlsYjvgRwivU1WHb4NpmzoyrHyE0TKSZpt
sU/XCwt+2oE9yEb1RnOcEptQ+E5HoIiIH2wpxuh+qAwXNNQM9y0zXfzApLrMufOyijl5Y8xd47Vk
QYFNmQ/9ChntvjR5/mhdE6Xbru2J1nOKqckuXDzlY03bSvKjG8bRvWXMilPbH/3/CuAbRzdcSuT6
ICMPTEEcdQGAaTksvCR74jITZsMiW7l7s+ZIMLMW1pyHEobHqeucT9z83p+o6kjTxKjcHUn/qf5p
z2l/mpGsNERICYN4OtmiaIDMpu5TQFwlgCHpOSgx4evRDHsLU4rt4I7I0BN3YK2b+CNBrS3T27uZ
7DZvy0sNBGrUK2q+TcjDu+zSdQmmrZZAe3auccpDyyDP39Y69+UvtujltLckN91W8HOf7NcVsjdi
VafW9xQNhPxtZgIMX3hgGoIOmV7SRfnJ+K7KllJMFKRI4fiOEY26My/FvonQpO+AH2AUHzD5/pPe
HL2VlLWEMdtM/8CVRC3iWbNM99q0Xvfhs/Hbh301BYwMHRYnINvHDxI84DMppIyPQmeI1olmRrED
WeujJvop3uK8AByRc9oHbKrm8RLUkRW70vNZkJTENj8tkmH3aShGO57NkEfPEA2YG0imFjE/+kTA
cM5nTrwSNJ0NeRR0+U2cEJmIITSLTlEXhEh5PEyXZ5LB0SLDIPNI9iMx8t2nh3B+kBgnYLlM39/b
wKTpL38OkVQzt/tE6IPgJwhwVe6ZPGUs2dNKNsNH0CbxeqZbm2bIom0MST1KVnHq+aSZfxP+J27Q
pKB6JnhjeVymkDYlw292xuKW1gdNQGb7wKorugLeDXjoFJ4diAstmOmVmJrqWkNmc49J/38cu40i
wKQt7PuRSKx9vCayP+YSqsdvRPreo7EUhTuXBIxp6/WAu6i+FlgbWwQgGdkk1uiw6jca4EB5xCY4
44MMHNfj8pJuReyAv/6aPT9k+lua4VcNvo2J8Rhg4XoPBDEA3zWECnWNwcrCEovDdHL1U5RJJNU7
/rZmcbiuS5fRBTNPn2UoF6IBgRRVJB2vYAZ4sPOZ2b6LuOYFooJpD8aa6BeFpWz342qbqx4qMe8C
V2Jdb1cKkk/aoiw9sjWYGYWX3nCJfaB5O4oNP95XoxremmWiPdCZMECHljw4tSEz573Xe+ovHuGJ
w3Hi+tjopvE+itmLrqAni8+oJdNiQyLLRDxer7rvthd01F1LugLJtyhmNgELMjocdwye0HImhOOF
7RDtx35oWjyPbXn2EdlMp6VtrTwyniEoiBKSxa0tEVofCWhov1YiO51PIRai1R2geBX9TDKfCCu1
TzEeXwQWTle2346DSncbQz2ghlUtUkIy9xxGH1lf+7+h2K7leSQ/4H6Ar2I3XrKM/wG1KNRulT5u
2VVh6D4RO2HUnulZW19ms96cC/CXUK0S+haz3sPHjtYtGP6Ebhr8ZLrD6R05Y7XiriPtOZsbrBKY
VKvsnDWu8wtze48nLUJycUccQyKu1OcJSujF60xwbMnMSs9k8lY7+JLINbaAj5L6FMfwSK7GX6DQ
gCNAyCYZaG/paOrsyuZ2+ZXkPKQn3JwLd7PKCPjsA65QJH1gdA5U9sjj1tB0wQuuOFI663TK/D3u
I1wECFWNgYwhCV4CrEbnkg/MzwGg+1OW78OxUoRlgCla7K2FwF4CpaRfP+N5MsHZEdWQ/ynLEoei
U/ceWSvQ99HybagfVyp7/hyYvQMb1rJ3dwV+Dn9PKhRxe6qVNLQ17dwKBwJ3IEFR/I93+KpQ7MOH
GPdU+/G/CRnpiPq4YxHUStqFTUDbzxynr9KP1G8YaT4q1jDJC/Fw2CxhNMb4NnlJEMJcl2rQ/j+q
kLU4zFxQ/1qib770SGb2OY46YFaGBc2KsMFja8IT2MQX3BX9hRCCNLnobnBfxljVvJZsK9xDhZ3K
XIiKsP8Rwiz+NEyBqtsLU0V7vDeKJegY6XXXC4DcaAmd4QFam3HevBknVLLkTBmYN5Y+jXKaI9li
OlZOrzV8GXGfpMyy/+qSdIDjgiSRzxSKlfzkAcR7sR0APSWnjC/f++nVKNzzkqPmY76lrVOdwtAX
Jd5VT/5HE92h37d8RZfEKoJjd44rR/SRkincXycoKMAj3j2yEZKhF2cAWPiJHaS8ycldeCgvCWZX
HB0e4lFOJA/4fBIIqUOCW1Fbb1XCKHfaeRZYLOQUMCds4nwn4BqbfC4hkWSOutcgmZ0rd1627tMY
1voe6oZSz67bsXfG7TLnBzHzEz+gjkacZYagPyvHUf55DYOKmZxUOLVmQF0+vYwTdIe0C6sHntOE
QLOZKT3Q4xL+TDjWap8Dx5J8pCyT7UVkiPCYEQdR+FZjcYATV/Whz4K4nT5Frr3vDu1M/DpgToSD
z4LwEpthIlxXFeEz57xDoNliGLWCJmjuZi3J3ezWGqk+AJv4NLCkIsbeHf3rBDbYHikxaba1E0VM
F7G11LsgsjI4IDEIqw+/YPVxzgwl+WucQTDZTGOaqXuSJRBBQ5RWOeqColbZCyPZgOa9ZFCgjmMH
tJvRbn3jUsQBeFZI6SG7m92aOvSsm7AjxPQFgZWsH1YwVfmBSVry07QwSrEsIkc71CORmNvaNSyk
aJGI7bOhtp/OOtvPLDTKOelAh/KemRpWPqSU5a6HUfK3mbREzqgKH5zr4LrOpsbabdAWKgZNK1qF
crPMAst8MU3W7GtybmJirKRuTrJd42gPopN8FtBcGmP4TBTSJZ3K6JW0Wv3AQI2FSXxT4+8AqA8V
WUAorbl3tP8VFqS2byiiF0ChSYCAccV+QDKZFGTuRCIJflNScM4MDfXZ0VsYY2wSZA4IbisyjY51
LMmax/UJ/9QbA/OEIjuq3kKGebcc4cm78mstPuclIpJdmcRgN30fcG9c6aX6inGvL2AHdD47z2po
EL/kE+QVrL+oON6h+Cr4gth50OEbRANq30/FkF8Tgp2R5joyK6+LNrL5WhXhfd/8UH3yrQOvC93v
ZmCjesKinsaH1h/8hzGiq8EHnqXOdi4hXVy4hVaQlBSG/J2uapznAoAVQ5tVd+v4YlrRlmjCJzAE
lwlomTpMAYOxC/uKafnOvHL+vOFN4c+YdWYamSRiB7shkwxy3DrNzlirQwcssA7Rho7pLK5OL1S0
tUQQ6jtVzcQrxgzmGCvnMm0MCWicqLAtwNFlW7fso4fbLgYtU5HX4CYnKF8b5L7htfCSlCBxMDeI
4YkQp1NGIgX19dbTtPMaFkcb1YXcE4HDK6UGyC/gFFs1vzB9jgAOLTEnPkwTx2xtipINBWwsudva
MU3+4GuZ41+65z6+K+2q+HwUfzZ+LNS0DK8E4vXFL4Vq56bZmdyEWoKwHCzNrDjPDTAs+Hzg+jDc
F0uuwFzhVD6ENvZoIiDZa8R+eZIcW5VB7N+4ls8JY0UOWnXd1dbvPVLCQ9l80P7aX0L5jQudNsed
wNhMXQTrJYfW3pHI5cPSeyGCeyWwy1TQPPb4GWsedg5bbDa5bo+T6rrwTcY5vSYryvWANxvvQwcI
aEQMzv6GnZRht5+HXvjGoYtGHDux4i3rw4lMRPBbv4c59P5mMOZQG3GAAieNGSIhvhDiI2McSy4l
OkLyyYUOftu8JLqaAoV4eHpP0iYTTRoPwBMu0Se0QcR5+W7jP3aLCohVg0FOFdkOIafbpkvA+uBF
74FAeGWci/2C2OmWfKICcVyhtr6yfma70qC0Lo+KQQfisPT/uciQ/PCKTL0nLtJ6cQGTXhHR3NfU
N6wNR2JKx97K32hTQJiwR8N4uERM68GvdkF1jes+OPiMLsh26SpldxSUHuctgXTozVVhWcVNE/Iv
TiUNrR3PBCNpLu1kC2oj/ZePoiN1sZ3hTcer/3fKieJLqyT/oTOCdYEy8S9IWQIeXIzjZ79mgLYh
hbxwfjidEfgnAw/hntKR/M/KcUOEZhVIwru2lUDqpD91zSm3aGWRxkEvf8hown/XTLCKXdiHxavQ
8tFONq4e+8J6d2E4lXa79IFPUMwSwnaMF0f4p05ZCf+DJSGTclgQOUcECs4XuvdRHdi4rjmU9Yni
p6qWgvq0Hqi6QP+tpsGTWdNVgi5CFgjXvil/hdqb8/vJW8s/7tpKd1/XGB4mfjOHZmhLV7/+lAvK
wmO9+tpu0aySv51OdIoXl4HgsG1Ct9Abp1QtQoimFh/9XJqPzu3C7lBHxo33feE6/rVN4+STZ2Lu
jsBNg/RjrqB0b0NnYGwehou6rxc6jV2ECpCsaKtTsp66xFu4dxPvNY4MCXU6Htf5ve8MXE4TB+Ku
Jeak3kEvIR6UcZhvd60rs/dmEfix/BJ2BgYkto7xzsao8LbCDkN9j+Okpc5tGrQ8i7uIq1gCEqs1
dlSIGVE6CTRwRU1F+CqwA4rnGWNWfiUlTTe/GaaPwKL7DAPVwpNok+qZfjj9hMnHyA2DFpOuKUxS
uQ1S4WBQTGs0wPVuIHwA6V2rgMtt+6x1xru1CSe9XeiG8pc56HoOMRsG8S5GeIa7cGb4B+sMp4pF
fNx3SSU51CeBYW5wJn7Gm/IEqwpjV/hQPOCzO6THph2wxOqq1jEgdYBNmuVGlxZM1AqNq6fThpFl
k6sJ+a9xIhfRON48Wo1q8N1WHDNSTcx6jxU5Y03bOXjw+ydP5517oB/T7fvSiJX4Lt/XY3wo82TA
XK4yjMuDwvj8XGs58cGCm4NEgfR4woLJijteLv2KuPFgycyp77uoUequyEfOx6ubypZ4FfTb0Qzj
jnNOAkPQwXRkWT9NP2ynbPCZsDct3vusRuFMDgoAha07kGy7K3q9NneCET4as5q5LuywKBlhSHUh
lvmZwXp1dBv++EtW4YKCu8YCA/mungLnUkxMr4+rqLP8qatQcG4YA3T8R7UxGWS7lBABlPBzfze6
trJfRdp6pLA5iyS8QVTNNtZyuBJII9cXAXzOv+i5ghjluMscnifaY7vJKUzJECWlgslDoxaKYNnB
Zjoalgp/6IoMjoEydJGeUVqir+KSbkADpbCE6K9Ail56Fq3TNpl8b6VrhrO9c8F+gkdQwjS7sUVZ
vIs9Z6qeRUHwX7/pFAm69/3CxYUIbITidM9SQk3PhecPzT2Cg2V4Dww9MRPPMk13gWPxEvrIcwGa
qHb8Mwb+mj1gpffuGnfqXxF/i/rkdx7IMIVFRDBGaMm0WXzqw6rxmBC1biPYD+XdeFfYCThyZRKL
AqWbb5iwFnrUV1OgmcUcVEY/Je+X2UMbVRURLRSimzGDLoZAVcRg0fliZHj0uxitdw6fV52WeB1Y
wlErVlt0XCSiwm/GoxTnMZmL3IMUbWxljL63rUfz3nQQpsnbtSgKS0JY4nM5yin6dBnmfrTogVHC
IM25z6oiXx+ceRb1b7gjff5EDAInAXt/syIS76s4fJno3rodAAbz3Q4OhXwbUJmcUMknnyiG9RmE
GVp81HKCl54m626uO7SN461QI9uROdQra4guvELZxW0gkGS6W9NZ154m1AbevqvdUT1lPLzYxCqw
Hw/ORNDDznLt/UQ9Ivujp4IpwxfJyHHTu5Eqdm6jq/jCE909BWD/bqENRn+xL6n6XaDoEMCLDMvF
8n2LrQkYN991qA3QcgCkHa+91uk6nYJpdeu/axAtzoW/IaxfcrezT8S/WnHneCL4oDKUdUWEsy1g
cIJsQHGy1cUQuR+2lnYpj3wXZcp6GlNhwLyRnNPfOvOnhDCbsHjPWbCStVby8mHmu1HVX1hjxhlL
8bgZ35IiTXt8916PtRI+XuUeAiq06p6ldJL85uVdfQi5rPlRNHRZKnb0nTcz/1gbMpNxPfVhDRvA
K4rvsYTieTsr6YuKwPNuAJQyCL2dF1WM+6YqGVBWTnkuuxfDP1bnMuAU5gxlHi1f23W0lywu4DJ0
3C1k3hQtvmWtAMlDDg5uj1pZqG+aMzl81NhNLzxhBm39HOHX8rSiPSRWXYL+TSET/+DOCuQpjAqC
6jNw9/qjYp+iiZ3iW8fhv7jIzzq4gwcP7fhHQGb8AwIH8gIBYA3mQNyYNyK9SLRlQBLWI4OrSL7D
jVTktlWz47+h3Jft0SBHcs/lDQtEOUWm0bMKcPlMZpyrUwURPdsXgatxgyKZu5pMpzHRSngv9r6L
H5DSxUnOQlucR8NalD+85P1vg/cdxKwS/idbJcLpFlCJ8TFTHsnN7Nb0ZxMmLjm285C+r109PcGe
Yp7d4oFA9Ea6NL6PVs7ND1VZbP6Vjs/9ogOyMXfp1Of2guWkfm7iKfovg0liCGb3TIRENgKXVWRj
U24RjNv1PbTSOw+EpPlbx6fz247MaTWLHa6iI2vWBIFwM4FOyZtAvrRRv5R4sMBU9W51q5i0W/us
M2656ijRC8sQkazRczTOiG1qPdf1IR+t6neGyow8SDDtxAojPyb012qWyVmctghn+pyJJsxKJI7U
Zm5PbMnkHSayyp19GQTBvVc6E0qQ1S8euV7Yz8+x5wGY78OAdX5rVRduc4fT6UC0io2OiQ1vwHCI
28X4kZQ3BFHVR2mPmkdgzxxSM3yXbg6LLYIqhA2YiIQZV8LANNXz69cGuQ7vOYWc3BjsK6BkMU17
w7OZYkQCGxT4q3c/YzD+b83hh297I51yWy9MeMAkEJBTg3pLX1wQ7qjyRLy8s++jggYM6ECJBNYO
tDR3W4S9oXH+DUWXX2XdxuWlXVOdnRyVNvdNSXo2VsBunr2NzVefAG/JrGc3YzP7svjm0kuuwPS9
UzkU10n0TXEz1sbtvSFOQvxZAo88Kty7CRwex+s/eWyAdadYF7otU+UA5pEq0nffxXJz7GoP/eUZ
2ndtv2YcA4habRBXx4l52jPYwOjvjLgPdf5cu/LLJONk78n+Ic8T1SwUZwD9LaFgI9b8TZR5mv2j
2/zBexHdk5eLrMHH+/ESGo8QYpQUUjxGDqOw7uyuYmXrCZVlemjcYCRMRvS1+xSsNvePAbdRjEDc
kWWvD9NcVqZDmk6UwgRRDFkhFXwTRGK5xlR+IZwyN5TzBkx06dCssNhnidiJ6C9eqUjyQxACfUKl
M4dkHiPY3dT5wPgBl6OBkSOGBRN17g7Q7ZtFgZaSdEv48Go8MFSe9i7WxHMfpBHRBdxE8jOHcDZ3
U+X6+pM6ci4Itues+PYgZ7zDNpnICkmbf2E/m2Mjrf+OUSP8l3Ejk3/h0hHgHCevi7TzhxjFgWFA
AyAPuwoUBfrreTlZUcDw06SCvKPU5tDHZsdt3CWC/UjYeUxpMqOC5Ao7eP2NVmX9xqzp/4Z1zC/j
RSx7mOthtDuECItu+TpY8XISXtbTOlEybHGZYGiKKQU/yYl2Vz75OLYn4jmmm3+Q5vyRaXKhntBU
NQLxCxVXdx/knlrvQBg6yw4PYYjLnFwVgIDuDcbVN3RJvNshtMAetVX902llhrOG2gTxIPSL6poA
uXKgNJOV8hwI/lSxSdBqMiJGgc/xqZHb3kN1LTEbzn34vOqR6A3E+zkx1hNuN94GYpFzrtA3Xwvn
L/Z41z+FQMvEL5uNCbc3GgOSVHCrtbver+vi4aZ5f+MtIWRmKKplCxun8FjQLuXJc7sSjnWZkNn1
B4cLktAx8eRpIiuFtWkh7Z2Ki0GeC5I5AbVR84O4x4hE5Eoes8xv352qqGnEcrpmAm2xye/9uSaB
R06zNwJjy4z+bXuvD3d+547rkXVuuVwi5lps5MEwN39RF8d8EAXvd/tVK+iCR9wGvjncEoOW96B0
5nFblDcgKMgLIkZYdnVJ/OwXvOdUrlLhJMP0D3mJcLVtX2oiazcFCpaNaJ0ufkxTyqmLiuuhg86L
Ej053K5zCDEV8VqeHG+aV9/1XhuWaBm70WVotj5p6952JaVzfqmo5LMDcC3x3KbwODfi9i0z7qzH
/Ijpp4wZcbScqFU6GvRFphZ3QkT1iexJAixokdbuBM0H+UBBaf9VLCEWh5iT9jSjfeX3RZT2BKVG
JT8AyXIcNanqKHmSnnxAlk7LPVsN4iySLHAAYs4B+K6II/fNeAtSvEm6bFGt8nvwjaOz7IXnd/5T
tswrtw3+fiRCqKpfx8xb8CeueXc/C67n2NMmPmTSZTLFmrZZ0f9WktBblCD9M/1Ej7UXd9G/qO78
7krwgCHAwObTHe99HaLWFfoVuQbp36g86F96pzQJlMJlyvZTGwSPBdvDFagmNtK879aflvc9pbua
gB0zrA9cvJys/8CjALpNYCnghyW/IDzhxGEzDl0GEF9H+4cQy4+94uhz6jTngS5s3vfgl5vpwEol
9/Z8ry4W+MxEbJyqyV/3HfOdeNj1LfsXdUTrMXI+ihxOpfvslQVdXtcHjnMcW3/pj4E38Cl4ORsG
HsUU1UjhLOJtkoGpaLYc9AlaMHPaiTxPwn92rXRCNBRRHsjPOmh6DXBslFfGDrxiTFarZ+SMy/JQ
aExXPMuwbdtp1lymxCfcsyKdGIhOnG5HsAnBN6sPhtKWvno8dg0c+jNCSnRXeQlnYRvg33i92cMy
7menwzzRzMN94VDgvk6Mmk+9Y72R2XA6UjWOlYcEkOSDFP8QKofxYhwujB3WGI5OQtia9KIIwYVg
P0TpI7N2wEAG947Zh5Fc7dtcjASpUDZkMOtSUio/o1JU93EK3YBYZvw02LgRiI++3DIs5ThPnC76
kchMwOR1KHt3A/NyRgxNNv1a04HYEyYP0YU4DjIZdZmkV7d0ovi9E9N0qggGKTcqmhFMEA+2oDGL
yY6iHzT9KkVzBOTpmTt2sln4DBEJrC9T+uihdgXpVS2OtX9rTte9Q1Zp5FbczAsnVWcW0FEQ04U7
CFoNaitfnnS2gHadAiIIKICaKDpQv0zmUROVtK9o0MN9Cp7DvxuiuO/2PekmcjNPQAoOZeFRcc2E
rBVnCyvtX5dadHeYFKFvEhb4X78SKnfKVAjrG44LMSsnVlL5eu5mA6UwLyjYeZMl6eqws/r0OLLP
YdEbdlzRDxqVSejzbQx6PpXlMPweCjsG6JwIfb5FfQN54N7upyHXdzhqu2g+KSL6hkspvMpF3cN1
+ul2Gk9CbSARIdTqar4a41n2nR1Oxi3yd6iOPW3MdxfqckaHsHTLjFwT6MtXIqr2CGOsFu8SiXj5
DNUj6R8sdCwiWmH3gx0ExKhuwal5gvnOYyHNbHGFv4CKDSfxpmPQVryoOkSTEBKuHbHOz6iIC2p3
3EtlOqgHnBSEA7EBuJFbVhKHlm3rDWwZynIebm6WuiToLi8ZKHarB1ljSBrn3OW8rMyCKmbnxNuN
5N+g3eX4Z19eLSxsk72sooY2iqdSJsXBy4i+hNoywSB+LmvhxjcsizPY5xjhPuKLLtD1uCkJtlzS
Aw1GJbvdurTx78CpymzXuc46vGni3MpdhU75ASOafcmdpDAbXLAMeixdfLQdwBnfNwwkn+ueQpmN
5WAufuSj3Qyw8z+nTprTzRiS2g9EaRbnECn1ctTga+WXQ7deENyCJqjYzk6Rwvxb8wpY5TAP69cq
DfLcLS93BV1XeEajqQVO9jPmU30LxYqN6h58xlvchwxAUbZHQVklLFERmi7jpk40KhcR5kDaZMaI
+GEKEZ1cI9By7AnrBNXkjrsukAeCup2IiAsyytsHDsBEIvVMA7aS2OuhbaEbB41ylAzZouAErgpE
6I7+rZ28jccaEpw76ra8+hP5aNM4LTmXUecTwAVVrSTPEaEidUDm3Dmd9Zb7qUkD/ZdhoGV6k7hC
YWlvvdw9NkCR0O5V2NyxzYODXqNxjyi/TL9bN4q9vbSZTa8eAJaJuEvXZsn6abmu/mZo5Cxl1CCq
XyS+4FLYaXQjlmJ3qNyHIo9vjiqa3/e+xr33zDbSl5/aHx3QHp6c3fyuFWsf7K0F8rJHRFxO/yQ9
hExYtWYQM/qZyzd4YJsb1Cgc2wS4LZWOnz1GZKS76JzyoseCVy1z/4DHcy73nINV8wg2SqIwhHuX
3uUBgo6n3qXB/knsAA1q7w7SJqyUEXtmOOhZ0qg/AeWEdxMEJ9Wnz82G82NiinWJBSDmzwXDHsL4
etAiZ+/WsisyhtWe3nlYueM9RT5EHP6PMIi/YzutKn2VmB5YKrJiycNjy8J5/hlk5Pb4dTPtHEzb
K/cYdSM18worMINPFBK8sRvQicUkYkWJEVipa0qsrecQrML2OwvbO7ThcUriWr5KFi5oXeb0PLh9
IKB5dcosPy1hwuFxlooVKZhe/MpfZUHdjBzTy9LdLFu9ILk0cX1ny85rCU/P6KDnBDLIj2sC6DaG
UdSIHIJLIHmEBMLtgJPPZZUVZ8I5Mft17S4DPB4ewlmDeoHWHGnvuBZrbx8A04aSiRvcHGRAwsZv
lpFHtR/qeAmPE86b4aBRbBd2WwdjTew9/BvxQqAQcZsMp7z+LHw9kDacy7LizMPo44M1aZOZwTP8
SSckPtzSm2GxWL0cuiASIZT6MfUNiFwoDQdQg11TnmrQD7LFlsFhSKTaHLq8teQJFWKzsDHXX+U4
jupVdchnCWHqFVlFJiQKc9sWJvMHDOZ0tOyPmYTFehcWGE74l2wrfpppKZstHrzBbGyaCPlVRllf
ZFfem9DHLF2i1sc50HCi/uFZq+mwV+Jn7lPRJ6DMFCv1TVR0CjJmL8lwYBtmoT4BMcJwQMOs+V16
7u1Py+jDv2NdUYp/qkFujz7XOiCNUVDLiICJkmEoJGMSzZVASw/KMZQnX6eTj+5wYaNwqRWD1pOR
UX6zQAqfQ534EHKwcNQgzBsZ+W8D9B2/K8q4+S+iB6Z+xBp50URCSgc6RYJtGbjxjHGeR4IxaKqk
4ZmXbqeUwhTOWv0+BEcunyIfrM4EZxfKE/bQNpueJ6qvLr4wzB6gx22xguYweRo8wFX+EIIRMsUD
wMLWRIcW8lrX7TEDezXYxUaEItqC0sc8vZCHYJC0R8U6H8qmCKuvhDJgvkY8eOPRND15FXUa54Yt
ejPEp9m6ozlq4ZLK5wwShhFTC9yvxl0WEpdu5NEz0/5xRhucIe7sh9qDGWaiiFT1FATYvp6UPVe0
VkhE+ZDqXY2IjT0yYgXmZUWVPyOf7RjzB3NJ2lFH17BdMEfoXdNQ8u8cE49URowvaNayhsQ65NTe
ZvCXMTsxrwmWU8jiT+zYaAn0FEUWnwRByz8c8swY60LJu9YfCbZFa/HRVcKb9qIuG4NXfMDSJXGQ
MFIKEkQEWBAYi2qbzWdio5J/Q+sTsayDJBr+oRkJgm86G1fzlSCL2yq0LcGJwOXO/EJSRxTOZH2Q
C20x1OGBsR5c5LIbnG1L3BrbPn92ZnZ5HEjDTmP0M7hPiFT+KSPTXhGMFFD2ypUmyqVopx6qAovz
I/VwuEVgSnGRd2V+HYa+ja+QGOYWi3OFuC0lyN7bs5miUgvTlBiTsMh5sEKnLZB0tjZYORPBOaLv
jbJPZ2zz9VTDcRx4tt0muXIIoJ0a52j8k7F0fBWVsGx8saEhn3dbyuFGov5gNEWZwEycfm0TlVEb
bCweOkgTi+IdcMCgErkUq/i3CzkgeFp86pA9xY1Cf0J/kl1InAnnR/TjRX4e4mAU19BWS7AnLSJ7
G2YZRUiCaQHvYZp370WE4vJbNSlDuSaAsbVD/uKnB126zu80Cqp/Izbzhm/DHd4mZ13wWZEDWG8N
8q8fCDL4/snmZYOgk1sm56xE94xPufbOK2luf6pU6Ra+E9RxRH56zUkRTI3Hlq8w1wEi579xRhgG
oTSO119kaWWPLRio5ZjUddBtWfDeAm1aEbb7kIRngmf6sDkhPc7kztVt3DECRfn4a/RYNR3Gnqiq
x3VksP/CsopkDj6frOW0JTJpw74gONIhgdDLhvIdroL/X9DmxQmdNeh73Fz5q+ymtLsUyoeHQfYO
rHQVOeJhSWfswMSN1s+zkHN7qNXiRqQuxZJ4PfC33UaqfHjpGlsym+YwOhQonptjlLfpYyTZbJ9m
n2EXUTxVjFd1Jj5y7wydgigls0Rs/JD582PW1EaBH58kjodhjJjHpIWzVW6OL0EwYw3PjFjsOXRc
1EyTCSVdQpPi+CEXunuA1UsEj6NCbKgu2iGCa/HLEE0RK+fY9AlJGSVCgZLhs0TkhNOQNTRho85T
G1lIhcBuCn+DUi1Fqon96XZa43Q7dIrX+DtJcbftwsQJnpEdAbKfGpP+6mpR/JVOIe4apuTM4f5P
7nLiAC1/ua63AxFDPkrFehnhso8FkzQQvc1dALsC0dg4CFaYuL9jcpFgnJU3kuF4BUAQokEbVm4b
Vdbmj+tSAoekG4DeCNv8PBNPcBszYQlEHzhL8rqctR53QuluuSJ4T/UdijV8ErbIvij6FkWwl05f
JwwgwcUEGSlY2B3Kj8YZ9U9BoPzfAvSme7mlO786/f9IO5PluJVsy/5KWo4frNwBOOAoq1eD6EmK
vSQGNYGRkoi+7/H1tZAjMV4YaVeVgxzkvWnOABzu5+yzG3iYa4aM+WXFT4o2Ifpy0BpJBsfXQjbe
94Bz9EGNSZlC/+LwFRDza/E1w2a3vCChp98x9uMpa98lnNAq1bB2YaQ31DaYyY4YQvuvoFYWbA6s
y9K9ULFlHkSlo5+zEPMvzWyJFMZujvcerrZI9YxU6AOV3sSU0uPXk1otAvSrfDoePa4Y3E0G94O4
r0A1X1rcBW2G4+wUYJNCYedpJ0BmpDLNl0PXu5hywb6/hmnVBhe8QQsjZwkhepMLlTDnKD0autFI
fIy727SRVy3CxmjVWSNiK27e/Gaqo6FHszBIrIpMmW+sGcudL/NcV987nXRHxI947HiGTpKtG1BG
rrtWLg1iFJQ/KrAgjFAiMLbn3OibX/UsUON77UBAElyR2NFXqZk7/StyPNBZDImd12CY+Cg7067G
FbM98Zso1Ok3g9a8+1LNPhzNlZP7wU8JgyfBvG5urIOOSP9eFbjwcJpCkTd3cMt1ft1VWuW7hq7O
WltupepHO/OZgxN15+2sOuzI/SDedflo6/brEGDNsmWKuvgLwqEgNImynVQ1TGFoduM8tJAhwXNb
D62NiiIIQ/PZYRqsvjQkhI1fcyTVON1YYUaUL5wlFNBGj9eP5RvyQndeSsRLUlMVO62v8itYZeSG
4kJR/IyNGTA6oq5/1IWdHJGXBa8+5njDNp+4uyFzeDSmbe8id4/s+tYvKRLXQdjjpF60dfCM3Taa
JLycHCZzhV+BBQXM8FYusJoP0WbuNsq1yMcivCrN1omN9J/Qe3cJKrQN+wHuD/NGJyKceSSyW99l
0rF+4SLQY35u19ZLGkInOaDBoCG2Crg+BIBN7tYh4ii/tdCSJNzfkUhupEC9dzNEtVqsUTFFQFml
kZxvUqXnC5zYR3wLsxEfRZF5pbWJRokIphySxt6YTdXhlwm9sD1UfTHidobFhtxLD4Igf1VGoFGL
P8kmRGssVkg+dHc/1HQ8K12jX70sGhUf8o4m4WqqwgrT8BoAYDXT/6htaHQxrUJeTRd0FDYMYeJd
HeNmsNFmuAfh0/NsUZ1a/ROoaChus5IxwhtaG8Tb284tcSDd9TCso+Ca2R/B0nvmDFbTbmMXoSnt
h9mrmOecBI/GKFSEQ5Pnd/WXvFPWNw5x192qMIyb9eSmwXODjKL5NU+Iru0tUG4r186AoJsQb9vK
Xqowda66Fk0BmhOYBBnBUBCPN8lkd9U1PLyp2XXDVMAnhBFjjBtFJeaz200DaWTlg9w9MOJFJqEw
0K1WyZSaHsYNrlk/OZi/FnukuWVxMyEXNdBS+phAr/HlysM70sAiE+B7BrOBdDPBKGZuitUDonNS
crAic9J1YtjzcDVwMEaHmQMamhdRggHCZDhGF9BHWnpJ2+2X8AHH49BAB5euZyXGb+Hs1TYS4Car
d7CKZLaVEBIfVIDybONmZAqBphjpt5jUAPPaLx2KV/AI2KYA+7X9DVCu++3xAVMra9UTEzg6XMsI
ghzBMJAw2zW7Zjn+3aLK9k6pevdQSpBlhlr42hyY7ZjBLyK/4ELiYWg7u6IMYX+7qH7DA6k6k8Xc
3K5FfqXCru1+ccGb0TVOETyvGBXf4qxT2I/mUq8/QIQI/Eesp5aB4jTbOBakE9t6t8jIw90w4//F
HRdo82CrAM4lVWz35E7hFO2DAOLyqmpGlGY05PDYaeUFuEooaV4cSkbsapxUZ+tYU/OucwhK8kHR
0zNayIhXj29DjWqVGwBfqWTG7pmiCCtIHB20Vhq3onK6o+oxyQrQWEVd4/iofje4dkxfQDF087WX
giA4IPEK/pBruBdZgnPS/RBR+h5LZBTOwQrAhmBQ5QN69HDuV1OgjO4pDJUuLosBPu0aYLUUIEZV
7d1axdiILTil4G4gsrJ4MyUTwR3sNYXxaZiHIKAW5p6PkN779KIPBxAz4BgP5lMAs9O+t+CfPneI
xKzrmiTjdid9CgyMFUw0QFPC69r1pLkvFhL1OFRrFH8hqdp1DefkJwAJYnCSA+wvcAFHiYE88Qaw
Ug2/DL+WmZ5eqCum/r7yCHUmtmiQag8BzkRHZJS2zlYQ0PPyOqBtjq9IcHDjm7Jg9rPxcDVkYo0A
JAfbgV9uoeJEG4gpv2lhuQr+rTFngo5VVh7xAUjYmi8FxJe2vh8z5cdfu6SPIP3zWji0pphZPNeM
5xt3kSPduv5KpzEQRxrIIGMAZcwt4RSV7bfOU4lqZcTZokPIzj/RlvfUam9qfsUebfQBdVSnDgB1
MnriypPGHYD54D/YQVw1B8oY0gaH0bUQkluSKyVTjZ3fjVCzw+0y8pEHoRDCbZ0I4hY9NdNsRk2C
XBLfRoPuZ4rilDKnIXoW+wujhnNk74CmBypsk4AjfVkGqHC2joqa7CcuBZhdjKEbHSt7CC5qozTA
SBxpmgR8+P030wHogDNXDeOF7GOEYnYwOD/9uJmbdQ0uTSJRYnCJul5v3jjIDn0C2tmrm+UGcxbQ
1XnyTPyGwLsxj2L+V+BVA0sIR868kfVh7kW3WFhVqKyEB9uTic2UlDgNaPxJ61zPl76LvgnIa8RI
suq1qHANHMjoaYCFgnXSwk+pUz3+MPIovZ9CLwxRU4UKwiZMbOycMcp7GkvuR3SSdfBNhBjBAM4P
xrWB8gH5UsMHtYaPRzUPZ83ul1je6Dt06/YtGkrISAYMfAbKZaT4v2CbAZ5uRPiYUwD+Qo2NLllB
JvYZISMA3Ci/Qx8J+xtmcj7M+ilxkrjYVLDtj9D6me1FzjiQPYv48BlKjUmIEPkqF44i0m7bg4t/
b+dlxNOY2XRTs0mvMToE10yTQndPeI2mL/NsNovP2uAb69DtrHv8g4aHwfTbZ3Is8zezsZNXnwza
S9McOpwdS3j5q5HLHO0bzKIXsFGIV/VU1eW2xpzB2HpZGh+9LscXT0J/fo4Qrz0aUOND2M2wTzYD
OsabLCREa+XVBfQrnN3qn01CtbJC5lt8Q1BhfvOEZb4lUfSfBKeuc9ezzmrI2Z1TCewwZUJcIORj
hndBLjdsNc7FEeZpsmGInF1piJnYIRF9XK0gMGK0POBhmnPoVYgaJ7si0QjNJHOM2OdcIymFuVGm
HZRDph1z3s7xhIqiCuGurXQj6Ajo9owUmZ9dvNV22ThrEjbr39RZRbQ1h9yNKGByrDzj3HSvWjiH
AnmVzSBcFyW/tSLwJqKtcL300rHSFrUR51VHgBS8VS2gqEBXjP1+z2GQ/R76yn41Bs7bxSU8My67
0ql+ukz4PCh8WU4arAcevw0M7LC23WxXN60l9SN3TuAcSOcj02GCNotDRs5zWnWcq3RvRuTWFzUI
KJ5/fZA+1lVDUKXJfU3Kb8HMdiuZuLzZTWd8HSAEH+aqNG8xWl4sd/BqahiZJSF8E6729eDFZraP
/ABl2hSm+qpOZ+9bjjVGt+4wd4DcWBSoRiKTIgUSCJpfj4HgnQFnproYMm0+9H0b3le+5C4MbEK1
cCIIxhvZ9DluHTDJrVWIY9kVSr/5VfRU5+vQIv965Yx04QxYJTJbux/H74OYMM+kGWXsyci6hpxt
5UDCoZddKLhO/bqrVXvPVK36GgdTcR3nRGatoMwAnKnGbe5TrCCBaQJ3fJNJDHWEQZizt5I2LXat
ILN8Zxik0q+hnRNqqatx/oGmqnrUdR9Qj0iBnMTUaPx21E2knPPdF/1aGJRT21xF87AeIo3nFVw6
sQLjS+50EcS0QzNhqpjmq2iDsDF+8GhsXapGP3vxhA0pvPMDDOjYCgRnlfRkDx4eQPwdEh3PliFC
deUtMoX1HGQGUNtcJt9qb4KnkhmD+hKUMjd3HqVTtXKbmBM0qEGSyBLiYF15WJYd63F0kSQ7bADK
Bp+9wY0GQYjDAcf2rozkHQGJHFTYdMkXiJSwS8N5cPbN1KZH1ZnpETuX/LltLYiVPAj7CwOH+Kuf
OzhEtzlw/UWfxdk+HfEA3IzMtZ+h4dAi+W4FlX+YIUFRPMTUva5Z4MdpwjYPD3g/MBxvEL32F3ZO
/6x9CN+YPk3MuWq+RkybypJ6oAetp5t3BR7HNI+ETCaz+5OA93rA3EzVx4x289FyDJKYEYBo5ECV
dT+hFhq3BkqsH2kY9reDRrpHfW0qqrY+s+eFiAUMhtFc+s0QML1WCEoFnMgg8IYNcE8TbwUkIIic
DUDwqum8xZSdaQtwTuHK75oPmIG6kyfTymlDguiHZILuIkD7Dm6D7fE2TaADbGFPYAVN4nHypIgE
E6s5GQg8T+pG4zjXh4RGVI1PI1bZicfDCGR7BzGmHDe44sfBc9yE1lsE1clZweFqwNfTFhFGFhYv
EQYOVyIalkiAQeJZTNsRaOJWpvwJN2A53Vq+rjkgBDLSWg5We1EHPMQ1Vh4ZBkZmhd9nTOdSHPI6
XoiXOFPgBlXVItgaGDL3VxhYMky0axieoBVS3Thz4721Xt48quWvhmI3SHyH6wAX7ymTsN+R66HB
6NVCeU1qnAq9uKwekzFzX726GbhGOQRRr+IQsp2EaeO1BBb6xe5szDfp0DDw0VipESCJAyOMZ6Zy
DGpMMxsJRMBWji8RcSHuOlW6J8a4WIJJ+NAOHdM1LJcGyvdtRExJscJbgRgvumMEuJJmiPQ3szEj
9IoiuMw5iECNiZB5M3ouvbWB6QvzDgdnIHQw+WTDcopJnTMTDERXwmsQIOGnW35rMRvEh4zR+ReG
wsyxhOjp7oQc8qeUyNwY0/3C/w5TH7WnHwzWvmyZXPJ2kJlL0gqXJM1RL7LrnO7NLLPnOs3y8IoS
wr7V7lxBCy/j8BVlcvEt0xkAdOnbQXYZYLwBNG8IMIKIWVKzq3tdPPoE51BAJ4G6tpE54cozOsNz
ELTc00w57HoTSjNwt71Duv1KmFkJsQfMejMw6tKrPkYiCVO/qW8tWl8k+8qoXvnUiclwHL94G5H9
kDILxwKmqt3FL9pDWG119JK7XITYQyHNa+89UogAG+Miv4DBXvYgUC5hZEvZCdzhjuZTivc8ExGG
xYvEmXQaXCx1fpEG4TIAaBIIgx3aYWIMGMByH1UhdFvLGtmmvND8ZsSH+2eAfREZOHMVVeuwTYLv
DXzSkS83b290kY0GYwy+1pWZdMhXUqtuCT7w/N/scAAdDIhz4PVYPHI0Zo/BnNf5RrXN9EOivbhn
5NCqNQB7hQM4Nlk3/twu3AWS7J5cdxouyK+1xZqPQCw2VT6eGjLokwC/knE+SrjO18gBUVaIDn8N
Hp8AeHNVX0LUJ4J6wGw0xPqRh0G/P40SSy/BZJWyJTFUsUk9w7qW7EYiXKJMX5EJjlaJ12kWG6u2
mB1Oo0U51hI7KdbGUJsMsalP0ALJ2Ru2dWI49RaWNk8fc0/3e2pHoLYh7B6Qj6q0Do2x/LQyk9WT
Y2oauGzsQTJaGM/3U7ZopShv9SbHdT9eoB50sRVFLcKh1KYx61ANHGpkN+S4RH3/jajD/JHWu38d
wzhBV9SQnmMANpTrHNSSy4SgcbEO5kzusfAi46sxA6ukVsqT73DW6+8Nhnwx1+MiZYiMiZG1h8c3
Ng0xMV9WH7lvnCra3SA+iZEOp+3wEmKW9TSXDGBXjgWOuyVELnIOlUZZtg+oWm8b3dF8QQ+PIX8N
afTdspEv4NBJXP1l2Bj5A8TCELIOunmEWn4+Pocl1dY6zMEqN1g4yguOLlr6BhZKujHgCwwHtATB
DWou5loW2AdmjRH3DnllmYrXiA0dD2l+FLRri1k33ulBMbxmKTOfHdKoZitJFGBOWMG2AfCsa2PD
GL8PH0CYAwqusjA2I1JIcdOOMRNxL08hmk2aQe1FS+7oVwS9zQEfQcGAcIbvyMCWISszbDPutnE3
+zgysCWsDQY91nNntNhJ1uRSthehRuO+W7aL4vHyFW0ZZ2PFQQuKiSXEwZqoLsN1qp2B7pkWipDw
CYtBssjHoqLASrWNZYS2yTyApUQaLLPVRuCM6BXDXsuh6taUn9wd6JSrB5cIs2BXSWf80UTjYgRT
myiGGbraUBjge5Dm1XbFC2irjZuBiQ5lZcA3/hbjc4N5jCRZb1XlsC83dpJg0SNEBDukxmgb97qo
kC9tiff0GpG+eTtjQwRPRg1ESvWQtohnbW0Ob+0tbrNNmAzzhRzjqNnlmZM+6WkK1arEfAsGBgVD
emib0iNbGimfvyfCi0YE/BAH05rm5i3uYkSQZgud6yIz3AYTQ2oZ0Ed7sP1DAFiC4n0kFRsbovR6
nnrbQPQW9PlXxyUVZYNuwvduYs7nH104hEyLikrLTZX7Aw0sKb+vQANYkHRjUwIrMc2z7rGMKesN
gsv4Lkpqa4DXwD/cCGKn+C7QkpDEralyNpYywuNsZ9C+g8gK7tI+t9otoU/2vncFUUujSrprCr4x
2ps0ldHK5iISfP0dJjuNkcif+D7FL7LDAmZdl0Zef8W+Xd9nomO2OMxmLfaqgxoKcbmmvWOKEGHr
jTEVKI9ZxS/oTvPfqMtlsU6Fj2iDQEo5bw3bCQ0kXcg7ONYjA1SFTgUDPqq7kCzMfsOFWVPKYPh1
7BONf1/dtc6L7cy6RhxjSZiYQbhkVjtdf/A7ZcOEJNku32lK3t8WEGSwiSGSU2Gia7lDL8SFqwoG
d6iw2t8akKYGlDBdPJaQxfn7XiC7x61CZd+hDDG8K5vW3gKpQAkB06OVSzFg+AriVn6pgOUQWaV1
PnzN8Dl0VzBymLdAziFrGR6zCTAZu/Hi4k8gaZCp6NAIlbns4mzCCx/Atfs1Q62Kt00NyWIjU3c6
Jpzuv3KOo8cJZ9ponStn3mqaTmzzi0B9t7o4vxINAScbu7CYo1uq+JG5FjwarKXKO/zOwtvZ0jZK
gy6d3sBpx98CPcszpWR5qUFc402J8x9mVnabbVNMSL+HvOAHxlRQhZIOcD8KC/zsKy+3IZVnC9bm
lV0zMsbJSKNCzZPc8IVhdUSx2w8lTvAEPne/qL5AUfkoyzi9hzUTOpBUddGbgBEczxsZTh2HiDBV
7z16iNHyXRv2jrsy5TQk6G1q4fr9KtNMorv1LMep/RIlZsGEGaZV84N4AB6TmzBlBuJuImFdBNj3
dwxviqmCegSwzKQ9n00wr7U0MmbAEftzSddorWjfkiI4Mu2eBF9KJQMvsbn1IMNeDE2HNpDBH64i
beJZ451JjCpiCsUJVt35pmsyvsFcwCGWLXbSLvhuOlJket3xzpGAVrEiDwDrLNwtH2OiovHOH0q3
uyLRzrN3djfFau+Qc5j/RNRquhhGmGUzYM1YFs4WZwe8Ey8tD8NWav9AdnjRh6l0kPECe47tdag7
t8kP2iOKyblCsM8IYhuFOuKBjFaJEc+2SZBH2FscCkfcVULi7FYChF8snQM9PqK+kVLNM+a7FPv+
bA/nm+Edzp4ckpndcuFzQzXuZUysoLEeZV4QRgHbiRhWlFaLRdiAf3tMJvmMjw55weswRLOO54LJ
8YP8J3yKPYzHVnENMZXKIsolIlpHWXTo1HobmyDTGwW3vmDwD1kkbTifVgiwjR81kNubY9v1d9Dc
ulnHeA1QUGXkt6zbyFdPjLUJ9ukKU0LCU0Shb6ICBc1GBDq11n3v1G8LZ5hogMGOFzeUWiHEh8tO
Anpi4USKL7lNPzZOb9pBaU08djYyE4LXT+WDpiHZIsQSBziFpgKEKOvrsjPUtMIE3Ht102HaYQAP
Pk/SRgv3qGvB0VzbghY3dG30PMLR/xGQnxdtx9zKQZ6wfiaIjMmYOvB3MH3Xhi3mA4opqnx8gynK
yrHC2T2YVWfz34a+tjNUMWCHyoUGNLdIDkeHanWNMahfbzFCIja+UISNRH3uHcHWIbCghc2cS4ch
PpzKJoEB6bWZ8SAcG4RGWXH1Fpq5Na2zWanuSse1+UjNB3cr8CiMV7MgUHQ72LBeVkrht2QLYcUX
RKIgKClzRipr1I/wjyJTk+xu2YZbXbbLFtnE6GaMvRjGOcJYShIa4vuxG6zJNYvx/JCz/ubQzTJO
hUlhEqnXmyjBIH8SMVIlZKwPEwyxkUEWNZwJ7FOWKMA5HohFowGG4Y0dQU6eSBfW2jk0dd5exn4T
OJuoN4d+rZUvX0iy8vi3sdtRqzgv/Fe4RM2TBy2UIhWVxW/XMusXeI6Dt6a1YWeXZouH/Iid7Spq
8TTdoG2znzwB/rvLwanvoYyBMPHbkkMHyf4e56XxVeVWeW06xNzuIqY4/pYEG9vbwrSzuDGtxfHI
qplcb2wT5fFaQW1mFOE7dbombANcDYtXT6ww4MK0QPf+xLg0jn/laU5ka97kxg1eTymWcK6oL/Mk
x3bZdXS1zyJyHS88NPdXoq2ToxtyIBMdir/gBsMDSIjQm2Ewydax3ZU/R9kTLA+J0A+PrtcwSiaY
gC6xt+hR3GalpiCKVkDD9D6Bz7RmxePg5m9ARb85oTk8m3Nb3PmKFwXCmANC5AZ29iSLWbjoToN4
iTOVM6jvoodELhhrlFlTj/e6Zr/ZRNGhvxuBbej2UBFQvKIIcIMhfhEFXq4yiXpECwZODgif5ujJ
m6TrbELYhN6uZERdrigImBXgtaxQ6Ukua3zPhxCnCHK3kP6inyPQzR1+0vxNhCdXY3vFe6Qrj6Uf
LV0XeNyq4yjC4xILIb2YKrjPyrMXXfKcYUdD75VDiCOm4pYWayw2CApUdwCbrKt150h1h4/P+IKA
sX6J6Vh+Ms0NOhq+eTymiIsfmIC2R9y868cR6/JyBfKCv460HH4x3pA8iP9C+gZJnkp/W2FbWh4q
4YY4a9QeZoK7rmQUdBlB7Ce1ykFIYG7//a//9X//z8/xfwe/i7sinRi0/yvvsrsiytvmv/9t//tf
zBWW//Xi13//27WUELayPXiVLpAnJFT++c+XhygP+Jflf4UiCpu6YdRcWll73eOQX/phf/fxIs77
RRR/lms7HrCa55iO1tb7RUYkZrox0uA4jY26jiLmLA7uMGsOYIgUhDLmq48X9M4tqPlBUEw1WQUn
C7rYdQoT54mnzkQS/GrnZX80i8E/kBgvvGsI8TG5p1Razp2MTT54pi355uO/wT3zNyhI0x5BaIi7
bfX+R+fKgzo/z8ZTFM8+KoLco9OC72r2vwZ4CvTYZKP6y3dGB/7x0lKcW5sHDUonLE+pk7WlKWKs
OZPgGI/9MgkJUJ1jZwV/1Te8g6sS961ionzDrK/ei7wNifhlS37yZ5x9An/8Fcu2+GNv9U1DTkPj
+k+TVTRIIrF+MeEAWXN970TR+HtAWQjNOq5BcT5+AMvv+2NX/2fDKVc5mk9QOqa3PJ8/Vk6xj7NT
KoEnk24afILxwH1TyhhrMkyD9h8vps8sBsOe7a0t13HF8hj+WExFSlQ1EqkjrJ5aPHArmcZqlB4a
sZ5U2auF0Zf8Vq5GBlvmjfnJ8uc+Lq5oyJ+I/5WpT75gF29wIveq4MgQOt55ZRbfznlePSdejqFP
CnryycY+93GhCjGZPygXX7nlSPnj91rG5AVD4QZHaGCI7GaBBxsOozG5y6QXkSPHzT+iJNATPCbC
joAniDatbj5+6udescvZQPHsEnHqnjx1pk2w1uYyOMLc8Q8DFfHGmhoF2J43679ZyvOYwykT/uHJ
18REkvXJnDjKcUi+1ybGa1uYVbhktT3c4X++mHZYBRmj6ypXnjxdyRkJPmg8IZNFZm559FElsgRY
2DJS5uVfrMaBzGHExuU/71drpTfMDTzdp7CqpbFxSJKZdoPRkAXSsKfd3cfLndurHv2O4mBEfWKe
PEmzIWaoAJt8UlWGCZ9rJpukhFaGWoMy05+KT76Nc5uE5BjBJkVrxF55//MigXilF6XxZHcEeZce
YsJV2kPl9Gyapk+2yZnvQguPaAUbnb02zZPjDmrtJIxSG08uhdea3zlfyroqiF0tD83Ue18pAN2d
lRgD8eLF2KtPvsszP1ZLyUGkhYtqwDt5l6VZSF+DKR1bOcUH+tT2CpibNAiCaMNPdqlcntzJCcti
WrlCcO7Z1smbhC3utlnbGdywRZ3fuAEJqZg15tGG4XW1zbBRidYzTQbMUejAzKMINUi3uVsRc1Q1
pZ198vTPbC1NT2fZ0pLShjv2/lXDUs5G6CpsrVIOe+T3Vr5iqoU0cGy7S2bVaME/3szn3jfvWkJX
42j4H887S0CimlBlR7y23wIX2tUGoa6Hhypn38GdjeiWmKF06/uWPgC8fbL8udfN02cey0uQQp7U
OAGuXhIXwfSIRyhzST3Md5Cw7Jecg//Xx7/07FKWS6VoCW077snLhs3ZNfiAx8cuomxfM6BCTxm0
3QCXFab+1cernblPNQef40gub4QJ5vs3if0uclfEJsd0hvnyUDAUFnfA4eXwrZ4j11uTxthnP32k
uPuauGz7/uP1z+0k7nEu1KUmhhvxfv2y8X2fVFJYbgEea6sQnPTNBjD56lqN6tEAQOH5ZPOefcAL
8c72pIMA9eRdwg3kBSdGfLQx9SLebsRMkYqtT+dbPx7lj49/4LnVNLQtuhmtKBBPVvPbsQZoqJJj
1Yx+htyrCmb3NmM0aL5GA1Hkf7OcZwrhKngI4mT3pB25bINw42NhW1g/A6oZGI3Bcz1UbgEb6v9v
tZNT2DeBxiR+iEcL4GW+n6q59q+iwlO/dBtO23++mCeULbQweZqnP03h9mX3RhYd0a37LZL0FAE0
aKWy7s3W89Unv+3cl+FRdEl6UOYQ/yn7/6i8MvwFSHmboiPOJ30Gg5fGCaa8hN9mBU68DwbtwWfD
n7H5hWn20P7Fl+HZFlvGtahR1EnlVyJcLILSTY4opdyXxkUxKeMh2RLTZt0DIAK8/8XztR3H8lxp
Kmme7NSWwOXIrHRyHGQt5o2XGDBR4HoidMlExczzL5bTNreZbdoUlyd3SF+GfVuOY3p0Qgu3gAaX
GuwoCTVdt3qobz9ebHlYJzcolF1NvQBnXkDAfH/MTH7boK+IUxhwg66uBD7b1tWAfOiTs+XMcbYw
4JTFRuWiNs3368AiC0DBrezoZ6OT7nB/Ugiho6Gedqoite+ycFM7+eTDOLsosMIiw8Zw47TwGqwQ
9lzXJsduhAK8ikc7ZJrZjQM8zSKxnJ2cawSoHz/RM+eax5fo4DTimUz1TrZnwEBFmZVIjobCGJMc
kSHuFvlDhcPyBlOb2Pxkv5z9ldxVEr0y1ewpeEIO5RjMTYEyg+C+ZyKADxNqEULFKom3Gv4A7WfN
3nL3nG4aaWrQFN6odsyTuwnReMO0rE+OM4j3g40phlrjkOWAOVWcstceFqpyL3Dwz/75rYyjrykp
bD2uRu/k4c5ogrWPje+xEGVW7UgEJz0kaTLrmtwdQijD0bSibhWUPpLY2sh6/f2fv11pw8BzpIcL
vHN6jeDmTjKykx3NLCl+6d4zrp2e3HTIStW4/+drmZZFw7BUIMI9OQg8vB0YJtT5sQoq9SWSef6N
1sj3cYRpXz5e6twxYFKuevQMxHv9p9D+40w37JZSBPT4iHyJMT1yORKfG5fS6uN1zn0cKEQwEKE4
tjhy3h8DKPrNwW7d/Ag7Rr12C37uNF2OQzXe1H+zlrvsFDohFjzZKxkxH2VnetlRNyo9xPZc3OUO
7eeKHZbu/uJ3cXoKCUfc+h/9ctBlQ9fldnqsEqY9F5iONvsWr0dnL5FhfP14sXOfH3aBilrYYxvq
5UD442XNsww9AmmyY9LHzsExBDRItHi3yZCDqXfj+Lu2rfHi40XPvjmwWdeirwPMPDnAa3fRb6Rs
/Box1JeU+L1fk6r7CZ6RocTm48XOHWl05tpW9HWuFKevbrTHFFJZfozTPHX3dW6RuhlJ1LZrvOoC
3PtyiLl/8Q5p0mHaeZQ33LzvH6uX5uQZ2TP7RdQF1tZegW7PmvRVCU39k3Ps3NO0KCY0E1AwAftk
LeA/xyS2LDt6ahgwsNZFvC0UuTeGRKL3yY107mlapsOIVtM40Zy//2GR7UYQxZ38aHX4hOysviKU
JA7reivxm9NkfGTxJ9/eZ0ue7BYd+xNOrEN+zBrD6b4wguoJo8H2ea3xWHqAWyO2/3zLWGwVJgkO
6tTTqjSu2r6BSFUcmQQiUQi98cY3Fup1X+TOxSTj/PEvFqRR4hCj4Zf2Cbqr5mYuEXoW5EqEGR5x
+KU42F6su6xurrie5r95pH+sd/IWByTLKfEExXHAKajlF/ISgR7t39Te+UsqS/0Jtrl8ZKe3PLA9
aKPJyYZF0PttM+G83QSYERxdQUr4pnZGeExNoatPtue5b4EKgfmEKTBZs5a99MdxVo6dx+zP5EHW
XfWMkaNxwAKjuG8n7/rjV3buFyGdNCkg4Llx371faW41N23eF0crRdRDDlQevlRp+GkJeG73g1JQ
HkEh45472f15kMckIXvFMUZueo8P5KLAa7qD7MeHvKqtTw6Tz5Y7eVELsxX9bFwcERwm2a4nYmeF
AQ9SoxGKbLlx3OYvWk4GkOI/XYPk3Z2UJtTN3owOOj9CKBQ2ri9Q8Rw/q6tHVeOF/cl1cPa9MRVU
DJFgs7snPzDEW5bEwKE4dr5y72KcnMiMqUr1yRV3prGlNKe4tCzJSXLa5xHbnfjNpHLUAZODa4YZ
im6PxXq1L+lcviyhZnjN+sREXBPFYv3F9/3n6stD+OMzEG6zlCua0mi2xH1Q4MezyzJZeKvE9ci2
84h5+GTJc891eaDYGsEjhy76fsm8dlKRxTI/QmqIB+h0kB53eS/cv1qHzk8t+AR+ze/XQXoPoE+r
cMwk0/mfcG+G8s4D/jE+Wejcl6AYI8BvkqYNjPV+odgdpwJBMl9CFWXGPszqS+jmuzTNXTyXCj//
i0uHzb+UsrRBjFjfrwdl2DfoAosjdlnoVbCHx84nSOdDXbWdsw6VV3/yKZzdozZcV05kDmd3+ed/
7BJ88xKSuoziSO5ufalJXFnn2rTeZsaCe3r85r6E20uaKTffx4fnuapT/bHyySdft5jIw/goj3MD
Z9kYhwl3niaD2JaH+9mtiyev9I1Pfu7ZRR1HK0YaYNun50yBg0sQYvV99BlQY1ZZk9hRDhpSG6XM
RnCMd2s92J9dSWc/DFeY9ClKcCksf9YfT7lM0JLluGMfO83sZI/8w9XbuYH0/RfP9I91Tt6mNwsQ
idihaBmqrQOb76cJDwftLclnPp5paXWdBG375eNVz124DoZ6QFqUn+7pHorsqSvFvPQPc2aM+3hE
/LirrLG0yHiPIaL9xXIWXMYFuadlOfko6RqaDuex5GirxDRescPokmvRqdKBz8+0OH7+eL1zLw+v
VsH8xebMOe0xW3vk7sVn/ajTGqBO4pZO4CuWKvP+44XOnTbMBwCz+G1oDU92iSMrhb8LTZ+bFNFr
W5j/j7Qz241bSdLwExHgvtyyNpU2W7JslXRDSD42dzK5L08/H30x46KIIqxpoPs0IOBkZTIzMjLi
X/zxKjc5D3sAq5W/Kw2tufrEkNPLj2IvXW99dhMia6HJA4C5U17BOPriGABmfsPxrqtrH30nDPKM
UCtX8os/TZx5JsgMJ6E+TdaJq+fHgR56YSHOID1HaIoab9UYqPmebCpVfsEOgTIJzDZRD03rmPKX
pEMBHF/VstbQoYZfHTSuhRVMeSiLKghvB5K975dXZWlD8y6Vp5Yn/5z3PKva9BtQo+wwUPffMnw1
UAFAXBq4reN8uzzWUkSiL2SoDl+BeslsN/P6xbpbk6AQ5vlQbuUgEN03tdYh3iGiE24QtXtFRzU1
V8Zd2tXW9CKeGskfARZBTVG40Di0bdkkzg8U9ms46wrw035lpKVtPaVA6oST0mlYn3/trC9hB4kh
PUE4yb2tGnrDbyVM5Js69rJXAwreyjlamho1YZ2ahq3xwpltLyvJMYEYQja1hH/fAxJlZXIoc9RT
N5e/3dI+mQ6PZtJ4+ogZ4QYzRoThslMdJxoqh0oZNle2PDTVvgoGuIKXh1tcSANJDIqzmiJrs/QK
GZYwb80kP2U1ajGhqsnI8Jk+EMQ6tIAmB33vfWYpwdtOzXdKWeY8IYkBlsmqlJ2UyCYCwfChG6I3
Sf7rE1OzVHNK6NiT89panIo+S2oev6ZUo92gNvBUNyi6hGh31X1gblHLS6uV9Zz2wTwMTYtJB8Y2
7Q/l/BRgdDx0GukqmPqJApE1rgd3E41ae4g3rW3Lt8DtvKs0isVX6qri/fKsl84+zxCKsTxWeanO
PigSFER3OgaYauLw53o1IoLoMNc+clICuJVcgeDdQhoyf1weeGknOeY0cQcsna7MTgjAZa5JHv/Y
D0sywGrcZV2zxa11SzO4+l6BYBtXkoTFuZJwOVONil7fLArIQmitVUvpqQa8GgGBri3nWpKAPL9h
OhqUm6CsvZyeHwqFa0nu8thEggnLRkSYrXORCKNDDCw7jVjNvfhGlFo3+KdN6Bw0lF96G+1s9JFA
0q10w5YCBE0Fev7ArAkT0w/7K++TsdM0B6mi4h51cBzzIK76G9sk8D1CQEYEdmVHLwFYQHShOwnw
iWOrzj6sqAxHseOIunvZKT+MPjgiGUrVXW56/zbAwPMVC4rgOkK36gcmWv4tF1P6DaUB4+HyDvu4
5NyfVM9YdDr/XDDnM1fCPsccTs1OEjYsWBxJ1o1dpyhiFyX271B1Kei70Oyqr5fH/bizGZfS5J/r
Bgqcdj5uC/oibC07OGlWKw4qtL1ox8E16k0SNuP0qUV8vDzkAi51GtMEXTE99T8kpEg8S61SOBEv
7TrGXcQakyuVomj3HaZqiZ+CQBDoug+dKtkPXvwfz4TK8RES7oWyklp9DGn8FB4A8oRipK80ewBY
Vl3LRoMOTVTwshnDrP8lunAMr5HvhKfv9WZfHyQUzHghSFATDMygrMPKekwpy3lc5UeguIsSNlVi
6u7n3yCkNJAZ+EqfoOaPV5gt4JaWaQ2Mwrgyd1YYJndDiamYyyYeTqGJVTgaYSkMGfjVCMRc/jkf
swGN1N0ggTF4eX1ADQsA/WVe9pAAe9tEL0rH52hPLQ+d808MBE7tT9uUsuDs7OUDHtOJ4genIpCQ
cu7yGFXcxEqgQPy/BppfG6WKHEkRFQykOcVVSJEi2lnoZ4iVD7l0lkDt2FMTGIioPP39r+hll7Ic
x3YfniocwxA+UDnvB32UrA4RTSPJ7iHwFvb+8uSmzTHfPFxJlG7hC1j2HABW0KqVMl8NTxCD8+AG
9F3/7iiJj05/hrAkqIqgd7HIag/ZUEDSuDz6QgCdWjZUp02ZB4o5f5qoECEUrSjCU40Zyw8L6sVt
i8qzse993jEwjAJNv/fzCFZiRLVWd5W+7Uwckjxb+ZUJuS62l3/RxyuEH0RGhL0LdXNehucfodbl
yPMcEZ2izsh+JOi302up23Fnppyjy2MtHRUVLgOUkwnYNM/Ug0oolYKz2QnVSq+/G41ezY6QsHtE
9j8zkjlV6c0JvzHLBojRXozdIbPydXPYCpCz9e+klsRaV2Vp+ciVqd8BLeB/Z7EoSpBZtKQYcI+a
3Mt9kL/gt/MTOo/1mTiDWiEt/OkgUAk5/1CJJ9F/awxgExaeeUhPO03gWvQFqhXk2VKM1xzT5IiA
5tHV2YsxRQW3yCyOJdIm1vAIuzwJ32CthxGU7UCE96iit56rdnLRHFqp9r9AaPbMlSC0dMH//SvU
8+nKWiurQCaiU43oLVJsiT0csIixt3VX6tdGYqg3ICsQCby8cZaGnYKDpQIs0D8ANiKauAYemBFE
sC7Dm9P39SMcYfkJnFWJxkpjeNKtrFWjtBKXljaSbhhgjsBAAxObJRZh0wW5gc/NKQQfj9WVR/6i
Wh3e2qhuo/d3eZqLo1FH/1OCAI47y1idYDCNqOujE240ya4YegjDISYCqDaH3y4PtbSdiO5gtiZ8
Pv2l8w+Zt4jNo5oZnVBN8wB4q73A5IBkGK+PyjdwysZC5CuqSjFWon6JEpmsBLr9ePlXLE3YmLBw
YIl1Fdz++a8oMVgcWz3Discz4InJfaiIhzwNOwt9i1yzVl4j09U1v2UM8gFA1bx+rPkto5peAN2Q
K1RQ6PnVGvKPrlGlOxx3ze9guqOV4ZZn93/DTYH3r5vUL/RBGRHTYI01RKv6AsDvgxhH4BU8bsO1
W2zpkPwpKU2o8SnnOR8urWpbLZXcP5mNnie3OOh6aAZbuYyhVxk50qvlFd2kEVua4hMbdypRAOjg
/vhQOuMaHHpoUcD1DbN7bNs8KJBMFsnWxmnuE7k+LTwAzbRfubNmO7ceOrC3JWMFhdKhbaMYNwXK
HxBro2AbWL31zw3siW4hg92GYWh8yA2gNA6ZGUs+chJ6hhtHigMXqieNvxLgl3YLyTvldAoT3Cez
AG8huewg0BSdqroIv0TofE5FFylOC9R01EZdmdbSWaD0ArIQBC6ArdnRc9I2xVacdL2n/zQgIqgb
b9KQazsb8c0fY6+t3h2LE/wDaESiTyEzP9+fWkwxFMO66JShYLlP2mBSlorz+jclGa/+RAI1wVGn
rhoX5pzIBvHTzy0g/id0HMp0Zw5yPiCQIiW1m/dZvZLYLC4mECoVJBU1wTla06yMGlcXKzh1tCju
QrsSdwqIzS0onImXL4fkipcj59KIlB9BNhHQVIqs54upwM4Zoob3Dfq/2RdjrH8jgRY/ZAUeq0rX
BivLuTLc/GYqTVNq8lAPTiiJdNtsRKUVif14x/s4/D1STfj1melNXDgDiPaHBmXTo2guaWi4BLFl
/gcQ7s4YsBDYZI0Jhxy140+EatqDVI1JFkFuzYIKptd4udNYOCFbh8KKkIrhqYprzzmQ6WvHy5Nb
euxwBAwSRnpL1GbOv52aO1XXUbE4Idor71RqflcCmP2NGcgOFs1alR/1VJ7silTp7fLQS9+R4idE
YssCyTV/6OTYe8gllnSnodZeEiS80Zvwq/gGIQf1rkZF6PnyeEt3ErVOFpYIQ611tk3jOK2MTOqh
ZyCh9IvSap1t0zzOdqhz4/FJdeQKwWF13F0edinUUPLiPyA2YQTOPmdl4RatWw1AyqZXj31HIWpT
mpCYELCX0pWzsTgYzwyKubpKi3mWtdVYOVS+HCSg1NrqBAOaE2JYbbMrLb3p95+YGVhUXgJAxoAQ
n++dRIYaHxlJcsJVPHer2kkf0BGnYVQZwWcSCmeC/AGZAd0/ZzgirpeObanEpx5rzPHKsuPxzUSD
/muIwoBbDzE2Bvj94uRzeY4Lm4ZePWk3JXLIh/P6aa6mWVjaCudDDVA/SHHBeYATh11H3mtlQnUl
RsOlDHP0yC6PvHA8wAdAdKcR60yUrfPV1caIvu9IHA/QbHpr48C+RWSsRRNfDV4LaA7l5vKAC3sH
uDRdJMCbPFbnfUBPSlQUMTTiKvRgdaNiISRfxxXQvB3aP1G48tRfiDx0dIBxoc+mmR92T2FjNDqJ
vgGS0+LqtsJsDDCe5Q9o1qVjNdw3TYzPi5VMglUhprafSBSpU1IYn8oaDgbf8wUex3zkqjwhI6du
hSqmTo9h/zcoQ/7t8tIufEuLgujENwN9CArjfCicpxCw0kk3etK2fkvarYhrKR4DDCLtPorRlaOW
tLKBFrYuAAXo61P923S02QYyG/xgskoPYVG0ytZxysBB51KxfpP3GDdIgSYHTxnFsLKNdOYye9hM
lX96aFPMs+TZXC1faVrJkOznrvIoQvpxUbYPGJ508UqSujg/ekgTQR+klzL9/a8nDYA21QRC4zyD
0sBKOEks7ENizba8rY1cefKAF5ZZbSRUa5LTv3/PCSQ4EcnBZNnTGvw1tB6o+PQMifNsw9i/RclN
37eRqPFn0NVtrUhr5PWlNVXoqkxUBlKDOXoHdFiRRGNtPxstSs1HxYgLwrpIupXivbI0EEfiD7tI
o7E8C+kIuGWSg6DhczaE3TFC5R4NRKk7DtYgbSA3xk8qBDGMFMocHepO+k84hEf0vWsT0UPDRJpt
tOoCJ15tre6yFC+oAgP5tpCD4Ml1vuZFOmIT0FT2M3YYjnxdYPPqX6nICjVPUYyxiFtIevMIHFIr
DrqSh/5KprR0hlV6QoALwePR3D8f32pbA+1ExXvGqwcLn6AatgP4sP3QmwY6J964co6Wtjf8tQn/
TSuJStP5eGWqBBoucd5zRQ3qXRaayquhM3HU2IYCEjRqpwji3/QjzuYPl7f30i7g+Uw5Zrp5zHlt
1BsQUcAnRHr2LL2oNppUNC2uBVb18xPjcMeRFIFuAghyPkUP56kUOVfnGcvs/ioWJexcPeW4r1zi
Czcb8CKkCmhH0myfV85yZJmV3JBwcKjAmQPbTG94Z2M1zDvi++UpLQ81yUyA2CRrmP7+V2TI0lpC
PpuhNEq+V20qv8de2X0XFXfpJ0aCIUdjRAXZOw/vKqJjkYpN8HMaBvU2znJchkUr37KHvZWremlS
xlSSnyictNNmNwkMoBb4D0dPCc3RHdIqHbYIRaEQ7wun+3Z5Xkv7niyEFirMowmUMFvBpAemr/rS
sxn48AtDuRtD1xLtiD8qDvZHB1Ob8drRxvz75YGnAzW/uMCfUtKVIYxB1DkfWEvw8jXq0D+FpVW+
cT7Et8SS3wWMq1slCjx09k0Ay30oits6rsuVbHph3rZMPsIzlf4dNYnz4SUPzbvab6lbpU72DRxq
P2xQtxA3qtEmr2bhhN+AHGJbdHnWC2HNptsFJIJdxFU6m3WMxuTg2zGqAJadvaQNtkR2Vxmea0qx
/kjWEK0El8UB2bJTCJ9cUWebqUZxvhUGMgQBjkc/UDL3vvaV/01Jm1jhIkn8lQl+DGYTvp5lRcqB
EecAw2JSR85RN3seUMV7RDqT+4okTHu7vI4fPh/YOb4c5WOUI6YX2Pnn0yI5zSR8h08VinPfnEyx
a7ftLUEHZtBqVAM1O0Tq1DBWprc27vT3vwIOz2qEDLAEOSW+waXgWcYDWpT5IZWyDqesUEauf/D+
9S6cJjsVk6lpqcDsZ4MmPRszwJ3m1PI1tyNs/W1cIkhEW199RKk0/9dYx3hTiZVnO5ChD9IRSidX
9Pp9cTKNwGiRkBaa7GLiK6QvoUc3/1+P4jQcilMEoAmgOIcP4HmS01iJC+Tv7QKB/y7fQpvLruLS
KA+50M0NNszWyrn4+CE5/kg5EJ8p2kEGPv+QFK1Fqht9frLpowF3d25iL0Q+2uzSaEObS4LgtkqW
/xDZNQZVgEXy7CPaGrNdC7q/DJDfzU8IFsnWNjCU+jEZInnYFvXqK2hxMCpNfEqZEzlvecTCGNq0
SsSpIN/5AdpUPFgC2CDa7XK/cuV/OPXTxP4aa5attaFdduqQiVNCH6vfodmGlrIZ9wjOXj73H8LZ
NJBJQkiiNqEHZ69IdRRRafSdOFkILj10MZK68MbjjWf5KkqudrOSoi9tE4UOAPXyqaI0TzB6boPS
x0P2VANMP9ZsjiP6/UPnYhNr3Fh5JT0UYb27PMkPuTeT/HvQ2TahPogf6sTHSst8vGVnSPj2hrCL
djauPT+aIvHfA9xO3RbXrZXAurRraJKB0qZ6Tv18tsC4+9g9eD2YC1pWjS4KMu22b5FB38Zwgp8v
T3Rp29CyUsE7UNA25oATz05A70VwLmGgFQ8xjttI2udZ5m8vj7O4oBNdAZzchG+ZHXZ0RiwJ/hx4
wCHCUDfFIcx3xl+l7L0DW5MHhHaNYHBlkSUroXv6N59lOdOn/N+RHXl23xdjq/q4JMJzY7/+EBMg
yRxTGQ9PX1wlDXJaoyZ6nAhxVvM2KqLjT5envnRgMBjUJ5IW7Z55GVZv0NAXmFqe9M64UVWh36s4
iONbgRdlC9zj9fJwC+cF4AV6nMRUKurzIqVwCNqc/eyEg2DtCrlP8Tu1MZIleMRPaL3atx3OGvvL
oy5MEjYTL4A/XApSuvNgHtuizpwG6lvX1dZNKOfeQQnk7NrrS5wr494c/5ngo4FU0mGiOXAoaGjN
Al4hurKaMkckc+p41welWlyVCBjX/3wVn48zHde/8g0o3VmPOm92Qkncw11Ja8pD27Qqbiw1xY/L
y7iwWXls8934GMidzHPFJg1JCMIc4L4mCmXTwqs9Kk1Z/fTy3keZIEIPw63I+dClnax6HiPaCM7h
8o9Y/Ja0fSasy0SSmCWsZVMoIcVfviXq+JSW4vHg1559RUIyHsYa+O7l8RYCHsAzW8HBizE/JDuN
IhVV1wIKFzF+LlJNlHOrxFGvxtHJspX0cXFyCM2BlJRtKpSzjaoaBe64HrywcQgbPMTy8VFuC/mI
Aptyj4mpv3IcFyfHCwsphInvNxchUywfy+CRyeVxW972jS5VrgDZkgEy7x1t5RguHX78KigP0jGg
oTbN/q/NagrVKpMqzE+cDgyOI2x0Rs+SHxQbEzQu9XHnaZX1+9+/nw50z0LfhPiqTbH/r0F9U85i
Mxg4Ibpi3zlCwY4c+4PXzEq7lWC+9PUgmQDXpd0DanA2PyVHXbwb8Gmq6yjrb1MtCqXrHFO24Y4c
ufde5UbCinplzyyuKshmUIEUI/nv+QTxb6BcXSD1EAlZfqpxwNEOtdzH70qh2k+FF9/lcoDO9+Vl
XbgyAdHqxPE/tZV5udeqEbIotSo9ASUJvzuYyrp1owp7a3ehgrEswsCBGwy2ml8F+JCvSWYtTnqC
g9qT6ATAiPNJ0+vJPUWS01OSIGYP+gq2DQh+25XqUtk1wQg9NWmRKL8866UvDCiJRSYQEHtmYR0O
Wx1gkkww6Mr0iOLhuOGOFFdRMankQ4JeSWeXpmmDVgNGTrjjHXs+TScRWobFZHbCzzF5wXuk2JYI
a34d5bo9GnWLsnYMA38FALL0bdnDECN4TSJnPVtcrLI8rUHR49SrHuLkQ4bHDkq4z4qMN2bfNdKu
0fT6J4DN+Nvl9V2cL5BpqnXmpPA528sY/GD3WU0yN21t3aE7jzsfThKpK4QYtmqZii2UxHKlxb9w
rxFdLBikjArxcX6ltHJBBddnviR7V0BUcfwESLjNBnQctmElTIy2MLvGmw21u8egbK33y/Oe9s0s
DZzAPWSffOqp43f+nce4VWQPFddTpo52dB22cC/pn9j/3CMGxwyel0yPrgUM1lm6qUaBXiJHSNMd
l5lygyFK0xzLsYzzXVhiLnF1eVoL1wvbCOzXRE4DsTHbvtRgVMrxJiqFhs1OyvM6UG9NT/dGVEvz
ZMTC6fKACzv3bMDp738F+7EbTd7LJoJsRFpcmywJt1rJqZ5FySOwbCtM+/owe4+Lbvx6eeiF0MDQ
oLJpo8K2mV/d8NPVOLaQm9R8PJ9cs2nseI/1SvOjcDrnvxibgJVNs3BYGNECf+qQDtE5PZ9sZ8Pd
0PGjPZVFGXyREaPTd2GPiS1mW+XvTGqBp+cmJkWXJ7p0Wv4edrbGTYtBowL67OT45Vsucusm0+sY
Q6C8Ld6EV97YdvMFc7jmGsvbvNhdHn1xmSfSqE0WqpMonU+6ygbVU2u+8Niiit0jAFek/vBWy/pw
QPir+/f8mufCJAJJZOD/zdZYxYdHQvsRrcSmfkerBoMvzVdO8HvgHl+e2eLepclHDAL2+gHbAODV
QzwfsAhAnGuvEOm1Vnp9g+WU3xxgdNZw4QJvMprulM/M8q+hZ5/UQXsy7KoiOSmwwQCGFo61cyTd
eIYC3K+MtbRrJ6435HKDTHAOiDNaSt9qrKOTmjYtzjajWrfXapG0+DJKlrONJRW/gLbAuOvq8gIv
RSMKXROBW4dpMC89Z43v1ImEQit8h+GmN6TRtcvB+Kk3VbOSJywORQ7IK5C9A6rifJd6geo1SoDS
LRCn8mgXY3VEJsp6SKq+ffzErGijMiVgttxg50NJ+WDEMAdjeFNpdLBxeHT7uNHvQ4uL5BND4fIA
Do7KD+Wf86GskY2LTgkBZyza1m3jQd+bgY69V5BYeb8SZ5bOA8ip/x1tlmsBIuplOwJjpELRw3ZP
KIZ5p3idvgmT2HELrKs8V8Er7iCMKltJgT5y+LgpUYZTJ00gm/0yW9YRV3rZbxkdCoei4mnfJdW2
UifuJGYYBv6pXq/eUoYzvqWYseOzYqXVdYJp+xqPZGkvQbgi5BkwOJGOO191tWgQFyui9JR2Vbdv
gT3e0Jgvd6aBufdKDFocC9l63mgT02D+WMIXXFiFgvgATgsRTjZNpGxEWGmIJ9e0ni9vp6U1BoeD
qcPUwJ8aGOczS4xKSEOWRyf6pvXgZpoSd7jbjs2uTcpGP2im0nQbGEjmcK1gl3fv4JAntqC+iofL
P2UhKPE+JPZaAHW5UWdh3nfgylcJ9KMwT6zbLOw0Z2NJnWt4P70UsRbMddW1/b1wk9H8RsDLhBYG
lm0WdOmEmRjjAvAqur5+NyqlVPYWZsfWC6ryBa7KoZ39s2AteBuFRxOvVA4qt/j5itdqDlV0hCpk
N1l07Y19jl240/VXIP3ke79Fs3plRy3NcnqaIuMKLBFm1/mIRuLJOLF60UkaJKiwqmQfcVNNvhpk
SRszQsJvZcCFVBoMOR+SFEFDvHI2Ra2rcxlLGphkSmRumlrt812sdMqaHuDSlkHpjQcwj24utNnm
rRTf7H3FZikBzT6oUYWFe5rrnX/T0eL0D4VA38v1+tbqd/+4WTkxtKYm/BplIlAN50sahqAlVMUH
Ld85PKwhq5jBJvc1kWA5io7ZxsCRvdwYTmb9968js2+41uh0QBDCf+Z8ZH8SNUfxuzn5Cu3xjYXH
WUNn2gxGNwzNXtso2Vjvh1ZZCxUf4hIbdqoaAUrhMqW6cj5wlNl2mPdpB6a9Lu/yvL32mxoTryFP
u9fLc/w41FR9Q0KWJodCs3G2YbHqwjDcCaxTrFfDMw47/WOIM9jGaQdrZasuDkVLmIgDwIFTcj6r
ouyMvlUi69TQ+uzQFwcPAE/Q6G/SDC+/y/P6cBCnaf3xdqFW5ICbOh9MRDDER8SEXmw7CHYwucbf
emcOz0El59+nfbaWz344IAxI54YKzVSVQtvnfEAE7JKqrOPspcM9YqeXVRlgf+akN4kjxle0vvpj
FsXOJ6bJOx5Y2sTZ/YAv8LzazHqnTF8KpzS3GWrtsosWQ4ItipleYWVcK58aERLnhJCB8zt7UwtO
YkQzPHlJxdi5fd/Yd6nV+HcBTpV7keMddPlDfsiLWFfyZhtXA84/1KPzdR00LCKk3k5ferPxdkMT
Sjs4/v13ui3NHv9dCFZp3Ec8HBzPWbmydf7df9UpuDB4xaMqCx55uknmT840iwL8r4fom1BKvEzH
Tb0mQDUnXE8iFerUY5gYs1PGMx2av57whTFIjVlpypvSF8M+L0X9QqnvVR1G+abnkfsi+krax3Zc
f6fuUN1GTfUAHKp+urzKf4Qh/p4qcUYm7WKlJ4Aj8fb8d2R5DVJEHotXQ01MSbhIMvXtDUbZDYYz
jZOD7shHUw93Bq0k3DDjyNcq1/KqqPsyJmiWX/mNnTc/67pWEbCqHfuHhf3huxUD7IonMErfHqUw
B8gAttVp78vOhHkoGcYzLtRy5Sp62t5rAm+AnytTm+LK+dQM7IImrS2uSKwqZnGnNutOhJ4SvvYd
cOd7kA71K3rreH2T9oKtHyzZ38V1ZBtXoVbo2q4wMUDRdlmYJePNIAtF+WqFEqYWY2B1wXbIIn/Y
qGk4igNEsdi7V4BU58fIp+hx1Hor8o4iVVPlIY75o2W2mrEirDKLbtz1ACc48Og7cfnjBnf+tUYA
fZ5lFcMbUOP8UW0cRNodBW/1WnX8vZmtsYJQdJ0vIqIqACeA+lEgJXmcx9Owy6REy6VXIwmFcZCq
gYeYCzC+MK/HtEfevGh1x99YwGKUu7Kxq61jZs6wM3DuyPBCt/R0X0a+/YrEl6RgqjOgkgz8q7U3
RQiZYh9JQZk9pniYxohHjP4XfFEt89awa80CbuN02SGwCyV7rnSsXG5KT+hj8WXs0fGq7/D2TQ+6
Ro/lcYycLr+K8waHT1lEksCmWS/79kA3prxG5QghpTLplfDrqPjdXWaWqu1a8A3fTfTUhk2ul+OT
niHOsa2kljOJhkWxj4ahb6+wVo29Qx61arXpEz+/zZOkiKJ9I5y+ue7tsaQC12mDZ97nUJd/xpTF
WtdSvbLYWRp2kG+Djp+oW8UJmm5JGhu+2yuJpEd7E7XL8Bs8kOTFGViym4xGubUpjDSJ7kQhcrWh
WKDTmndrozCkG63wrFfURLRgpxVO8qUox6Z2B0xYzYOR+hGC886Q6Mce+16xrVVwkztYLJ3YYRsM
+69OeucxSyoVeZzOqJwDSL3YcwcDoeBN71cabtBCG+q9FftNeCwl6jTYYY7SY8Vl5l3lvRqmaKyM
ffDkFJ2wd5liBva2akC33mayLPAT8szUaXe+Esswcyy9t25aPVcsmgdYp24wcYh0dxx6+4dGmdS8
sQbVKZ54PenNvZEbmQ4GYIyv1UbXsm8i4MzellnZ38tG2TRuYgShg0P7WPrHolV7hwuwLIydruVK
epAax4ru5FiNzXsBsRl0r1SO41UV2pHj1nYAij0ds/yq1XvpJmxoyG1aOeqyV18E+H32XPPvSNVY
w6Ywc/GV8DmtGrpRPQ7tajDcaHWZJPdW3o3/IX0TNEfvjzOeG+WaosUuBDPPwqewxVFvw51lDgc/
8Pr0fuxkSUlcLSa4iq2UBoF/p5OYeE/IjCnNET9JR7nT5VLKjh7m4n2+QbgpS5/8NJX8fd8WffCm
tCZ8x0q2EOneVnXiqbvOU0UjXCtFdvIHSmVNoLqdUlm5ukm7MDW+yUAPsY/OgVgdrSL3c5pGvB42
HL2mfpJtSc38vTpqmvA3XShZrdulpu5dd53ZY/Ndhn5c+huzxUepdpPCDp3n0lPjYIszrkdlvSpo
dg6BL38PfEwTR5qDvlsSF6JjSGhW9nUqq7882ynh2fmBtu20GPNYtS1l7WkMpKF7UzShAUdp5Sb6
3onWuNclLShujYa7ySVCqTTBbR+TXPSrnH4DQb8ut61jAs7p1DyVHzGfjn41QF2Ne1nmXTRQ2TPd
XorScYPlrnEYFTtQXLm0zHdzzLTnAsNqhe0dYH9uDiM0VU+gzApt26oqN09s5C5VzJQiajBVjsYC
BLF9gldzD+BoDJVNNYzNTxt383RTxVL6tQK4aLuBmdv9Feq/xeC2le/hr2xleXpdxH1R7eWgDo6j
lmjKtqyxo3edoR5qbM2lCCl3kqo83fpdZ39poX8WbqXDxtzqnpEHB01Hrgy/agMr6X05ykV8bGEu
VWARksQxXvD5wUer1TnXCVqhAa6sTqt/sUOBZVpSqp5+KyozatN9JI+6eR0iwfxsJNFQbZNRM4K9
UaJEvbEK33hCPTXq4HgPFk6/Rme0ue8WNu/ojRrF+RdfxyDplDggl9Ava9XI9Qt5ml0uWmlLb18V
e7IAWI3oDDjJA17w7ZXcZSqPthIuySbtg3S8QWjea76MVSB2eeLF8glbC+0315vuf/ezYdj3SpXJ
P2uIturGqEagXkbgJ9XBEGP2VXZix9jkZhkZO63XG7EfaDm1G2EWer+XaG6C4MaWFS/1GOTjVUKX
JNhmnm49Y7EbDjddbbcQ9BNDb45N7QwYF+Zh7nZjXWe3ZQzmayfMsDePmdKxn5U0V5FBteS8fNTD
DNkhsEytufPkDEx6JSxJuW3xMFGVbYXKvPI+pE0S3stSMVqZa2Anpd76UyEVNIDPejrcGc3G4zUj
npuoE3l4sEBMStY2EcG4Zl4wa2fQ+IMBBr4U9W9ucljF55kDzXOvcQb4i5FvVO1V7tfJU1EofvPF
0zzOuM01gjU5U+z3eV1rwk2zxm5WkvrZU3D6FVT4yFtAEsJ1nbP9tLpFNy0wlTdPSzCkJuiflNqJ
8REzk1+X078PqRJD8XanAo7DDS/qKcf/K8GGvBAFfi3UN6JidqqG2r+xgrB8rSH7twehWHGwvzzi
7MXC5NAsQLoAeZjpHT8vG8RR0MYktsG7k+iB4UqW6O6VNlVucVLlVIsCyngu8NPua0WsvFg+Lix2
bCCVp2cFMplzgF1mdHSGSil6r/G8KjbxYIYvKSWprYmP4tqbYVq6s8TanlyDpuYYQCEd5crzpcVL
1DboT0VvflBLjxGcqPqOuyPPtzjCpPbW8CnkHjKjNRyM6JKx2BUIRLW70kct2Y21CGYBnLLi6AHK
f9JBA7eUeWun/e11gZ3r21JJmvBHJwWyvIdnksrH0Cmr/4rMNBPipp3mNyMgx/aKXC/7RxsAcmza
YFT+6VH/8aSY1Z3aqDcrEQ3G20i2XE63ueJ/jdWgvOmktmTTFk1e7i5vnQ+fjzGx26ClCvt2wtme
r2jZZPagUvB9m26tBlF+pwuvG4nSiZs7ftOs7Zb504jFoTQy1f1hwTrWvLbmd2OWjkEov/WRM/R7
IZSs+dpLFXbzBg+Zbmfglgarh69nbDM1sV9BZ7TqhuYMbKkBvnWfuBGMzuRbUGi81SdVsrG8V0XW
KFc4lpvO44hFu8B0XiLjy1yhaYH4FQ7CM0jPW9gJvZs3nhx+F9xk/s6Lxyq9d+wkTTcq0MV4h+KH
8iIHSFi6pl4UYCcFXTQeOSKqrvM0GIMnvRRG+dXP1LzJ3FHrm3wLylv2NxL+1xLOVVrnRcdUB1Tq
5qGnNmS5nirtsKo1onZTm61i7VX69GO06fXKqgqXYEGBfJe2Rjs5xOfIdg43XiTaCoMurrBnx/PT
7N0KSqP6x9oVsWoiCvK8k6HFULuahaywERFObt3wQr/A34VjJrleENr31qi9o3YlrfS55lcCSh0I
qtBdoHJKd32uEVaXQa90QS2/SDlvhb05xP5+kGL1q5wYiX+Q7bHdqnaiRW4caIXvVmYe6ysbfx6l
+Q1Q6wnRlEBot1mzqlLny5KfOJn64pu+toFgHz9l6N+5VPB1Ug6obO7lk/ah8PJnRA42cA2gTVQG
zo9aLJQGFcFKfbF0soqwtnlPBGW473IcwZCIHA+VnyubLKx/SKEU3SjN/5B2njuRK227PiJLDuX0
152BgYEZGOCPBQw45+yj35dZ2tK0G7XF92oFLWmWVF3lCk+4g/Bw24mVhdfii5mz8hz6yV8YwO5s
5onuJxzwWHty6yA4yDCvNqIth1uAV/JlUzfdfmHiJ2ceLD01Hh4o5D1A7M52VzmYTad3hngaQrv6
a9axcW2T9xiX0GlM2Qma0LLXdR2N8S4jUSHFLaVy06htPq7dDnzaFqyFu1DQmFVPaZbwo9CigsdA
vRYlnuOv4Ul0/aG6iSdgQP5KTVN9Y2VFIztjm3bPSYYWwXYsNVf+s7Aa0/L++4ZNA9PBhG7Dq2kA
Xj4euIoG8G3cjE++b7kPYEwmax5R5fvCrzV742f+MK4jN/SxXs/KP3RPww3EW3lJufSLbQCjgswW
A6uJVDlbAGEHWah3vf7UVK31MyxVc+XavlETBBZo9SlWFjW783P/Ys1tHjiwvgRBUGpnDxzdSFka
e9l4yoPgI+xEdimLDG/MBNrVmnJd/RBTAv55ftAv5okQCYxiIbhqTro5rUJJQk4a46ntO3kvZF+l
2jOO/R0FbuFguOMtkXG+uN4mg2YWFbEHYC2zlcV2ArtwZGWe0rIay006lOOlYXRIdkSm4l6Dz6qj
lRbq2I/CB8pWcqkNC+31eUTIJuOkcconMVG22+yMN1pR49zKpGXUAHY14I8LYvRs1ZNkrREZVZwk
0NL10Ovpwmk/qdtNQ4MbBaEFfhUp5ul7/BP+NhoFtsj1rKegdxEPClN2xJ0fCx00SKSrzaZP+6i8
huqtrQajsbRNSwbfrcJO8a8zFDD9A1420r413Gb8KHljm8CR6ToE26oylf6tF13dhE5a+8rdCL3C
WuWQua6gBlX5tx8JKpC0qiZHMnDVc3GHoswaycxiljHnCQ/1pg4dvxcxaAk7iq4VEEULAdLp3mFE
wG00PC16EHM5ZcMTroIfn/7UdpCORiHVSMDUw7b2k+TCjlVlX2Egsct52nYxD+kC3WramseXE1+P
ixG9NTjBBGnHH0/OwN+TGxtPdus3O9XK6rWHE9vW8/txe/5cfvEecvlyJA30k8EvzvssPtXUwe1z
48noSpQOG73pD7WtIOKZFYao163VxFSxGuWHaWepva85bhuVvhawuyDPvG9fTvwcnikg7JNK03zf
ojgl2nhQjKdiUNtb33CLjZ8P8RaFT8UZYZbuMLhdMnD6Yr0/FxySkmmayFwer3dvSbAv89p4IkQ0
d0Ymd6+haQIKqeDvfK/xyovHBEHhQi5REfyfJ0+UiLWqDCPjScnU8KEbQhAh6hAeKoTaF77t6fUz
jYWwxvTigx+fXfSFDSxL4ss/xYjcO4hugkzw1HI1RNkh0D1p5Y0NmtC6Fyzs368HxuQI4Dy8tvkc
fY2akGh140nqKnvdB226N+3EdNLU7iFeZJu2K19cXUkW7tu5kgiLi6gOg5KAE1MKbTZjvW0CXeCh
8Cx6lEp+gy+2FUdDIpHWbyPHTqbT7dkOidaJbZGIwlyztyJlPfnRJ5fCV2o2fIdS9q5qtXCjSXWr
LVwtXxw4eopE+BOGFkLzvPMXZHgmZ0mvPft5/ey6cbTV29BfaVi/rCNPR26Dcv9KYIvoFF4fr6re
s3chpbv1+ZN/uukxeQGFiV8gggfI6h5v+jqQqwbzbesJC14f4FHb/6yKVnoZMMJbqj6dhhwgIFGL
ILMWdPfnkDoA5mjBk4E9RXQgLl1FKw+ur4eA7mXpYVTqyKl6FOPPT3A6tce3KH0iThq1H3rzBAHH
EwxHz4xHow2eS1WjeUET/qlxcTkmqRLNOi+b/u/3B8QICklJOqlUg2a7j7JE53sIVz+3lT78AcBb
bexSlXcQGobHppZfzw/3GRzPJ0h8ATWF2HlqWR9PEO6tmTem6T0XgZUbv7IkwlmSelolX8a+HDhS
TmkUga2/Ve+7l6WW+PSJzFrZ5cS8CNBVEUjKLmjird7VYfuYQ3VdWJIvPjxCZghD0u0FAj+PgAa7
H7TArawntxT5OtMJvMK+jqmGRd2bSBrLKf2QB+b8ynyxtbHAgV9GbgHla06PljD8GrXBYFQ0XoAr
RerVaPf6oyyF1ZKk9+ldx94itoNEIsAezLkcUqyHsY9u2rNsBuGqqLJ2h3Np7KSE75OgYXM3KE2+
8iJIJd+dJaNBpIAThbv1Ce0gr3236ho/fkZSzNQcUErpqsNFTnaiRCzpX36x2RgNNB3QTCjKmFYe
bzYpDc1m6KroOYP/o67SuujxRhdpUvyUQjOtN6LO9GHtxah9beKos8wXqNr9TU4P1nV01ZU/ZHyq
zcshb4th48e2Ff6O6op9+s1lIZcCW22inUmhmRfw+IcGCKKatVv7r8HAo7PKmjJeEyUP7sZy6yX8
xMnXnyKVyQ6YFhQQgzm6cYySUu9C239NVDe6ao0o3llJQp+c5cEyV9LuSyO40qp2yUzs5HKbykQU
EIhPkaeCkXE8Sx9TgCShsPcS8j68UKIbL9s272/zuOhfoIaYC0fq6/Em5XFyGRUxxOPxKINpmegj
9cWtknSvxrb0p8W7aJMimFc4niLHC9WprwYkg7HReJyIH/O41HTjLgjcXrwAxLBexrY3fqYx3TG5
CtK11op04TlUTuojXE8GdDc4m1PWNrfzGxUZ41xdld6spGyMddYVNRmP6tMCd+0gvdTw7mhfY2Uw
dengQ3jO7kBE1/WvVBsKb9sW8H6UXRqpobuQOxOPs7pHN/3EAYYrwSNqKqdxTSV7YVn3SfsGKsCX
jLVqV9hB5GB5A3PV9amlu1cWtZudJ1nxeCNKukG0BSuSOynUffs699RkjQhNaq57RU+66zpvkIZJ
TSFX+xJrovTQSx5CQzFEawQYAUXp+7EKRLAvB0Vut53cJtJj7TbAHylUavHGamr/TSNW8B1iZ6Lz
rlWC9C6KkwqgJgzQFH8OI9fKonBSOsf39G+l4RFLQfNJ00mMfygiEE/Ey2H8NorWazahncb+CsBC
/OrXtRk4eWpaf6Tc9qud7RUeJYO2H/yfhVpSqqhz1NrjlS6TjKC+Rxe0O+B0qQd3Zhg2d2hVuv1e
St3klwDPNDjShGNaD6FJG1CK+vxyUGv192hXtfI8JKNdOhlyreFNSwvg0kATMnBGOorxxog6I8Ed
qpflg9Vj3dw5YwVuel0ZWnhlQ3m1LoRnaRj0eVJZb5K4jGK0lnO7PtAp8Yv3KqFytKoKpaQjM6rZ
XQgfWdCkD6L4yhrQEOLz2e69bjbYHlZKNhiObkQC+aDOl9ZBBjVgh3endOUmSW+v0IfPyt9GMfhy
t2lEkSMoa2Dqa/p7DG99a9sDaX8cpVAWb5Hfht0WH9es39qFpH2IwB2zBCKTZVMwNzogUUsOcSfX
4lTOmgDfxLfwVudlPcX25CDJ5eFtsjfb+XHXbANRe9spq3ZKOktrqQiKtRx00UIKcDKyCUkMEC19
VEouPAPH91RmIA2QDK34a3RyUiIwAa9oDYJOuaW/lN2XoHOw2qH6mdm72vdQTll4fk5KBwQeiLKg
NAVucCLKHf+AIekDPUlS76NGo8+71azaepQ6ZSQQS8obOOdheDkWbrkJ/Sa553UaFi6yk5ALnC21
A1qRZF50m6fg6J/KD+02JSVxiV4J75VdYCXCW+fpkGL1JZnXEpbL+B9Vdr4Empxf2FQTqWQScBNy
T0H37N2NraLu81I2XgcJgEIxDsUhV618F6M+ikJiYSxFXmJ2KdLGRnUCmQY6r+Bv5w4OTeyNlmv2
9iuKbeYIhqiNHWl6oxd4s/NockK901XlFULPw6CkeLygMm5tI6+s/UqlKHBEX7W/9cxL3gHd6N8U
RkP+CYGCKZ4kekH2e05zUgfhDoHaua9ylo37sBrriyooZHRxkWcp2jJbeNY/A/B/X5bPAYElQf7j
sBDGHE8utoI4DuzMpmmt+7dma7c3rgUJuZW7+oC1EzVoN6dmkJS5OGhF/qLWubQ/H7GdpMSfPwJO
F3EUOxdswPGPKFslp7Ed269J0ajlGjNCzB2J8O79uh0uusESG98Io7eu99x31R+7m1hP5cTRE9na
nv8t8/vjv58ymbJPtTcgwMc/JU4buR/r1n7NbasxDnbbpqXTNqMFYKNDxWatKcVI+zELb5Vm8G7P
j366pfn86Kj8/9FnC4EQl9Ab5D5fiy4N1kZlDd5K85GSW/jsp2eVcfAjnDwdqEHMyVaDpvadXVcs
eKxGv4QNJ8cYa33H09hdGoE9LrR5vhoP7Ar8Z8S0geTO7qSstYzBtgfrte90DTXX3lrbw9CtWskW
z3VRBgvz++rITkr2usahBR4/rfM/d2A7IXn7xLNfY6/Uf6p96T2lvtUfRhHGS2Syr+ZGJ51Sw0Q2
Ino8HisqiQhLNWAsvzX7XdYY8WWmBdboSLFkp7s01rX7b28TsALKZPJKoxge3vGQQkk7Swoz91Vy
lcZbVXSvvK0c8ZQvPGZfnAYGmj4anUoatbOkL0e8fhC4s79Wcp6tstS1QUXk0sYIGnevlkO8KjK3
/B2GZbU7P8UvvuCUZUDfh2ow2QQcT1GtEeAURWm/Klrn27tRxp/LgZcwbuQe+N1C1DB/Mzn1yFGS
wCOiiOLXnNVuBGot4WEnvcZCEtVUkB1ip1IN/83NpZgook4cT7Pdx/OT/GLrcMkjAEFljF16Unf2
hUGFWWd53dJDaCJr96SK/UHqYTvoUbOkK//VeHBVIMaQwjHmFLv8cyxoBpaxIg/S64SPuJBg5azb
DBbVRrKC8EqwCkvt9q8+46SDRRw0UWTU2Wek7RTaLhImrx6am94aVq27klQjTFepj9Xz+eX84vZk
LDIljv5n/+t4erHe+VWOB9hrKvJGpZEsgJcp/fhNu/npkcYokXr5xJxgu8xOvN2WhRaNpvtqJl5z
GNVu2ERxFFzQt3avzGKMD+UwuguP5FdbFHHzKfmDhwdm43hyfeZmdlQ13ptEprAScdltYjc19r6v
FPsmb8SPXA3ChVN4Oih6aRQzmS6PBLfp8aCd22LuKBveG0Yy0GMTvWjpEEFK21q9V1ylamnnDixw
sf7ul2TcKQKirgUNaG5lTcW67D3f5ExEtVY6BR+CkISS0cf5cU63JxcoGk0sJ3gb+rTH8zOa0Eiq
rPHf+s60r7QhGZywM407oUr25vtDTSwK8B7kBvzg46ESL4hCufEDhuqSq0FSw99+0oJtRsri29cK
eJ5JDErjzZ1gNcdDedi4VNA6mBWOpD8SqZIO/aBwFFr/Cs/fbHt+Zl9sErQ5eBy4Qycxm9kmEW5u
Jk0Af6eSK32NL2f9iAFsfEjsMAAzp6ko0GZLwuzzNItFpIOCTjitC8p88zmCbylTkWbBmyx33U6j
6LLWRKI5wRBp11SYa3iGvfoAyKPf2JFsLFw1X20cQoupFDaxt+Za/JjlDGahScEb1bn2wDMZroSZ
xnfm2AaH88t7emlz4VDJRhqds8BuPf6aema1+mgUyVvVx1qxkZMgi35aSOar91So6lsvh3S9JDz1
1aDUwjhoJJOENrNvmmB7B4Q9y96UDpKv7GX2LXUh7WroU39vGCDcvz1J6gQkzrpKFIUk7fEkU9sY
S+BP2ZtWmroDlDlAW7Sr6nU3dOIjpEy88OKffsDpFaQhRaGPoua8ngkwKEy9po/f5EEdt1bmmfdt
oOnQ8NtR/fZmgWSHZDHdCFC6VIuPJ0cYkfldl0dvkkun4PcQlaT/ru0m0iGDLvD7/FKezGzK42C/
T8JWtH/nS4nKpJd3WlC/TTJPzzXaR45CgMrjK2nt/2EsMjMQElOpg2LY8cxAj+WGPAbNmyZnOigB
ZK02vIkQPCopWGpBnNwzJOHUZqfciJmRJx4P1uJDVxau2r9hn11daW5grBCg1G/6Njy0drgJ1HTJ
43r6/UfZMWg5wMDg01SOgT1HZGa55aaxF6pvciQTvtRmOvlVUStcyPtOv9lE6sOnmU49VTptOo7/
BGZ21FYteZr6VtOjgF2Lx8iF37st9t2yvRQFTut0PKkpxcZuB2UhXiNt9hIplQ7npbHjv7HeaIAf
U/0eXmi4GvvYBAAapCuIbPbGi9T07/mteVJtQCYUiYVJ5Rr9WRkYxPE8td7QkqZsyw9KpsZLgNDZ
JZnVcFeEsI3i0uv+5ogH/g6F0l8IEVoPajJ0C2v9qfj87/y5t038NjHAFMQ1/HP8IwLsuNxs1Ot3
TM1R0RuNyZldDxqvoC42NMibBDLaR4j9i3tJJD6guEFT9kmnlxE140R9qSPQ74dYVjJ54S09QTBM
FA2eM4RqyZIRsJj9OC1AQKTGRfYdsSLtrhWu9iKBtHqk4l0mq1iBztZTPdoUZKKXRZi25srWJWXi
NGZTMCHah3KM+j+wMJolRYaTFsn04wCQYhUwhRXAh49XTimtuG6VUX2XyxqXPzpPj4ouxYWjVpZ2
08ER7By7RlbJ6SjXJw7dCd9ft2Xe7WvhQ6H1ReHrC99z/lRNP4pEmEiArGZiax//KLMlTmwjQ3kf
h7h/1wsl+9BjqqqCr3aHWJmxWdjE0yc43j8cUGrUSDUjUYF+wvGAPcSixFd68z3MShk3ii6tUUU0
k9op/Mq7yao8la9Mf5AdEYeNtc54qu/cVLQO/MDkbzoQz2x9tcb5/fwvO10JSr9Tsk4CBKZ7npdY
cYauRKO4f6MGK8vIcGn3p2135ZpoNyZh+X5+uPl9TKWX3jrcfLYaCcm8VunaTQUVQvXePR4BZ5Tx
iKmkQros86o+dFraXojO8hdWf355fQ6KdxcVfnC7VH6PFx+6nA/HjEGzEchqrfliR8vLhhCYKT8b
dE93PRozh8qD0Xt+ul+sLnc0dW0K3RNYefbZu9EvdL2RvHd0irqnvLaytR8G2iUWd9G6t/z9+eFO
VhcGEZqj3NK8dmiQzCZKpCQHQRiG7xycKpncgNO3XmuGComOpMORGKKGo4t2Kc+cP0VIgbCqnyku
CPmTgrCCa02Da0T0XsYcHSg32dqzS1dfyQbv3nd3LIPR2oRZTig2aVcff828NNXWSpvoHWhFMDgF
nFZpE2tUP8DfSxuEO8r8m8EY85v4UROsWJ/qrLM7DJJkSKO8Td51z0v3pWtZl7CB3cMYAGE9/wm/
WEqGAoDLQ4OIzZxzN0LqziM5T979WA02ia1I295X1RRaIgWChXmdbM9pXjiOTBkm5hhzHRKqkKEi
YTv2DnrRXwVRr+0bmlG7YWilnwmec/+X8RCqAflCDcSaO+bINaimUAmy9yDUPRQh8qyoD7La65de
mWaSk+dCW4BOnpz9aYqchum6AR86/3SRT09eiszk3QjD/tYNi3xTZqHhlE0E4Eau1PoKT+9oGxAW
LgVNX3xLnhd0kNg7U+I3/fk/EdqgkzB4UD3f/abPoDPR7t9XRRcGdLoT4+f5jfPFt2Qw0hLucWL5
OVUjTbUgiXFBfR/TSNtkwmg2QAr7XYsq46qDerdw13w5Hi8nrdMJSzZf2ERVGz9P+uy9KUNjT0Ei
wi2wTH7ycKX7imd+oR1wupioK+Hyzt+kcgicHy9m0Sem1yVK9D6anXxXeE2xpsA8/KSQv4QdPw05
CaLgNpE4f+qenfgE5+A7CZbid88qckx4RjVGc8Ey/tiVGt5awwhnLJQLkFOtdmPAOdxW7VgstBBP
F5gfQYOA1wMdkhN3XaqSgxwOGYfTHMOdHmUhchOp9tfs82hf2dl30TqMhEcXcFiKBpSa5vVsdI3b
vJbG9L0axEvVFPXe03i48tFcB6RK2/Pb9fRzAg2jE0tZUgN0NZetgiLUYGAtNe9aJNzrQB4Rrgnt
4CC09v37I02GttR4yZbIYY43TmBjk1lLZfvudmp+Naq2v+laL9gmflHuzg81va//RHnAupC0BB0L
hEFBBmxuxzOMFVIdUqJ+eGkm4AtX6qZSrG6FQx0yL15lHBJL99Z+F4T3sgXq7/zw81j7v/EncBk3
nkaoPW2pfy6cDshmV/u18gH1QYhNbRXqQy3qZpd6nb6uhly+kj33SXZVaw+CGxCOMY5bYVbjjVwn
S9ff7Oqdfg3VEnpAZPvEB/MEldYtkGmlVj9UqTXXyBpAwTBSV7uLUAffVa5A+CCpXMUJo7JdCBKm
F3n2JdAO4wjTGee6mFdOjR6rGdVLtQ+/p+HkNdn4oIamtFAQmqeF/01xmiDxCPTfOZQvqSlipqmi
fdRgfg6Is2hOWtmIxqhl6W/lQVedNETXD0GY8UdYSdcaAqSHwKwPcdblv8BPl0uGLfPGOL/ps9TP
e0e+SvA+uyitvultKRHah6FmL1WWuHsfhPuWN/KpMUOrdBRE/8e17bbBHVb20ESCBiDWSFBzfjvO
jvh/P4QXAn4ElUjy5+PdmBcpSoRqLD6AOQabyg6NQ+CjiCq1QtqcH2p+Y09jAfpithQoYEnMS7tN
ZweT/ZfvOZJmoaJBRHfZdrX3jPJOdRirMVjrVeauE6Tw173kUtAG9fN6/lfMwu/pR6DoRiKuCSAj
/HM8YcWzsk4HseM5Iqzsi8ayb/OyQ9SnUJriV1gKWMYV7nELe/2LXYjgGStMkEG4AYPieNzBxf40
EgiHOL0WXCMq4cY/GqgwSJFIw0cV99YGxzXvpceiCD4DMkQHvZe6VYMua7EKWjm/6CqabQvR3hfX
Eb9n0kQkw4Y4Poc525HuG3ZcIvsKJlX+4fWNf0DDzHKayOxXfur2Fz0CJ8iHxMYWTR6cWcxKXA5j
qm402tUP5z/P6X5EYxNeFq86ohgs2PEy1ardGrWchZ4T6QKgDPaTN3wU6OYiW2KznNw/k2YrkJxp
LEp0c2PSPM06SarM1qM3hNYL6HIUh9o88fKFj3+y5xgIQhB7DsoXx33683+ufLMr+qFs5d5DdTcZ
o42NR4C6jmsEx25TbmfDAf1XexeNilrIwvX3CRg+umUZnJhzqnLSU+GiPR7cLQy/y0eNjedCtRq2
IxVP9dKPc+9nkGiIpsWWWcvg2AFGrgepkO0LxUVGDcbUmK2K0DNSp0izoXbUqEvIWHuFuCp0EHEI
xM8sQQNuhSxELRxQvQZGviiSBC962GTSrVFiqn6hh1IrIwqAsZ+jGfJADK/0CDvljguPNehXQvOs
V1SV0kc/8VGONEaz1JqNO5aWlq0pWI1wm0qURR7Pb7YvvgtawTTtYO0gjz6//Kh+F1rca4rnGLwH
h7Rykx+aKJKV7+fpM0lr/1hZVrnEYjh5c4l0YJJMIAhKAaQ8x1+k1RHFEVWieo4P3ak6dEU2lKuu
RTXwMs5bM76A19Vdoj6XJ5uChs3Soz+LWiep4E915KmLCI92jhIyoKRBReo0H9Us1R4cQLo1NXd4
B/Iqs9Pm1RCevnD7n0yaMZHhRF+EKG8qUR9PGlQ7oj8t2k+O0LO/GbZzNyla6jSZO/tC7Xux02Ei
bI1+NBZOwBezJUPAWJunf6KOzG5eUrlItyN0H52hDPZm7RXR3lPV0burA60SVxkRe7KQF5zsLPr5
FM4oxE9CkxBkjmereKIJG4qaIWhhIZwa1cR6pZS6kjhJ5+UrKZfsHyVgG3fhqvmsBR4dd7Iv8JoT
CxHUC/Tk45ERdsrsRNOgw9RyW6cXPalvVa7yRlPiPzW6BKChRaPUewv3wqBemRZQo6veCNLmh5l2
hAJbsn/0OEo0Km+aZpR8RylVIPOJlDT52rJrsfMJrOEc5hVa1yQEiNM50I49868fxUazFoTy8sHU
SKwRhqK/6F7aNadZdaTUVAK8vaRq3IgkkYNrI6IgtEZLu8zXMYDMb8qPE15y5+FYT4aGJidNh+P1
iIj1ZXI09U9nN2tdvbdj30mGX9+7SOaDzBY9arpaGxVf/aP9QtpDcvrBCW7shT0138fzQWaFw9rH
qVyXPPUPaaajKStPuiiDg7WkVTzfurNhtNntZJjQx3Ppcy7e3ryTfw2HpZnMU7D5ELNsL/N0PVdj
vgmiCP6VUjvSsDbevN/1vXp3/sPMb535SLNbp4DubsolIyk30QWKYfpG/+FfYB1zfpilNZtF0Sq8
hAyOoPrH/ZGuw7X8qzsoP/+3IWa3WNCJ2pXcQP3DRb0Sa9fxN9L2/BCf8rf/3h3z1ZoFXwF2SVpe
MI3ipbgudtsAhoTT3LdwCv4GkhM82gdvLR2QtdOXqrdzXYP5OZ0nokkgFVHdMb/Q25ViX7mrIfkp
V7VTSvqFojpo11zr1sbTDoomOZJeAB46SPLlWG35zesOfRHjN0JyFWTo88syD0nnqzK7QWSIBmHc
s4d88zXpbqv0qSkX7o8vDwTPxVQrp88zJ5iqPpEfeiHsn8j5nVwoz/azt/a22f78TL7cpv8MMzsN
2RAGth8xTPYR7bO34VE6DLv/bYjZSZCMvNYSWqt/mo23mbbp4Hw3mv78Hv/MYnYSag3q+xhPQ1zk
V96FeigO0dJJmG6gk5Pwzxizk1D6IjdLwRjKTWo77RX4MRziyte8dBptFf2VX/+3ZZvFC5Vny1Kd
sPuzj/FSetAu0t3Sx593oP87Yf/MabaPzUjxcwkB7D/uc36l7rJn42fHu33Rltv6wb8Xo1M/+gtG
Mks7bvYw1lHWl37AmMOwkv4YxVrKV/Zv4/5/W73Zy5jmXowaJavXbfr9f5tOO5wf4svHlwIv8TJC
YxzT4zACN6ARQGGk/jHLi0z6ZYlfejc6Wvf0vw0z29ty5rlxODJM7m9sfRdGF3m+CsTCIT0pP5Hw
Q40i9THwQQC3NHuAaxOOfBnL45NdWX7qKEHf3LpAMVso7ZDot1maoaKIalewlzAWSdcRupIfQVQK
wg5sG16+N2vAI2DEJsAtsBza3LN7aej6UgtrV3myohirOrlPb0oiZMK1QnNIQ/uFSGpaxX9P9wRW
wWwIrAj4JtD9s9ONKhw/J7L9Z09PbOG4YRDjQO2aS2Hh/OUg+ifpIQ8AYwvIZy6t3/QuEuJCdZ/a
SrUKfwUur5EvSIxHS1nRWKu+6S4G+AdIHzEuqP6Jl//5yP5TaIiB1gZeGefPWpHoK85dKq8sCect
Ux+xKw7rfEngcH7AyZt5sqZKNgIdGk44x+eipqoFTkwLXipVCi5HPwpuDPwXfyC+bN2M2ZhdxZAL
FoqWJ99v8jJTLBYVER3aQLPDmGix3EuIRKM2qoKYoeqww8RAXZ3flSdfDwX/CRUA6JyKHci046lJ
uYU4fKKkL6VU2PkKufDslz3ZP++AwyQLL87plGDtTH6gYCVJU+cCqlZO9RCTnuQlN9LmqsRi8jYt
9KWFm4fDLBal3qlthmwH6dBs4WR3BL9Hd+QeNAAyt5Kh/2jNQNmbwyQIFBgDaFcPtYGY0sPv86t5
Uv2dxqZ9BQObmgLKeLOdostxVEi+Z90XPk8ClNzeKl/MXgbgnmZ+gwKvVQYBmPARtvFvlDNT1XYM
z4uk9yjmf1tY8E8g6NElQNMO0Smqn/SDwLrMfg9PoYuAvPAeagmNZiRLospMd3pTt95tgsSIeVnW
qVDWdMrLauUh2Gw7smDn/SpRhcjf8RpuBndVofIX1Y4BcdwoHDuujOoiUSs9X5Pq1m2yGjwKW/tB
VKH4pgUTmCDaM3AyQW6xd1jT4x1axDb2C10k7ofWkK5BMyN+3NJF/lNaidJuEevJAGud/44nB96i
+UhZiuNHCwuA1vGYJZvXt4zEus8VFo2Cp+sg2WFeoIWvHVzwzD9EZhaH84NO3+L4W3HegT8xW7J4
eAPHg6o9kmcRvKj7XG1HY1OGoopx/Kw0uOxNbZm7uNOU4RAkrZxuDUTwvB2q59YSOPz0+NA2hIMM
aIXTCJ7z+Ge0UwomoILfIzCUjnedVNuag1O6oR180HHFeiyp5W0yGX3tTVbkunt7fh1OrqRJ/WTq
0lBJgywyLyvJYS70QFazhzEago7WQdj3W71wB99JG8NbupROhmOtwQWyuUAqAcydHRHLK01cQczo
IR7jmHpPlcLUl0Lo707Eui/cECerOxFveC2RluJdBsZ6vLpdRJ9N9xvpHlus4TZutGaVx1q6yyOv
c6yRutIQh/2aYp21sKdP76bP4iAeP9NfQA5nm5oKlY6OTVw+aH4pXZeJbV+JNrSvs6HRV0xaXGpR
ot4qrvCvheJ/qEqdLMRkJ+eK12ziNU7ERv5jzmy09SQSklcQifPQhJN+YLTJ1S7623V6eiEK7ylA
X21zfj/NlxwNcuAEYLWIgeCVzLFFuuimaKLRH8o8S39WtGBvu6QT7S0S5+NHp5q1sU70sQivXX90
m4VlPxkd+BsosWl8lp36+/EHR8G9iFqr6x+MzLSu3JgS5GuVq3a8CrSwpGMA6ijZ8TR1u2xAvHdh
+JOv/ln65imkAcC/T9A4butR9jSC4aEjMVJWfqhaF2lkNdGF1mKW42Rg7K/TSs1/hUVlXKTtELxq
mdvrC7fbPLeYfgcUAkggE+KSMvXxOki60tlDU8gPRVW7g0OAkJe7Tq3jEsE+zwMB1ST5AlLndEwA
0sgZMOx/zbbjMZs+wY0CS4EHGwuXdS1a+2YsbCRSImkNGmlJmHq+u8Gv4YyE/goJh4w43uwmifR6
VKsqLx/CEWETv627H4iQjFvJtj3VKdjoaBEn1d/z23seVGmwJXihkIFld/HWz461F+laDrJff9Aa
7K8nOc7wjy4GbelN/GocDg/qhgxGL2m2kZOms4ISfSLuyVYKLkZXis1VArxALGzZ+YXMhECOchcT
o3FPzvFVVT3YyMk1yoMX9ZUTKW626RAYd3zZXbJaPD2cDEVED3EBSC6w2OMNYjdQPDGDUh4QYs+u
tLE0L5tOuLRl2aKwJsJ17Wfja9wixXT+q51uTZiBk18eQB2+2RztrFS2ibaqKj9g8mZu07g05YuC
iMNyisgwfmsNdk/fHhGJAtrAbFECwjkao4tSOapa2Xsw/ajauoZZb20ltTcWMiyOCfFzQQLp5DQA
jIVhhlYk4BvsyGZr66Vo7gxpMz6EmRrvyoGSUgoMeSVzRg5eIhubPGsez8/xZI+CbZ7wDmJ6zidN
0OPvqbQRRPkyHR+izJZuolgTW60asoUH5ctRLFBjEOYh8s2Jz66H+0KDteGDrfT1eihigTWS3y9c
mNBF+bX/BoQIY03YP1yD8XKEXTNLZPQ2HRskPYJ7VyolhAfLAWNVQ8uK6LU3iqCSHT+CxaE7AOYK
O3S0MPDTx7Fs9WRSrgfp/RdERjXsjS62sIOpYx833jDFFWcVAw6zX2mDmEPk2IhGuI+aHbptsZJ8
oyttB2B4I/FE94YxrrSxc5ObSssaaM9pX/0/ys6rt25kXdN/5aDvuYc5DM7eFwxrKVrBsi37hrBl
mZksFsli+PXz0N0zp7XUsMZAowFD0uJisVhfesPoHhl6TzS5SpgyRjSvMneqOMWAdl0QCPZEc5mJ
FH+DkKk8Xd/jMLBJ8qgcN8ul0+5jbXSOAw2cgxAOee0DEZGNYhZv1bZQztmEWTFmImtn9oYb5iC5
K4+uJPihUM2QSa6CEiedd3BNLDnHCB8tfZU4/eBXl+in5d1jUZpd9x4du7wozzGis2Ftz66e4v60
tsua5aEwTOyGwhzJnV4LTVPUmOgYVqeoc7TRZRY4O31/TlfDKD9tpSlBzuYpyhpmuM0idycqJXoV
Z43urNvNOCDZdKSq86sfwM0CTDLsDEXKm9RZJ1qeWCuWB4mBV/EE96ttkwJXGwPsB7BGPglwvLqY
iSDpgcLbLX90y1jphx71oTly+k25Hy1EnvrQciqzOSxFt+m3fmbn45WZ1U6B244lpioLayvf5ezK
EdvT0LOrqX43GmkN9GWZ8KA+g+rtaWdZZo3q3gYR06CxzHmfBEtQO7eVxEvms67TZFkio2yQC4lg
V9mWZJO0XXZumFr3jLq32BV2zaVI0tqawXRlONEcg6DV9Hg1h2V4j//h0B5XUt38KOjJr+e5K2oV
i8VKy1i1eTbEnq9ldjSncz1fTpkl7SN2MsEcyd7CHspOlZAXWGK6/vvK1yb/cU3XQG5RqYC6JItW
d1lUyCl3jojMNDksCtdXB/IxuBWOP2AGXG++VOHKZxexMsCmVFFQ4KyCEA5wbG8NTXf2K8lmx+or
QXijx0QQR8ZxvdVyTdsumEZl482sJrP4rMzBdo5zCpLkw6ZqC1f7rF7msEEvcPualXgBJni2TE1L
UjfsRnM03gb9AdoQMG/PtXLXT2xPoBeKiqptHVx38ZprAKH2TsB1FQIzYTY4g97CvVmhtYf+hNxV
aNXpIB/4Cv58vlC11mdlrwI9mWxrae47oLLiuafMrzACQoLldvWN3tGjAvUu4HTmjBSZyfbDHKjf
7LWLROU5axvptSEH9PTJipuYR2cVONZtmLy8E3bu4fVcF6lKv/R8JQyENCzgUieuBxuxkLkHMvXV
VsuSQiGyMsSlm5aD4Lqs0iY7h4Za+G7UibEcl0itbbA965pndEZYtFm5OSE82YmYarSZZpwpBej+
ewtkohjPUKBjJWKzpxb6DpvDL5IWjlTw7deR4lX8RRTkTwtS6jB6pCfZDLdRYkJXaw9GPbR+aOng
FKNayuXarQuOGr0VxRsB8TSvgUxtkgIzpAeIxqY9SdTA9gAKklrzucy9fozTzAzkYdIKa3lC8MXx
fvz6Dk9zG3vPCAFikW6DzgCJ+DIWtiXWDYGsJJebgyCaUiHzZ4gVrX9ZScVpY1alp1oe+TYOx9x0
FuPzr7/BqxsG57TbswcAgOHWn2JSIB0IwZFTfxIYy30Kciv/vuj+cGfaPYaDv32tn9pDu6IksOPT
mGwNWC2uo1d+mtCVPeuEs5gx3ehRgezt/f6N7O3V2uI7QhVNs9tGvQthrZdra9qrhrfcVH0y5g4/
N6BuwT0OuuPtXDTNEctE8zMJbmXGwqu7T7++01dzDbDqtBBIFyAfoFlwWkkVtkNLhvzwE4r36YNw
SxoXB4iLuQ3mV0Oi+1BndRVEuHyaT51cswUCFgyJyYvMzV6MO+Wl2vJGt/rnOOHvyQrajhQFLAcU
Hrbb6ZIMTQGHM5P6R1TxlFUcczSuULZvfXKSW06rZakP40pzgVZOuXl0Ectc+o9Z6zUA8AZVDx2C
5TrePFHQt352RiuwdbMYkzhOF0vMb2p0vtqeVMP08hEP2/Vngai9fIiB1q2Zlbbm44JkoXtsvL4y
z2YRkAORG+Vv1RqvKvFdC5+ckXwYssHOwnl5vaJnJxaroz825WZb72i6m0uc+tYgDsXSN6Cm5ozj
4Wia2lgaoccRlN1mwpmtg3Q8/DF/vY9e7WHAwaTJQCaRtt6/0suvs/S6mY22VzwOQ+olRl0tAOVg
AjilMcTmlqtDujl9tGhV+8Zk6vXC72ol/IdgEXBR5ySv5eFrhfCb/JGCjEzT2nIEnkUa2IjOwjBv
frMLgMI0CfTO8HB3BtRpWd6M87A1JL2P3uZV5zDeinN3CLT7Ih/Lc3cy698EsXA9pMkMjvuf3iin
dlitZsgxrZfh0Ri7FDMmVzUfx6JJZTz2nSnDYXPgBVpNar+BAXy9rhQ/u0L//v6BuD/pP8wMb/ej
fnl0QFKXF30ZaO11XrRbGXstguJvrOs/bOg9pCHRDw8fXfRTmY2WsVgzq1k+alCz9IcCWgHsit5v
8WRZM7u8oDeA8F+HQUgTg/0dlzhHx7KI/K6o3mpPnAZ0ir5dTpqvgrwzeOd9cf42FWyqxs8rNeeP
Oyg1Xh03PR+sd9Kzooxu1tmv353XK01dAVGRnrGNDv4plXxJTTTIhzV49BF1+NCJ2bgthYsSuI4+
5/2vr/UKsMSNIZuE4Rnts10e9OTOUrcdA3eS2mMzthkVFQq+3lBECOQGzD87UTfrXUdW31whuqVr
+NMij/BR9AzxroSlZdnI2Ge34WAGjAyycRAUIPpVtYq8vmgAqSHvjnWZ8yFf/Pn9r7/8yUJBXNP3
cfc+e+Lko/v78qlsoCMX0unufp5KC7CkX5+NgU4Wni7VGzH55FJodhILaauj4YmGFnOPl5caMyx1
vVY3PjEh8vILtl7/2afazBFpqFwt/q0b2xVC98kQ7WxujCHJyUOxGqkjFNy4n2ytcj7h6AtWzdWc
pBfCf+M929foRWT9eSkG3TAGkAw9HbCviNjhyes6O7DV2Mu8LC76bThr0ImPt2yww5Jdc05UL5Ns
s7vfTVu5PCbHjGv3/iZM4JfrOjlAkaqi9z+lFDoFo6igrcgwMJO5zDI90N54jK/eY/iFu040LK39
uqd8hQnxV3pJOkLWzjRGttqsqJyy7IIlGMCJt+Ub4J3T67FrQE0zAGeyT5f4FJVWFXh6B7NuflOm
e+v7KruQlTs9zF3ziVLrLUvyV1dj5rGPAiCLoxUEgPnlYophHiuGFcsTbAQG+pvUMQL2uqA4mp4o
RLIiz/xWq/G0XQUGxt2LgJ2Tw4F9SnCs1Sjnqdr0pyBI21u4G+3lVHr9Gy/EP9wZbe9d/2VPKKio
Xt4ZfrNFa/ud/qRNqfroKGdJ8HKo425FtTI0tf75915AjKk4Woi1+zABTMjJ9SYM0xch0uoJL3c9
7IO8TpRam1CV/fZGvvL61hjf8NB43elLky2+vDU6XKytrMendnHlURfbfKTmuRbkp9dISqnfLGV+
Quo5NXfyxE7lO7kcOXLZr+62Ijc679Yi/njI7KyO3M59y2hr/6i/Hy0ONQSN7/0d4OhET/XlnS1l
ZVcs7vI0eFOHUX2znRfIU1zl+ER//PXzerWIPCj8F9B2I0YTEU6yX2R43dXanOlpHYP60Ueoxs+8
QmB8OeZnMnPfiJp79vryzvbXi7YpjW7i9Ommd/QN4AO0m6fME96jU+oOzblFn3H2nrylTRAaAUe7
45my3zwvmW6iy8C8jVduNxA6KSvsWejr5rfNU9ARUEOSxDTcKLKjRWGL/cZeeb2qnCcMyRlhc3qx
OV8+QOn2CudcZ+U8cYOzrKvUDw86wye/Tp0PU9a9dX69QjDDqWGAS/bD8IL2wund0TvLa5hT2jcU
fvzlmwtubjvXvLJIjcivZdpCotvWSpjJho/IfC6WAqeNti+6/HxNHSQZQ1WwGUMx+WMTj6oo2xFX
tLktx8uSuGCGhl7o2oTdkpU2RjihpOSB1UHnWcN6VU5MZtDhEW+JgZ2u5A4yQdyJCMBsHHreSZjT
B6NpVhfl8zU11vuO1uhZHax9gppV9dkx1vmNJ3f66kFLoiPy07qIc4zk6OWT0yehpWYvrS+oOZUR
gJMl1NA+OlaM1d6qzU8jwK5YRejewWucKDDkXl6rK3gHbCrtb2hdKvdZ6EGJrlq2ZpNWxxNGQ90h
23r602bpEA0jVYCsXMKi34msUTDuXhkRHLjSKuMBoJiNIY0tp5DjF8OGNxbmVX/DRbcFzA19BGis
IEBOTnYiZ67qVNRPkx2M87PZ47Qbt6uqZozKaRJriZUPevWsMs0asaNGmv8uw6KZjmZFhpwdW8J9
81ZecnKg0OvZ5YnIUHm58Ug6zROc1NbSVBjjfadpS2xaKjis9Vifo6cxRRVaUbTQ8rdkN09LrJ9X
hUcLgZwqAwrfyWHSZLJM3doZ71Gxaw9+OedndRv0F51Jb0U6s7okgVAHm1M7cuH+3eAD+xba/eTN
2L8DKCgST/CIvCGnknyTv8kutYP+XsyVKCNE3gw/aqbVP3py8N+N0PffIg/+w2LTNNxlIMB7UdSd
bFjAwbNYOqO/r6bVum3nRRw17Hge8ywYY9/nyNlS2zz+OkL940WBWjLSAynxSk5VK0Aejc0s7xu8
iM5zhiBH3eiLazTl0giGpAq1rpyTX1/05Bj4ubhopjlsKhpoYK5evpq94wuaO+Nw31WtjBxG6xHO
xVsMQfN3her/vJZLt5KxFJbJp3lMXWqS8Ykp7/NOc9vzif6EjrlJZ6eX2zYM2aGFrcbQyPRL414a
pb3GeWrKMrR9zRwhyBlZ/0awPDmZ/qwP9wjNGUhP7JU7AQ7O5qy3mNHURXatBYZKpi5/KwM+qaB+
XgXaNycgQZmofHK2j0bBidCL9n7p1vx66oanrdGW96Oe5chDOTKxEBnBV6zszwBMfvm9J7yXwPSK
7V17AirqKei11DKvVJld3GtbUN4ROrUo6DZ1gWZf98YO/ofV3LGDe3SmnAHz83IzMW5aas1puntN
oY2YDct4gy9B9fXXN/QPq7ljQOhHgG/Fv+0kk6ubKsXGSBP3lQEvD682GZVp6sZWkHuJmuz+TK02
Q+l+d1vHFv4tCbvT82jXaIFnTpQA47vXGi/vsu6r2fKmebyH9Jbf6KlgJq1bhV7HOAOIL62TpW8F
0P0t/Fs2yQbawaAUwojTAWs4xUSC4RBV3pvTPY6q2mU+Z0uWzJs2fAfk02YxSGLjXZuO0xNyf/M5
/ina0xTkzZOByuC3mtv4yybsfz0t/xvxt9s/rz3857/591MnoOxm+Xjyz//ciOf2/Sifn8frr+K/
9z/9f7/68g//c108yW7ofoynv/Xij/j8v64ffx2/vvhH0qLFu95Nz3K9fx6mevx5Ab7p/pv/vz/8
r+efn/Kwiud///GEqf24f1pWdO0ff/3o/Pu//6B5+bftuH/+Xz9897Xh726f5fTq15+/DuO//9Bc
/1/UaMj67Qkc06UdVDM///yRb/xrR9tAzN6bB+D4OYfbTo45f6b/i2Yprw0BngOIPvEuD4Fu9s8f
Gv6/EIDfkSzseCAKdLD+772/eEr/89T+q52a265ox+Hff7x8QZHm5/AFnsJ5QEdMBz7ycuvmTppp
hPQs6fUNAELnbEfXqNI3WhovO/t/XYXGFO/GHrZPBbGkmIFEV1mWoD93r5X+UQTF13zxAC3nQVxU
6lazuh9/ewp/3enf7+xl8PzzmiiTomdB03uf+b28s9YXbSvzQYvndHUSXUu1+8yf0itn2HDSU9b1
0pq/x13485rAY3ja1CGIXJxck1ZKtnbQ7WOhFZ+MIB8v6iHbQuhN9eHXd/dPK0oDwOUYoOp5NXID
Y4OVjA+Fe12G+WPX6lpsZXr9bs6UAZwkNc4sfR6xZm3r819f+WV+wD1yPaZqFCYML0gAT5LhYCsB
fNhmn6jSZyze2aPxvukQMcHeHUblG823V/uTdwcwGnqYO/YI2aSXT9EZepkNhi0TujxOJIpBHRoD
W65f39M/XoUrIe7FzNY9TSjH1VvrunRlMtVLeu3jmhZDxX5LO+30KuDcAH7ugzaHrimwzJf3YrUC
3YMCrep6bNfbQJnaATG3t7y2T5/PfhVQboDAiBAcPCdXEUZuD4gsDwl4MCvsGmN+31mpeyF6I/2t
6E7bid4al0GDjVkAZepJ3K2wncOvrh2SdQ3cKMgsAB2NeosI/A/L5mM/TIyDw+IEp0oqcl1qMBdi
SBhqYHSmT2M4r1uW/N4W4F5IxpAiNei50n/al/Vv05pa7jRD0Q/JrEFgGJrSCrFT/T2gHjNNArdl
cATumSWcipMDYnVK0mhZLkkPPO6sTMViHNOR+vWN42F/Lf4nPdivw7wB5Rs69AyfXtWGPAQAFQHi
2p4+LEmjL8OZqenV58z20wLHeru9/fXyndTIXBGfaMQVUaFmz4KtOA0kDVWnUr6eFEPZhXVv6fFk
aNWB7KW8sF3xNbMbfGewt0/W3BkuTbsurrw5W9+4czKgl7nRLgxKNN2jIyp6CL2dwuuhom/KU41K
5gw0XEQeomSoKWYx5wKGlahiR5DGxXYBS/AwVzJoPlLdZ/4dfozZetTqGXE/HbLLhYn953Dd0/fc
Hh2Ts+6WcZWPZ/2g5QI5CASttnCaATRF5Uwdoy1VWcSmdOcsajp7k2d1OYvbwahmdWhnIa/0TqGB
tlh7Jy4wRfWww4Cbs9wdPPNYZONURMta+Mg8N645JuU4uV6sizxn1qCKwIiHeV6/Y3BTbolC3cN+
zIx+WLANcZviUs96u7qfHW1YL4cqW+irOzMEKm9sFBTSfJZxjmzh+s6oNsRoLk2rGv0rz14rJ84y
bbrqgPFpYR20IFQGR+8+YKFSDFGhDyIJWidFeASc0mXZrrLEXruqHubC88twTrP1Kh0tXXxvcWz1
AIrtrywyIyih1yqVerRNRjccnDofgJvVY2OG4+JqyFnNk/dpgPctYtMcpZ+AZNHtsDNyi2alPYAB
tGu3izyQ85c2kQ5w1DZV6D04I5xZbcgzyCKWmcdN0GdtaBWmM4WDrXVO3BrmtiTA/1DUaHDVpXm9
f4q+s+ASjfv+AaExyGPdLtqdaZMOT+XYz1uEJPWUJQ4AvS850Oh73xLWFy2fPWi75apUuNhVPSGP
NevzUa9MQ4RFaczL3SDE/HnIxPJjs1si82Rnj1Nvy6+Fru8ia8WMiWjaZdMAuGRxH+1yxQutB2uQ
R8IevCtXBgHWTJqv3TCNEk+VElZ+VtKY2g6ju3tEdcL1+sQsy+Eik3nWh6PnshlBreIaChIYaYa1
K5xImU4XUuzp72Tvyo9DixbX0VJupsJWFkKPljINjgrgqBXqpkj7OCVSOKFYVFHFinkavOTS+0I/
RTxq9CI/zZZAUejWV27pd3eBng7b9RQY3TQlo2e2xyItZmMnwAb3PDLTxily1oqkIi2aQ8zqg49u
NYk5wUNFbWExL2Z5CVFWgcb23K09VLKCkVggzthGZuX0Rpxi4OlHc+Z4N3aVgieqUSXTQnvFZuIq
y8E4XitpVCNW6HSFbrJsmSeeTeZ+R5hUPIhxcejRbeOih34wL1rY2r36os2TgyayMLy7tSu3Mkyl
V8BIVnP7Pp+7vgZWm4qbrjNHkuLR0LPQzLO2jAwjVw8eNjdFKP0yeKjyuXbOgcpW73LZ2CpKQe31
h7pu++ramn37s7apPg2NcTH0y0DLlzLSJH36JAVS40bTBg8gztvcuTabxnhm/rD58WR76cVM46CO
qGDX9eAA4NCiOehqN9Iq6Q7ZdV8aBp2ZYpu20EgNbz6YnZ/GWoF1GlKSLeaNY67lQ6QXjnXpVZxX
ycBAvE+CXGtz0Nj+6oSN3q59NLXa+GO2F7+IVg6ZMtFbJ1AXueOpK6Vkv17QkevYlLMmlxDESPZ9
Dfx+lokhdfvaESL/1hHK1rAdfYx0V2dxnicblAnN0QFhkcm0P6++nX+pUOHeDeqtz/W29N4xBU1k
wNVs3DIWeba8rwNlzGFfavW5vg2dcfTXktxCL7q6TRwcW51w9Tz7M8zD9du89t09IIuyjC09RR+l
mxdPhVm+OcVPBJedWPQlHyiiC/Oq04JVRSKvmIyzwvpTZw99n0xZw8tT81bMYYpEDlhwfIh/UKCB
vm6l6uuz1F5zFTZOBsPSoZFxpmqPNEchk/qpHrwyDz1vbpZoFXb3jLyUdrlVtW+E1hoYn53N2x4b
WWEzW5JhiLDSzLqKJvipHefHytvoIfSan/tC2Uf2smdHKDEuXzd9HoyoNsd2CEFsq+FysvT13ocr
9SNoe2FzFJMF0O8oNi3OVC2+OZwB37Wy0obQsjX3zuxHB4Vju0L/KwsC0POKGJQwEBumpOhUfgsR
TbZhunjbbtfblQGWwFb+bRoxHIlsvwgK3o1pmhOtDAyZdKlRvQcd7SBrV6JdeiwAbAtg8N3UXArD
rm4qZRbOcbSww43WvJ7qJM1l/8PIC0vFjp11Bw8nYggtS9Gbt4wAnTvLEfO7GgPKp3FR4pamoF+F
nlh9JNJWKb/OrS6LELyG9jAv2/q45NM4RliXsPUbU1jfM2LQin/ECk65TBuhQoH1lHPAa8+QUWvp
LZ4t08h5WQFHkKE35uWtqttKj5pyMu70TeQihNuv9QeUEsY5YiXEfbfkPXKleu7YUYpB+I+g35Bt
Axdot1Hua+vVMFnKO5gUfXfmqHaT4jQwAPDP7uqcuXYuPvnF0mFAIo1mCXttLD7WXWuCNvE6D0LW
aq0/7EFaTgxTqpNXkCxT80xDcSqDpoB/WOxKvQD+33lVfzlQudz72CLWSKq53oWxoPsS4ozQ3hgj
gwYEtpr6LrAmx42asbbca3THPJSxNr1Mo2U01GUzBdrIc8nTu4UQN3LWTvq1BDNrQ/NJhw+cOZUV
EtiDd+UM4BOsPfMZkHnzsRZyeHZ3zH9YQwldj8CYpvdqqjcvzOsxr669IIcf1Ums1cJ1mLUv0m62
x0n3Nnj89jTcp1Zh39j9UjnJtkgii5/XkC6Q5gtbRMQ03jFDflndVZ9id4H3y4KO9ifUWs2nTU87
SBj21AIXN82PcLDdItpkod0I/J2RTC+s/Nkmhb8hDdC/2VZl9mHDZ+ehhe+JE4vU1r8Zg23cimLs
n8nt7DHMMmf8oKV93YYTXcRr3H4GmYzMSLe4V+PWwIy3rTsDDvKDBiTSOA+Qi7yapLfV0TTn6tvW
+HMfT+Yu7DdYa3UO6cQv48UbSfwq30YSbgyA2NdInZ63mYK6rSP7ek+BuW2hC7n4vVYzx49SfKS3
ZJY6aG/f1ZC037EGbSwELssh9m79HLpzUJ4PMtcBrg/0N0J/KdmvHrr7t7XHCReRZbki2eygeigN
hy9ZGXb9rTENDDWWdDBuc0D3WlRtVorIsJxRh/TLskAyz1pbPUaqYPgw9o1/DTN37Y+91qc1onGD
0T9MW2oOUdno6XSmkTcUCY9qYPrZpMqNYfJDEEiVVucksgKjMOiNdO/H3IfPlTGRamKnGwIk6Gxt
chI5uXA2HFQI8IIdpd2TeGDGFy35sHyE/yxGcwndtIdHUZlVAzE0mN2M8XzrfB79Ub8Zty4YQn8u
ScTWCdkADtxK+6brordDbZmbDxBpgrt6NECyLtg4DzGTFnWLzaCRJg5tJxWqtuoOUME2mci0qMtD
my95h/nnlk00jCvkUKibDD2csbu+psENihsNf/nUy9zizDD7piRRXqHt4HS3mUT3oKDCEkHzvfcw
uo2UsO3vXZFtKIj1IDRDADUWsdid0fJzPU112MyYlXGwR2uCq7INCIdYWSnWQ9X33j353KRHad8W
HxTVQZ90/mCd24gXL6GZLWuLBnvVPslBySsNXEUXlw7YEPzOu/zZxcz+RkH1edQtuXxg1ZrnvhC9
GWVluonQ9nLxbRtyeZ/hK+lGKQZvXlgw0fuCsprZhcMqBydsVwtWtj3qYxS4XZvHqHSjoeuvy85Y
sZdmiFNr1I241If2w456edA9+m5hoPfex7Tx6+8gFBs3nLqsxwTY5xCurNGpzzNndTk265n7YJ4+
XpuT1B3IMJX3Hk203AiF1lsqRKS3hvVVpO0XQ9rzFtfT0kNokjBswsHA67gGkjBFQa1MaodyWj7w
fukVeU67/MhrRepbBdvw1bXq2ccEWHQcsZWqi0OP7cCVJRnQhmm1wOlftXL9KmCXKqSfy+nz1vvy
0ctlVYXbZq7fs0UXIxq9vnHdGpV+iSXf+uCUYrZDHYh9dzmOWuklrcr8737VNxeWzTSLaGROXyZ4
Lg6nWpZeaUNV32QrBr52IOab3HUnNzK8sr/Ns5EAZ5kaaqwjdehZbjvNjyBDFCjSFFrNoSO75VPe
BSkOfe1mz6G02pzxtxqsp4mdQDVSMFcEsm1mXwvEPG60rlbfZU4SEI5TS0KrmpIHNmSlkzSAgcnd
Zjk/wI/0HlS5v5lNqeU/wF837xdjqvOLgel8Tio+25QugT8W8Tp2jRmvRoOnMzj/9q609SZNPL9b
smjJ5rmMGugI522ftt8qf1WCc83tUTV3Okh+lb7KNTREZ6iwatN2jXLNa5/AjFZGZLrSJ2NClXhh
tJuRhziDXL+mXlcigutnwSN2gXIgcG6rnUin8Rqep2nzEAsRXKwzMkohjJrt0vVbVYRWmvpPc53q
SJ1AM6JeN2r9whFy1GMvXbtHp57z9bIUQCRCoiSGpxXu3W2ImzYbwRVjW4aCAdQHsdXuXdmVWNqW
fKcq7qSlfRbePDwHvTWRDHbVdENEWcSBg7q5QUx//byBjf3gWR2AMBNP+x+p7KVIwDGMT9Y4Zs+T
Wiq4xe3WMk/OtAIOpDv3P1aWNA+Vcr2O+OUSMqVpv58NypoIX5DszGwsI4983Nq/IKmTf5oQSymx
s8nosg9tkBuR7o+uyamDPvDBnWAvxGkZWFeorNC1cEm3DYgZ+MsTvKxgvhiFIZbIzzOP8FA45AhB
i6tnKGFyicQluGPP6jY5pVjXGRQF9eTJ2BzaxYvlOqj39DnLCV1vjfA8o1psxFYvhi5U6eDwIrMZ
qjOUUrL54CFyBTMWQPAQb26jo0Y/V95IheF7zx4Vzp3uFcszhvElYz1nmYsQ94lt2DlbuuDK9rIB
3ml6fJOVa5eRI7fyS9rr3ldUxnsrtN3JAN7O+NiNdRJ/oNeiUXXSWTm6UBMVDF/LG+smtso+W8VV
EQzWtduI9INdpnNrPYxGn7rmBygf+hbPkwrkVIQT9kT+wzY6hbyjB5FbcQBmqEw8fvoJ3rJ+nld5
hmajLvtvWwXDJcb4csiuVAErJfTBySITVcMt05G6X+IF+6scVppPa1PIzl4ubMDbyEC6ozaGbQaO
I2y8pXxyzbKuCcCuv0bFViKNA5eF/wcKBFkIuEy/hkPSf9T0HqloU6zdR+zX7fflgLlCNLr7i6ov
afFpqXIZ0Bfs1itVyuWHGWjm97FsCXT4F1MD2f4yyFAMlPphXuLyTT7jTG1YG3MJM7YE0R01bjXf
Yhl1O2qGTc7d5PK2Xi3EK7OJYeOxgZLwCGfXqRJ98eB71sDz2ygj3DjU8WtuJxwDAXG2mOr2HNSP
2z8a5eTrV8HWOkXS2c3KCYhPRJCsnsGTCk1Zt67c4+vG2WGbILMOdE1mjpba1UqLmjD1y6umbFMl
481vFDhkPVdggxB6Su2jP+XLshKy59oM0zXzf7Q1US/qOgs8el/m/sUs5kA+LAjyd+9KaPh+7NRL
TVdT17JhvEg3gMAPMgcD0tLIW8omBh0CpRGBFnu6a5dggzyyeBBh87VRsoj1GrGPd0G9sSnDTig3
TcNA2EL7KEdvG+6sUbTzF39w3fpdJuZRpYfZTC3vaCMSr8fGxPIlUzpLWpq8tJhnL22V+UiDtnmw
ytAF8lbcYRPm60ejHr3gMAEDpLxEuCBgGgX9eCFMarbQ++bKEJuSK/5TQN5VbPbB0K2hq8aA/oY5
0NaqWcq1wHMosKjavi+TDDL9wMBJsmQ69lnWwbc3UVNGWwvmdE6l4ejQb3sJote1+5ybury21Oxw
rPVtuyXGNGvOU26W9nZcgVMUye6/XBEdLPqSTmF7FN/cRUuzpoCShDC66qgSPnAcll4WabBEx+o4
VlOurEgKzlKDpa+c5rs/q8Kj77nCmWQc0TXPkLb3A4U2WutcGq0X1Jc6kj2s2pB1jI4ghdjiqfAG
A/6/rgrDZG/Dd7pa/KyfHxzVOTCp044RwO3U2rpHz8ysnTT6P+yd13LkzJmmb2UuYPAvvDkFUN7R
N8mTDLaD90gkgKvfp/RLMZJWsxM63Ig97GCTVYUCMvN7bWMYiWWEfpNrsgiVZtfZM/vWUGCmYYmN
itRdU4JysJO9LlpgNjuB5KDD3Og42dOcUxocGtRvYDCypfBPaD9WIotLKYeqiBYBDRDXtU6DeMgi
37hWLDnO1SLsutHw9lbjatahgGUxI4QVlfmOg0c8wfY0lrmZB4ssxl3i9HkxHxZjmI11M07unPi7
DGGNRt7+kCUWsHFhoVkETmZgQg9hkfaqd+GCFZ17GAVz2Z+V11tsyhN5r26xQU4lCY52vQpC+k9+
79+SDfy3YoB/EBDcpl/9KPtf/4G2YPiPrax/fo0w9f9PCAggk/7X30j6/1NA8NV/JfJr+UcRAb/y
VxGBY/9xz0ujvgpyCsb3Lqn9q4jANf/AeemCTNzbiRADQIX8TURgBH+g+cZ7imbtzx/+l4bA9P5w
iaFDQoC3wSel2/93NAR3auzvyCYbqZh9p/ZR4nLaRuL8j9TZUjS+yWRWbKykfAZxlyG1pFbUEksR
/92F+Rec/r9+JbyKsHSsT//skbbvvZSanRcbQiKWayt150Gxv26amfPFv/9SCKWomeIKQj7/E42K
vF+O5siH0lNG5hJ7k2Y4T10v/gcvzT8xdX+5eKgiYM1wYGMuubOff8c74gftYB6p2y1mcyijYc4Z
t8zUOLX+SHNznhTf/u8f7J90EX++IMJ3eG56CRF7/+MLTjnKLygcsinqvrwFjf+Zq7y/aCTDbIuU
8cBJh/8p3BzJzD+xuBScknzId0axmgHR+s83iaBOReNwlW7u6vEHbVrKX3W7iE1GQMreSlP/eZqB
AZeCDDdrHNp9ZvjlcW4n7yrYPWOHIgp4u6L6FqBh2uZJr44TreYPK+GGkV31Drut7A8k+rZ7I3G9
53wCXmmMOQuHYShFtFZBZoQVGQCndir9ozs3xUdpOtXGQycLTkLdxhD1RTvG+tQLUjnK2XgXK63B
vVV4HxMtIrsUNxDhKuQ53vzJ9n8IXdifzO8DKsWVsesO9CZMWONy9kQ1fnlNSTr/lEeIva8TWPEp
o2sl6toCKg+nQc71AAeYM2DwrrLmk9+j8/aN0iWuP9O+GXbqXx2vUxujmsYtM2IHQTh481vtOcOO
CufsVigCQEoOjAe7D8a9o1dfOlEYe9GpGmppGpI3rD3GF71+xnM7Uu3JIbAYJXjh8gNFREPUlfLL
7eooudNsAR9VVtMUa65kPw6ylgtcmrm8YVroyFzs5vI74n5AidHtzmnpUL8GRlEQeqL17/imiycg
J/UCtmAcwO+d2NRWALq+Nr+7q6VFeQZQS6pdZsWryLTzbBKGhdqVFAblyx+JuzDFpcJ40axWamy4
Ajx/oeD17DZ9sQcNE4c+g2s2145ppg+GY5pYxS2n8vhhLDtxMLxxnUK262IvK52Usbwqy7hvAIUL
WF+aX/xZcAQ3pyMz8/i8VOx0YVXVCj9bWnnHMXfSj8TAnRWuvmgi4jXciJzVeWutunXEJlZ/mclA
n1Ez5uaPiTYHGRbVIPfEcdDakI69G5Zm7+/JV2Fi7RheN1ImRmxXWJr1JrtlA2e/qFvlz5El4FjN
gexC3VUDVlyrN55AW/pfUteHUy4S9+DqXNwVY+Y2G1amF/phISXqTg1Ry1gQ5+XYvXfulBzcCfFC
Zk7phjk29WKCXMBLprpm5s/W2FomtQ9mw3kb1dQ8mARobiC3CljJVnzzR8T/BpEX7xQx6kdM0cWb
o08rMVBd+UlDkbfpGq/d5av/azTqejvWmfcO5khkpzsuL1lQJU/15Lhnd7KDV1EVhIwlLsNooifH
YEzri87TB1kiDP0Vp7V+k1YrroaRQSOPaz0/p+IuJmqU+JmhQrxh1qVMe/GKEwNO8ag5w/AOHeuN
j/bYduVG420MP7TUJrzZXIIq3yOv0Zutqqf7bL8GK5kLS8rg+tQXg9XtgGC7bu/P7lw9TrqZp3En
KeD5WQelKrfWNEmxqwF96p3AuZmECNqa5pLqg9gXFl1dr0WBBgy3Qqn/HKZA0vKNjWfhnGTobdT5
TZFcWIa53msyF34kltH+XDvNHePZXD3CtYpKjrEmClsd3az1BgJX/Qd9rPYemIyzK007IYGfEUHF
MA5avq8d3uwXU758yaaGrh6Cfgtvg7XOvvj+Sj1QudiVgrJTojnWEF3f6kq3px3msfmrggl2ww4q
vYs6yPAfUs+1dSfrwXpTUgTesWBa+V21w/JsLIz2L6SmUMJcV65GQnOF9/7Qa/RoxaAs7XxKicAZ
Y04E5VOfJAwWmXjNRHF3otlF6ALvRmIYz47eB/GSNE3YD56I5diL7TSJJOrhteOuUcfEZ24QBJoa
9SLerInsHBiZ/LedLnfgNIXoIAO4jLidZv4j0cAhtP7IKdc69rUvokIG4G/SvZMchXfQJu0X6OdE
b6nWPoxtBvpRSrJsGsfcN5paQIinZ0jIuGHEUIlR7HVeDx8WlTFjGrwMcrj1rrsXpF2Cjmq+vq26
Ydcm7tH05i6mXBe8VdjGjcSNN3m/Rmu6Ywfa+F1PzpM6kdR0QGJ8YmJ8U6p7d5ou281i+QGb/WVN
XUhl087op7Phtq8+k+kr+9AOe91ed5Py4Pb32bjLJKoSJhZh4g9LEnkgGny3mo4WTi6IycJjA1mZ
xK23fpVZf24K2BcJ7xb0v++saWPBsyCoqMr2GTr7sbYC8AHd3inX2mFGBohkbQirVAwx1pKDN630
w9SDfZ1q8Tu11UvWjzfP4CYJ6sfWlFSnmdB/afCt10zC5EHMwmUU1TYZhke/5T6a1r2ndzRcdTsB
ixytefpj1oOolQvc4y/ZYvAhWjlO1/KtadsxLKFSw6LMSTXNylAgizC6+uw480fmMu3YCBiGOWLq
idbC2KBoDu1x/Oon3vFqnNNiuVV2f0Ti2VFkwizXthAmY7cderXxco/8K1WFju5ek8Zk37fkBQOU
+Wx7/YZgyF03zS+AUEXkAqZeOl/sq/4OAZvV3pHGdmkJmfXK5UM4hOfnbnlUihSrzAetNriHRYPB
RU3A7arR7B1oNMXOEHKILxUwrup3eeN3EMMOCHnQR41fEumFxqcB1Q7zpSfPKe++gS36UWvZ/U1m
3oM12ZJ6rpnov3IFSTQ7u9xOMjva1IzGOekx6DvKl4xBN9SL+uL2WrIrynor1wy+3D85Q/pVNsVP
OM/uKbUR3EIPApOYx9xNeKLQ4BO9+RxU/mnpEuuWa4SQ+UoL9rwAHz6vN4ChcdtbOjyt1m+12f9G
yBW8WsMBhcE4AsIHIk+JFlgHBTDKaPpIE0tLUSlISFk2c6jr/bVt73wTOOqjPrbBIWic90EjLFyh
TAq8XFAaqx+6tdJ3STuOTwA0Yts0ndrSB7oPVlN9mdqcXjoiMo5yUQ8iI80Z4gnI31wvheYcOl9r
9plaDyhEwdA87ZOMQn1vyBmuHmyeyGLAGAXYCE0SBnaefxS6D8bcXss0GN5TJqRIkccfysHcLUI9
1dVQxHAs78QbDESjpe+LyysqXiCafbQ9U/bWGOqp8u1ToKh2Y8a/E+tih8DZvBqedlEoLKLUHRXn
gvR5XvSrYU0Hq2rhZZejzIbzZPTzDN3Zz3GQ1mrXNf6FYo114+vVZ9klJ9fu982sbk3n1FuS2s62
M7+0i/G7yNTes7qnLhVvwCxPeHiuSdGfvTJ9AEabthO9UMay6mGpk22YLcQ46aD0i7axC/8Ax7Yf
VL5bcctpPK5gfMu2GYoLBNy1zIt86/vZtZmM74R4xavMdtOY+2G2sAQZmv9p2N1TAtgfObZ3y4sS
nN/aQlzdsFUW8MRVbKSrdnb1+mVc9e81+jy8PFOcanMWN2B/3LIKGsECAu/54ImPzmkBjLsjPz2k
uQQE4bqwL63nbjbOa86zPvRAd2T35zAajvXkdePV4Iehb0tjPxaw2TNEAfXYkEREnXkAa+arRmV9
3fjtRu8hpyt9Wg6Bsu/knPlT9/kSizYLA41kcKPQfrSlDbyVSJdoN6WzKA6vWJCeIVS0yMtIBTZV
DXiE5jCFZ+mzR6cnhM4xvSBMKDS7iwXAhP3pxwQjHtVTe5EUHx8zpW1WHm1uleAdV+rn3NexN+Tr
8zqXfthaZO2Se8bZeVy7LZijsUUJ9c0Zp4U/qT6WyrhUJfsN8k6ubUu0hmYOxt5GFxOP85D/NCcM
lGO5WwbttPTNl6j9BXuouLFMbWyXy0vu0rht3SIIO9dYt3nqJtveb52wS6bnvvHYXFr3wOfno7j1
Nc/aX+TEnHydFDWwI1DCzsqibBABXGORnubA5vyW30G/aoBJMsvhJKYBGd44a4e1lMQFC6Op9y6O
tV2zurke13qbc2ZNutiAHgmhQH5VK5VmRTmRn02AIktmW2+g47sdAkwIb1PmbWgM+vy2lst8HFD9
/EiCpHgpgv46DPkSjUtfPa+yssK11epY4Qo7V8XIIKKPrnzTCYGPiorzsV4N6nvdm/e0yQrtaQWc
+5whNI+bhJnv/ixy1yVJEoGxNL/A4dez1mbO25Q4wW8vSafdqCzCwdwqb+MlK1qokWIkpBQiO0J0
kz6ldGt8FXo573vbukCrp1ul+8W1XMzsVy5Xb8SINLifGvqSSNoa6gwkpGk0JoIE+6GDH0M0RZrs
oJOlLo0OWdBs+ru1rhmaEqMyz6mY8yP8KpIc1XVxnY3rg/DdaesqZ772RTM+j+Pg3AgNry59EXw0
sORRBnf4S5SGIeDERsYbN3EpnOQebQhAOfesgjt7bIpzS8DEc7/UCL8Qj1zHWkOhaZbzVnR9h5eh
WyKhO9Otxif9tkzDKiL7Xh0glna4uGryTkNmDKgh/UE8tkFSxYXRaJGFGhBzdSe/ZQvdl8QQQegY
fovLPbWKi7lW2YtGASaBm7quuoiM23uOR+n9sA2t2bRsoN9m7sLfnid77AbK/D4TxHuGnG8j6S7t
Ka16iLLeuZuHSe8aUu5rVQWhw7N/LJQijz6ZvH1ni/HiiLHclJn+Sw6dtyUnZCTPERonn2fr1gVG
96xWEz/FoDieIfNInRWV0uT/RF8oNgkLyXFYA77o2UREq6M5OTnJKp+gHu+ohkfe527Iza6O5/s3
dczsRFMJD1jKqcl8KHXu2+WsVyYOi9/1sFiIy32H2+HBS81lkRfd7jJDxR1hkcQjVSN2zzFcXNQC
m24p8j4qlXCrzVzijgbx0ozL0GMCfnAL3/g2QpXYoTPnlh1OdpM8VfZyJnqDxbVSw0FPExgSM2sA
0U2SU2poZ4atLIlsoaqKJabZuLx7DqKpta1Fb24No+zOrW+mGzfzh9ifJx26ppMbxy+XjdFVYicr
19lSwaL2E8oFYi6mTW+hJ+RvxBBb6Dkr1AQNvk3cqtYYgxP6Z+TxPvGW4qFTnJaMGQkHU9u8o9JU
kKRJqmmoPL6uop12fNT5WNh+u2Pkf14msi35gv2DWDI3nMYOebRKKI+eP2x//eVmcw5575ThZI3a
ZtJS65i2Ymf365NfMORgxDxCACrsjsl0npNljMvVcLYzbUmbqZXyOBZZf2lHX+2QNZWndLHLY5bD
WGuLZb2LwP0x8zzvEt0xY1vP6i2KTJR0Qi6bprZfhMkheHGGrcxy4m9H8syidg6ooBmFexpNpKyO
o02XvvLarWhrksYhGyD3hMleuc7aVVYbAkCN7Tw2WowGjshOZ/0eQNx/wSOiV8MUtF2MjgdrMWUV
Van76Nj2qUdHsfGt9cz7cSJnCcwY737eIZppYI59/bBmjXfmUSYN955BpRUGF75I7VvftlfSWwPi
UPV7sMccHLtAIeYExMq/0ZI9WeHQJuog+/I77Tlu7JZjsXF9rLGk2za7eensDTpPJ0p0q4ozNXxl
FBVvU3K3oibztW0qkuyQrn53wzr/lCeJG3t98jbp6BC8RRUbNKaf84hsp9UnsanMJtjzvHv7ZHaX
DRQVu/Wkb5sKGGKiU/wdX1O3FVPaR8jrRKh86wrUuVxJpx1ipsoqZsSQJ6eYEY0MhcaRyHGWrXnX
htzpP6LuvDDRCxH2HYYIyiXEiUHtSzeL371bn1LyeRF/VOUV1sa/EKZ086mvRndhTh8WQspDsKQz
hdGT9dugaohaPEPWr87EKlhWyWM76tnZ12oWtdUKtoSfpcQHOvqHwcJ8aAud6DWSgC8s8bDWnY/E
YwDKYCOQiBtgZeY8M3HLec5BHxy5KU1jfl+BV9EN+XC2EPC3fFYLg05efycHQD1ihHDyMA+c/MMZ
a1oMfEMcBB9+M7TzuunMEZkIEL44yCqtjqa+eFsd9cNT0Dp5SdGv1kVJpemvfifZLDXL3WRVLZ/r
WqMvHIHkpum97ht2QRUZWtddclUHBw3BI3bsNQfYzFvJcER+MJrpyhdXdPxGhMT2bSHsh6yNwoom
zBuRY1E6ih28ChNVfpmZwT7caNxvVfd2zyE0kla/Jc2gsy4FnMq8rs5nQl1VmcXFEnhvJvLgmLLU
ZDcHvXbEIluGq1ZWgBDNa9ECs6+xAcGYehH93zaHRSzOCn8+bjk8Baji3rkd8v3Qr/ZmVDmVwHkT
GKE5cQRNeTxC564isjkoD8ZnZTfN3hoNQGdLIyWyaR7ceRpCwmn8LT4EJ8yNFEmn37oPqIWrq91b
176tyyFcvUWPg0x3D1qTvY6l8UoG8gD0mTLINw7nv6VzQoHPvp25Jfw+0ENrKiJrdN86zRpQq7cc
YdbtypRIXvohkPXGntsPyupxD1kP1uJ/VvP0naOUwxE3n3ad8sdbas8/7XalU5bC442wPcaOYfie
Jioei3Y5dBnVn22njwejV84Dz1x/wQ8ynnu2+H11z1tss3LZp10yb9zWKrYJGc36A+KmAmlNdnGy
5ZvVLV8aQgAmNrU816s+PNkKgKMbk2QhubZyN+Zo3lpZccy0Z+UTX422286IVjal2tZOHXwjs27+
5ljtXaTpa5dGcngukeJ77Yw200dCgsjj2Z38NwL/TuhNyi1277gsHHY4QnrCfu4+anfpYlOoXTvN
Rw+Kl0NDDKB7XjAsfXakYlBzoMfMU/vJk8+qzzbj7MdVsT6RAN0iuvK2Tg4Ukulo/NbJ5Oxb413I
RwTgWfZI10wMAB73/FLjcC/msjuoOjt4s3P1suA96PVTrvAn2uZuTfIjLpy9v1Yvs6372zKr0K/L
vWxYL4PscdDky5S2rz0xHX3j78FUt+lcbSRwSFBNx2TI4jJ1t0oYv0YIggHXG/rWh1pbnU/CBOJe
GXFpsNmuLbmYnbYh5XQDib9+y71qv6JZclIH082yaTmol6V26jue3jo4WZ6xRaupIlCH7axRAe4N
D2S0bMm4fGurNU6z/mOh92UAjVH30WZNjtiGIkL5tqggt7a2jB84k6gpNp9d1NFtTw4DmU4orgL3
VbQywsm3QaXLXbTGQdFtid7hQJsKVO5a5JrsbyifFfB7mFQ/K6vtrjOh1HtlNjG7xpF06PZdWRY5
gP0undTBxjNx7zg/JAlOicYOTZt8bMDd89jUOwZT7lVhnetRHQAM7urRaOKdFknz0eZ9TENZxP4R
V3X7ABv67tHAHfoJm7bunomDf6oHAKRAH4FWkImXYtx6jQErYPBlyCj33PPskUbsThGYx4OFDwjt
ZIrqHt5o9KnSII2US3kJHPEyjj2njB+WMs9DlpGJXjzYyj51uSxi0hFfXFGShZ2CLs/8EdBnhp3A
nLbEyZ2ToIFoyqpnoXeXcgH9Yke3RjNeu2qKZxfBU62sxySVXbQGnwt5MiUPX8LmAT6q7fHSbCwL
BarrzueiHy6D37Je+BdNtqdy6Ch75lnWmkMtGPslz1gwQ/yFrZJIpJrqEQfc2ZryTzXIhyWpMyiE
8Wjma5SiWn0CWEch1hKfJuS4cR33IiXxqJp2BzBJga+baX5Ecg2sTc64vY75Axv+Y+mOF5Sy21Uv
ABBMoDU+fTHNHPaD8UTo+hNyVBn23nRqy2GTSoDYUum7LA22rW2c5gq996CCOgJ2eqid6mxbFclj
iXqanOU5LUXs5eYpk/qE0H9QG2mhfSXRsY+Fhj4nbSy5HTN9n6UU6RDdcGS23bi5/Wn56J/1Qn7Q
y/3W2yydqLDXuBi8k20uXpyU/U9dSXYX+XumS6FXOarbIJ5rgtdT7xHG6NV0UJ2Ui/wsrQnPhx8c
4CJebFatFm4QjvMyBun3ZVqOKek8IncfFmyfiS9YLiF7DHph414EW8/oMe0BKtDKnkX0Qp462zg4
RbUTgfPqr9qNhEmU9Ro93UNiP8uMVCvRk0aYlBc1Vb/yxkLhbO5QUN8CN/0KMKFH4C4HYTP43Ue5
ho+utObGbIJZpjjhwzuJYH4q3O4JmYkeYco81u1wZf/7bLLAjgiDe72n7u8qc+T85NECDCsYVWt9
8/ri3Juy2Alt/QaDje13PlWBvJVpvTJXCP3sr3r2bCTM4ZrM5+u6wsopvyE1bplM+bxm1UuRqzlK
BTBJgbKKqlcmrUNqC+OAkSAIDb1YzsrQJ+yI67Xtkcv5hNgzinblYVhwDyWz7V9L1pD92HnGK+4H
cSBBBYTe8EmL98wxOJSz3UWmJDw9pIcj3WFQtt4R+OYrN12wnjLdMi6m44xRMQ5lt21oy8PW1N+P
QL67hUiGRO7KYl+MZfpcrSL/XlhmjtCtA/UpCOQKLSUwuyK4faKqyHmwvFTnw2RBsq9Eof+apruh
TzOUZCESWR4lKK+3nZ5+L9NZ9HtBVT1G7TyRH5rqMMrZqlEPRodRLpoDfJSb0SQH+l6DJEthYjGr
+0fKNggVL0zv2cqC9RtBn/4NaaN/1YLOaCJwo34TIDqPh8nWN2lfzg9Ah9YH/RL6pwJJ3jeqDObQ
Iddq63a6INPSaml3S+hTq7yx2govU08d38xm4XizEbTOx4bJHlYPSfYVdJ4FYrHefRok6sOqW5zH
F1affJxPjpytLXSCycFOBE8ObQ9wzANzY8nhAkuAZlpbA5SEhX1SFxvP0AU7Gq46vzbVG92VcySY
3I+To/yvtArYn4mDf0kKiVvBl1Os7HJ+xQqO89RKfiUFu0CzLJROjIoNAOd1ux/MWh59yUyksuFn
nqaf3uiMtwz0YGOoAjtDZesytAlsOAdz0WBEkcUzgvInsr0zQBlw1XjtDTpDG6eOCqgUvQL5uVuF
ISUBUB1v/Y4+EIMPumqaELSh3KHCY/3RV2/r+V176pq+5gFiacOTEtuNcUU9lm9nYLenQF+LUzY6
O4QJj1BD1lNarZyDu57/rqPqiWefWo6J0/a3eZjXQ2kV4GQDhrCYM+y0cZISQD1bps0IhEoEGFDT
ZAE2dJnwL6LxtOvSpA1VD9Pc0MKezSAXzVTeTNRedytkcrL7WbF3KHHfTVBchKpN5DVDChxJx8hP
1NLmj3rjfXa92W3Bf4ZtUrjljrMTee7evddFb9jYJZL1qz55DZLifIBsKgKnOEqnCJ7xvgRTOMhm
oD0B/XWUYMvYdp6SN7/VK8Y1F0eBXE25m1SA4QbH0cyI79H4iTlq5FiQQ6bjdGWhsYBPLqKf7ePg
J+PRLtqSUkuqGQA6UvT822qe872EAO3jAI8DZ3+zt1+MNjHb2JmtNYIxBAEYkzW4VZXUUI0v2sKJ
cVyucyFhtYxkfDcI39sXU5bGgaNSEJ3RuWQQdfxNzb22YvBiR8tBKZ2lWvHPNGb4n2uNYqeVBlBC
YC50bfoJPh/Wa8Eo0ZTCeA/c3E3fyXDW6D5JYbZiD6uzdfhPXPGd0UFFbpIJgRX0hp8YcGNjp1/d
zhvG3X8WVZHTeAhQ0eaEwtyl2Ry2Fu7xOcIrkr4lwmIm/otW6P+r8/4+3uceYfffq/N2cvmqyaP6
MyroL3lA91/4mzbP/YM8OLK6TNvHPW3cqyH/ps0z/sAr6BmUVpsOuQ/38PO/avP8PxwCVO6t1gjM
gj/FUMOf8T7GH/zCPdLOoOuSnBAyNf4mHPyrPu7P0KV/ne7zp5rrv7R5jmvohHBCxIDGBJTO2bz1
v5eXIRDw3aKeUsbaCc0sbWke56kCKX/Uzy6w/r395HNaDfsVE6RRhrUf5Bmxb3euUc3j9KyyeUYe
ahTW55D62YNuknscdmmtvSyAGz/V2gI2DUl9ZBdpn1SZ5AUL/Aw32GjdfLJao8b+ZU3JE6F9phdp
+JUeJdz52bAFqb/B3DtvM8CbwPNYs5j6Zcss5dmAb3e9/8AbXhP9WYHZgmFS7vw+sPJfs5S+lHhg
TBq3+pjwiTwsaO+G7gmFCteq8MjPWAF6WyaPXStwe6XSKn6hPyfqqG8Sa+UT0i+0yRV8qtYPw1ev
g+qAhVQJTgV38O2dVtfeqTOFk8QVNQhQ7mXlIs7Aol1s2A99I3aVkXyM1DheppGeC7RFAVjslJCC
nhoM1DsXzfSx0mkMInSeAqZ+zeB1B2/M8ZV3AXm9hScNzKwycKa4tgihuX8vlXNoV92kGom0L5J9
UrriE2f2PgxnhIGmEhV3GvLjID1oiqNxKL0JNGLkH8DO2UQEAPE5Q4oqwAn2wCKFc6Aa6bloJkEK
k53IHVpuCRWFRe5Jq9KkjDsy3y827y+J1YjiP8KIt74mvfDs0NVT/6C7ldDC3OtQ66SaWBZk5Qi7
ib9AxA72pQXfoTYtwgxcZ/yOT4U53iqMdtqbeuU8O2O2sDJq5fSiClzUoWEPy5Y9B5P8nOY+RzXn
mNUFPkiVYSBrZNBeJnqvKPoZFffxTGvPb1+zWLjZInA9yM4YBq52KQpkbHeP84p+potGNo0l9kh6
aqNm0fRbLu3lpzU0zS+YYf33TF/Vze2XFb1CbeLlG3VBb3CryrQjseB+ODJtbeQr6zh5UUEGpwv1
jCuz9Ifpc5pF++ndzYsRbaWEMNSLve5L163sECHdZdVnkg+ww/VAT37uY11Y+x6tJWlVuDiHyGzM
KdtimR7tTUeEy9EZxzKIvUVw4lyT1LQ3VVdhzsb92vbfF02UV7EGpdysqTccZJYg1/ansrI3C4cj
Z+eZE9GnuivNFTsO0vecRodN0rbtC7YsjOJ1lhJnkJsu6QpzNlFSviRFte6aPp8e+2Cp8gOlJFhI
3bq0CM+lL/17W6+GG5G5YJhAsEbjXmfNROqW5au6GXBVY6gnsvw5Gv7QnxD2pOfWLa05tOlXwY3g
tgvnVzRzdoTtACR5mZr2t17VNP+YpXjPhmb90nBa4z3QXPejLqXOd6fb7UcJU6+FTZLjYNDVosMf
506FlG4NQFQWPA0vvjnBn6rCnK4glGy5yWrIzzsL8kU/86LFaZ6iL6lUXdzqddW+0Mg4VjxjKPnp
QSt64dqI4SVbOfEeLJa/dJMOY0dJW2U8co+BwLlY9p1ohSbLNxQzUsXiLwGKkNlyszdfwAFEY8WN
C5CM1w7jRVolm7oxQZ9Huw2Mo9RbNV8nO5sps1IeGQvYLuR4dJuAy2HDsJFJ6BhYUKQJhhlp5dq7
L6hE7qZ9BG6k3MRoF1jkhKwainhtQ54UYSLF1WlJed2ggIHln0Y00WCyaWLfjCrRv2NBhFQQZSr8
XVmu+BPWTDfyGJXePN86BxvDvrOwSJ4bBDA1EFPrPMgSgOexWQd9jTAWZCIWC9mzTxByqYnWZmn0
o9Zlszj2sqLRIlwz15BmaE8omObQq+oM20iPQncz/G/2zmM7bmTN868yDzCoAyACCGCbFiRFSpRI
iaoNjiy893j6+UG3+jYJZmce3tn2omqjUkVGIMxn/mbq9Ec1D3YNp3WiAAvfbCDNZNXnTRiKvLuj
KzvVnxGma1PMxpMRsClV7OFg813ps1aOMx2ToIPPb0yp/EJZ3/nQsBcbgBf8/V02msZ34Kza94xz
H29qn28FsZS2444Wa/swsDZAH2WVu4e4AjV70CRh3K6BAX9nAUe4bnJ/xpkvA+Zho4Z5Oxu6iyST
00PLRZmFmvgwFOWPgHjxh9UkNaiMJP67rEZ1E4a28cXnQP8wyiGct0PrjmLDpQMdbkhm9VMNQ/co
rABNU45bBqMzB+u26Xo/hEqox069qxvfWdow0vki+tEtbkD0qGYL7bxFI6qtm73pAJLhleDK6TCr
hGBtw6FlASRF7niageUsXkYz76Udv4tU1H0y7VxOHjhS63Mx4GS3jcduejRLBPG3iBTQk2yqAMKW
GAaEQKIWN3E6dTXlv0L/gw2oZ2RVjQjw4sae/SQ8GCRoGTXUUQ3YdlU02GHn00NSEmtSy6DbtcHY
Dg2cbhDxYwQVEvEHkDCkY7hHoKaNoTU1dtdP0GnOmA/3sb3X6J+yzaLC/NvsJAk6BJuq5/kHGXCI
M9f62w7gvWK1hrQwjbYSOFIn4q95UYyfLTNG5af0dft765TtA4mByQsq0acBd9vQ25/GtvmhUP24
gtvU/MSlPfngVh0YAayWzXxXW9CI9mVopfdTHsXFeOS1dXP9Jof/9xlfSdreTdBW3WZuNfd3UmTT
b9xKXRo+pc7tlMm7SMx2scmotr23ci3zSmBxt002tk/oJ5E9ApMsHiJglzCHJ8DT6I4Y5lUUGaXy
HK0XwAd9p36XtiJAUCbKRYtgV252OwBBref7CgKwMUPxRG5i0nBGC4X+E073PO3GMpSFN1kKFx88
TZBLGXvKDCI2zQdHdPIhp6LgHswJpupmQABC32qIrbwzxth5wBoyt7eRm9Rg3Mpcw+RyyPQnPbf7
J1fPW7EP7DqJNgBERbQxhDXfGZZrdLum65orEGSO3ERlGt91FKD6uyyLKUlbcRY88qLoyVXsJsZn
pSpz2Iqx8Q9hgyz7ZtT0Vu4m8BLBHr3UCfQQMt7o8OS1/diKXG+OoF3lU63CdNwJESYPc6wjCGIP
NKp7XdMRzgqS9B2XevitdWX/M8Ng8ifR7PQ97eLib2dOZm6hdvl0ggYRv1LxqbeceVVvjLJsOOa2
336IlB8+NsBw/CUbBfs40KkB0K4tglZx5yfYDxr216mL5xtw6lZ1sHDQdK9BHRukooPfGldN5FPZ
1uPA+EyFtvgQuFORYfSWjj8N0wibneDtuDF8RCJ2tcyNfltDoC6QFqrUVdvFtBlaIzauh3kGvi2a
2L6e8yAjQ40EYKYmhKqLakeT8GiavS42HQamRwd8crmd6WTuZ92ygkNApyTfBAVcBWKELFw49taI
1ZzbfAlbW+vRmer6ZFMGNboSuNKhRCKiCFAxJnFUowD8m2qX17P7cYJLTavGUcODpET0pRBuWW7h
bPqIw0BK+QLJe/jlqDgNdnlC6EShzYIImhRadJPILLzvqoYWGcxv9ZCVsVFQevSDu6h2UKoAHD3F
WzcfwbpQauVvO2Xo3s3KiMSePtIGLJD2JHJNCS/WxGxsi27IrzVKNZBjrcm6SipbPsZ9XHLB1hP/
g8Jq/Pe9MPkNQ+4jTNKTvZuUhAZBQ64LaS//b0K81rtV5LD/cz58qH/lP8L/c+yiVVq8/LX/yoqN
v+zFAwIvKpo5CnrYv7NiyGxYgtsOKallgxB/lhVbfwGGVTRr8UtyXUdf2F3/ZMXmX8biUImCA5EZ
KrWu8ZasmPSbrPdFVqyw88Gp0GAQ0uw/CoLPSFfQKU3YPsMCg/N7TEq12UQVB5wJ+7NJesmBq3VC
dFomKQW2avhK4UWSLrVJsXPwIJ23xUgfdNfOVaFvy0LnUAUCpX9ACAYWzwCxDlHcttm+tebBK1qQ
vHsoICAVo8TWBlDRgf0tXCqrm5bKFhhKOsSID+HQCySvBXbvmyUgb2HMs7Hrplm7KmhD/nadJvvc
l1lEeOKXreXNygfG2NdZUe2pZ/n6UQIHLI81yLOEow907FM3Gvb10Cxwaha//gpdNWwx03Xs+6oY
xT3cvT7zMqTQfiZIAXxMdDf56hoBpNygD6unwGwVinpjH2t3Cu17D2WgqqapVwHlMwvd3OVOoX50
hRk+td3sfETvNpt2WYEgyjvq+Rpg1DkHNVY0lnys0PhKtjJBB3jjDlrGbQmu6bMetLbzGUEAAx06
TdrhHoCJeOjzbARYQs2MTAO3FsSqYPAb29YeF5A8tpewwS3TpjCRBQGiEm6SDZsJuDdfMeyJyJwY
dsdtAq0nY62TeQGY1oikuUjnXVMfqX6aOrJkW31CBOBQq8mpN22cCmqY4KCWJupc3GE2j1aAETcN
HSFdkNR2ZTpn15HhDwFREloCmxa6hLV0bEg2YBXxOU2kBHZVltMvnDFB/hm6gMfe8WZp/hWvev1E
VuN8o+Qtf9phDosDu5rps0Sh/UuqD9RREmxbKGOU0kbVrkVCGclJCCcBaWrTlNuS+tKtVJX8FeRV
nr1PqgY3tTDSKIBv+myMH9sGzVnQormVcpELXkdCLRBHaCclt0Zox4vsCoWjQ5OWnf1RqRISm67Z
+hXcQdhKqDqM8c4O7RJst6qC8KEuYifuNxEGJEhalZwzLueufKoR8MItuA7G76CisZgBrhWhCwNF
7SkDsbsbq7odN8ACnHsY4IV2EP2cZigr8TKhuFEM2pVM5fAbr0I3QjiZiv23tp5a5B4NyPA3WaND
t8ompJh2wEhAms5oAfiHPMt4c+qmLyGUz2Nub6w2RYGCbK51N71CBh0xuIo+f0IUCv45KKIl1Al/
VblSyTanugL2gzwLooogEOJbicIbrSC/b+daQvlKUVvbTAiuT7tI0dvclYWUzr4cc0fsopi6xE7r
XflbS0i32SWtZiMJ4ZgNJKgw/6aMpgo3gxT1J5TikSgJRQ2JQmqpM2/zzpXVLYEBEb9J5GnstEAP
sY0qzO56qJfCfQZy82CYpR55o5ZnRziiPIFhqvf3c1H5TyjnUWWo09a5y2Ap1TtuvvYBBAY4KDKl
5CEIXMRrenNUX/C5dz+WbWp+0Cetvo3FjMtwYHe4WyPc1O2UdItqV2cZLIYKBYSOQ1sBXp3N6Ivb
NuM33MMd58pxO1p53NQVVq5jhJ6An/j5+4GoFsDgYHI20UscPkxpaaCka3S+3GZTkqAQUJsgsWfN
QoaPwg71M8dMKGJjuwPea7aTaRNOWjNepz5I/p0DQYld3zugN+uoR2/of1/09Ysuz77o2zBKfz0v
cC//+T8vuU19mydXWsIwIWP/U9omB/5LSuwcFmn6f6re/6adq7/4E0GZENK0bfKf/vsVB9n8F4LU
Fuxt7Ex0B9n7tzzjLx9xePAIHMNjttG5VihmGgvR+dkjjnaBiDVjnG8MWtcQCJzCTu/Rj039RzPP
CuMRddDi+7NY5wQBfS1zrJs6fFzo9AQqFOftZameDxpxK2Q+1nLXavM+2Hz88u7u031ygXq+8OX/
OzohPFqNsZoYvStJ8TRxrpPN098Pweadv7lgcmIsjhTnhliRwKn14E3pMkSzv3+6ffgQ7z7M26/g
0S5MxVho8ucGWmkDIHwLlGVioBsa+ruHcMdkst0lzXNj+b1nhllrhCM8b+hxwWdJqP2XxVFlpBNz
eCADAwaAtB64VNfxXPXJQHZER0xOI6rwIdy3ybwR8joBNd6V3QW9ggtf0lp1X+T0X8s8H96/d7fH
u3rj/n8OYbIyz05BNQHMp73uXGebv8PtQ7u5MzeXlnctu0B7C8sjpczFZEVHiOLlGCWABTBa4J4L
JVECTfxwZ5OjEj1r6oKO+FqdYBnKhpQqXYXNkpLLT3k2ncWCbExdvG80tEwfAsu5BisVewM8gevB
HdpNm1T6hU26ukgkbicCoVEONMkA18nKviXBD3JObCvzqgaQ56wPRBB9V9PvMfPrzFTR8fwl8sfW
6Nlu/TMgdorLQZcWLbjVJH1Qk2YN/tWrsoXkV0t7L6mBwFJN1A7YR7VLkso/tjH2XSHQlhvLqsEz
GIOzTdygogPfDt/KUq/LLdqGpApl7uzSKELqoIvAMGmjH3/U7AxlPIRibhX0ccC1UeEFdYn3xti3
qLT36gob0uwGudhqj3WzgCdeUecw/9TudF7xhCbApLJ0X/aZdTi/BsuWebEEGGmRe5kWoTVCdO7q
jitamMS0u4KDIMs5uOBDYP+hkf7GUXD/wIYQNBox+SKG+3I3wQUQIHBgV012BlICs79DrXX1hVHW
xwOZFfJI8KeIgiyOv6tTPtdaYoIDkAd0PuvPmHBq12llDZ86bEm88xM6MRTqGXIxXUBPw7FWy2Ym
fqZCdLAPU6DyXcLIoJ7abu/Msvv49qFcZEIsiWEljgirU0G1E1NsocvDbAS4CEOygXebhwfEyP4R
AXphHfTcquXVZsALgfcbXwQ+FwnDagFjM59xgAbyilkRyrBOCUw5RVHz/ITWVwvqdS7dcEISwc7j
qL/cDH4D+7Id3M5TvmH+Rvx7RkIvldHvFPH1YT83qvwEbs5NL9zQq7cJbRwG1KnFETpjLr94AD2/
0nQz1KtW9v4RlhnwVbtPa+DnyZAccj2KvrSWqr9SUEX/NDUa89L7sL7cuGwIxaStO4jFYt+62jFZ
ZuJMKZvUMxK9CrYkP4blIZdDJR8Un/7R7F2gJm9baclVuhw5IkCXCs8adOBkY40zuGYf+6qIPG7d
4Km0yasaiCc3szMXSCUU7YWjsd5EeJIDcQCLgaExaEhj9XmtzJ8zQVfLy3KKmCHZ3G1FnnnByWh9
AP+M4hLFkrtLbE9Wp8KwjWDiABZe1TbZjZH5BexVqz0kzXjJ3/HEhEzydwJscwGYrIOHoLeMaXSY
EI4AaA8qQ0NiBtTX+W91YkKmwWtLNO7Yi//Ny90ZF7SyqE2U3pCbBUFSMyOJGuBGYO6qinvogtzR
6+F40yEk4ekjQcs4y6Sfve84quCzbrZLCQl0R2GJ8MYRWUQWPKR352f2ev1oeWEAxT7kVVfrW2Xu
tLYILXvydN+v78AgLvoU7nghlD41CqJGVOaQidIN3Xw5IY16ZaCyZvKMbNIO7RDVnlbl3988FUtX
PBeuWJw+zeWQP1u1BnLn0uEcPFj4M3AVtK/RNg273+eHeXVXsFo6cZDLbUz/0F7thcIB6SONdPA0
9uR7BSbjnanX1S1S7PMWosb04/x4q/CYXUDBl6+jo2+22AOuD5OVAvyYitGjYRnc2wmkPUMA7o+z
rNrBQYOMX7bm3sFx9KoV0dt85Ik/sC8CDYR1IL4/wlhb/gDjxUnK7AevsSINWGek0QcK9XGTVnb/
eH6qJ7YJQDAebsWViGnWOg+a9CzNe2PwANajEz+lrolhkh6JC1fvifO1lNDBjykQoq8q26B0RRwL
d/LGSebfWFHVeE4OPfdYMFhxdX5W63QYaTm51OrBlPKqYnu22jFN1LWREqnm9cEgoLGg4ImQjRYU
n3Ec1EB9I6nwlVau84AskvMxrwvh7KsQuRyQPSn99gu/59UOti0TWyoTJhzWR1BJXx4U6ILY0wCO
8ALWoYfwSlP0iKiwSg+I2Mh6V7XQM/eRSdC743rXDTTPbBpqMjZLdUx8emmH1FIQvjNtacsBH9E+
G0E0faBXidnw+d/76gDwcxUPNDg9XulXyzfaKobDPk9eDI7wZ+5r+rANzQ5x6dq0bgYziA9IdTS3
nRrUHsbecOE2XodE7BBeXzzPXJuvh6Dey+VSbVdaEnyTNwnwV2YO6t8Y+ugosqx+8sGsvMuZ+4VN
82qLMiiVG4FVp647XDYvB8WwpB1NOokewlj932CDU1BmyaJq3SPkNG/PL/HJ0Sh324R/NpaKy58/
uzpxCB7r3rYmDxHo/gpdGJTagqZSWzM09Qvb79RyArXk6jQ5es467uHY+0PXcvjSVis2HSkX1/QE
9cstomFfKHPcj0oF8sKZ/xPaPE+mls/IzYJ+IHBSLu9VjBcaIpxVM07eXLTIW8/YbhzNVvgfROQM
chvruZdO/aEsVfJFD4byvRztfZDTIxUhCIAUv59bg7SFFkEatOaFwOzUmSQMBNeG2I5NlPbyC2gw
B2H0xLo3SfSSaHNMD2kHN36jtW19IxBo+nj+k5/6DIhlQvglWlvqFi8H9PF+d3TwDJ6V2sj6Zbl7
W4H7eyxlFey7WshjAfz9giPryUG5CCluSp3K52pQHQaQZoXwvytExOxNHuNZCIu0+mRGNRoRQl9U
f8pCXHLHO7G/KV4IMMbE+BRpVzqVkH5Iqv4QnAb0wtCgdRttn/roFth83C9vXllBTCotWyJY7ayN
brXR9dNEKYih8ELYRS20DiuyuztIFygH2WgKQgFs3hrILe8YEaNJxIiagLt6O+1eFKmo7dkDFWiX
m9qQVbWlPabe6AHIa7YMxG28LKTDE/py4zig0kRKRRnuIgYkJFSJl45QRM4v4qtQgFHsP+hvclEi
4OW8PLuR9MpXI7gg1GuwMccTB51x4GrKoj15fqB1lffPfLDppGYnHZe8aHXycnxkEJnTDK+qdX3c
z/hcIOfhygBSfLAsn0Ed+KEBO+3shhm13YXO2SC3HALB2bZDqquNXlpJ5EVOZNUXft6pdSBCV4qr
mQqcvVoHH1RXGWWl4cUpct67Ik4QTsA0B2LJ+XU4dUSeD7T6rOSqqT8BQ/esfAQZPecVegDlWKUf
jboCBH5+tFfpPlcc5r3K5jknCFsfSLSauwKqNrePpqltgGDoFzhR5lUzjtmnzGrU+6hGQcTNFmjV
+aFPhBPwCmwlTSQJMQ5bTRQJq2RKFWTHKXPzB8uZEbmrK0h+vAsSUU9oke9oPU/XwrVw5MExKr7w
C058U9I75m4b/Bvx3Jd7W5lFV6GdpXvI5aSY+uhNM1xHXVO6785P9cRA7GzyT3JxTuy6TpxPKaYn
Sas8PbAkqmOo6DcTAornRznxdJGhECHxtupL1+fldADHL6BOX3mIwNnU7rNhdHf9EGU/uIjg/KOE
I5/OD3lisyJvLCms8R1poK2GNJMixPckhdynDRgqBKrZi2nSr0kB/Qup64nZ4arK9idSJidfv5NE
RujMtoakDN22f2dJkH8Qrq/1O5q6YPmRh6q7C7Hfuh+0XEmAgtigNvVSEECrLWoVNUpmRoDIgDkj
w9NMM2rnYZUlH2ojrG7mIS8/BlXQ/cYNB/k+e46MexhrdrE7v8yGfWIHkU1TbiROMFjp1eVIEd7K
9Dm2vb7t3HibwPGqD63RVveaHkj7ztBrkR8dq2xjBNTdGsea0bR+tAGIVmTPWoQ7ph6h0z1oyORz
HIQIADa8IMUV3jiI8rdpHTqoFon2c54vwpZR5JsRPm0StQ0dNMwnZAnTL4YWZXewTprqSczgMT2g
k+P7zFYDCOgGENUOtFFmozFZwtTU0hhm3mRCYr8JE3ymtviZSQRt+gmfTRwOjJ913be/CUCr4l2I
YCTGGYOZoCYRIm7oZq1S+wgHs49W10u1iRtNnzdl06h+j9mh/NG7zoC3BG56GF/lBksyIGX/1Ln4
T2wtCV1ml1g9igUjJ2PYan081tssEf57+kN98TEWjgUlW/TuvNGowVkHQDVgPyVJICKMlWP6+zmX
498G7oTt+zjq6luMAgRI49CCHlESoG9Tal3fGh808tWEYea0q11r+tyi0POADQs+LKKZjQcRxdqv
CTTBj5Ckr8b5QJvvbTctUeIfY6QOcatyJ2ypyOwIw0dL3KeGXQc7aKr+fR3pUC15C+2PPgIo+sbI
A/8HIB1g+j3QqruFDqI85tQ/4m9p+e/tLuD1sGxwvPu0qLO7LjfKZptRzxpRiMYbcT9Yefb3oNOS
OIrGSR/HwTKgzlZD91MiQhd4KADnCXCIBl8WC02tH/D8BuZTYVaOmlWr51uFMSKiggU+DLyGnYkB
X8cPOjRZ4MDAzMlKMawbCuSb8wpWht2PoFqdFAfEKy3Dm3TbmvqAnBhCIg2KLqHpJTUIteNouov0
l5k1YhcgIJRsxj4RPwoLpbNNYhiD2iaq7rNrRyvTbxDvkQ8ksbhCeReuD7ruAKAss6oFCnKj/z1w
9OK7FG1mHIq6S3XYV7qWIxHlaE8gWOwGKn1ao4QzpEQRHTymhH0WIHPYIl5kaWJo2CGYS+yGdITE
EvBI/v6/fTIOSNtVguezWf7XE9VPpHZBG1+ICk680y7vHKbfZKKImy9//iwMi0XpVprfSE8OgPs2
tZ5W6MqPiD4CYRqAr1h17tWaCIhpMdq9lPqfun4sHkhJvc1QUAFfDp8Jzc8HvTS9lmvyDjoZeiQp
kPHz19xyna4yQ7LeZX6kh7RxVpMcp64VhchMz2wwGpvQm0l5+R29g7UK+zjHwk6k6nuopqb4fX7o
U68LzzN9MUEjl1f05QQlMOQlVDA9vAIBCeWRNR0boc8fLWR8j2Njfz0/3uupgtCik0jdh2zTXL8s
fukjMBcOICLRXU82Ya+B6XOrASKOlsyWvdEaax4PSFQS/p4f+vVWUpIaiglCFRLoq37uQsGMKm2M
r8opiN190SrxPYgSHeURfUAEFiBk3u07yJ4DPrJo7F/IPU+U4Sjc0qpbkhZys3Xi0k6hLSc7zq7s
yA4DyMxOWEH3ygsI0wt7Yt+S0hmbWoPY7dEHKLVDj0pRxv2vt49Sz1H/Pr8kr8MYWnnUtEALEAKz
DV5+/USLKjGmUXIFAZE+tNvU7s3UGNY1fjjOt/Njvd5pjMVZdmmzATle+32XgYVyv54mUPbhS4QC
bwMHF4rbUA7uwXIgDZ4f7/VOI2cBMsCSU7mWanV0+z6SDm50judEcXIEEeRsbGvObkU8GceoSYzN
pIvmwkk+saBLgVBBDVbstHXqLfQRbIYlXI+bO73jIUddarLnfdDBWzg/v9dX0wLaJvykbaK/bpzU
QWirFnKMh6G0CWOqS5DDny51zU98NfDenJo/LGe238sdYvgzyULZAcpBjJwnxNc+NeHQ7yFvDZxS
I7xQRVi8UFZ3IZE8/TR6gxwVqvEvB4zHWQwjWRu1YbPA9yZ0uP6oZ4jqZhwqcV+ACLevgHg32XYw
fN8/xqERvm+GWn2INInCijOMtBZjv9Ye4J42wc5oEKO5jU08fzZ4m87dEdJVex/rWDiBlJ7k19af
3Mc5IBQ6nP9IJ/YDQACyPVp3jmWsu9kRlJBYwAP2Rt1EZq01/CrcC5cNtJngfyRv336Q2YE4uAy5
lPJeLp7WOG45g/zxyqpzJmQ68gxhEFDgDzLNCu3NaSRwnKUhCVEGgvy6rVBNBjS40PC9NmsIL4Pe
/trZWX0Ba3RinzOK5KkwqJ7yVr2cE6KKBsipyfcwVgoJRhIRd4/6iO7NhYFOvA/OogWgY4tCCfpV
o0lBj7Rl6QPWj9SM7pjAwQni37ZuYFFCW7SHfemM4TsEsBDUePtGWcoBpK9se33BYz6Pc1LqxXhG
mr6nYz/8QETUmk9JLPJHU6tl+fD2wSgNkuSRwwIYW1UjA0Q5BnfsNU+rWyTuqkUFs6gq/ao33OjC
CThxgbDxqe8CrCDKeAW7Gec8kcakeUHqAk7vW3xbAnM4gBn/jj18f+FWPHHr06xYCCpLPPWqnQxJ
tR3dzNA8WuPhe1Ov6p092+k7XDwRHCp77ao2MvvCzlk+zsv4DZwKJX2ed8o5+vppa/uwHXm7Nc8s
M+S0AW+HmB7AeLf2nd2M4PDAaeMnFuXDN82E6Ws2zSQvhBenZk6fj04R/+Aosbqpk3y04fp2mkfh
MjO8sPABhvWBNQwg43sUDmcXw7Wt40/1p/Pb6dQJVeCM/1VNAjvzcu9yFMO+azLNS1F4uUFRTtsG
pLMX5ndqFIezSf+LcNVal81gy8xW7RR82WQKFdJyviZ2wPJRAjs/nVM71vkToNF7pkGxmo4NRQCN
45DpKKpJsdtipBD1P2VAzbUOskvg21NPBMfCWqIies/r4Vo3itMS+y8QMXBApCga2k/IgU0xMl7n
Z3Zii9BDX3qvwNLYKqst4ljgUM0u9b0uaYGHdXBu7iExSJCMWZeBSJUl04sr1337JcB9in4Fsa8C
g7EaeC7Y+u3MHDu/bT3KsiiBGrP9mPaLsGqj8v35iZ5YU9aS91bRIzBfxbUWjJN0SSa91LDg0vgQ
6iG0IkMyNc2Fi/vEtqTJwjWqoytDkXN1cdPKzwUazCh3xFZ0l5p5eN1h7XN8+4QIwSjMAV1k7y9f
9lkajNgkRpFE8h7E2vHGaeJ2H1RG8MsN0CY8P5RxIgLjbXAhFHClOeyUl2OZOMgbQxq7Xozn5JWk
vnIYJ/x3SL5xp8BJK0XkA653GnSg9BoEW0oMxb7UYg6Ofqo5F+qfJ55lxHeIAIDF8TKvS60phY2s
Hpf3vykTGoVOUR6LrkaBkzraNtIC5NCg86PV1GvVhbU4tY8ExEjIkZyXV63iCPiY6jLGptdSx+8G
+PQpUZUElWtrIw4W55f+5HDkqFw7XOCvkvFIILKYC4toUXPLqxATSgchCXv4MJST9Q9J9n+Ec564
5lwLzh3Ndgey8DrcGVApwTubzzwroNTGOGpoMpgoFwC+2DQpXgPnJ3eiqExkSmcQkDIsfyqML/cV
HOchza3W9WAPtogAtKbItp2JXs5+QnBMO9iFH8Q3lPmb5JgFTV/sw1wgFgcXekovHKg/yfbqzean
UIsQ7CoeldWJigfZyNiRvtfEQya3LkWY6rousiJ8Xxc15dYwjR1/789aP+60NElu+iwef9mT3T2F
pbO40HYpRvfOGMUG74KRZUe97dT1RFl92OADW/n78yt46ost0cWf0vyiS/VyAXMfrQd9DjFeiev6
F8430Vc9SYqv4OXSaZfHPXLn50d8ffZIxeiUL0kFKe36KlCccys0MtRv5TxUR9n0Bk47fqXvQFek
LZrVEc7agHLkp7lpXPPClnl9tzq6oEXG06Evee7q2eiQ8sClN3GIq0Tt4lVux+qQjAD8LrxPpwda
hLeA2XDZrAYKQf52beDgQYBR1lEL8TnuWnRTz6/m6+PNdHglAKxRbGHPvfx+TRrUdlKgCFklYXpA
GhinLsQuD+ASxwvb++SESIEgPwFHBPj4cigUYLoQnLLyUmQMti78AK9EN/tCPHFyQoQRFA6p6hCV
vRwFkK0+N5OtvFBhmtLgzrCtkUC4Ulr99iiJtSOVphhpLICk1RcyRYAuYonWfLtoEzq5vjB+w3E7
T0ir/AefyQEJw2vO87fe9HiKoSMHItGbwxFnR38AiD00RycphwtP2+sDvSCslA6ZBfgHFcGX6xdZ
oAxnRC8AdhXtVWTkzkHPkkVPNDfhOgnrzRcIcyI5AgArgJOtayt+KMwcdJHj5YWtXxc6WlxVOjd7
JHn7rWEPl678E/Njt6MG4GAZ4QAffTm/HNNQAoeW6wPHvA8dre578raqeQc53Pqh+0VsXsjETuxI
OBCANwHsUWA1V0csGKCOd1rpeKGGoVlU4K5NBx9l7nIqL9yNp4biwxEcEGoar+Bcqi1a8GPC8eDM
O1j6tbCoO96KXOb9haFOnGaqhhzkJQRaQsCX65i4lbBbHh1P9FRp0RvC571GnuD8vj/1tZ6N8uf9
fhZjCgjRZTs1jsfRAHyJOiY9v6l/mBw0fcfMtv+D3cimpyKuuNoJel7OaiB8m+jm8q2KOd/IvHDv
J8yMNsFY5AcpY/3tNRaH8gr8DpeNQTlpdSlqTq+o8aHlrrA33KvG7Q42gDy6XOMlNsnyRV5GFxSB
4b4ubXSqwO5qKMwMkSbNctay1s1tW9KYSiQ7EiG3ZDsPQvdKh+5zBVMBRR78rs5/yhMxPOMDT6AK
AriOfsvLtW2LOQmFzdoOKpaLS2+Q/HIxMZW7JFqMKzLTbooPU5XUw9GpTVURAInmU2abzXVJiYxu
8xBiFHf+Z50IJ7gLQHjCcwFTtY658nqKO1QHFXUnayrxry+M2xjRwm8dijTDlrYz8tmO6LvfRmXR
Aj4/+qlTtPhoSzbBwiRc7bdsgUZXLgGvXWvNbkzR/4biq12dH+XUtcDmwtUNHg/4kNWdHgZKjhGa
fJ5Kqumu7rBrivvJwZmn/HF+pBMB9ULO5qX6w1giX1h9ZI7UTIHH8YA89O9xP8MKwKDPYW8RbLK/
yryJC3Qj8ITRdZJt1xjo9rbapSbSiXWFIuk4S0+PhOJVlCYiFAyLyfVyN0zuOhyBEPjJ3wzNR04O
vx5Bt8oFXbi+2WtbJuZQGy6mn3GEbAXVEVDYE4IDF6K0ZdVWR3cBpkOxoMuwlJterirCgAuuIvA9
SAaFv0sbTaC0kNYJbn6+HV0PcVrdIhmGk/L573ni/kXsBuCkDY/zdedjwtO6yYuU/Ymc6ruW1b4e
VRjcyqDG4WJy7OP58U7unwVvCLSPVaXv/HKmCiGY1EgMqiRS9F8Txy9v7SZ06JHQOwgHf9xbETEq
dFf32CRxdhiM9tLmOTVp2gfsH+QBkHFZrfYo23luIrpYXW0lX8e4aNyjrbIYr8BcSBSnimZOLjw8
J44oIThyCTTceVfXDw9ljwF9Fh46p1WYe8woUorCLQ9xPRX/wVCMRelmuYaJkl8usbCmLseemzcO
IMNjimD/r4bL2dqE2aJGev6Dnrhewar+92DLQX32gOv6gIDMRBZjo6kltxpR+NduTpurEfgYJgtz
YHwA7OFg9gVCePTOj37qGiDdWBr7kg+6vo1Meo8SF2TH08yhuItkMmCiSRx7fpRT344carlozKUo
s/z58zkmxBNlN3G9Tla9lwLJuXGy5T5EOvjCcp6aEJVSWsgARV+zZmSI7qGeEnUhB1ldJf4cYSws
iv9gFCCYS3a9NHJfgQLaGI5dnthemGbhcU6yYjdHGMGcXzbj1Dlb2oKExfoCul9tRArYYznbme3h
klDCtTOaj5PQ0LnqJTU9mdhbVBHDY2niAtqg17jRoLq9AzxG01J2SLtqg7FBK7C+y+KgwMc5tt72
ZQmlufXAitKScgyil2V3P/uyFqe+nqzEv0qmKD3UopDvRDwah0UP90KFf/Vl/zUUeSu4HkiHQPJf
DpUhJ9u7CBdf1QoGvdVW8V4bqzfe539GIciE5EXiCnVndRzHKcfXq6q0KzsxMbStSiAfOkAzky76
rpzjC+HA6mT8azgaiBQwqDBItRrOzaIW+1blXzlUKbd6bbdemS+2qIiJvo1B86+hFvww38qkKrr6
VAWFVh0ZNe1KmyIfuFATaxtp1yX2VbMl0AcPDbFJrHD+fH4Xr57mf41LtZ3XilnqqK6/2CJFmPlt
UlraFbIN6lh3Wn3tqCm48WPHQEIK75SxQZzz/KB/ij/PAoI/oy6IJQICSyeUX40almUvDTMMrn1M
TOU+KgtHbqPQRSR2ohYMR0mI7rpzAlTMYtgcP7racX84Cmrkphexv6gsJ1Lb2TizTV471GWy6Zys
LrZVDdZ/74TpcD/NroYbVg2wDsOZbkSA1i3jb4SZY7bFUS+LDpgQNk9+2Se0oXq7/qq3mLJ/aNy+
x5/Q9kHol9zt2x6/jGB7fg2WKa6XgCoczA6anFRhzJcLr7Sw5E4qfcwzwmLcIJKcvKvw3j5U2Pqg
fBXSKAjdxP0+WuUlHY5ThxU1wQU9ASTk/3F2HjtyG+0aviICzGHLDtPN0YxkWbIkbwjL8s+cyWK4
+vPUnI2aTTQhbWzDFlzNil94g71OS3Mrd7xSw5fG0/XkNDRG/1QkYXJ8/IWr+/FtkakaID1AhVU2
jm6/sCqQaFXHEXBmk+YXS23V08zyPIE6HaQ9UbZz262Dr7sBV7uqraF/xQI0aOdU9rVNgLMY1RK9
jyYE0vgnz0cZOz7mJaAVGljV0UmKPdzh5kdLOUd4HaRlzgoHUMdO3cxlJa+MunlP06E9J0uEAXNj
WBhmV+Wv5UZ8s6S8Up9hjkFlaatgT2lQ5o7pb1zVEoVujlV/dN+8xsD37OzY+6viZqg1xKHCaxa8
uBlea9cpvy/FAvp6HtA77kbjtWugUBpV0exE1PL33x4TPoqOI1UNwBXkf7ebqMmq1tAz1nTCYfb9
hEDeQUVz8uQmYY4/Ein3H1mUlQdPwRu6yO1lZxPfPwGMr8PZ5IhS1VoTRbOOCtukD3FgGEX8PgZ6
8c4dmnq5pqVl7vESNgeTlAv6VNRl1x+LTuWoK0iNBFkU5a9G2PVXxQmnD3nVpzvv9dZQsoxIK062
jtbs/cmMEP9p8ySYbK8+9qlbH7UeA7suM/fwxltDUdQjXqdoSRN09YqqbVkjcYmfHgYI2HVrSv6j
M0R/dGZj+vSrVw5QWKAxzlujlR1zu1vyoVBmnp0kiNXhSel4LVAvjs5oY6FrrLvL6fFwa/jp2+kj
bEYEATK9pamr8VqcjZNoJIOlQOZ+Em2JlwPdlUOlFNpJDFSn1M42zkMazcdISTCcxin0MGWasYPx
u39NJGCRW1YqxZL6rWJROx9jUQt+SDj26QevsrwDtarkgFCcczCn2fLB6Upig7D+2JkD+VCtT+jP
Q6+WVymz3BLDnAXNoqrd4sN56q2TamXZy+KOGMTWyEwjbm44SJwXWmvQzHdxqQY0oZ47HmbMjKjG
7l0cG6+BTYeL7hCl0DcM2O1emAZMxEXVJoFezvGxLDv7qVeW5JyKqT94RV4/G6JLj70QLovWxk9p
hUr/48nZ2vq8BTQkANuBQVvtDzRJOx3LtSTIegtL1rJVv2kYwBwgiRk763D/8FABhFFPDIfUDxJJ
t5+LPnuTUILk7qiXL14RYXKB3Hh5VLra+RN7u70LZHN+CWAIVsnmDHqKtwMaMdg+Asc4CNMBkYEY
EXyU5jGmH7TQPlZGaJ6slnsLsk/83sK27SBihKofT/DWVxPJgLcDpKXdMWS7zEHjIRqTQGtS92+1
7e33Ys7Kc+9E3bNJBFf/zoDML50lCpIUpG+/2tHSNMw97k3NZWtBpMo/zkpaPDujEv+RQ1bfef+2
Hl0SHYpnlDq4QVc7qIqHzKjdNAkKaAVnZ8Q4UJSTlvnlkGIcTNn92Kam8fE3phX8AudadXge5Jn/
KXHEM91BRSJKgtYT0zcU93u/VOL0FSExz9ejpDs/Hm/rlQftxtUFkd+6e2Xh1hRqjwc0jsc2NjNj
3j9phfg22yHmviGUjSqBdDiXUHHLfP7xePCtnaxRMJNMAq4KEEe3X2sJWk4GzuhkI/jc+THAgwkX
+NHlDent5VwIbQjQrXPOkcjGF5AmxsdSYEazE8vJcVY3qRQBo52CchbcxNVa2401of8/REEO5B+z
HTv+sx4VdSdM3hxFglRJoiWycfW1LjPswjuOAkwDjR+ALz835WR+2ZnTjQeJPJ2mECgjiUxZfYsx
2lYz4IlCXIp7r08fbsz8ZEn6l0GtazzcqRAEqhs7Xzm5Oc23eeoivxRK1vn5YICZU+Jwaf0ZsWpc
UEpkww/0dbFrQYzY6o9DiZmIP1VZpuw96vKtXC8DQDaLS1RCsNehUU6cjc8OXQzFNhu8/rA4eZfi
ruvChkxM9ZIS41SEnnr/FViqsI6OO6nYHWT1P1E/hO9s5DiLI7FANe08J3LS7n4ZURS1ZUpFSHvc
btSRrgVwH0W56niRn6emN87xPIY/9LxS/5jKpd+57La2imztqdAiSNfXwS9bxVFEwsHQm0UElh5S
8hz0Od7pML9FJ+vv4o2kFEDbhddkdd24CmmZseRRUORQ4v1RN+J/4hDLg27RcRBRihDd8ySLo3/0
wdGmF2U2iouJmLk44K5qdK/GXGXoxBQyJylKa/oWO/Yy+rWLlenFsXKEzdFnnr/C/HG+tyLtMWjC
dCY62q6kaMEzLf6sgPEmaJnTWeovIwom8JmwbqSXiVW26y9qhUHPOJlWe0GaGw+GGXv0ZwO/rMgf
hZb9Wc61br+ocToANIuHqH3S9Xr82+F/kv2vj1Xu686A1wzEhxDppA96E/35+NhtLRjxrw66jq7R
3U3m6EtWLXMfB706G4EKI/117Lry8niUjTdJ43pCtxDcCInRahsKD+Ma123ioE4r9blFtvPZLpMu
gJkOo1fxPkO31L4+HnMjkpJ9BfRlSEJprKxuLSiwnQ7dQrnOqYcHVWEW12bI4mMYLcnOBbB1ytjr
tN/IPGlorD6PR5921KJAwW2qf2vPFaxpNv+ZmBhnhpGHefnjT9sYD/QpNQP5ANLBXUVuc+hGSP0X
yhU371n301bMw7nJodX5kWK0UGwVQ00///qgcCNlyETCSd3/9irRFitvZgyZrj2a+adl1L878YLp
11zHT0W97HUAN5YPggVzCUqLi9VdnfDGSbqU4DC8Dm01Em9H8vbmT1vmAa3NdGcFN44BeqQO0qfy
6+6S28g06khtkNXXqqb3J1xcrxOXys5DurFuQGfhPdI+pTJxFwCbFT6Etg79QV3w2m50qhN/gviJ
zXez16L1WGO1aB8fr9vGRNJroOGuQhFSwTndrhs9WqtT9Fy5NiMYc1csyjmrcVPMSHZ3ZnFjKNgz
iDoBGERL0FuFunk3p7GRanngNaI6O6SvL6I24uLQ5LsXl76xZDLMJXlBk4HgenUI0hhzEH0x8sAp
Eg/r31DLPYzJ0Hj2LUu0Nq5L7fJvOzjJ3wn6uYVvagKXriLJzf+yLG1euHHr5Wi0dH5ONQ57rHsU
u2dzdrW/VHBS9iH2akRGvWrASloZ++67JnT1h+FGNgD9Kh3/xN8HQ6TH67X1XQRZdGLhE0LnWE2i
iQEZEFMlC+rEgzfD+TqGwK13buStUd5qK28iWCSBt7vC5CWypogc3DKX/FKPqBZ6xrxXC9saBZYp
cowEqIQf8l34KSuYIyTRgJLkQVHU/btEwuo6ad7w6zP28yirnTA0DDPqXR4kVuEejcmOzzo+3Tuj
bG1ueR0h/2YR4qzfk4xRil5p86AuVHwqDepF9phWZ1Nd+p17Qv7g2+iGTiSXBFw7Kci5XhzPDKeu
W9Is0MIogdQntPaE74v7UWh2ER2N0XLOpa5esM6Jf7nKR5RP2fStcgmTarX7POJCW53MDH8tswws
YBi+YYo5kFC+neRl6yvp6NLAgq1LtW+1bHGD2wtZdx4YQH+Lp7hLu+HcOpMbHXJ0h4Z/dUdo+EEX
Rhj09JfHnYO2Of4bcEeC36R98M3mBDQ9ajbqhkFfW+Uz2Orolfqp6rudFV+KeEpfiwb9kjEr9ugq
91uJSUZPRicoQoBx/ZT2uoOt0NvIi6othxrs93erwBrVd3Eu2dm392eQDJnjJ7UN6Dmv92051vnQ
5QOng0Tah2Qbv4MjODw9PoP3EZ5DHE4mCu0NGtr61oIkOdLnLfNATby5PIzxZBVHtYK84ouw4W7F
JDl8sSm87DWNNkqqDE1DXeqDSbTfah1bNSqHzsiKoDLL+XNYtdNLnqe2eioiDX+u3hJ/9F3pHKfM
Gp4zA3n8A2oOVe7jn5ntJUBbS0vZTip1yeqSvbpXI0utUJsNc2qb9acmLpxrjNTdUc2S+NOvzzgU
WaDEcg/fVVyMZtb7wY6LwEyS/CpqT/1jVqbBR9Wl+9R6Q3lGfa7daTpvVD4csi2JzienhKC0uh86
0VC7LaIiKDGnRSs+Uo6oZE8fRirNx8HRf8zN4D1lbT8c8hyhO2oee73grQ3NSrPTqJvIvGV1bpUx
RFLAyYKWAvnT0LjGIfVcb+fYbH4pqAQUhNElvu84KyZ6M2poZcHktfkfRl8Kz4c/Dks317D/ho41
zu+qPsJ8y04KBLxqe/y86CHCN48X+j5qJGjTARUBlDIB4Mv5+OkRDfUR8IeW5UHbgVT3a8MZv9eZ
Z9R+M04Y6GrZ7xxmiQOTutOy0yzrHT+NCF4S41ziAozQErM+uTyuz2NH0/+QjaGNNWeWYEvW6qK1
dr51a21/Hnn1rZS/AZ12aR7AMV1ezbGxg8mt2p3K9+YoZLuUKOjTofZy+30TBdKoaEKWtvOsMoAP
GqY+xJ7hFxXl6fawdIBOIEtAl+BvtwPF6ki24fHE4eYufTF/mFbyXR8QNC49PMke75ONK5jbgHuQ
GqxMDVdXz9CrU+RAzA+yUdfTT/RJsi96Imz9fWY74ZMV5xUY1GEPcraxPWFB0dLiXoC2sy759OZs
0qW2pA3ZoHPbL2QHhzClBJboWfesl4P48PhD72u/cNhA2EEIhKOPWcXtrCLyIKA8UWu2y5Hquj82
o968c5Ve6U6FW4mPi6oL49yUSR7/r+t5fc7FGPXmp8c/Y+vDic2gqMj2yd3iiq7QM4ZOAndxhxc8
cKtjrbd4BYdV9C52Bmtnfdd4crmbPOIlduwbxG+d8QguRFojggENvP1wq66PIpnNdy3qhU+tYyME
HmftoZ317mAbSnsYyuw5UyLtG2GduDz++q3dJt9dIPwSvLV+dRMvHUyTwk5QxRkVzXwwleKMEsr8
V9O6eGwPZnf1ag1JqMfjytt9FRtjp0fhDzVMgFbr2kc0TmOYFXStoigspM1Gfmzds1acLDsR77Av
/mCkTrnz7G1cGASpSCPL2sB9QxqgEAgG4dEqU0PnZNe984rT4R4XYyN2kK4dsFmg19MmWx3g2NML
j0QpCVJLSQ4FXn8YiszhcS7cX9Q+f9tKAOMBimIEQWq2umdLAC04TpZp4C1jintd3y7Cz3oQqX4h
zOL8eM22TgrUXelkAOTfWdfHGmWehi5W0qBAxAy3YdAtPQCCi7ck3xdwVcffGA5AhAUYSXINVrdu
lC6ViXBoGuhd0Vxpc7vHcjS6KylidkpDq9uJfbfWjSKcLEdLZOc6kSiL3sWPnvHE2MUBmO3l1Gsl
Mq2mqu9EJZtDSWQmHXvqLGshWBR3ZyWZtDRQCoKSeil1dNg67QsK1nu06/s972KpIWvrDvcbzLHb
Wxb9Oc9L6ykLQi8jviTzPKF6uMcH2QizGAZMkgRFbNSMCo10nXVkmBYjcr1FJkqmMxALIYHGueF+
aDzRPDkLxulY2JlH22zbnZv1/kGRvwEBLjjfoE3Wd9mU9tOgQnEPLGtgw3CLX+Cxz+9S1vswYoQB
VJyivA/PPTpNc7onTH1/pzE+NGh0stixd+VxtY9gluku8Yjetalv2+1z5nYt6gLWdBhA/viiXuY/
eifbE4bZXGQOJiU0g3bqunPVa93Qpm7B7Bdxf1rSpHrqShD/jw/k/a59K4zTLZVAE8yLbreSB3Yw
abKO74sVZBX5U4ex1Zxj1LV7ckhbU6lBz6Yf+ubTstq1bGNNQSyEocK+gnjl9OfemnC2U9FKnudJ
PYOiHM8QBa1f1ZDmUuUzybN1sjK0b9Y98K4xew11pDRoROn8MVVm+i8US9C/shMhnihNJtZTHivJ
C523url4vZOceAiGoz11yacODsQ57dpfL+lIqTueSuitKBqsr6fIEKLEpYS4MLJxZe3BI3xcFmXq
jgp6CnsLsLWj3lS0Ke2ATl7vqCmqcyfLuAzD2QXaMc6R+6lxe7itj/fU5kJzWAHEYopyhxFLHBrv
S1KlZP1DK85pVWefXaEv4jpgzvKMaxq5PbF5jpizaYQ7GcSbSsttGMKkclQJQti+NClutzQyVXmN
P3waLMvSZB/1AvEhmnXRgtKZ3g7ql2KqhYV5sJaMzEI66vPRAMlm+Lo2k0PiYlXHBwVT4cpXEpCB
x8nq3O6Sw8T52k96jWbdUItLN8+hfa6LeUouqiqM0F9mMzZ2JnPrgAKt5g5G4NMkr779GstJwqIq
szRoVb0ICqQ9j71r5ciuG3v7Y/PCBzvOMUFihhKYXNifkks9lORjIdIgBkz1vhJoGCDKVOWnuVaX
U9Ik04trjTPONknxn9vHIPK09hdFDd6OKhQZk5IRAdddMTftkyGyrBFAQdT3r9MilAMme87Ovbd1
FohRUR6WGoh3xZI0jxHJdYEtFFkjrpiXKZc26d29AsHW6jGGlIbnk8hqb2d0Ea6oNHumu9pq9jFW
E/vQ9UOGVWDk7GiJ30dyFCCkjyy+tBbJyOp65dIe7dkZiXKWun/Rel275iYly0lo4rhAWTs+PuWb
uwWsJF0z6lxUcVbnbMimpUOmkuxyMdTvpmLO4tQ7pTCfc80ptWNLMRw3OM9tc98rswr9waF036sZ
Skf+49+yNc02Fw5lTgKiu8yDmm2kuLMXBTEuPlgetGEQp55zTgu47b8xFDk8PV7OyR2gBIM7r0Mx
Ow4qsILiqOVqp72gP+MeQk3Q93082taikldSOmVB70EicRET6CgZKVVvlYcJSNNzlII98JLQ/BcQ
5h68d3NRwYfANCLfwfxltYv0urKpijOTdjjquV9Hc/5s9CYc6bkDkHAYK6oHoVNHn+YyTptTHbYR
/Nra2KvPbCwpADJZ/Kc/inPzand1zMpopBZ53bhMh0JbMg/dZju9iHJsdp6MzbG4XMkPaMVSGLo9
pXo+sNRRGAfAm/WLjXzMyXNGBLg1SCiPF3Tj3qHVS72JUWihr+c3Glszzhc+q6oW9akouvocquEe
H2XrDSTWgUxONYan8G2Zf7rJjXmC1wqBIrCjbpCm7/n0r5ZG2t8Am9xXQysrnNzHUC+fh0rUPIYG
He9/7IVTc8rhYn7G/0cdTmajVJeq7SP1ONbpiCasoc25e9LMUXSHlMwbPXmE4yWAx3VOOAXnexoZ
W2sDoYZKDhVlFJFXG9KsSjrMFT1Xxcbpx2pczc+LKLtkGBbuHO2NwwbahqtT6rnScVld1oVIDKGP
SR7gGsoNqgwI07fQkb4lgzKdDTOctZ3jvflxHioEoLJAoq1z/bhf9GUuiL5xxJlfhs50nxol6q+0
9PYk5jaCMgTbAZ0S/0pu7+rj6rlaBLQ+ukBulHxQSi+9Lm1mV09MvvkCZc4J6Gs253qAZ7hzPW9t
epIYVGtBGRH7y4n/aTdOOJjTRmTsZBnRWwWMeeqtpD8/Plpbk2nwY3nSuS55b29HqQyhhb3spmH8
0Ng+sCYr0Ecl/Z+9mHt6c1tbBRwp2HZypnvSlaakaap3fR6khZ1ixBbXz5MSfURDqDqWjrvncLY1
HDAKyfyEFAAL6/bTxqQfayTn8qCsCvPY8dr8FQ217iumQArMsPYaWFtTScmYGAx7JBrrq81iJUjo
m2aRB0vRa0eEBcIjW7I8loby6y0jNHcoByGgheHfHQaGfGVWiRcI90IRPmu1aE5pVOw1lDc/yCas
Je9B1HV90IBXD4PpUubqsRw+4BQ2v1ZYCPmLYrafH2/D++qrFEYCQ482iYScri6sTFSgo+o8C9y2
X84K9yI9sNh9D3S2eOq6LrvmTbjn2bZ1wkyMQIiXuSfvELolCL6miTIukoZQ2Yo0wVtW/3j8ZVu7
EFIKdUkiLcnJvt2FU1HjUwFlNjBA8WJx0sKTb+ZzNIvmqGjlzjzujbbag2aD3KfuDpTuqsR6V+fF
P2mTZR96jt6h7uZfFD2QaQdwbS4PSI68mutUHDUfeBUl/uyzgGcwADnAQAr2aVRxAn5jHgElA9WT
wiDrPNxzAeelE5vRVBTvnBh6fsGvqj8kaaKe2nj6Rf/w//80olV5cWzQ7gx98ZzSpfCCKUt+JpSv
g1DBDuvxV20dMWInhEF4pu97XLXZVYU3VFlgu8I7WdBwTzOVyks06O3p14eiw0CGSruFIHG1NVxK
xvlocx1GqZ6cK0y3Ddzil+k0goIsdgbb2ocIXjN5lBK48FfnuYoWp40QSA+UWIWkiDnDIUHOLVAX
+nVO1e0hULbuD1A3IFMhDQKgk7/np8cS1AnMk5JnbPaK8jMW1J0fjVVyTupO/YzjznLSE2UPtrox
KEEiLwyZMKu3jrLYh0WbyTo5E9AFVR7PBUZbdn+Y7T462Ephz4eh7b4+XsfNUbkjEYGiKnhXMlcw
2ioaZ0mDrhTOMSGDfsppEZ3xHHKenUErz8uCw9zjQTf2KeAeqJJAqmWtfrWeNZ4+ok5bBp075HjK
Jf6Yakl2LPTJ3AGLbQ7lUY2CX0RusV5K3YlNDymtVOrUaO45tPPmfZSBnLxWNqnNTmqxsVG5TyT2
A1Ykj8EqSJj0qMmNOCQfz3Ln7yZuwieBbtSTlYxK59NrHXdab1vLRxOCFA1pCu8OdswkLqUQE80c
JVUwhvLEQUcV5GLEujiXwOMPpjrsVVTk2V5V92Q6INu6bwHRavn0xh2EHVZJgK9T/cHRplfSWPuc
oL1xcOImeZqjcnqawu43YiI5JukBwoD3dSmtbIcM4AmFOCXq0gOSMfizFCMsJmHb4W+spQStU/bn
3r4rT6EK6MVVriaBYVdxf2hSaAaH2qhjimEVlKoPbslDv/MubQQRPIC867aUjgHleHvzhH1TyIgX
Opzstdhemb+40S7CbmsUm4ubC1XCTtdXTWo30KJ6at5NYdXHbJblxlrsKVxvQM84b7T8kLOTJKz1
x6QorNeWIyGEGkHEQZD3ffWaWvmAT0GOURqqFaXflU1Z+xpMoGMUmVaMtAxAE4xK+50Kw+qo0Dbm
13ADSMFo7tm1tF4opM5frFlI0+rDQa2K3NeOJ7WMqc+BRPQfX3HrKs7dcHINfnpD4rIuEjWK7Est
hPZP2JvGD3SWRHEeqna0D0VrZqhhxNUntpJZA1pwhHnywqXZ8/RZ3YBvP4QlhpcuHT6Aa93+kMrU
Z7u2hX1RxrT/6sVacrBgyrzPrDLeeadX++ptKNqv4A94qKkaGbdDIdsT26U7O5dRVYCddepyjGIM
6x5P7eqSfRsF6iYhIkvpIAxxOwoemGPiohF1ieMZAGHn6sDUowmN2qr80Jhir0O0sXEANb+xOuCk
Q1G4HQ/H8rqvvdC+OGIZnkNYt6d2KZRXZmA6TJZVnnnGfkOVCxUBg54ZwQACx6uXRM+8MHIVBjX6
PPSzstaP46hYF32wkl+rWsv55MGC2sE3kt++UQl+3qnxIvqsiVm1pIYjoJngU+oqeordLjvgwN4f
H6/fxoa8GW81n7k6LKlIU+cS2UlyaBNdfyWGm5B3bNJfCzT+/9MgA9GFQlqHUtzt0tWTkw+YJdqX
ok4LP8Kv8P3YKONntGh2PmpjU8p0Eyw/iDnsUVab0jPQUcKVK7oSJwrQcmNzaju3f15GNz2k1Fif
Hk+i/OU/vcFvXwYVHz6O7CPeSQCKpFCMxeijq9E6Tn7tQ1F+TktNqw5ZZYx/I7Dk5SfJC4HKkhr6
c5+JdKdytnHawcFTGadqy/u4llbu40lFPM2NrkPdaSerRrmTSKXZOe2rYOPtQ6HDI69NxCH1jW6X
0NLzJG8aI0Ihrq/f8fyKF9tdnBente13EW1s78gM9ZHv9F708fEkv3Xb1rMsDTYkOYi021klAj1i
rIUylfE1dsizkXHDNBMp/8I13w3diD+k1lSIO081UqC+Jbo4DKxcYFMhlKKujno4mE/tZJvL2RZ5
u/iNm4ItHxXXzY6WW7dwcDVpM+mMZmN+ffzjtyaOGBvoguQrUOy+nbgBC1CjtjxcbaAcxr6jK845
HOL4Q55AyfBURHvcrFNPDgCq0+Oht044jwC5E1VcRl4NHTpVmLv9pFzUQh2P3rDoT2FhTcesmsad
Tbh1Dri+OHKQNKUx4e1XomDlqkW5JNdyiDPvCdi3WA7YVOb933Zo6H+7wtC+TYopm8qx6b7LNOQr
3//650JuhErJX907mwIj9/rWTIb46mpTcqLZFp5mJ/q3m+M97NbGU0QnhjYUKhHSHl7Oxk9XdZql
kWqi+nLBfGGw/TiJwG1QGm+XQ1zgbEcc7PUjbeKReOvxR25ccAhToH5JrZVK4VpzVB9lQic65WIg
Pj68FAKmr9+KCsHWiv/2sTPjodl5mTb2ERRO6TZFNUMj8r/93ClO9NpLM+WCweXnvOnLz2pefAZQ
JnZWcGtemU0CQJn0323Y3LEGRdOr8JLn7RT7KtIu8ZIbImhGR5Bd4AtTnianKvYE+La+ECt6OI8s
J7Lxq+07q1o/9PmIc0jex+4xQ75N9clHUsN3pnbZSYY3roS35AKLQ6rmcCxv59MZlJynBK+Qdqr1
6AmETQxrdBYQtKvUaquniuv+v9jJoz9LMqx5ZwttDo9yEXk4+Rt1o9vhM0XEHFc3vFCVUz5rXoEZ
c+R0c+53hBnTu4GeXXUx3bRqr80yCuWvx1t4466AGYFkEpVhcHvrz4e+Vmlzm8bXtBCO+IEZLsxu
sAE2zXl9xLWWZlpa4l2bDbEPAqIlLwGI/huq7NKrFVtuiu1g31fTgItZM2c1XlSAjKLnnNTId/MB
n2cnKnYO0BtWf/WA0UGQ8DWOEOUsuf9+ujCq0s2zRXFAVjS2Er14tRGpZwptcYkAsmFeK6eqcY8f
lM7Jz7GtFp3Uukmng6pHuXNuRNGmTw5m94E1KcrwPCrK/IoUUGXvbM2tg8DKcLVJrttdlmIVY616
UFawwhwHyx/qLPpbEaI1D2HWVuZOdrZ1mbEJaa9wmcpOwe20FFmoZ2GGu1xc2iRGVlNZvklN2LhG
kB/+STg/8/nx5tuIliRXG1CxBIfcKWGTnoFbitTkas5acUZEqDovo72HgNXlL18tuNTNoqGJW5fU
ML/9ssxdkqlyLSKWto+LHzQktOS5s7Q58VvAAwgjGnrkBXPvUaIZVGdRrtUwIiAYWs2cXiPdyNMv
jWnGKEe2Rjs+h6UYXuMxoRDZG/SpD/OSOjMuvPYwB3rq1O3HBKlV+z+FKKz3x6KeiGrwr612dsi6
nCAjwbdDg8UitIa74zuaGtQUVUuuioegy1WzF2dCAxZyn9/MIE9ehlSt2wMQqkg9DAuihefCMjv9
bBhK/lp7Gb7lv76mqENwlgETkKatTpetKZ06GnZy1ZywviaNXR/iHC+2x6NsHA3iGko1sv5Nr3O1
WZtGdyFsu8m1cCjZqITDH8Dv1E9OUmrfHg+1tUkJ3CQeEq2Au2hqKdI2aRemWI8iKngIZx40t9uD
12+8tvL/zTHH65gIcbVHc7XJVCSnk2s/YMqpOG2T+2OLE0xVY/Zdm3r/Emlx/fQ738YkAsog/1zn
gvkijLLpOYA6hOjC92ZTSY9V4+Y7c7jxylm2ScyCuQF9rHXVKxzdrrKjPL1mUUxKxDeiMJ04Ooy0
IivD6ckL3aR+RbJdfDaLJt0DLW/cbXB/dB2xKUBE6lrkOoJaCUM5khdNS1pGnfpAM75+RSwtvJR9
H18ez+vmeLyr5IDS+mz9qo9xF9XUMuNrYfXpGd1i42IutXFM5nj+ok7pHsVlYzwan0gb4BCDFN36
huvR1cVBtomuRdbVIGVSCwBpUiKDmkwXtSl/42WiGAt0AkQWxdK1J4OD4GGO7nx0nQXaIUufQ+zk
Kj/PerjnLLxx0hmKF5DWAXXKdTTI1Z2OcZNF185OPFzObP25UWvtWo9Je328aptDobXNVqUcepdJ
LBNCFJVOdihGtTwsaZc/h03kwpwYxh0txY3jTv2fmiDNAnbkOhukfVSMAm2Z6zJbc/ksutBo/ZqE
0DjWzdIX/hwDuv5qgViOvzz+yg0LNRj0mIIBYCPmu9ucmpU1uoW1yLVCMKB5orUI5WpyvepHF/f6
cwZipDoPUvToiGbBnB96kGf22bGTOD/YKYqTB8WozS+iA2J6bIbBeTfY/IuTbaXJawT8Ov7r8U/e
WhhYQGBMHB48KoCrB3yybSyJhHcZGys6RLiuX6gCgRnKC2XnYdmqUVP7g2NP5x2dtvXWVky8bHDk
8KQHpf6atI1JIFyNJ6FH1aFo4vg0Ft10akJo6U0bqzChkmGncLZxXUJNh5JA6MeLsL6uus4d21Rt
pWlGLf5XVZMIugkiS+gu5mE2k/GjaxX/hWkjdvbGxltHQEF9ApySBP+vXqEltqoEspB3yUTYX8LZ
sD840+jtzbF+H5CBkwTMCTlX6rXK9f4pAp/mejAm4JwYaJlZCdlBMeGsJf2ADEdhtN9APaRf+kIR
X6xe8AfMNC7JNeOqqs7KgozLk9MvXnx+vMs2LlGKdoCvEepjm60NxHIt72JsVzA6bNvsJXGi5X+2
Fy1P1TjHfj2H9dfH422sMrgiJpoJQLzzzuxtdCKA0xgVjC19F8/+n6Ml7+PWfmki+0urGf9UJV5D
j8fcuHdo+XLfSP6UVBS6nfluxNEVsXLcIyOj+taFxXxQ3V4/RZNDmXapf6iZbe7cdRunl6NLYsHB
5WPXQYaNqDHwpgqnXC/9RqWpP3RFiVFIu7Q750ZmiatAn1BQOnFK1hBJxe3X2a1lV1Zmehc6ZyI5
KD16B35nw0nzm4bT5lc22g7HKtaa71G7dCEara3y4fEUb30utTcLliTsmbvLqmpz9OwaCgpareiF
72Sq/do5Voirs903e8DdzdF4Ryxif0Q41oGw1cFEME2KJWOC6q9mVdFfrRWnBzCjze982E9Dycvj
p1MrEkVEUyHCCzpb5VMzKN8MwLfnWcvG3ziJkhUFFAJAF6YStyPRvdb0NBwwPC4mJMv0WH23tFwO
7lz1B3fqzKffWDJibvYmpHvgcbfj1QZaJCrwt4uhZl3ig7MFZKx3ffGfoS36HnR46wySG5Gx0Ri5
750lpdqoXW9j1Gtb6FH2U1Kkr5LBnB31ea4psKTI2foW1ol7fiJbu4UwHAkBLnnZjrz9UA+lozGe
FY6/m4oTwBv3Feimiqi62Zx+fU6p4NFWhvPNcVydRWVK7BmLhPDSAFU6D/RZD50ZqRdtcPcqwFtf
BeGDCglCMjAtVkP16PHXE0zbS1YBQShULeLszVgqQJnbw3lsXTEETrQFZbv1LtIeISZmi0pjsDYH
5wOo6OU6hKb6B5wko/C1fuxeSLO6q4LO+rdRIiN2bvCtVwMjPEBCYBUI4laxUGRmyjJie3Cp4jBU
r3oTlgN4pNH+T82j8H8NoIXuGI258YVoId8j325NNfgIiTHm2+/KlR49PNoOnnNxirl43xf2dK7d
zvYp7lhffn0DUX6Ex4NBPawr+VN+um6cqokTi4bvpUJC8NymxnJsRJIFaqf/hsEmdATq9wwkgTSr
OTX0mdxKYajOc5d3tW2IQ49DGeYv6eSLrN3bsBubiMmTTkiYeN03RyIrLYdkcd1L2tfg6ELDWj43
WNC1VKKq6Bt2OrxecD6sf0kiqgB1huS/x5O7EegBSuBJ5paVttWrIzNH0PeNCuFSHTTKoQUyfhSF
s4d92NgtKMLQp6R2Ca503W4z3KnP9RivzWFynfPYmDEWsPr0lILw3zkWb6Hp6u0nbJeaTtR2rfto
qnCHyho87yIGNRMXa0wyo/ThJGrfG5xavC9anYcuqhND3v4XKb31bpnM5FVDELP+azFrWkSmqJ3x
dTRGaBVj38z5X8r4f5yd147cVtqur4gAczglK7G71VIrSyeEJY2ZF3O8+v9h7xMVi7uI9nigGcCG
V3HFL7yht2o/bSdL8aS+CPN3uRIh41rSd0FEs56fzb7pJG8a6nR+6ktF/kQDuK3xJbLm7jxPwfQH
SnwfeXHQqNpJHabq0ClDg94VEqqxX2RKaCxlZ2U6IP6sRw9o7brw2p3vEOem8cUQo9N4qhbrygX9
0+yTMjeh6TYK1lAHtXGKfxu9y3CoLJuy9ZJ8EXmbzLj9RyoqFd3usGMr2VUTfTRTexrd0kx14Wdt
X/X0GfQyxrDNqUtP7hKEzCSZNtlRyUtjdu3S1p8TZ0rSbwVInT2RsY1oGwsikm1OARtwfbynup+T
bjlzVLUQxxuS0pdQgnSR1p39XhXmTtKxtReByfGkQVhFqGh1xmNC0MAYdKw9B9l6KRwlR8UN16xe
dnbO1tZI3IEo4ZmU0snyry+utpfiqpqjEB0vPUXUshNh6ClpaDcnNU7Enn3cRjjBy0d8TUEGv511
0IvdDTUvS5EuHcCgE89j+NlA6NpN0sg8JLCXDlSO30hcWOrODIq1LT0jsE3rk12ZddUgbEsXsh8a
n8ULnlWnMN9juLDHxNi6LMHhooqEehgowNXCNdaoTwO0/0sEYKWnIwSg9GwbdWy6tYQUwUHLpgJn
p0zWH9S+s0YviSytuty/MLcWFdzR0nJVjFtXuSCS8skcqRaW0RB+wfRMePpc219zCemc+0O9RmHr
q4xdSu0cu0N4IasvzuMapF/S0qAiEJw+dY4oftIPtUq3zGI9OmXZPEynDuGw7HGOpeQpbGmguUmX
mt9T1M+eMZ5wWl/LDEkcrBm5DFfG1avHP1rSk5c4BEPpxSMcbgTQu/pLlYnU9oamlWXXaFMp9wS9
kX/AbiRfCVWFdFJJmx9yx8qg59lCPNZhEP8Hq3DwLBhJow8E32G9j0dqchLqitLFkfMvaao553Iy
NTeTR21nLTcev0WbnnEgr/MELyfqr8ii7RPVCSygGF3aZscAqvyhLsp4Zxm3KkmUmmk10pjhNlin
ZkVZ6k6d6wuDWx+fqkJDm9UoArd3FKY4Ebr+q+yhaY1m+n3oo/gYdsrOVbRxyS6AWbAJS52PTOr6
S5WOQqZwJI5pocUXSU+zAZuDcj4CFFJOSirCHdDAxjHh2qPAz2O/EH5Wd18zm+mAqK90SfEmdQXE
Pk93Fs09ibf3/jHZXMUFr0sRc6mTrU5JNY/wcDtNuhihJS6xGU2XwamNHXXTrVFIrBdAl4Wu37oo
FIsKEt0QSJcm1CevqXE1VVsMGO9/y+ZeWUByaAtQUieAuV6owpZie5wo4MtBbflOFYYXMWr6+96k
8m044/wvPWvZdNHPMp+03JixGKsq8+X+z9h4ShajuEWbDSgCRLHrXzE6Q95mUkxZPx2jyzSZ5FCo
vRwJTWeqN2N3pm2Y7Kzj1qALVmnhSC4iLKuctKIzlevhQJc7Cs1jKEvBg6Y04l0WpdWlD0X1Ue2q
PVLmxqOC6wQblIsAc7z1+1U3VWyOYwEQLIrLr0oUacewxTsomLX4MEp1/jgm2AVGIy+nIv6Lfe6C
N9HhMQIcuqnayPGklqFRcS5pcr4TbSkOilP+L7CpNJL2jztTfLuJqWsA7vh/uPOb9leitEqpqk1w
iWZL/WxpU+SNjph2zv5NZrpoLgDFArIO4x3S2vXumdSqrVq6GhenbOyXuq/L952jNocu66xnMPwW
DuoloETwS29ONBgaTTmyUuqLC17peui8c4IEqnCHCFPUye5sRtXPJpjnybWEEexJgdyeVq4CShpo
J2q0a2lLXA8XTrY+w4UYLqAx2DRVV0iZG04JPoC9NVbmQSkphHqzKNPJrUg8VDdTB0FMbRhJsoNn
2Zh2EmSILsvpIVBanZ8kaU05TETPtwtndlOA+/kxZDa+JVVnf7flqtNPYaNZA00lg2Ti/p2xMTwV
5VfqNkEAtdfruejmSOsHOvwXwhbNK1oKS247m40rkPx8agSozjLLrAe1y7+9fWTs5ZbMkrf8plnh
dAg3NkM98AAEtZfaZfYoC73CtzMXw1mZQ/uxrqvuALQ68O8P/ao/dRWioSULtpGAmxYR4cpqBwR2
E0DdMIZLMlv9A+K1enrAOFY9qH00n0elkZ7KpNN+YF7Y0zXCzCiRUeKpTMzL6GHWboO6we8uEHt8
+pvbdJFT5jnkD5BDcLaul6PQxGxHidpfukEyv9rCdJCZna0zHIQZjd9I+9Lp2fDl/nTchBkU3yD4
UlBgRCpwqz1QSRRyQeN3lyHprP4oBbD4J3lKPo86nMhjreaN2Hkxb660pd6H7tDSsUEGzVrv+iHl
AIbIHTmCvNdQ4+koUwY/3v+wzVEWw7ulms97sXqWG6tV4sJuOFtk5L80JxLPrTqHp7ePQo7GKwRe
YOmRXK9ZpWe2qGOKFvVgG+emH4sTDci9TsHWtyxylDIoWZwkbr5lKiUzTyaygLKQvFIg4jjZtbVz
HdwiklgYYDkg63gLiOVXU1ZWVCrMIO8v+mDZZ/Rdw/ogAlP5kGkW/9dKBuoMFECMZ7S4ig8VnmP2
gZhUw3Qza/XhcH9ub7Ym7A1wJJA4CWjoKCzX11+xfmG1UWkp1XxBKCBVXU1QdXHbTEZoxHQKVaLx
Pe6Zfd3M9DIm5TUkJRCruWmytWWBUBUAsItEePqh09vmOS+DPeuMzS+zqeSD3nnl411/mQ393Ogx
jCGECWev0J3uknRx9ZH2rXpWMDres5m4uenph3PUFiPPRfdwnZaGYws+XjGmy5zpydEBzvZkiTr5
NGpR6Y5KaJ1VvFAuIapHb+0gLiPTS+Av3hhqydefasY0g0CByBdJqsoT8v7xiz7RSzAdqY12Lpbl
33V1sy9j8Z6xegsodp0c2hpmzG0pzRegzfqxDpzpqa1xSRtqPd+zqr8NJBhMgdsPFmPh+BvLGv+1
O0c6hFZrqvNlyKTqmzao0SPxqB2jPlwjHt7rTay4bWO0v4fQ0Z9hsI/vk4SK4E4Mcbtjlwbt0jUF
fQv7eHUD2WFb9mFCkK9WqvgAWaM9gQSDSHr/MG4Ns5ANETrkT5gr15/b53hhJxZblg2GfnZYTY3t
OUo47uXeewOtXodUUXMJ1vF8UXJJf8TtqDrmafZm1BXNrb8+5xV3+tfqvYrem8k0XwxoYW6EXd9L
iYJjoM79oVLUPWe2m6d9GQ5zqoXzo9LwXT76r+HqGceoCFXKizmZ8xHr68aPdX08D8lc4Wonaz6O
Yv3hPyzZX4OuZlKISTFmvZ8vtjEq57mZ8ocQ8eyd/Xd76BQKJJy7pSDMJlwFECk6E7qJ6NAlUMfp
Q6ROFZJtSXEJoTrsDHW7NQjYHZ4Czhwvw/qxlaQkahu91y4C/bKDHoHg0btmj/p2+0HLKMuRpuKM
8s/qxloqlmAOK+3SJlHlqVM2eIM2lp/ijur7/RW6fQcWN14b8yQiiNtUNtHVLEhjWbtM84wVSZBi
gT43SBnleXyAYi9/uz/e7TbU6BkReFNVgoSylgkh/ukzs4t0CgJZfx5yufpZFMl8yMMyjI8JVnWV
C5RV3inEbM3o0iewqMGAGlqXgbHJq60oD/ULQM7oAFKv93BVKN0C47KdPb81o9RiFjgF00pp6fqg
CTK5ShaJfqmyFHFfhBG/hJU5P82JOv3PmSjZ7tyLyyG6fnPAmhE08Rrw8pjrFM5wciUuI9ifgxrX
/2TIHFUPM0oMwtXKvFAJbxsJHdg6tzy0hCRf6Grx+/6qbkzv0s8lSiKcINJdvURYRjRZGQvrMgeK
5HaOVXp6GihH207G8/2hNk4g1W0Q/3zyRmN3miK6VGFuXuZCi86Q4szDzNwc74+ysYiLfQJgY6RD
bklwUECNvOcaJVqpLFpzRn6Ced8dII6W5yEbpb3waPVZdGJ52FApJcYE+UMB5HrXWKAABB2mzKey
Yj8ZQU6cqUd7+d3GKFCgeT5BkAAwXm+VrO40Z2qyDL5OKp4xy6oPc2HvkTxXZ3z5FkTRCF1puNDF
uvkWHUmjEuinryuiwys1VY7dnP2yemUuXR1nzMANQUK87Ri8jgoghqSOGjINplUVp2tbBZZFnfmD
EYvPCU2shz7QFrsGkRSOW6TVQiPuYlDjihFqH1Kbftp/+Q2wotmbC4dhDb2UNH0aeVSRL59k+6Oh
EXCNgWW5VRgknhnP9TtEaSrXnJL8e6bX5Zf7u3Zr4oHn0c4jmSbfXP7+X298mdH6xVC88GkzK149
DdqPwDIrl/is9VCMF+8gh3HrvXlUfAzBswCAomqx5mzMQ42tCU6U/gzZ7CVsZfVcITD9tZFH+11S
pv+LwWB8vz/mxkZmf9Gxt2hy3VZvlEJk7Vz3wneKSntfFVLlRpKcXe6PsrpZly0F/IAHWKVWs6iH
XM9nHy4AuUoSPqaY9k+EdZP0OFRDWl6IbOoQdZ0QOeU+CRPTTQvHqI9lE9TxTl19dbm+/gp+AVBe
jWrVTYt2aG2nUwzMVEQQNN8Dvf89iclAxblTP9//3q1ZfQUdEiFyka9fyUgp57nFW8ivgqBd5HyN
06yN6c4Nvvk93HGvTwWl5VVQGDVxVOuo7PhNQupJCxLJNS2wyFSkN8KdXqfO4vbnOKLDh4PL9QI2
hlEkIqpy37JG9SsCWzBCOxSatHemNC4RsFr0ph8mUVIeKETuSrRvHEhKM1QyQJRYlOtXd9Ig0+UC
TlH6c5dKh6brJx9j6+44FHp+6HKViGdstZ1YZ2MVASggJUYVHQjkGqaHR2AoRNIX/hDK2kkLMBJw
xmHeOfUbq4gKAD2QpY8Pfm71aVrZS+T6gfAjJdPRSy3Lc4kom1tKUn+8vy3XVaFlGRlrcYYiqV6W
83oZ04zavSxx2psqqsezVgdV4+INnn/IBkVHrhzg+VNo1v106Et1TJ9UGHvSsZ6savASGc2fw/1f
tDXFJgpRqNAtCvzrLTzmUdhhlcLH96P4XeGYBRneVPZQJ5vD8H6CsKLwRmvk+ru7sUkr4p3CT6um
fgmH1PKD3pZ2PmZVmXmdXf71IBKXPsgN2b6KM7UenUr4Ru+kmisoZpoHLe8S5YTb2PCgT9EouUkv
JWfkR3NlZ3U3PtLRSQeoh0NBYsNef6QzSJBUm7n2aX1onyWjGB4Up1PfWFlcvhIZSQLyRXyCMulq
GDoNA3lJXvuhpMtfHKkO3pe1bJ2lWkGEKtUparYIUfX93J6yVnE8NR2rz4aUpzsp5MbBoUcLYZqe
pUI6srqT4rGr1TYKax8UiHjuTUN8o0xUuTYClDs37dbUgjkhWwVJwH+Xn/JXPJCU8Yx3i1n5HT2t
Yy8gz7GH3tiCXcBKBOOLDhSkEyK/1U0A3TmQyJRTX7bEgO08O42vGZyeM8rzKZ8oxTcfQjUYwrdu
HUYm0lmwCZCAb8DyGaK0clJBDKReGX7UWnjf0FO7HZrszSwyymI9yOZcQN5rPHng1K2wlTSBQ2Z1
roD26Iqp2jvrt5fcMgzdAtivCNDfbNA8C/Ei6IPYD/uKMz7lkBBco86d8rlP8yH4oqKsLD8Mg9po
p17uY8DsuSGkIx2AObVdBDkS1b9/z63lWl7XdmmLLoRcEpR1bBeUokHwr0l8UU4aUpSFTPiIAVtO
b3Rkwx3lPJh8bKRny43sxPmtEf0GLvwwOXkMonhpZLVp6sq1Qso0mlrzQ5kgJ51mDGA+N3WZCgSR
0niPqXJzyJhMVCDAoEMYJcRYHTK9Q8y+T7TURwVmfEwwf/fHIgte6ix3dp7bzaEILkBTIyFyc39J
yJAauTOnPmyk9IJ7gOqORWpd4jn7cn81tkbifl7o7iDobvi2YV4AYQvbhIOWm26r1a2fBaOGsEIm
He8P9SpY91dR4XXhobuSxi2FKG7N66ujr5s0dOQk9Yk11T84nZYt1DXN+SLB6JqQ0czynxVr8DNJ
ZHw8TFi3tov7mvwDkludeVXd6Rq97VTq3hllb7y0WWtIRyuLrcIb0QL9JQeBrrh9M2pfC7sPZlfN
ECv3hlCb9r5mc+JeK/Ogi27vfrUCyU/DPfGtocg8MMSJW8l15fU0VnbCoq3LghQe3V0I35zl1ZMd
jkMkwC0nvh4r+mXGW/sJ6NYbe36vq8OTDc4NsSrUG1ejAMhtncyyEt/EifSQRMgeFfG05+S+9S2c
fN5mgC7L63m9BxrU2Sjmd7Fv5JNxQGBVO8E73JOG3RiFGxzsxwJ2XVg716PE8FWiYmLGhlQNP4xY
9xwMs8vffokzCnEkgHJQ+usm8ySZg9C6kFHkqT7CQ0pPejC81ddmkYMnllksp5Zwat3+qSWnoPqX
cheIarKOVpjiRxyMti1cs+zs5HT/lN5Ebq/DwZMhIiOGWr/vaR4hwdjOiQ88ZLp0vS0gkWSw8hz0
YL+NStQcYznR/pGzXdulZYet7gfkoXAPfL32btTSmsgyl4JK4hdOrR1qLawkmE/KrF1GWy7eKdE4
fBVA3f5tpdT6U8nGn/ufvjU+JSb+WlS7EWK83jUmRrlC1E7q9yIvphNRn13DHs462zedNA3fJWpV
vzTA77ojN1YtDtpsp8VOgLU8I+tZcPgPtnWA0G5C52xxmguqNvUjuc/P2thwEetAtz62SiI+RWkS
qw+V3uyVmDfuM41SLekHkSS7bPW6SYU9FA41Sd8cDG3yAnRTDTem+g32FhrD2x84kkgumqWkRN6+
ju80q7EiQwi/qAZZdZVZrz9WdhX+GTX8mI/313VjRq8GU6/XNdWDyjDqgIy9S/NHyU7CA95pstsk
X6RE/l4ERrFziFal3uUuXRwwwUARQ/KBq/unw4agcko99Y2sTjGlzJLhcyNyoE75GMv2oqSUjzsi
wzfWqsugNPfxTloAQIAmrz+zaJDz7Mso9XO7ml+cag6RHhunC1p32iHEZ/bUZ1V6GBNTuYRN0XtJ
WNVH4sf6VzOJPfrL1qTzMMLJQi4eSNSqzsXuicdGtQksjIQPlvvuYURQ/akLo+SAZY4OXDwtprc/
lctFSVhNyRYjy9URRscpFaZUpH7Q5vNLWwAAq2TJ/nV/Q20tL50YKISLQAoavdczjUTPOGD+mfpz
ZEsnIQXNCUWC6lMN+uBjGnd7LOKts8kZ4VhyXjjqq5U1W8LzxpGYS416cz+PBc4FnX0GPpMf7n/a
9lDE5dRBeXTW77M8mqNUYqbom7VquEY1/ip1ZfYmx1B2sueNNxpIL2ysxaxtkai/nsSkiSUpA7Tv
R10inmRLGh4Cams75daN52xRFF30oTmHGAhej+LIddNZA4mWnuRz/14ETTi6oxPP1RGTraT2zTjU
1IMTjJX1IKIi+vf+fK61vZarAN0ObgIEkYit1lnDrDeW1cyE8qmwEXMEOS5fQgmtAV/CVmb4rimx
lX0TFdZ1nk1RfcChc8pDWjWOVXyZ4sTUDwkK4o03G4kujmIWqXlySkfp3352+KUO5ADegFv+Ezhj
oUU1Z6dpyGrSLM4fKW7sHJ2NVafJzSaG5EBAs74Z+0Cn+gu62o9p359JbFLXmKdypx6ycUCX3PLV
tQ6I/HrVURAS/SIL6htDbX1Ugil+3xhj/M9U2tmXilg925m7rQEXrSTqBa8dy9VmtkA0SlHeh75U
FNWhjdHSbMdwemdL8w+N5vfx/q56DS1XQQKROr1RkK5Lhr8Ko8vArtWh6CO/zaviRcOPSneh8kXG
gZ63+KQMQV+8swPZhCtIx/MydHNPeV8fpgdzmlXjpHWpnRzE0nL7J8H9LQcXkETTwcR+SHPlKQ0D
r03EqHvdqCpgiRUtCo+mE2spVW1bow4Dx0dyRZ4oklfUYYqA7iLBc8rkvDg5ViLVD1Vga61bj1mi
HfLEqulaD05hnWplLOK3X1wUxAkoeP/IL9czUqgCzXkjQUNm0qfjYKcD2gOadgjaZs/Qb2ux6aoS
i3OslwLV9Z2S8bcGyqvwA0Zn8gOhis9tW2Q/4S7KXow7xH/ZXdQyFxdGav6Ura8HDOBV6HnYSZdB
6XCcLbTnUNHJN/Wmx7tT2pM+3DqjNDyp9XN5UY5eba45T+UO8I50CWS5OcSaER7KYhY7N/PGSwNO
GimqpUN9252W0SEPK8eULoraylC7KuWxyevmI4Ig6af7x2Xrg/4ealnQv2qWEMRQZ7aRUWq0rPV0
Kc3PVoEY1X8YBaYBRQEgE4goXY9imvMY9QtjJsxq3N6oi5/p4u0Zam08aDQNAR0i/bYwmVexQBZH
Y6boIvQDS2s9kSrSETp4fIJWqz7kZh2dQzuTD2HGnXf/+7a2vfOKysMG3UEb9Pr7OrlV4R1xwrpx
ir2GI38u+kxxnZTPHfrc8O6Pt+zq1R1H6dKB17BAy240hxwguOShFpJl+iS96A3GICnlv9MUKpWH
hkoGcXbaAwRuDorR6dIV4n/WNaqWZmuWGHbkD4oaHLFU7L2ujgwfSRrr0BdGe3Goqe68HhtHAXkn
FQ+bpVhrrA3ZrMasAklq0LuxhfJcpiamepHVfZV6Rzvdn9TNoRbDLfhjtGXXlRGV3mFvZ7y/Io7t
U2cGmZtLefhsV/2f/zASOR4Qch5gY01oSoSTG3mJIpttVFXnKTEGCjTYivxH3gXDHvZ4DVxd4iwI
PgR4nD3e4Bv9gDGMyjaNIr9pu+4JC7P0ZOkZ7s22HZqfmgE1v6ORz3Pu6UGj/9QLrXqq5jzPd9by
//NDluYXh4XW4uqyDsvKqooMNfJYqbRDpFTpuQyS7jRgGXqMekciB6x6pkIpbA/VLG6loNszfto4
q8vtwBsFe44kTL0+q7B6xGCM6LE3aYeUWmL9yTW1QdIpNSismNbOR2/tKnJPapTULOiKrZK9rBh0
NShQapWW+t6hGLsYemIb/WrBR+8JU27c5uwm+lxUkSlYr7tuYzFXZVCU0iXOh8GDmVc/TKks+2/f
vgt4cVFnXcyCVrfdhDNiZ2SQf8cybvqDAV7rMqXQuty+jbUf9wfbXC7yIPR3FrGzdbsrGmSzKFQY
hxH0LcMTbcHKBQpdkKRQDsNMXrCzYlsjQkFAcItCF84vqxim1K2RtwUOO0wEdPJtPe+AMSRh8JxJ
5tQejCy35J0LfWvhqFHQwl9AoTcQVDxlSNSyLvSTOOEY5roDScDcG2XrBicsI66g8nBbxw7gFtHa
IxSvhdQBxDC1uDrXENZOqMy3jy1diMydtcg431/DjTOwtJrR14TxB9lpNaPOQHEpEjLb0kiUhygq
4mOqDZYbABvYWTxlY/Ww7EEdhlYUrGZz+ft/BTSofs8YsPex30dhLp/VHEuiQy6yYPa6Qa2lr8Fg
VOZJy9U8vgjTkCovEA3IGHUOgMbIiWx/ku2IPmqYasUl7fL+S5Y3iXlKjMCQdwKHrZn5+9eubsRa
mpKsbXK0RQCOHHC/RrxuaFXXIofd2WIbiw+Ggt4Sau0Kz9xqqKxJ6N/Ro6b+M/ef5XEuvELQOtak
pnpfdCWeoG3b7az8srKrQGUhSRFBgq0m218lf0gv11VREzNYmMW+tIMyuaakRF6Xaqpnmxhto4Gh
/2B55EPfOfnL/Y23tRnoInN5UGtcnsHrzdAXkdkOSRj5pio0cQjrjMapbbS5eg5HjDncSba6vRxo
IwwlPQAERaBLVrLO43MEyQBi4qbgSGr8qHRFczKGIcUnNFPYRJRYlbTsgQpGb6TeLA899xYYOo4Y
Vfr1545hmaQqGExfKgPzfWHJJQ2/SPHUpLZ2FnZrZiHdoCy1gPHowlzPrDWZYPXypReSBEtIX2nK
OTdT9WyWVC5DuZp3TsrWrMKlICtapBFuNJeTLk80EIKJH4V9+G1o0hLAVZUca0OZrIe46ZzC5cp0
TmTvUr4z+GvFbbWPrSWvQCRwsS9bl6qMTgnoalfMbBclHcRRSa8OGTyO6EFD9KQ+Yk/c0+/sw+ig
taS8dEEiWXVrzRbvpagZvoS1BCw2DdVGvIdyWhteGSrBg6V1bfoSBHH74tR2/Q5NXln1ytIu51Nt
G4XYOREbDw10U2hM3JDmbfl9rKNKTyqqI1WZjO+NqVRCt8OC6nT/4G0Ngx/vkp9Qeb+pMkF7SlEg
zCJf9NL0hN1e5And2hMB3bg9kY5FMoMtiJbyOp40G2PuzMHM/dKA9XLQYKCgiy2VIOR0ysI/73+T
urEFbTS4APjQPAVBtXrGekyeynRplgRaY4enoCnH3gWhpX6Kc33oPDMqReiyTVv1PKlTmbjoczow
rJtxyn7mqpHMJ74jzg4TXsJ/NDTfZk8f1Tq7WIXFv2DMJRToO8cOmnMxh+PLADVjeK/LUTh8ak0z
TD1d4OfhdVUQSg8o2la8WH2XPephJ15gNs3VzkJuTDFMPkR0gN5RZFlfZgih5J3VaTnRsshnL6j6
4ayFelT6XcKfO2/Umqq93GA22T+3FykC7/fqwp4z0fZzDII0iHvF9tC5yhSvy+U6d4WRhZ0XqW3+
s431tHySoY7L5zKUksE1Q4sCE7jSxnalvlY66vMauozDnJfV4f4+2JoSGHHg+onpEcJY/UYhK/k8
9uDtRWKz/nLZnaRxalwjy96odfk6HZBGgX3CIwPxvRqq1YsowtEl8xFKVU6IobW/gzwQXqfO4t+3
fxXq0XA9lu4q/aHrCz1cutslEjC+3Bb2aUo189Cic+KZqfh8f6StY8T7BECO8iySuqv0YQjSLp2b
PPOpxvzM8tg+OqhPujKiKS+6M/QeVi7pYVDK5Mf9gTcupVf3H1SaUDS+CUaC1gjl3GA2i6Itj9o0
We+wnbbf3r9dVGGoyiD0hWrI6pbIGj0TTd2wPbBru8ypVB6jEb8vqVP2lN03QjqGoh7JywREaR3S
xa0c5Iqc8EF2GD1E+SC82iQji7tJ4QGSIi8r5eLL/Vnc2P4OCAh2CHCEW7xz0C4GKD3UmXiqG8BQ
TfCYKBi2FVa8AyLZ2CgLzxADJWKMW52dNladmts49YdR6mffUZHrfYi4TEuv0kbYHXNSjONzD9TU
/BSGtrrnoLqVTLx6QyNvbXMu1jd+O9W5HBYyBB5Zj38HEjX7C2o7yWfFzLLKbSwz/4xYF5VapP8S
86M0lRBtaiJe0+0MPX6vtplZnHsUGR7BeNkW0T0moW4WQK893l+Xjc1A0kNjkhcRZvC6qBRbet8l
Kd20kpDsjBOx6RZyOl8KQ5u9LCe+D+Kx3yF7by4RIE2ySepLdBmubw27LAY5sPrU76xM+6E4RfZl
KsRAXq5H56Rp06ecshTPm2z49z93q5hEhMEp5jkmY14PTfVoEphBpr5qTVHhxjlUbBemypx4GVLs
1YGXJssQFClK4fV9qmjY3NkaFO2+kj7e/zFbZwIKwAIdJzikUXk9Da3QyJ0tI0N90qxsl/xe/R6H
erVYt8jtuLPSG/cYLBlIMtRil/Bn+TV/pbhk2XlUlDxAQP8saA4NQozoyx3e/k3Eu1QjFvrajQ5R
SLxC4bBjlEyxXgDRam4kT+IY8i7ufNBGMgGREv6fCQ17KYlefxDug2kltSYMNiNIz02eW7GnjZH1
bUyHSKNf0Ikvb/04WLjgiMBTEcwR2VyPiCgwpH0nyX01Q7zdtXXcDZFeLFvDLebZ3Blt4x4hEqb7
SWHZ5DpbE1OEThlQCrhH7N5GVbwrErSkRW6kX1M4wKWv541deS0EwfLFKYYodIPAAT4+1YY0nU0e
4on6cNgHR4FnfXQ0K30Qx0qobeBiQ1Hpb14QFIuRZlqiDsht6+xObdA1Ech8+tDJ62PsjMaDgdvx
hSOVvm+ddt4Zz2C6r9MrgOV0J8HoQB26MfMAT1dSdykSP0A62CPsqL3ExtZBaL11ub/yyvL+rsci
+qBASjEKmsfqfUY5DL80pc18LpWpOURdjyC7uchSu6hIyJ8L0vYfQdZUxXm26rjzJugaowtHNQnh
Sldl6lZtHpmPoNLHh2wMnT+AmOoOIdhRhscQDkN4gOpqDoc+GXiNd36/evv7aYi86msCE6WZer11
rRkNXKsCQBVbSv0hoNz2awiI66B6qrPp1YGh/4/E0YEFlTvcQKmlJ5/yNM2nJ1NkaCRH8GninaDn
9gQjU8P+BhhD4e1Gq5z57HCaW55qpSg/K7FkutrgOMc+75UvZTd+uz8JG8MtlXsuXGKsW835WJKH
IevjDOYc+UiEavlzl8wAmhyToo4+J3usmdvHlaNLVAwgwN7AyiQ6V7yUGmB/4jb+OERgskdZniDv
6zbWoFN3Qe482Yl/bu95MM0IsmNLRMBKT/16pWEDFHDY0t4vU7k6znaTLTrT1s5DyhFbtszqSNAy
JaklyoE/t+58mXkcyH2aOX4T1lp0MmGxhM9isoyjo0xShEO9NCjeEI3WD6UdiuYYGWNjHZBN6Cc3
t6X+DyYsQl1oaeb3djTC92WQRfmzUTV4qdVK3ldPsEraxhvEOBW0mesoBNKjhs05mALEzqqwHfsP
zSAy041nfMa9MQ0y3Ic7Oa9RvLecf2o5k77rlZF/yHllQ8p4avDdDsNods2MsOoA7FD6d0bZbDqI
uS+elTxs/5mmMcufnHkcfxtK3ydQI4xeeFoKr8PjU6LMRXEPzUAAY83X5QhH7khZ1DhVrRFN3uxY
U/oBpbLssyzy9LuVqMV3ZZyT+hypWfM1sqlrH5V4nmc3q4cBN6AuSNP/IRETFX5HbUhybSeLBrc0
8HT9NASixUAEbmSqn4fBpHXiSN1U/hPGGjXCaaqMj5Jc2L/iwamMY0wcPpxVnNlSZBTStn5KJVql
Tzl0qfDQGWOWPna5NMmPgMY17VefObHkIq40zL+50VLUtqpMBa6uzCLwYmfK3uWqKfHi1XWJzJMI
qk+5IQVhD1tkdOQ/81g54iKp1aC9S7SC3ixWwKOscjVbkshqH09tgKl/VDvqTA8clhiJdzXjD50F
YT6SwE/ndJqrxusWr5zLSMWpv2R2n/2JArX7TsOYSCUHzvClk5HgvowZ/4ALynIQh6Sd1NFFYdHC
OAjMfYkXXjRUHgCi8F9blJruwXdMZrcTefazmMIBcnceDjQtKtv+iLCxkoEIy6NvlRGUFRSzOvvR
ouiaeardEJNPPHYOGDeAe0fMR/LKBc2jzG4+Z0B1slo4YK5gzP8JQuTXPEUB7AEcP5zCAzg1JztQ
7h2/BlOk/B9H59Edt64E4V/Ec5jDluTMyMqWla42PLZlEYxgAAmAv/59ehsv7HulCWCju6q66p42
Rv2HiEiNJzGt3XLa+1ov+ULW3ZbH2P33RZph9Vss0bF+8YxH5Y684qdds7HJG6viW2fcUqR2CcTj
IL3OK6BPuqKtpngr9kw0P511wfY3wk95y5Nw3m66Nu0lYZtyea3nrr9po2C8OOMw/bFBPGQXv7Pe
VK7kZvRFhgnxz0bJuM2d0d9NwfHvWmIScXTJlyNK/nl7UL0fJOVdy9Y05sRWDdlgo9sHfalc7plb
Mc8+yyXdFF4L8GqZu5Neb7YGZ7K8S+rqp3e4zXvGFdpjq97Uv2RXtc9uNB8fwmnXo4ga4dmi9av6
L0lIwskbf++bomPLss4dYshsWXXJmF5NnjKvgT8Hj9nUB1veyLp7Nd0RvWR1uOnimG18vw0oS0vR
pPqvDB3r59suwS+XNJWCDa4tYPV/nVoMvJOhcUshd7vlmTx2h7/fslObbktF0oRsHzBorT3eWZPM
bbmtMprLwK6N/cvaHo/ymjWRKCX8X3/lqDm8HaDMHo5KZOXAhjpOJoRO2hzZYXgUeBTvspSQe0M+
4N1XDP2qn5wgXtbSKu0/hHXQ80c0LuUwHelQmENHohiybXxvuqX/IjY3YG14nDy+XVsnilM4jo+z
JdW+iGyzvYm6X+tiNvVw5OSf8IDsi1E4Q0fj/KeLCL3KK4rZUK4k1FZnJeL4NXZb/bXGaf8ajFtn
TireVVRkayweI/zl6gt6chaB7DhvdSn6JdqQaAEEljT8mUeXU1drrmvHv4RrN9TnQEIi5Xu9Lnem
892OSjfol8r3Ab/GkL45l0kb/G3cphYnu2AYde46mwLtwL78FxxjK8oUqIy4VkzgXlZHVFsxNHH0
Br63qFPr1IvM2cs8vhx43u81NpMe+eE59o3g7XEpstoZrpaQobrQc+dhNoEva1fGnJks95xpfGTH
rX1HYIEGbF/VbvIsc9VHXVcz4UmjdH+TF6HeerQWWBisfvfRRzaeTzW2fnGeaYXvY9Lwu4q2ab53
LNg2i/K2aqYv3SAhKpcobofTvpskKebU7R981gF+emwlmEIZIRShayJ4ZZMbDNJttnR6qZQbKxRp
+/j7+BaY8Dh6znI66pHoRD8haTD0BuWWJL2ppUgTYV4ntnRoTYmsjUh7Gomo7vDWxA+FFAMvPxYf
40xAWzx+4/E4klPq6AQNTuIgX0CniolqGE72h3SrqLqscvre+EvChg/FNyD+RdR1vlPgAukNp1Y7
/ivwgJwxe9UI9DYpg891yLI7to9YN0wsOy75PMhtJNuytz8Ds0+3USfWJA/rBXETV2T3YP3FvoSy
O15kP3NWMQqLv9KKPu4kD9ppakfnX5u2w/O1X+p0PoeG2Lo8mzZlkVViB5o77RD2t8G8hz+aehO/
a0lZIB1RiK6w7T6/rGEgunO7s+SyA/PLa6x4jhn6J1x/mGn1fhM+2BKPMfETNtzeG8r85tancUn0
17QfAZbaLPaAJg8rZdBdZXbHkkNVl3azycXzx3UugiqKxwLPT/UvGqs+yo/JFeLcWpUMPGV19sUS
90KELNXEyQ/JbVkMyAAFYa4NUaBw0MPX1sT7QW8hJFi07EObe8gKVOHVS93nnh6zB1ELTFNcG5nC
9oRb5WEwt+97v4l/cvL1XlbJkFpQbSf+WQeu5PmPnHCEceojGgxcTREocbF2M99zHm7j+nCk/rYW
lpb5qXJYhzuv1P4fW2yqrDRDRXM8cRP5YIV2S5FTNzjfsqrHrRvH1fLmh9I/EOHU3fNij6w/jRIB
bE6aVPow4Tewl4mpOJPSV2a96thW+xeMzvjYOSOBOtEQDrqo03TqCt1muylt9121YDHsT1PLJr5q
/ba5w6oKW8mVuD70HNGyP3YkSNiLlSz5n6kS7mNKIryhKfDsSW7DlN0zwrc/ibdg9l3CORnKMbJI
3azzLZfgvrFU5KPup5PbYEyZT7XLtUNim0gwxOnd5tZx6knmapH9VGiWLbgfdzPxiFLt/42Hah+x
S2P690JBZiypJId/dajRfGbeVl/WeIwynhdlnmVs5Y2wgXp23YFrEMt9+IdxXucqlz4VtiBPYtD5
ELpc/k7XYZOSJugO4kXH//VpyxPmHktwXbVDqngHQJ95tVCUC6/XE/l5jthlXvsyvmOWa0yeYGA7
lWEbbO7p6KTvF0bM1MUlMFFUItJBRtTjzuDziGTpAyIgkjmSSlRd7mhbjRw/4dyumFIM+TSvO//Y
7NmD7OHtuGcSUoUrnWl92RWcIfxZT+PVkhrwb/KjrWEznyYWOeVAUGm/+pyVym7dJ/m3psIqWXi/
hmGqX5xoy96T1eWSr3tq+tYS83TRQlTLeSElE2ui2PcWEOrJkaTYmNjhwI8OFEo8yvc9c/cJ5K7b
rsh9FeNVb5rgeVi2PmD+8JognxYfTWO2Ld54dmcnRNAdodEoYTUwP3T1WD2E6XeksghhitEiRVhd
MmH1hHVaX+izgKpReJA52EAb1su2HC/c7s/mj8dyNYbCeRoGF5OiFaH6i/ctECmiBQO1vI2Rj+eo
I/yrcXAM/B0OsESPGb39ypppdotOpfvH6nr1rSBLxhbdEvTzFXOy1xasVHCTOAw7He3hEN4vYTXC
DabCu9bW8fRlQHa35n2qt2dsUiJetRv1BH3Z2P3opra91nGlu2JMMCst1DyZtxnRnsqFt8aaIODA
mEJsy65ybGCqicRx3YmTt9GIF9nIZFNyVL2xgEpa/oou3HErypqkzbllHPfOcxCC3DAcJH3uY5vG
KLX7w9PcNHLNsf7x/7J2HtGCZCNm1ck8DSfdjhyykKAWnWP4MT/WSBpljvNA9SfYPPV6TMNiSkPz
MfI5fU8Cy2CGpdxtpwDOU9MteQVpifpmnptfa3tkDxjuc/8fsV30eaVNCvN2zuq/ag6q39Ce3lBE
6ezuRVyFE78WG+F7CY/0uYQRHbZw46cBw8AlH52lu68nFwLWjpH5TaAQzvCZxx50Ecpp1aWl8/oT
Rt7y9u0w5pw1/ci7c3jbF659Q8cO6ZZ+F+nBqryje/k99Dtvz1/tDrrMHsB9BR+jz77TN38Z0cxX
P/VihRDoOaLhMC0d08Q+67wVIUW4MhEvWGsP05aeGWNYgZiqQN2haIjCohun/i/hUcvfsM64NfoQ
g7d8FuvRlKp1wvdwYzYrQpPodwZaChkFC51kSnm+7eohbArrNbsoafOm789nwFJEHb39iEw8Tznx
PcyWkX8EHyyK0vk4za5M2UVZv7C/tMv3pmr0Z7QNSDnagdEpR5ziPNCxR4yv29xXl30ePJ1vmzJ8
zX00NyeC5leWF4AbFLeisf8NDSZ0uUoW1ym44NvrijAUqs3S2T+Orpsb6Zu1/Tl6SIGkM8SvgkXx
7jxpm7GMIKcsuMEAvZnKdB3qS1otqivpOycELJ7dp8uwY8+Qm8UGNX12JUdkJ/7G5DyEPo/1YPrC
reJvwHioucZJZln+EZqbdrm2R8MMCPbXn74v7Y/DCY3KY6RBXUmNru7NHDRfcazCtoxWp3/afbcZ
y+9DfSPJUqFxn2N3Ltgr8Il0aBOAtlWhntN0j79SG29LsWpt3AJJiMP153TbZ1cd7KRlziGjnCHX
XI1tNns5rdXyUqc2NUXS4kCRO8vi/O65NP5UJpYfXVAfWa77bKP2RzJiIo7purzQeCnlb3Kyou2n
9c32SdQQq2OW5My9b3+1rmx+I5OZf+K/NHws8eElF7N7syoyzODrfI3txI0xjJssxDEklP8BOXA+
MOEwHHci/L1ti7oPGn5v3pAI8mmmbuiZug9d4SPQBlw13NVR4c5GP/b821PfOJlziQfP/lcNQ/ZU
7arNyspBeMWTMC/czCEAfv7/FaFcIGv4sbfVIQqn3wLkYOkR+aXWY/PS0ftesiHNPvQRh9TxbGwj
6h029fk0Vdk/PH/mLqcZXJZTtlRhf8YXIW2LIBUUVFvp4Y2u0bvV+KdveThFHmnsibeuZ+nO6W9T
tfYj1L66jrxvjzqiW+0n5ZqzkqqIX5gN20iVRDFY5x4QwKeyUfqwJcd8FEHcNn/oj7Iwt6kzXrOU
oRJQig3FAXjAXP0Q0wGOtM7uoS9tplsge7fl9oiPJckYaIPh0jKZm6uFjDGHpfjI8U5i7dc7dCvW
Fo1KG8nFNANBjU7Nt9/O29Lnqz/2XGeB1emNM2n3ZRPL9sDKN83QEQ7ilqaZcc2Kvh5RSaw7gdS7
D2DXHE5AX4jSr8/FhP/+aYj8+qdLbsjV6PvySR/r6hBmQexMXnmpkaWuRDLlR7rrEYOING0KISxP
x8ZKBXDZ7ttTGor+z7F72YfrqKUldy/zIGTnI9vyPbV+nU8pIHmxbVPwHLi7/GhVZgg5XVKtAZ/X
yf3B3LhpOla9NAXpdq5XCIDlOo9SbFfrcGLeiPdZ3LtO1s/fVuPCObOYCNvBHmT01IrYG8ve3/DS
DQC4bB56MYYnbWLkZ9zvxPTVe3Jw12fp+tq1pnrSJqiqEpLB/7fybu67zGefMPH69KdplOE1Du33
NrKffFRIsoa8axnK8rUC1M7DJat/K+wc62KQ88QNU4t0Pk1M7f/8QKeixEZccq2oPTjyaApYC5UI
i++rYOBOnQFo1rP3vWF3rY55f3D6dhDoAVX2OMXLRoF23ANgI1kCVTqgrePpiKTDYYDx9nJ3OPxr
uck45AVX8TteLmyzpf0+/HRCT9wRD2JiED0j3xK7rWHhxo151q1f83nVNr52Fukk18iPUw9iaasN
Jrd1El+TY26+JrzZiH1AP/c1hRZYpg5d7KwH5Cj0K6rfPqdIb0tuVeff0pnZ7TJ8r/rlWQPGU5hx
Mg8LbezHmMUbPjWQ8S8ZcXGCgXxtJX6QW/pBbl3/vJOtwFVhsElFB5kyi3WH3B+zTLaCSVv63ikc
jiFmpSpxf0EIOsuPUTFb51nlx/d9VAXXGA1nfp7u9fZh6mj4QwfnfwWDhQsQ5AgTTjcFGPlMVdIJ
OrbDWy7V2Lg37JBOC8LqSpoy1fX0uwk2m0KhZfWKiUMWryd11MvrDtbm07zX3XSiFwBaTLajwTB6
EPNX787uCgdUDX/3paZ89mC2aalT6fDkHWZ4XDtPfKHQYcb2521/PrzVPNhQ6P84H8FTTAjdHwHK
2eVmRR2KNWY1fwz4RdzVtaz9y9Ht9W9Lx5gWS2vhAbOEYSw/Ol++1Xof/zs6z33fR2/6teAV9O4M
6xJfNPrBB/b1k99NU1cTtoi2a8sZBG4sD8czF3RpqAppMv1/Byrw/1ZMjN770QymwOqIwZVO1f8c
LDh/iZNUzJnbeEi2NOgwznO97jkOK+zzOr9CVBJy/7t5hjVzltuhz5Yico0xl2wBYaFtkeoV4tr/
2SaZ/LVFQt54c5N0V2pwXVF2eIOEheYyMbkSgUsKik9OYm51WD9XzmxreDi/fdOZcCibRrvBScol
+jc6iQVOhfJ5P5oNx03RN1MItN250wnOR19PsTYJqodEvXq1L2aKWh0klxEL6TTnXCJ55t1hNWA3
95ZCRHlrKlnBvE7e/oWUkKriWkF+JOSSdM58Xt9sH8f82U6JYV5QTDk/gsnoKLcSHjGfss6kOa3H
/jGzNTDmrL2kYHEtvWzewwqM+Tw1IcEmigqTDwiwGyiTjYMV1H7/bwVgAM/2XMSYyxqM5xBtoVeE
itD10oqFdVzWRCiNs9MzEh8Trip5BFBoSwl6WiMl6fvHrZuJrBZ6iCV3rsyyom7n5Vr72LvxEtu9
LQcCzO/6ecjigrAm97UyS/y1Ql/8GuudHkN1nM8Npe8CThjJkPK0Ohl5ff345ivMynPTJM3LvgV7
8EKQS/g0IyWbxnM6QXq/wVmv/7bZd6jxa7qRjHpZueuiC3kA013nZxvzzDwst16DnuMKA759ONld
Vh8bteMHnaEZzu2EhqLoYyU/w6Zq8U2v+nTBvzUGeibqLmN0lvv2Mq9agLJSs8VlT9R2lynFLjgp
8PuXmPX3xMaA+DOy3fRoGy8ZcTpYAk3z3w53evL8x243bnOaWdBq8lSu9qsd4uBGisQ+R5PXvQ2c
0gin41k/WhMsv2U7x68jRDsIWhMzbo5Bu730yK3lbUJuzsJE1GvGytmned4HrwUS2veIWYJC2sz3
E+jq4l31Mg32DhAmslEAtO9aqVzUTIk/xIAFy1qfYAXGhC6ntXTuLsLg7iQWr2Lm8oLmeiL/j78e
iVHLndR4brlQX19apwseU5BT2g2kOP80bqBvW7c67wuvxctHPPwtvNDqsZ7ItP6ZqCCEXmFEDgoU
B+21AtOaSrFO3zggVeYeY9lesoXl6/nUVrwcWA0TX7MaMYZnV7Ag9Nl7bCvnIeS3wnWu2ulkMhpK
HLmY6CkOyNAUHm5V3FT3kQldU+x2yH6NejbzlY9Vr73sAy6v3+CCO135miHuFPmD2U99MNZvo4NO
FvhiAdIhRlHEhYvta1sKKw5148Z1W51McCRZOY5xqvJmnRJdSqQYKW2JGp/Y2LAtxLydkWInmg+i
yxb9CyBCrkWb9W76Kdw+ghVMxeJer5t3RHnC7SmKdQpoz1Ra9R0PE236BWKIMIR1Y3CY42keynkY
Zgt+yurGKfBGlwGwqV3cuDKLwONMXKzxHknD2ZFucse9+bZKAf/H6NvVcQqDwT0R8mJe92RTWamD
RLHBHENl5STx6OOBr2/2CxXDuJVqT6cbLu3hfV90cJW1/fy34wYTVzvK3O6caju053ies4dhX4eu
5GEBQmj9ZBaMGXGXnaTHtmjebBENYgPAPp2/r0fvR60bmdy1DAp/qz4kvG7eg/+kElaWbe+NY25w
Z5FF1rOrguvc4X1FY0hnkwOHqfjiJZOvHm3UbMc7oIdZ7w4g8PgU0saIvOp1/Y8tvtpePKi74WYg
8oiRYBPJ8CrxIPXP3owVRgkoGM4/kBa39XlPFiHvQztVJq/1kYw/NHD6wiQakhTOc0ETDBrd2Osh
CFfvnbLFRJNNbCE0eaOXLc77hjv43rh9Ez06GcYnQe5k1qgTy6P9M11VFf/wgfHrh3jeGey6NLJ+
Objy+JQNUODv7Xt586I4aIpH3oW4E43rnQJKXntqavb9il0RmU7VHQfvPKf1xmzK+YFK9TQmbg3W
wYr/UlbhNW5UsbrJvpvuF3JDUvO37Z1t5Qmm+OQd4yOf19qs5h7v1Y3SJt12wau3D4K7xJi4uWba
HbqC9YgWIF1rgXNoxY0f/5VxNGUXoPyhLvp0hR8RUZ3tJ7iJ7FXYzEELOB/+38CGq3nqq3jdTlJ3
XQarOqr1Toc7vgUiC2f30gvf9+4wmHW8i9M2kHoOaSryTJ2bv0zgLC650BW2DQou9Nwfnv6c6hYc
pKus0TQvmfe188P3WyC4uTsHgJjqBZ+xsc87opfNrYjaPSgmlhNobnHgCQre9Ly/Y8+z3XqkKC6f
XCSpLmCaRu/RqeY0KEQ6Zc5jSMM2Yc5wbPt9VukUSpLnXf/05LboO7DpJHz3MABJTqtZQ5gVaX19
3dpUqzvOvKcKpsoJX07FA1CGkq34fN/XyP3rwWsvZdoAxf8IdN9PP4BxcRNAb8+lodg/WKlTXA5X
S6QmUUZxo9eLvyEfytlUsf5zDxy05kOnXcAcF+i8mK00492YrNT+nrl1LfUyIkg3eNUMeY/zc58j
jHBvXG9vAZmaYLGFP4WZYhTCEPU6A2j7PCYLp4wWfVUnBtUqONdzhfNfTX3Yb8ds5txAaR+mVLQ6
8lf7vSzB3dRgg2M2szmlJEK642VuVZud0ADEpqik2j/87tjDImMR+sg5YCq+qvukVee1O2Kmhox8
+pM/7qMqlpCs2nIlkdCeKhzl/FKocLZvXTr4LuRkuMXP0Tp5yXUGl8pQiI9hETgjL5ykO/WyzKZi
o4VYalnsLJWaYiXL+Sibft8Ju1VWKXP97eNtS3OETXtii8bnbcUH+zPCWbS8z/QYPfHDuRAlb+51
VXr1ykNtGXYW8PifTE7rPaZHtb1aeNhf4wZ/8Jwk8dS9dYVx9XnKNJ1EpOkvYegc2joR18N03daK
e7ATzhGXKD4O2G6VBJMtgE3n4JrMovBXyDiL2q5VGNrlgJPdyJhQbcertO485AQtphV0wgjTK7Ot
qs7u7obTC8TDyhezt0N9A3AB6782SoEpw2fFp94IhIfozFao67r39ldgd1GfD1PhLspmRDyXE1k/
6LqjVJn7cUucuwg5RfoD+CCecmdyG+8mAut44Taq9lKBK1DfwZB++XwKIHFhFxKIlCA0LHob4IS/
+sMEIOcNlTirpI6HvG0YHq+nI8ICmBBA7wkglonCtxm7LWvssBLJN9F+iNCTRyn10VTFEB/TSjKe
DJuyHZHr/DcNA41uABvV5knQj/3VIpvVfcg6VibPwz6k7p2LvR0FewchgMKEFqHJYRMgiE54q7a4
VEJ29afUjCyRbcvKJo9oezBdD6Gvcx9UqM1/Rt8GHG+dEkLA/e6Qs6eprRhzQ4TW0a8pbty93Hb8
hD9bVaUz3ABls6cdB64Bi3U557PLzHUJFxDK+8P32qZ00LkGJxXpTF2Ndbhu5ww5oPi1LWahe2AJ
bjwbB+Pwqd+tvNKELz8P2E/fLCRaL6XfqAMSEVlHGQgvGm+ToJXTDy61AWGhaUBEGrXCCy5NsBNW
HzTDO/BWFRfNnFaCFJho+8JPBrlP2Ln7fDPVCx5MO5sfn9PkrQ8aruudVXbzf5jEBfdXygZnkGHH
J1UINOA5rbPUktQWJnPpT61TYR1EB2zwPIbjQkwQnMcRp8BnrGpQqCdED/5rt9Uc1yM1UJ8c3aSI
Pqh42N5PsDSap81/Qm4hpVsMHWj3P9nrvr2wYNoNxQJtnZT+mMT7eQ5h5dkiM842yzw52o60b9fd
9+muxkV8x50YROYWiWuzn+NWzh+cVDo6vAIbgMTMHXHLwMmzoiDWpK+v/sE+fr8fyxvDw7A/LFEm
blkiXuqLWOwenCWYMKDA3kHTrtnhjahqxqAqJ7/rCBrXKkXMEy9ggOvshkkesYQ25MYJ9F0DRZ9d
Gk0tKbwVhrCIBuNbsrQWhrfNWZvtPHbzdFFoq+oiIJdK3PpwZENZbSwIX6X4YSG6tWNnS5KVt6mQ
vvWOUtWR3AooBS5obvUmgMYON6ewUVLfGdKF8E0fdQqQl3XiXqHYRDgktog31njHKW48FVxsNi7/
teNS3+8sKSN9aXjdHv6/w/lgbHoVYo7vLa97LLIq3Ri260a+adP7v/E86J7CqJ8+6sobEFrsR3g8
fgtt0jsv2MFYkSqteNaAcU8FWJQ8co1h7EfQ+Ul3XnoiDXsXfeHlMM74z2t4os+9qdR4Ju8wii48
hSo9+SLZ+zMOEYihlLR2uvhO3JlLjHJgLdamTqIziz9r9bxvDMXlEobfF8Go3Dd+mLfcKhpT7zfZ
sll0kdLx/FIKfYjzlMZrdrYtoSVPW7U3L2Eb8sw2cqn+69JsBakwYfABrYNeq8Ue7JeyAIMnU+vo
Y6lZFclnBjk4YZoTnnUq0usKtiaKSizzlybedygbOKB7kL8O+UyskkcsABZEDGm0t2dYdMMj5IvK
zd1ANuiK5OaOmALWMQj44I4vQprspbXx9IU6OOzvQus2iJQHNhz8XfZDkUgBlha5zcTu2swr+6Wi
WYorJFpkGJodhPp5S77JCTrq7WesZ/vHQ3MzYCqZMpumjpw/IeLa5pbwQy76Ko7X8Cawal3fNbrI
5FyRvxVeFkFhubajnJsLi3mEEM9rsKON8fXAqmnFANMCHZkfW5OoX1jwcjYdJ54+BnbW/mgU1j+d
DMfmYqwxk+FRJDX6qjXYApRxoif9EtTjjo4q2Bp7Jayzy4uzz+ZpNxrmB1Af8xcFE5+VfmrhiGqn
V8ByoiETYJoYYxFtaLteIVjadMn/6j6ySgQqJllZxD+UuVacB8a+f3JPDSSUTSCdl5qj97cbzVLn
gW8OH7RyN/MPxH18CDQQU74SBTKcA6E8UcZGhf8xRyANACyzw+smlebm3nYuIwJnYa9zdkAkPsiT
v4rTBtja3nWybV6F7vqunGXmuacu2Rb5nszVGPOlBbAlAWm46sr1VKhxEBrcP6rSCHQQ3UcH0im9
/1mVc+CaMDebukIRRDRCEkWkpqea1J0y8bvowU3Eoj978obDfAug4QrtrmwK96MjJEquJW7OImzx
kM3w1sOFL5imV+3jaH1e9EJSLsWoC0782cOPMKqN3Mce53mdB6XZO22Od0+01XjByRePM+R5oTpV
HFTgXRT1L21fu8ndHFc1moRaefXJCAVW7mZOfG2dbQIUEsncw9Us350p5pdRQeQbwpCaBXNA1Nqt
UB5BtIw/xp7ol3If09qUaNyEQE4yAVftU61IyZ1SUEBPJs6rHQcmJj6u/1wnJUB3m1gXg8GH5i3N
LqCD0FS6iB0ozQR61nzL5bH1yXLVQKL/PtYGmCwBI97p3+qODqMR8/O+N9n+wwjj/YtXEVenBZz7
Z3usiIm4IwUbFFMSf9OQw3Zi/TpmdcSIsIQ3jJ5nZDPxidWF6h+eg2hwvs1yHo/YH9pLVg1uck3d
3LuSNjvwuRummck3Oly0Qszt4lzTLqaXiC/+y+XzmulrVdJcegTJ/e91wRE/p9eAe86bZPSvgP/r
azbgne0Hy6NZ9613OaYiHgxzvA/UOD/JGNQ898cUMG9tU8/cUDdbXUTZlJ7S7x2xXMEceFcRBq3D
hYFIsNVXd6K/RqHcGcSX0coCegKiduaEj92dh5B04AkEzTixmF9dj4td7oTi6z8f8eb+giTbn7I0
yD4WlBbg+TgCSRcc2uXwIEh0v5olc7pcQWCKEsLHC85dZiAxQNt7lF8GwHubm+Up0aGrS9JxDKub
2ziluUIgpxEor9o/ga53kHte46MTB4tvbjqySxbW4jxVQ9iDX70nYyCd2yagAyizGbq3CN0OWzpf
+M7xE20GCJuaqywude9Gdz1aL/FkJa+4Ja96WLcC9Ulz1yvjjQ/BoRfIvNWK7BI4TfPtmL96Ty77
lpjwOY1vfs6ZrFkSdif1z0jV6hsD1isf6EXst3dBWtEIj650L1Cs9CFhrGb/EQRKKvKRY9Q385q2
b3LVXZgHlR8tzwc4L31UV4MBV7QQzps3z85+a3sPFu5gieR/pJ3ZjpxI165v6EeCCCDgNDPJqUaX
y3bZJ8gut5lngunq/4fe0padTlWp99Z38B20uqMSgoi13vUOzj0wVz7sSQ1w7E9GlS9yB31rAiJ2
E+mt3cmIRgNyUrzrqGiTTTamvcFjqv3HlMYMmJoBqHmEuOx/lbC8032vbfaN7+cTlEUp51c9+DN3
YNYwYo5gzLCpwj76ZdStPzxF0mAmh8CokI927M2wRQGFxsdF6uEbxNmshboKQ2/TDItbHOwe0lMQ
9b7R4d48d922mtTwuGgSqqlgw+prTwUUoTOpjK8EFFMl5o5AveTLYhifPfQe/asL+Atl3B57RDDV
Uk8fFwJCzMceYAhqhNC23RyTceCCimC+fRBqtm3wDsf/Ulq5+b3xW/VZwsjXa3/XfC2iPPU/ijCF
JC6WIvVvR7OO8sdpkSsy5SVecxDQa+HySjjD21ow1P2wJCBIt23bNP6tVSvmCHY/ZB8d9KTuvdFr
kR4ofUIRiIyBCYlE/mCAZxlhS0frRsl0mzrgTsGo3eHV56odtl1c1xzVXWWWBL42tPihZXVg/Pi8
PaRwD4uNm9QamkVJB/w4AxRVOzy9ynBDpVGQ0Vov+bCB/trigkn0HBj9tLoW0HANVC31Qr5x23tQ
9Hp7CfutaucKyKsSWm4jnjsWVboZK6oL16u3JgfuWruiD9xVMzNuAHy4kueQT9DfzglY5TZrCq+i
fqmbcovdMX+h59dm+2uZUinilQet56D1hSO2FvD31yQb83GD1lOKQKtY2XddW/Ee7Q6T5jv8K6BK
176ou+ccLHbZz2SRrLvRB3xDgZHm28XtynxvQ0mZoVyubQ2OHXCfuK+5BAfXebFqAKUtJa5VHDKj
q9ubcciSZ6uti247dOls7PQEG5fJq4SbbINTPywkbRh7Qs0LGZR1FNXn0WrS+Mb26oFKVQ5wMXk0
1J9lMs73JeYIWHk1eYWL6pRWKd1mV3bU3P58RveR5i8om9URZ1D91MgYmtDU1PX30VH5L2aO3jMp
NEDfWoTQ7Ak6vROmkz3kKJwfx7Lq22BiIgGTU8/iKacQZrbNWPvJHriEmF1idURtNLb9NswFNGdT
d8N+LDvp3wJHWmqnvbj7xtfQcJXS+jMCt0bSGyqq0K+FNwyIIuYW2tscOd6vaPJFFKRJl01bCHBd
ffTjRv4qDGisgZtDnqCDJFsPi9wmrV3mztn0Q0P1/zJ13BHr7Nrt9vbSZOaDNXPObxlXiPYkEx0u
hwxq+lfYUIgdxFx4zxYJx+1DDRmvB6pS1gi+4oXVg/ZmDunOG7CrGybP+R4nWaoOQBxMxaqoS85S
zT7iBZzq8yOXeg/FVEVmQH5gWwRwVyHJdWgtb5Z6YRKR4hUZnwvLtz5UfVcdw7KCuCSakB81J2NI
IVOZ9tlTBaesbKvu61AYwtyrOOV8p2HnkOWPpDvKktxtvltcKJ+m2O3abYwNjgxMJ5besUgo8ANU
T3ZNlVM6eECFUaXQt9QwyFJ3LF6n3NNf5tlo9NlQ5njK+miwn2rLqWd7ExZa/IyUYopmlwLIf8Qz
7OuwCNC+Bo9mY79wfO2gk6clGty68feLdmi/QGqnuNhbxmQlCBZG/RgbRvkTfw/a4dk0229VkqfV
HmIW7OR0GADyK7LeHar00vxCUFoXP6O6GT/Rp6Cgm7zZ380LtyccCWmipWm5jWcK9h8EG47Tzqg0
xxlx2JCxTOlBdi7oMO9TGJafsBBguGY3cfOqYKb1Gy/z6xslKzKzvVCD5XRLltyAfLCL8Leduq0X
C+cbMeHp5znxErXpGI/Em3aG1IHSOlmGjZ3HCayrdVR465E0MwVW2FFdqt6CF47EGuLGKA0BgNLN
eH31+GY820sRMaWAFfGqNNrmkxrGBdW0ubjtXglo4dvQnGRzkBRr4TrF95PtwNgiaIyYGgy/+uo1
4XOMz32JSA0oUYh8Z4ySY1YblQ1axQ9Kb4uCAQa8/QYmCfxB6PKloC0I8s4zuqD2o+ken6TR/bHw
JHFVoW40b2plF2iiUi2GfZz4WgbuKOfsmKvJbnheDidFvuQ9+p4hnpIdzQ1u9ZuJcpLtYDL5AJKv
q284bSHx4lXIZMckdKUX1ab/w6zhWW3giefJ/WJ2eRMYrgeTi7rEtnm4dskJXTZDqPct0pju6BlA
7AxuFziybW+x5zqYrt2O/JDKh18zQ+hNKMKR6UWEhgX4dwuILHF/n9HD3SnVd9FOxX2kbl05Wz/k
hFMxc9RhtA/gStN86BJ/rL9nnerENhlgxJ9Xbli9syBa1gcQPm/YuUaEposCw/OOnTWm6d3SWNUr
LfL8xKmWJQd0M8md0bm6PoxTlDg3UML9Z8yoktey1zOWZnCabUjAZUvYV1UmMW09ht2bQg1c0HCo
yoTeBJLpFmkB4iOGtREYU0WzuMcfjfC+JpFc0NDunIUI7aG3H5FRWck+FH16i+ny0gcdBW9239Fn
7EstcdnyjablzCTw8BeRPXZ6hmY4vPh2mNzb9Bu0zFHW/xO5pnqpJSKre88f2+q4tGb/QeWTzL6a
4BDLpyUaxuLo9XPUs0fRjOxK1Qw+hUKmulMaKW4YjkDr02ThcbvN7ZyzjpKfw5d7UOMiSu/U4T1r
lfbBGLVt7FAmlE/A18mvyhiM1xrSHt2dZnYIUVAX342ipE4kCbAhy7vq3CRw4jyjiEqnOCBHdR1w
eTKBjkRNe9uCK5S7xoSUi5JdZnaQWcpwwOwX9aOcYkZ11oAuiBqmyZbdVKIpDXKVwB4cMF2TR9eA
L3JI9SK+Kg1/amdBw84PpqvCH+7In9rqUONvxPTtAY0IxCo9QYJZvW9g7vRFOfcnB+R7n7nz1MBv
YC8VyN/K9kucDoY4QlrEb7CVzjgdGqDPhkOh8L6jGJYfIFOIH5ztg7syp7JoD9bYxB+t2NQ1TH5u
6v5DnI0V8xs4pWGQFtM8cgk5SXa0RCSott2ZFhNSe1ntDMDxl6qJbX2QMw0XE6yoKu5iQWQKSr6w
0o9m7NTdbmjm4TYbshJ2KVRIGijJ3O8OmUVlQoJNFkb9hazJkbT7RE9HwwLd3gCwWkdR564Jq2tC
y4NEo0t32P+UN05aNvYDCRNxu3eNFYzpBj955A8qv8Eq5vlsFqZiVG2zFQMskKtcf5ThxMhDL0MP
qRcDezQwYzV351RVfhH4Jny0DHUdzHusyb0DZ5w5HI0YuipUCL/jdAQrf4aOPlNFO42I7qJWl/39
6C+LRvWoFrgKJuIHBhc9CpdOI6w/FG0Yqif+qBL4FqFOuB1DU34KK8a429pKaHpVHPsh1LuSw9iP
IQjOpkZkPkAWuA2F4ah9icThJsvY9B+UiU/SkW4dOj6dFpQ5t7GM8CXPJg0cWlbjLwfawXKi+Wqn
g8FQV54hx1NuumUm9xDbczZSmmR3urJGuKgw4p/RSsH1Yp9W+RMlqP8KwTFDJawi3WwRcAn6VuxA
42e3iaPvsIrUvK8x7nToJ0jiQ59lK7Fvin+bT3zxJN8dkPurGOt23MCeTe9AitrkTK5DMWynIut+
TSIG5AYSguXfYBHIBmpK3nZC+b7sTUfXy7niU452uZ0kj0lUpOgxFJ/yZ27nEuY/PIDoLoYb7Z2h
kSdypzPEp1AjGdruwrlvbopcpuEWHM/70mAxlR1QClLP6CJL65NqrSw+WyKpyNKkxECOw4AJr0yC
zpNNFDLl3ra53dVfxirjKxMixcISczRCD5zS7PsAsNvLH6Dl4q3vTjNalFnU0QNBcRW37pBPATMA
OwyKdAThrg3pfSJFvYJ/0sxjeMdHBqFibek+mpFt6WO+eFQuofI4IlwHWZKLtNfbdVbH1e/LunJv
9aQQGSjAAA5fa1R3Y+YuL0nrwI7rwOT9bSFDZm5+ZtLZiHSYHwvW4amgS0j4gGv6EXDoMtmakAWc
QJKzMQaFRAUYlJZtmJywoHsb3cKr2rqRsLMD5JvM24vEK+zDZDAqxYGrbA+ml0CmbbpZJkfbDRN7
PySxXNliTvrQ92NYwWjL3PphKdqk/MD3W7mn0DLG6YRsAtA4t/VDrNDNbqs6HqCH8hCpyDGrEmZt
6Tv8gCbv7NdteR/NyNdP/ozHCGSXbKGTSGYPrkuY/lrQtbYnhps0UQBTfmI+Fobj1RsM1TKb3ZYu
+a7oY6fatQxRf3QFg/tAdUbVbhsFkkSJtUQfOlQA0/eml8RcJFRsWRBCBXEP9cCw61gPraJyJAzh
l+SKRNGhSGPama5Iy8Og7WF87K0qc5Hy5fNnNeLazxJu4SFPkO2NV02ReTB7WK4bvURMJzB44GAv
I9SJoFENN0+RQXzZTJlr8YeGKWMPILoccrJpuD/9WEXtNhJTnGy9dm6soMDA+jT5HJ9buJWYmjpU
yy3319R2n7ohWlzGVGQpVRRNNoKsSM+fuiz0PkRMeCxKBwj8O9PuSfC2oCHBbq5iRM4lZs1oOHKn
GzdOqJrvTEIY2vulL+lk7RhiIQ8nAbmgLsyOUMetLBBSLQA2rrYThmBIiAPMciK1t1pGAKcZ4gzQ
VQnZlBIsMzsgQch0u0aNibFNs467LcTn0T5NC/TxozMV3k8mD0ivAIXSKJBTM8lgqYr5E18x00Sk
l/PGs+bKOsgS51nsEwb7uYFtWN1W/jj356hxhs984Gse36CjoPCr6qfs5fwLcm6CXqwxZhhgHsWz
q+F3cml4qJ3qtEgC06965t1I6PyDMXVLu52iMFyCVkq6KLb7YwUj6hcjdH8H429VHoFPty/LPCwp
f5xLLTzSbiAkGaLmgRlVQ3k4wXA5UbmPHnV523qbKlw49aSPocMWoU1ZBUR2OLBd1oZnN8WYwG8o
aucvg+/0H2VjdV+nQs3HHFOi5NyAVt8ofNFWyeqI1CYnNgXWrsLtH2QrTG8bGG8vIm69ktKysmpI
1xzcbHnVTAEOViG4JuEq6uiNhpftZhkjBPJHfDZiD6rDoYbWh4GD0XjwEbyofCQWrPmKuW38lMyZ
8dXSJeOdQnGb3OKElcsAuHJwttDcvVuVTshGyNexoT2ZRPjJTEGPKEIxHtcZKJM9KPag6/Dp7jp7
qn+YhB2PgZ5sbAewT0Ahrrwqcg8TaR0+uCAEo6d+dn0aPO6eDc2S/7mDeZegkgm1i6lQ6Dw7cJfT
A1jC9KyKpfni2hkhU9Kq4u89p94U5KDQPxoDftcGSnE0HfCgN7+zJfAJpU0x6YvUOD1gJ2Gv/niL
Y5Ma0mZZ0Pm66x5JdWmhUMvFenWbpaQbYRpX7iqFd/YuWlT9McHrRwZNraPHBMOon1zmyt0ZOp8F
7bQl4dGWef6jZF43QThvFH3NMtpw6mTGYKsdKshDi6SYX2oUqjBhvcw5KkFzto1h2QMhCRyXN26L
G8VWWDFzDXuKfBwpEsyLesY0+pBF1RByzY/uC7nrI2oWWTgPkYrohazUly9DqATT/0pNH9Ikj/Ib
F9rKL1cNyUtn1HzLBd/Wv0Dponf42xVqixFS/FlVVTocm2RBnaEi5R8NX4rxHjUYqV6DP2nYkyKR
89lz4ZhSPA5gIlVGYukm6yf36zxOsAQm7ffhIWMqfWMh0Uv2NVkpJqVRt4LHyB/tw2Is861u+lGf
BII7f+dmNK3oC0df3TAr7Qo+woa/wtAVcDSqzDRjEoqDxM6x+rS+L6MQQwt2r/kp47QoDxC0SHYy
ZDZ3T5mr08esm5dXC23DabLQUK5jcuLn+6FqIjLiZ2dBiuQBW/uh64utXVMFnEq3sU2IKAYOc3YS
Z9HBwYmBmbxjV9FusqkvD+DysfVt6qbxubIHo9sjYXTvlj4q2oOLAcTXRNNZALLWxRP0zXLcjA4P
jm2AL8GWGxNvjTF0l6cq1868AUiY4eq2Bq5rkeXCZdHGTMtDtz9HxwikMhDmxIA/TQrLpnAZmp+9
8GgSepgF/aYf3cmm21nCD4UupLGXyAVezTyX7skehfxHL7VTAK245mO4ZAUE+8rTL2tgdAc7rK0p
FezSd84LtEqC3fEIeShxqrKR9UdsrdUC5aHxIewHcz04yx6VeQlFFhnNxsF69PuIch4U3XO6775b
xMZJg7d9bBAmpBu00Ml9D304ZShU248W2DgbbpYMB8RcJeEdwsMEgWfW+g+dlefTAUEm6btiHdHA
pWk+GlYPUmWWwo8Dp88bviSj7fWDP0ZTFMxjToZYh+V7deSkovjyC4skX3ZmTmbQ5GU5W0thIpKU
sEjiiHEZh1LvyUMtbAcmz79gUbFKQoE5uLG2M8LuG6eaBjZfAZ2JGipmNIN5i4YTaDHE+pG1sf+Q
ctNhC8Od8s1F19WekziMRGBMCigCbGKUgcJcJNmhuVVPIlwsuO6yjgtyKlr12McNB36nqfeMokEW
ixdOzVGOQaLPmMDPI7lbsrAGcBO12psMqiA7lbF0tpphDICkaVZP1GvUdGNlWmjcOk6sw+LI+SG3
OE43w8xcbXTSZK2mWwDoZXBTQLIqibfJBAF4M4SkKN3I2sy7VYdCVfmD9kYprEAc8cBz5lpxHJOo
MIT08wcbI64vYdV0uC7EEgL+knCY7LHr6tuzSTPzFI0qQ3/v1AlkIZRUw6ZK4aHfgUCAiUVVZ38O
vSx87KMlvDMZ3YQ3duUuaovZhjEGvj9axWaZLXeGvWNjnDb1ZvGL2MH6qxHr8PMMa3Q5rVZcv5iG
JCSZlXAiNl6/DNiBNzEwmRX6xS2+0Jy/0h7iHxgZxeqAmxwpifOczy6dEH4IJ0PVzUMYNxaQvEsP
Fjgtsz9eQ1wiYHLcUB6VAXseIT7Ks53XNi1DicqzdnZZQHQlZdA5MidjdgFPJg139qI8WGxQnAnd
yHJdPiF20I9zqocPsqg6TmyY7B00/Hj60tprq4JwZDhjwgCBzMsKNd5w3IXmR3YjCgp3luUAd81x
rCAKwU1QgEJk29Cjro77Zj/ehN4EadIxHGwymeYVW9eLLDPaZGQr/dMwcl/Ja0iMN6D4w1dteVC/
aVnap7iv4epjg3NT9W7iBOHMTA7DpgghWiij5GfUaGvawRXH82U1yxCbBQ5IuHeAYHqcAqT/xQlF
/BmP9upjNiV8OIld9sfZrUyTuUxs36DMicQmZdPg+U/pkwZOJrGTmBPTP1R+Km8Z0/YlMdzg3g+l
zmHngFw7z73vDd2m1rLlQ4AIFIIsRFyeNpVkd7+ESeNvIlyqnG1nlat8O6LECYzISl/cLm2WfcPk
RT/yp05PLfcUjvxG4wOmuo7sgwWdAcRKrjGXx+Uw8izspfuM1xPjoDz36tfOH1S7sSLX49bINZIN
WB2QSOy2N/pNtKYibFMZFsmhNaeasYFuyewAGJLdvVj85Bns33Xu2Yg5ZqHC1WFgNQ7XG9MAZumR
hmYNfuk0UWBmI1Yw/KtDE+B7jGFBqhY88BAy4u7Ps0VsBZIEBoung0p37TD26b7Dyzam14qHeyEG
c3UP8OK7ZZGG9zEK7fm5WD9GkIqUhreufPfZhBKCr4FTZzdR6+USax2/exmYgk6HAnH9fcHdQI5a
SR5sxByq4pbQ47ceT+h/sEqwb22jsPE0Ul7obSMb9vQZCZuJdXNdTSdsiZxz25K1uEHRAk1iochi
v9LyO98ssNEvFlRNKihISGCb8CvVR1fksg6GdnCxuOFu3naoi044UAzNgX8WZ5tunJgX5MKtzZ1E
UlTsPVvP33I1AnIvQ+xHO0EzXHwDn/UCtL0ruiNbSmg6PUMeoRbq8yAHICXDaxxKFOX43xmniRz1
vRWv9wO20Agl8lE+Y8Fmfpw6kb8a7JOvXTFVd7EdzateJOQEdcK5fEWhb67SZAvkzMe97p+4MEix
YyDjTpuZ++vGZ6fPN7ld5I9GlmbOdoEgnG4cBffgBUuMCJkbAcTI0vBlBsJfaBq5Z5g+7/qpHp+m
NF36p4r5HYIpv+0/F8CTkEQJgH2BcjF6B/hksoEWVHJSkgapnE3T0IMeR7Myum9Mys1yK8akqW+B
OKpzRam1HFp4MiKIzchAywCnC3eeYoo/UJKIb1YUUoiWCzwSyNs9bLjFTJseHx0iHzYNg6YKhFnW
6WFZ/BkpWZlTR9eu6bPn4tKmYuYAnPYF3RynQNVZ9YNf2tk9Kpo2vR3r3IEbZBawsLJIltCGUzsK
HGDlmmpyWAejDfaLH7A/Q7PuWIlXnqDNuHILUSv8jvVWlD7W2mnTPRkYogxa4Y/QMz3R3JPc3DQb
KzH5q1HYCHEWHjxw6NpefsitIo/PYKUVJRy5RDDmy242X3qvNn7SmJc83bFSH2a3sCFhzmnrbvCL
1MnHJlq6vYymWQe5mGj+FzF0UGFlWO2h2aWPFhZHeERVVb3cJ00jyZtFY0PyGzzcqLj/HziCrtEn
/XhyvSE+48tZq7tBJKG/WdQ8Wbv/EaFsbeixxWkJByKyrKKsS7x27DIPRuyApz10dLPiP7XAUqjS
ej7W7VyqINfcWLPmxaGYyMZ3bD2vOIi6FDj4amLrSruy/vPfPHGZhs7MfGp9winaJN6wkhBFYPIK
Ws73TOqv2SUq8s88Fw9K/nfhIJquNqFIefRJ44+wC3E7ChJXePczrjBbwCL1zQgXWgufOpAhN2S0
isIcBWAq37HdvOYQqSSZ8UyIFHlMF16gBlsa5MzUp04t/V5jhIk/djIc3nbbvGJ+6Spc4Twh1zgH
eeFDaUQgujMdyUmH7UdeYPRFxrSN/AvGCSiBfqrJUWK/vah19SnjfG/BbCY16DLMpET7OIbgj6dx
GKxHeA3ewRaWsbWZzeypurAsgnATFJ277OoxazakmvrbeqzeS+O9trXw6/q/f8hqRvrb1sJmqVWt
y0MeigLbPXhXnmclN+hEh3eyWa++TvgbJEGtju5/Wbu6k5sru9Unl1HyQXrSuXfxi3vHrPrqKspW
PC0pYbpdvM4Bwoq2OkkHSywrQJXtHKuxdYK339/VTfPbKheW2LKPXGhZkz7VqKFPRFNEgceg6AsW
XOU5bWFWUvMN73wPV14VWT8m6aWWqQgUvvhpJMf7YI62PimMEANG+P29zsYQ1zb0fm//vitPEXIo
NBsX/hI29RfO5xqXJQgiqT6RUCcQzvaut4c7yRz9v64j2A2mJPbGwoP28rCJS45zWC3svrST99Ui
4I4uU/TOnvjbUJdVKCOlrRBH/mU1i0sjDHGHnRfis7j3qkZ8Cv3JmM5LkooTkGAo3slkX9//n56z
BFGZNhECpsI5/nKvCzJOFEZE3YkSQX+OHdoMI82zYCrdCC/l1eQ/cyts30Ih3nG8/Teh42JtRVqC
72I2TtCqWt/t7180AxgUYcly6gfDtU4ZzF88l2zDpwGuS1GdBgUR8dRq6rEjAwK3oU2xnLPW6BT2
mek39FUhYmLG9Ri2OLmaiy3iiNA5luho4RMUGIAydPX86Fwoh4F8Dd97k6PFLwJyoKDMFpidQB3M
F/tZtYus3zk+/96e2FtzMdhQaGxCay5iBy0/r5IkEfMp9jL3GYcoKA1LbH54e3P+/b2tq6z7hROa
VKSL763NjMxmvDEztcJfIDbGfmsMsTiN9dId3l7q6g/yXd/zbbwT8WP6852ZaFQXL1IsRVB2kNmA
tCuX8J2v+toPIt2C6Djp2i6Y+5+r4Bzlt61vky4Iu2g7dw6eBwtNHSKG92IGr3wAgJwmMCtdj2JA
9+dSkJ1LBIzedIpokKpNXowYQ+lx9TLCuVDEt/irxt9HX8PDFbkxx+8cLOt//+Ij8FjeshVaVUYE
FwcYwGpaaLuZTsAlBmhiwei2GuHtgTjcNI2Z7lxZvZc+fuX5eoCBDhFlHDNENv/5o+uwTlLVt/Mp
NRKyPNwxD1Srx0Did/PfXyVLrQEJNtEdJEj+uVTkprjHZ+zN1J5ebDFpdF6MfV1pF++sdPVJ/rbS
xabpGwPvGF3Mp54i9Akal3tf+tWMVkYMpwZ7E8aznrt/+3u4uqjPYFGSoGNScfz581DG0UB7KDw6
eBw/+GKi16KmefFKJLyFpcX3mSHsj7cXvfb6bO48m4dqe+alUTgCtoj5TjaeIkQv56ZAbWXYSCBA
q9t3Huq1pTxX2JDzfEtgRfjn78N0mhZ1rKfTaOMGPtoNaqRk+EdPo//OTXTlScKjMB0mINwFhE/9
uVIz21U5WO54Sruhf8Q+VO5nUkM+MeVtbr0wgs+YmK9vP8ira5IRhPqMOxCq5p9rJjOIorVOSgd4
wgUD4C6/yfGW3yUTjkmYA5j4/szQy+3j2wv/fdFLy+I+IIjWdNdkjz8XhhZXZhgiNVx6ToyOmrl7
TvjFz6rQ1T8Sd5Lonff497nNgrbpcM+S8OFepmW1fHhjLLoGE3ujo2fERK7Iku6dd3h9FUpaimfB
2X2xW6yuxNZx6ptTUU0wSXx4/B/81BXv/Ji/NyU/hhBaj6tV/P3aLKBTewj79tSOGJlB5OmWgwue
OO5ibIt/vf2qrizmrrc3cVx4+Trexati0DWrJon7E047xk1P7uA+nsLifjbr95KW1i3+510gXUGW
L1txTVO4jOTyR8dhoBB2p7rumv4nRs10UULP+T3OhNCoB+aQwxnVT/hIdFFOp2tx1b/9c6+8QtyP
+Py420mBu2xLsH5cwgxI9eSEsb41ew3zBQHS57dXufZQqVZ8ujmCg5zLW89LlopcqUqf4kLE+3Ap
vqPhLQJlQz9+e6UrX9r6bZPyrWhexeXvYbgwxtak2pObLuZBT16UgmHjAs34edAHvFb7/541TU9I
gq9JC8TVd3kn1BUpChKPgpPZGtMjtwF2Qu7i3wgkuvu3f92/BeTFluEC597hk16prOsJ91sNjfQv
hhKDG5KNGLQ4r0l1LcNz9DobZBb2uXPa6h9EsuN3UghEwDloPgv8vd85z668TzaMEGSPSOq2yxsJ
kvMkGrFSGKD3PmNay8TSSzrjOBfw7d/+zVfeqC9xGuY4Iw6Ja/DPn6xUkbs6SfQpgeh1Y4y18yls
dIECsAMowv+RcJjdf13ShlHO0WnDVSFB6OIMgLRTlnmSdieyJbB0cNyAMWy3M/E735Yj2vW3l/v7
G2Q50hdJVTEZI6qLSmYZgbvi3mtPsRXrE84XyD75re+s8vc7YxXK3jWpzASru3iOORRjOxzD9pT0
/nKPz453yCMfnvXq8fL2D7pcijdlKhesjpvHJS7r4l4wGhvLfm0wS2+H5txVsoO0qqp95CT/tWD5
dyk+dulhNuj/ldXIAAZCWZubJyJEyiNFywtKwnGVaUXvPL/Lt3S50rpPf/v0LKwcsqyvSKaI63E/
6tDd2QY+Hm8/uss7YV0FTY1Jm27RdV32J0M6W9wU2jpZVCNYrTruZyl9daJmV8HQW2mAHaR/R1hK
F0yYG77zsV35kUR0Sb5tizqFVuzPH5mRkUxoEV6RAv7FuTQ8fUxW3cHbP/Lyk+ZHUg6RTUL0Dfim
ebEVcfFy7YST5VRmDmL1AmFqgn8nATIJBG9yYP5jpM+63v+pUQR7El3On79KLwbVUGiYJwaD5rAt
lix9aVuFEd3bv+vKvufJUQd5EGbMv26CAeLPbJSuQM5CeCsy6nTBXKkHyEV0g9PBO8tdeVmQUHmA
wGE++rCLy8CpGijkSBFomx1USU2a3vJy1entHyXXp/P7ncPT46Cn7RCmIgHv8uAQvZvSzELI44vv
/M9JVcYAHHbVPTe1AR3MI9YtAVOJ4n1pdzOxF40QXLcL9phQWQexNaLEwvrE0yrZR77ZHtnbVrdt
PR+yc7PEM/EHHKvo1Jnnfajasjd2OOu4jwu0HaCb3JD23h2zxP+KI/PcfYtrMUDFRlogGIqRcHKe
QjPTW6xkynhLPI8JjRzy5/zO/XvtBXtEtFkmMw8FYPHnRpoigQENdqWn2PTS04IAcZMaeQWYgPrs
7cd+5RsBNuWxk+F+BUpKUywtMJJfTuYUD18U0TUn9GnjTtu6/meah3diltc75uIlS0YHkg9lxUcu
GwavHXW5mCxHPh8GQ0tU/CJh0vsUEVGxxfVWPODyQeRzQVDJ2z/03+Lvr6UdWhU6FmDQy9u2yKO0
axqYV2C7kXNTl3byAh/CfxoMz1lDVj3M7GIdPSzaaF5EoZs9FH/3uQkr8WXsh+JhADIM3v6rrrzp
f/FfyOo8lL/g+mKyrCjJbPJP4845Rm3fnXEAqT5BpkvfeQDXl2K0xfTVXXG9PzeVby94Gxgub7o3
MYusWtg6TlLeVQYEk/+HX7Wi9AIQiPP94mIuBtEQqM5tiaUJMibcsftdbsTxExL0/vHtta5sYLn2
Ty4Qt03C9MXPamZKkLTzlhP8gCX7HFHbfZogE9zpHHugVyFm453L6+qKSBtX5EnyfxcrxkaRRFZW
LidrrBWie7wkIcAR8aIjcNg8ei+S+hJO4GDknpQOUwKqtr/6t24watVk/XzK4kjsJoEMcqhhUkHP
KCCNRq+mL93/WHn/uyZ7koOYiofx48VmiaF0FpHDAVyq6glyCAJP2MCHasyT/8+l1uvnt4Knr5hf
R4M3nxbhpUlQkjrwocjgBm2M3BTzO1vz6sN0yJRVriTM8LImwCPY9WJoICe/G62bEWf/g7bz/NfK
oz9GS11/xhC3fmePXvv0BIIumxk2Y6XLq20l5dWjBq100B/dTzgLHvq6TTBGQtT99udw7YAFtvdY
zPZcdfmVp12L8Lv0J3T7giFFVDVHFIsWyskMD7CR6oc8LOJJ4eK+g9K8t/L62fz+HnE9TY255EfC
TNw2hYL95M+4iU6lf7QnS/8c4g5OQetW5TtLW9fWXme4fGxk2nqX10rj1AMD+Iy3OrRtxU3ehwOM
xjkZdvgDp96WjJF42pW0ReP/cnYeu25bbds+IgLsZSpRhbt5N9uxJ4S9HbP3xXr038UM/t+iCBF+
k0GCBPASV33KXfYmaGNvhOIao73vO3coatnKToYLEO7tXA/QtoYujTDkOPj2rjaqBpeiSe0hSvcI
AR1uL9ja3qAKRPBDX0K/isSzMPOVEeEzr0rt9Ng7kuWiJZASPcr2xt5fu7gIKGSVOI57a5kvyR3a
zno/TV5XV+MxKMLmjE9O4crBOD2gFzKebn/a2llDM5A2IEG+Qan3ckeADNaCANVXr3N8Rz3qrdY+
gm3xg+dOK1Tby/xZZkJJGvF6e+D/+kXLtx7ECEwEnnoi5cXIZsA7J6N44RXSoJaITUT6j9rB/sUT
VmXXJx0chH3EoiuJDn2dhMgdVDBhwFkOxj89Ogr5JwgoiYqmfASzyS/03nZLrNowtkRvIDk20MDl
c1F18ecMTbRZPMcvW7gcYR3cAcefPscoj4JRGg0TCCnoNf27CGBm76EniY9JTBMCEjYQIRciTfU+
9rGFKrNdDQD0W7Tv7pHR0TAMuj0xKzuAai1qYQ6vCVH24lof4hzVv/l24LzMgmalkkr3cRL234Hb
xumxaduoOv79mIpFiYw6PyX/ZdxVYiYRdkKiAl/I6MhUZT6y7bgZDgBefQXeakfR438Zkw60bjga
Jd1FAFIHVIeHmjFH3fJZBAVAs+BuOBrSMLx1srOx4eY3arHfAFzwVMoa5Xf6Gpc7HalCrfNRn/eC
DNOGnS/wr9kbKHZvAWdWjpRObdogRTJN4oLFAjpIw8JBywZPR/4hRHJCViQw8Rk2pYi0Juj7h9P0
EDdj/OP2jK5cU7qOtjLxM/+gKXz5hVMfN6Zs0NtT0RfHF8KMRueAV4/WHTrVUDfal2v7lD2qGLqC
/g31uMvR9GwoxwpOlVeJqUXsSKAIqkeSOriWmBAwMVEu37iHV54QWhgGW5TklSLPYsvYRRgILawm
EEnoaz6KZGYKm2FiAnnMfqCV+Wjlljbsc1v4G2/2vDuWu4d26Rz+KwZmwIuhkUfL5Yb01ONOqc5c
/ukhEwD0aluPPaxk9bOJX5Wb17E07cquqjdme21tTYfkGocCjdrdYvdSAs4IzhVuBZG/2HgIeTgd
/JywXznd3kTK2kgW4uFz7cch/pr//x8xQoLwRp8HFetKmKR+CmODoirEAyl3ke2hI7Jzpqx81KwW
mjBmL/n3qqnyMyAt+4uc5RooREiOPzkFlXkXgVsRHprK1JFu/86V48xzhV2IrhJFUR67/JlgVITl
ZMPk6SE0TrUVSIA3EJI3RpkP62Ldoc5AtKeuSJV7GbVIqoJ1IAKRnsKrn578LmvLe2DXwV2LMRCc
5a6vNSg2Snxv4cCJ/FOQT9+o4xbYkg4J1BYA9PlJtiJA/xbc4l+NDLIbSWVVw91kUi2xR2JMyk8I
+EAxIcXE48vPRugesePE1k9TalC3RQtaVu/JD9PxbDcVbsumbiU9kqaZhVxwKUYWKUpKlPcFl/VD
N47xz0EPyxc9CoLfamlmwvV7JYDI6+O8tselFIcaJPLrOw2ZusDNJHPMscbp1TtNbrL82+2ZVFYW
zKR6r8yZIL3IZRKYIh2LbkJgeCaqAP5XgKo1jIqkG7k2dKfs/21RAvoK7TpsnmW90bXHKgud4QwB
AM3YdkBMNGelwj2VtfG3BWo823iRVn4hJX7OFgU7otRle8FWkMBMK0X3tAIY/C4wlM+4vg7J/vZM
rFycJIg0v3BO15iH+Zb744DJTp33RWngsClx0SD0JiqEdmILp+FAwCd9pecQ/n12Q02FgiSYGoZc
3pzBFKkRBgAaKhGZaZ6JIZzo2Ks40fwz6oq11XqbD9/i1NhAhAzk9ea0fxlPhM1Ip3FSNC/T4HZr
UBhOtYkRAPrr2Vew3P0xk8uX29O68jiwuagkmzqNDWWJHCKPtDqRhzotbgswKjJIs8G4nfXPdeUQ
SlcdNatgSu6hRgdb6OeVrYMtPchHcDzcz85iTftsgouP6yIQVXS74T0hroW6+t/febzqwARpm8Iq
WcLm+ggHlWTMTS9pjR6HSguz7VDZcr1feQDsGR404zfp5y9L5LEwHF8nOvMGRPBdB6UvDNeEdNAK
2oi31+yqiUkNg4TQQMjKcRRmb57XP84CoHwYvRg1e3VnwTo3M+NBt0V0iCRjOlujNVI2zsQ/ettp
bijZsTvhfrIxqyvncYafsHJUcfkli99gQkhAcSq2PAMO0tc0NgRS54p/LOze+IpbeLDVJV77ahDG
+lzkU0HK2vMv+uOr7SY1S5g/5hz65tjaG3BnphzqpmOULo0l3PtGTHKSfkCjNYh6LBony7099atf
bRPyEy/yY5bHJRnlcQhT2UK409GPCWzdPZ456FiBL3ALzYq38v+VI+LIVLBVHoAZzL0AREKIT83Y
by0PAlRsIxziJOjY6rkrbAxOrFKfza/t6BUUBIJSttxgbk/xfzTietdR/3VRpbdPEdo0X27PxNoP
owiq4yaloh4jLyIJpUCYvpclg7Nr668W8e7OaLtg4/tXrkRm+v+PsrghDISTsESPTE9OEIJ1wvY7
7vTq16HXf3TIA981vdA2Ytb/uj6La5iHhvY1bV5YNc5iZyNYT/xu8+SWddZKu9KS2vpY5EOJKQq+
wDuBmQuknRQxgU85OhcQl0qEhx7VuM21h0QW3TekXMczXjd+9y1KJR0XCDVHmGdEQQXxEGBbCDDC
3Q32dd8nr77Z42mUqJ2JcrExs+ildPhCQ0fCBzEIGgOPPqOx3Aj4yilMBNpsGgbA0A8R98c4po4V
38WfxPBfbX8ApFRoc5ExAJcfuE2P5gMSvIa+1c9dPZAadT/IqbAdZF29PJAWolmoTDcmdbFidI5x
TCR3qitLDs9KgvPrrql1R9opY2SdFbMdEWZQgcLCzgp983R7O65cv3Ofh90InwRk9uKcOFGrzN4v
pjfRdjjEZoBJWqxi8eVk8sYdsPJkMhRl8hl3PrcPLz87MRI4R7bKqxVE4a8EwhOqxiUuhUE9PsKC
G84t+gR39PeNrbiaP3m5M2eIA7U0LgU6sYuRM4RB43EyvWZCFC431G6vD9FW42xtKmmIkjISZWH+
tdj/iDOOSWRbhtdPA5aJgZJxs8XaV2RsP//9onGzwW+wwU4RPV5+Dx4aOMVoGS+zg+tzkkTFD/C3
2mMkwFbcHmrtIqFwjK30HKjSFbwcSspRHixL9kc2WNpdYEjVu5ll6kNEBv6gDoixW2a9EVutTaRD
qkWxhsPBFXg5ZhAjxhbjSepZWtBaB4kgLNtHRlce0F2JNzKF9cFIEoBmE7Sqi8Oo106VYeJjeBGe
5twMxaxursRnpJ/0jQNwPRQ5rEzACDuP8FhbbMMxigzMmLmUHTWd7qt6RMzaN6a3cgq3CrvzFF3u
+Dld1vCqoLpLqLEYCh2IhEtVNTwD0j1UaR75DDHE4+3NYV4faWW+xgDszii0q0qe04V+qLax5vWB
UTmngRaG+mK0RR/eY/+MDRDmXO39vK9+5bhXoG3Ms4qIWJO8Y2Qovzs6IMN9ncUVclZKrNJDR8bN
QhQWRzUsGBqh1G7sC/vLYJkQ0ZVQzX9PEB3euhKw/tEvTJ1y5eD7H2YKsXEnGWHwGdpYkT3YqKTZ
u7ilELmDcSEpe7vzzY+0TQztFCEe+GEZCC+goS0Z/+LXq33U2Pd9wl3V/inQ3i325LM4rCSdWmJ/
WFnNKXTK1nqHeEa9K5mmqntthjTO7xOMG16m3OiTo9+V0y98FOvs7BdI+7tjDz4Imc1Kfe+hygNI
qoD87oF55cqRAh1+MHqa99ouQDPgI038sDsUYyxQECFgfkxKycRKL6uEfIcbI1qBipzJu9aaxdZT
U2vNjWd85XWiC88Tbs0JI+WOxYGIhCzjqZBoHlEwPo3IXznBT7kKeQ0pu0U2NNokxtEyNJ0UmXRq
nOihoxyJzIJdOvVGuLSSyHMo5xxSYScr1jKX7ETXIyEp06LIwjcbQ2a0P2JUyvASHupHe7TEAYtn
RDBimliFpDtuqIcxOkSaRrdJQlGI+vL77X2vzHOwOF4zkA2OFokErdjFBTxlBVqTaaF6ejq2CQIi
tpQ/RDnKHGw1J/hqTaBZzkMeIdPSoIke7zNHnqQ7WDoivcvKbIiPepRhU7nxw+brePnDaC8T5QP3
pmi5+GE0wkCcjgUaVmFRdEiV+WV8SMe+ch5HR25/TJKTjLuuSexij8ajjFUALS38V3SsxL6omRjk
s4QAlOZqmOWWCEQI8YNG/fipjJTu1+1fu3JJqSB87BlfTeixTIUM/D1xRa012uaZ/JZgWjrsRw11
x41Zca4nhVI8GGNAwIxmLt6wroWSZYey5sl97nxLuwBvB+CcnzTiVARvsLDJUH/uUSUamhQlpAqX
BWUDInD9jvK0gP9HhoRCIqhBfuMfSZgECxztoIoLmX95Y0ltJGQzFeERxOQD9G5H55wCkNzIA9am
mFeA/g4weQUk9OWwUYm0UyMmw3OmTsWFN4vvyBrUjUO68rCpugYwAM8tjY72YoL9FE4/7BTdox+A
Xwj6Kc5H65TBiw5WOj7+9a4hyyCOpDQNC215PxHSd0OOXrZXlJnhjXiFvEwiDjYq4CsTR+ZoUe2l
CwvsYfFJVW/nMbK6mkdMGdz5MmI30Lqqp9vfMv8pi+MKhgPcnupQ9CUduFyefBKWr/VV7+WR7zu/
nV41ExeGgY4kZsMBfMzpXm+MubITdVgNUI6JDK474/lkDrZVQARTKq353sszTgXhkZ2F4I5bIij4
MBaY+d3+UG3+ksWX4mFgUPmAiUK1bj6jf+z/RsO5Ohq0zusS3E4eM7UCNYdqP10UgE31M9ODuxVu
o2JWlQ3odiMDZhwCownLWT8elk5fhpiKRFkWK26AzGLwaYBn/LmPJjpeM2Tj0UqrHEuDJCyVd2qp
DXk/6QC2ywkX7g8N35XkW0lq9UMSoVKcEy6MBkiXGlnHPk1Qj80IrYPX1O4ycxcW2zTNtblnT4HQ
pPYjs/KXs2CFjmbplRBeHGvjm4/XCx4iqA0CbBHqcaCSjWuKUvWvt2d/ZZvNTTpw+3TqYODO5/eP
yQ/zClU3HSS7Ap3qOQ0QRkchyNpDfrVfuKzExoU73yrLxaZASVeS7Hami16OR/2rJXoGUh4NofHS
50rzgZpXuEc/ATXSWkwfQG6qPTpQ+cY+Wzm2JJbcQQZ5AzO92GZGqTalX9MNbfUGbTSUx05GYAyn
2/OprEwoI3CK5tsB9bBFeF1NdtxXpQlbLWoRLxGGLzdnM1ZUzyx7M2DDFsm0w8dIktwUQaLp3mjY
E28tPqTJDlNlX/yqA7wDjlx0HYpnaq2CACqk/rOKI7W+8XtXth23JR22mcV0TS3CeQT74jqmnYfw
A41is3we0xRd/k5oSbuLaj/1ikGkjnt7ntbG5YoGWQD4WVWX8JIy1pCQQf/fkwqrPKetiF70usAW
uEuUTzyTDSqtdfTl9qAra/NfYZyy30yUXHb6u25AZn1mEmr2VCKbKGP8ZHf2YWiLLz72U97t4VZ2
HN5/tGl5X2X604sjXeeJrHe4WXpN0yICYnUODg16mW4BNa4EMkAm042do03oBg4XxeWhmoyKxiC+
lp4BKnpy+0CLfuSUl2a933zEGTmsdU9B1LcDtJFEbzIi7Oqp0ysD73NVH3/c/u6VtbUIaTSWieAN
GOLlzxn8XEJkVm68CNdNHL3TyHop2ccn0arFfYLgmHpQ0rD4+yrLHClyLLR5ba+aPVOSyBH9CLiF
Hergvo+jYpoEzbkjLDjc/sSVuBE9ZoofJLZUWZapx+iMJKpR2XjFFCp7IzCVXVXLzl6OI3EctNI/
Kb4sjhFn6RhisPd+e/i1TIxNRSuJu5QCxRLaEU+g3CO1FB4iGpPvqlaLOFGOd8FzhII1Ak9dZSA2
ZPFqHLQo1SmxxkrwVQ6RA9640VciPIsYkggW5iC4hMW9OpBio/8Ih2fAhdo1QeuYO10a2tptuqLe
6ravHGFucLgMnCtAactnkmQXEJdoYHn1Bdg9EbZn0qx252Cv46Kbn2/kvGtfZ3FBUslgtYmUL/dy
iGlbqTmx8FBvhr5d1Ro2Q0M+Bt8w6mjUT7fXdeV1pCNLesZDxdZajkZrv0RPsRbwylqxbyUFpX5D
Kbw2VqSjNSAbPCiW8VKhC7VxHxsqH3L5MFNrmcNmPnNu0C6WEaBL7BcpVCK4fglHtSNUdxWjzaYd
NQyZ/hckkqcptfs3Jw7xWCx0e/yKIrjUu6D5fErstu2bh2CabBt56FLGTcr2e6T0etHg/DBVQ7Qb
MVZQXHShyvrQ9Ckydk0AbOZkJ8UwS6tPyIQGmq/8zhxsaVB3DEZrZ/ml9aaUjZTuJlTNnvxWMX4n
liKFR2OgZeBpFEzei8BHHrir8xbIR9O+OT1SFEcHygaCgMKQNBZvxLeys3qnQ//PTID14lPmGvAT
0dkJ/f53ESJ150HfE9YeSxgjd2tUJ/29go3wEO6MDCXmfVCFprGxza4XnqMMqpNamUJOtsS6mPEI
5Q9RNg9B7VJ/myUZnN84b7XhCdF0cCVhVsM6iblv/R0hm7oFglv/AcRFlC1k5QrsVwUhbm+WxHts
6iJ+nRpQNkgXN9VjQDR3omEUPwHzaD6NcEv/ub3rr8808dLc7yD+4FL777L7IwaNGhptU6JNCDHz
JsgWiqMyHnO7HjmV49gTFt0e7/pME3AQBDLVpDvozlye6TSxwgojIBgHepMfImTND0Yt/yu6tt9A
WFy/hJcjzYfujy8bVDWPsLKQPYEX+kEMTos3U4cyPm/iUQ3xBTKGsTrd/rzrsINBOcW2QjxPKWoR
gYp4hJke8nmqTwW1jzT7rhuSeiO4oT98fWMQRf9XsKZ5e3Xx59nYC+onc8s8zvsvWofw7XenKhLt
R2lBr7iX9VDtT/DO8FcXUY3ouI/4NdrxKWqLB71RncojVEkoSQFji3elOYrJxaBXxQa4yCZjpymi
rHYpnmGzlF5Zxvexk1IRD8ykbFHiAWXrctG0ldeUeto9E1tMKqYAdver1H04smFUCQSpQ3+S8ARQ
cM6sksHq3CpsuFuVRhHIgac+vsMBRncdfJpRa5+l0CIKBd4dDu8AgqTPZhSjkhmkQRvcG52N3xy+
88Fv37QSy9VLdGvdqo1oO+pm2OymHg3C/YQhdnyi6F8+0c6O0sNcXZoQcInMTzqNkhABEpF/FASJ
R93wlRcbGPxzzY+/V3sHU9MgDGSMLPEPa9xpohSBSHccVw9Qmw2qzgjBf1GEYif7EHuygc8T6lMv
lCn+p5lwrttRFheU2X0MVXkes7r8bsetXf8UaUFRFPEvJ7w30BAcnyZZir+IcQx9t6qavjgifuqc
OjXXxAdOOdEbEqJZcjJNJKPPNp5exbNccGQ+cmoCNd8rlQGOjWYDpktM6hsC/6h6NX0bp4dyKNvi
Oa4gqe3lwbCjH2pDefSusWueFomJ0fZKVqvoGxp555xxA/Ajj8OLjsiEBwd88lKgSJ/UyniHe6xt
7/MQMt6nVHRmD0I6x1nCxgjE/2aWsXknhIrFF5Vxavsa5d5/JKNuOurhSjK8p1OpOq4ND0b75Eex
Xh7gP2TJ3kLJ2f7SB0AJH6YKPOEXE2Hu4keQJJKyU61anLUaJTZq/bI17PQYvdAHSfhBvxuGluhq
ol+t39dTpMfnICtq8qkGTPkOeWBJwR17NCN8uKeqOSKdyKuX2jUNADk2tPJr10RW/7UxpEbdpZWq
/ggqLWzuiyjHECRoQqSNBu5f+TxiJDpgMTKHc47Qik+GYXJNQsO05CM+FTLSjiZSvUMG3NdlIfLa
FdTiI6RoTUWPD6LGOx1c3pTeyQW2yPupNNTvuO756OvirQcALhXjC95a2O7ZAU5VDgLOGv9qDo9F
lowVIpt52O4T0BU/fb82qQ0lWVze57Yz/HIaK+KN6kuWnULVgE16aBmSZwlIC7sU+9YIA1JinEOK
WYS5I4PAqY+nWU33TWcLBZNtW/tZG4AgDrR9aO9jLYr6UhaKJnMDtZYjNx+kKDsrWatkYNV8NPyj
0om/FPga35tYvdERt/30RTaEaRzsGNT6HQyfbrwrHSVqjtZk+R53cNJ/IpOIHjEgkYtT2pui3mPl
zcGywpHO4hCOWfAgK6LXzmkq928pGkwf0OAx3NVTpEj3k2G2odv3XYCjTinF6D+adZvs/Qa50BMm
BNPjWNvVPbPGpNO+po9V0X/KdqMt58phih38H0GimO2XQRa19QviR4s7bdPiAca74ONjXau8vaOR
z3564EEgdPFk/cqx/FA+BlXuvgyRyJ+VVFU+GxBmglMUppHXD02muGOB39l91VZ1feKP0LzOJvPa
FbVBvwbJoK3gdaUfQ61ybl/O+bVzVX61k9KI4jSyPV9EQUU0F9pHPVP1HzpScm+JPmrfS8NIH+tS
qx+jKLCPTaCa/c6qjfB70OWDf8AsFOF6vAeUjZx0JcZAPAipAej/6nWfXzIj1R5aCdK671d7tn15
HBxnuM/leryXu9z4+5cfKUAOHtVv0NLq/Hv+ePlFgMudKJmLmLzwpcZcY9jxiqVnn70c7vLIdN7H
wm+//PXbD3BUISE1qCVe9eQxHkIsNxktz0GewiVJ7R58mnbH26NcZ79MIcU7EPDUuZRl66AFpiwc
X7E8KdWcdEdS6OM0HffaU473/Je6CvN73Si7B4wG+9epnqqP2z9gJYJD6sqk4KHCEtGWJXjU/GJV
1MwujjLCbTRAiGUAWWPAMut8e6i1jaMBQCQ0nvPbJeJAhpwqD63Kt1Ic2/l4eZOS8SggOO88KZCh
thKx66hqLsCbFA+RIriK3tS4afAy0CxPUcMfemBWd1PqmK+pP8kbX7YSJzocVfq4QFOoTs0pwR9b
lP64mnCdALwLQpKjtFeejK4fX2/P33UIjHAE/QtsPCFYoRFzOYo/mmrVKYPtGY0k38dxIGFBGlpM
oijPdASKfa+ye24Per0/II7PaPmZIjGTNC4HNSc80ZOOgp6KlRLSjNg70EA2gKd3yuF/GYqeLTuE
Ht7yLODkUflyX1PmGjGyRxVS24W6MZ6y2A83jt31glFyAqdET5SzfYW6xekrCgnsbK8KgdrPSPRH
ot5qowZxveEZhVYAQjUg9aiyXM7dlIKsiXvd8rjJffkAYjNId1pgWHhESXixI2uJbvffT6IDFp9q
KdVoXpHLMeW44TTg64a0qTrHVJwCZc9DLO1NUfUbufZ/pYxFqeM/YAovFTuERtflaBkurghq2abX
V3Yg7XFWMp7okBr6nq6A895GavwbWp6BWSKA7XI3EyfqfVP3uYnbBgjBHYV8qzyiwyoVJ9PvesXt
yiBOjp3dYrSAy3Jtu4FjlvVznwm1JZQfg/wtkKBRPI7ThEQKHL/ZC4taJo4DKNP0e4ABttdN9Ujz
JU60DzAkrbpxb17vICoMKF5x2B1YJEu0W1V004gWleWJKo/PIeaa95Oct+7t1Vx5HhAGnKlRiNWi
Z7mYX8eJutKRuMIKNJhf27FOvuGSWZQ7TRWKhrulFd7lGb4EO7WuihO2bdXXv/0FwNJNxGTRgkIj
dNl1bpomFLgnGV47+1Ps0P4JwnNfpTHQ5h64ujsMmo27PME73sqgPF2aukO9MQ//CXtdbjQNfMpc
m59r4VeQC7mJ4tpH38/TeitXXXAnZv7WJ2Xd3ts5JdI9uGon26ekSO8dHqcNXlIyztFw+CPxLURd
tneFhE/VGWobJmIySq7VfRX3lnYYpR7nIgWTyS2C9PUmYWfQeKYOOfeBl5OXTpZUsnV1ihbKdIhi
JcNeDCuN20u0ckXPZwr5J+peHPv5V/zx+vTYgDp15BhePpsxi4Qmwa6MOGdTlapbCkbzjlsshIZa
H7cmZeOZU3A5WIwTiwhkWBESOfG+dYbxn27qrRjblXB81glSq30bWvJDpIlNgYuV+dT4QhozMtUS
pvRycE3uAi0xAdlXFmW7YDSTvRiNrcdhhcYMsBPxNJizSD8Abb8cBnWUxqqr1vbQrRWPMPP4vBEv
9ZdGlVCnIy8ZJQprslArsnSOJtSXhKwgySWth/IvBwq+9+b0AzoXqDYqrwFntYiVYofUgshw1Jly
jESo6acHO4nru1KA697jpBo9VvTSQSEnbf3N7Ig4MJwK7bZzLV5/+QAtz/mwFYHuFoa52pOTkeWT
/qlSsUfJB5NubcrRvMU+wvnrG28WxZ8LmqDPKYkt7qKsy3z+Y2x7dtukBxyttbMGDOfv3y9kIOmB
cOtQPVUXQU7hyL4ZDGQXEQz9/SCsBM+BHIelatx6vdZ2E3Qm5MXk/5Q+FsXLTk15RbG6JD5sZJca
uOGGBOsb1b210/nnKIsPoqAXV7qeMG1qNIHaKbNjMPjde4y10MZQKwEiUSgCGzMGm8hjsUJ+H6Vl
EoS218pKjx/ziOskLwjWl9SGHpyKZj2keWsjQlyJcqAvcRxnfLutLhlM/iTwJFMoXuohdjRGOvVH
ucdAkobCcKjxVHq+fd2tLRttHQtDMfbXFSwwk+uh0/ve8hLm8mnCcnsP+MzeCG3W5nJuwXGzErqx
jy/vACcFMRR1SLNRgXS+Fbh+O/h4UlcZJvWubHrJw0qq21IYX9ks8Ov0mWdHUHr1YNiU+NKaeMZL
B0w/olIKPJzfMJBzQnsj2l5ZNm5vGnEkuXDPltkEtzs4vVx20J0Kc3LOxFA/JE0anujypI9wKbMN
cN5KpxWQHGLAgPZ5OWj6Xk7pgM1DgDmh71H9DR5R2rJ+AZTUvlKfct4H8I9ungguxClx3ETNzJcq
LvxhI/K/jqgA/yDOjeaHCWhi+X4R6RRowxXBXWFSWscIPu7vp3gcUCxBreBLSFjn4F4VJuHeUfOA
IF3Jy2jjkluZ+1kHB0cpYkh0LxczYYUZpGoQ2J5Q5GncObKUjaBApfF3PvlcqaEZFhu398q7TclG
RQEMQAECYIv9rBtIiYaDI+GmM0XeAH7jucA1b99FY32OwmrY5U447ToyitNfn1cY7jMqE+6LdrXs
fZAZpTNRvDQsYT33Jo5qTu6kG+f1v8ttEZgg2YZ0EtnqHCUuHu0YFmkwOZWE98EgK9ivo03VKViA
7pIejMEOLLf8ryxZyXMMQxp7K2eMPsk4kP5QlcmY3rMwif2dSXAYkjUZ0/BURFmR7cCXIzJbKpWp
7B2pE3i0BFKkHIVQLB/npljGSagNHAqdOM5Phw4m60MDsRLlkjZVethNKU5hoTnaOKyPUZ88dCl9
hl0HaN04l0GgvENjcPqzArqa3kbQaa9N3/hfUeyJXkWdp6qb4NfdHGilhOI0QoJ9mVDCAiPez7bg
gtwdmPpY6XjRJrPtcBfpw5uZwOTfJ4jxDXipt8onvCdMjMuMLH3t8jAzXaxU8/eOaA3bR7sk0hC+
hHeVEQEr3ddDVgPHrITVuFnnlNleYEhn7kSg4Dtn0B965ZnpgPYjvtLuwnao6OUUQ/5iFCHeTbgy
4Chu5+mgPucx4kNAxjVcVOPEHu9yktHfmSHU320AwLscmeNDH7TZd+QpE2c3UM5u9jKN658QjbX3
Oouyn7Q0/W9tHdQfdooLw13cxtNniFXY49l8ao0IR2s/wKOFxRVbUnrEOIzM06c+hFcm8lIpvLbY
1j9nkmWGG2/vys09R98AsGg8zxzwy8ttbO1GU9pWgmgefR0H1aQ7UCv2QdfzaOMBXBsKRWnkMojD
iZIWEUWF6zE/g0BFzvPhBSGW4jnHb+suwvR145FYeWtnSKNK8QdywNVbS4Mv9rGTsz1Bx+ScYPf5
NMZYZ92+IVauQ3umQhgzyo98ejF3JhZTuNlbtod3ifQPC1jdh5EjR9BUNJuUqbCLzr095NqHgUMB
+QOqSiZ4WSxX3AQxDT7KBCMCHJLVdY+pCnH19ihrK0Xsx7xRHpyrWpej2GGvVBF4ca9vlMlNumxw
9bb/AE6WbGy/1e/hhoWwPhNytfnZ+yMH1E0pNc2Q77HwqD7jRInVaelv9cPXv+f/jaIvvkeCBZqn
OUA0ip3pPkEH40TjKNoLCLDn21O39kG8V5T9Z9kbNA4uPwjTezvB1o86loJ1fUO561cjWfHPvx6F
93c2xpuZaVdVHEyR7VSqQ8cLmi47aG0xHpWiyP/+FEEglHmUwNQRUi6mLUb7IcPuzsEfILIVMrTe
d85YTfdiY9JW1oeMiVLXLF46a1FcTpqQJz/LmpqeRdm270kfAxRQNXTU6KJXwUYQszaYzk4DXwWm
64qPoPod5RdBYgMZw3eh2IPCbbphh7/YljvcSvDiAAXGKY0WhUWme/ldgZkTuaj0YlLKH9Iep0/6
435ix9puLKRSAAjo7J95iC+eQt79cnuTrFxPaCWzdKQ4hE7LuyLU0LLKJuruOFpnO2mU8Abtw1KH
YluO76iaBBvLuPa5oBHh4NIS4u/F3p9SCnEx4AwPNYjkA9wv1rdd408u7b70SUrBYMLIkJ+arkYp
7/bHrq0qNAkapEhOUfFfjo1OWdTO2RXw3ulOmJ1BqGPU1iPwD13duB9XDjn0Lg3XEzIC1LUWgzVc
IP5kFRaovMA81JqTPdmZmm6Mcv1JSFLQNaGBMVdql9PZaS02i03jew5whzPIhmbXNmHxabA2nUBW
OGsgiFEiM2DpOFRNF18EwFShSx36Xl5R6HHJ0sfQnctGEWUMzf5MSlH3eyxkzd5tRNYM+yLDCn2n
l3qOQa6uEx8erKExt2C213tq/mGUquFiwFlbKoDIaA2ZTR7N8ckUBEfqnslPpEb1I17ESongXiP0
vToGdbRLCwxSD7e31erwM5CKzgSX7fIMDXaB9Yas+F7Utka2xzp77BA6Av25k4KmuO96WfsKLjKN
DqJH4+yvIwxdJsyjMIJ6N9fV4gIpauwxcd3wkQiH9aNLjuPmctkdct/RXrMg2WrVreS6PCjk1TbS
MeS7y3SrrquKzmrhe7KGqXqnC+ikSB2Yp7HF9bRVhHwwlBg/kNLun3EyxmhS78vX25O+tvFJuECQ
UDC1rvpPeC50TePUkhcOvbYfnQHmbCryg5pbxsYZuz7J8wNKyZQ7Y+axLybYShozKPpC8tQBswo9
Jp+21Ez7H3YRPWoU03h4ZtHyy3fAmkRb5rk9z2o8HmUlxdBR5PFhSNCQajFRcdOk19zIQs7x9lTO
f/Jldsn7jV/ELKsJYmpZ5ApbiHn+pPseCsDmvjI1/TFoq3xvy1L+SaIDsfW6ruhm69C+57PKmNfd
XjzgdCy/hONNwEPmvC1L1O9ohQXVq9FNZnbMszb/agmhfW66XE/3Ft721j737ajAqbqof3dQ9160
oqG6c3sy1m458JCAqmdRC5Dc82n/I9o0EntK5boEkpEaSXbs+iR5k81YRbYVnb6v/Sgr5RHueP5d
lpxA3yGSn79okaXWbt9a8bSvpFJJNrbgdWUHCCrhCKfOmOtMix/VJLMUSm1ZXhzJr2ObPRQIkp8i
pzHuxkBJD4QHv3DbntwgrdJ/bs/IdbWQeeAvchjUIq6cAc1cDTUzo1oYKOZjmyduEtZ7gEjpU1qE
wN7Q3TzfHnHlbIMOwgGXZ9OmG6JdLkEQdImkVZXjOX4IANyRu0OYKvKvUhn/Ht1AZZegkucMfWNe
kMuh2nKE70X/1ousTN1rUt26UL7ExvKtfhBMk7nfiejWMvBIIo0glRKMB0wPW1MSPzIMqIZvU6+R
bPz97BnQ3P+PszNZktPYwvATEcE8bKGo6qJbrdmSvCEkXZl5nhKe/n70yk0RRbQXDjssh7OAzJNn
+Af+N0wKSctfPxICVKoeCkroyARUCPa0PKGHY+D4HB7VgOu220QOwNgELO49BpjbsYlcwVq3pcG5
FoYxJA/9CIXMDQUmGS72U6LyZDMBia6OdvRZxvzx6LDuRC7WJ82iJuBvW4APvQ+bFIs4ItvScrIh
BviL1jenyhpzD9LakdL3zk0AEJwHthjYQmfZxGj4p6oyr8X80BnTO4ohHX395GjmufdUNFsgaZGQ
c8Ft7pt5lJgDUJhco9kxk8CIlOpzkWiEYbm2wsFHaejtWHeisM0wF0mCHWTFhLlkp0ZUcdak/VHl
rn2qiyV8RycuP6J27p0FlGaRg6HxgrXJ5h3OUjE4E3v0Kmp5QugV5eOWnqQnI3N80J3dWYrpIPrd
gAxWhdDNUvICAkabTe0aW6Do/WVi8kHLzJD+qeMuK/z7527v5qA1C81qDVxIa2yWyxplmRZki64g
O5t/pkJDCQzcsZy5aU6NfJmXqhKftHZa0N2PWtRhRgf29CnL1JYubAeb1RdyLecH9/vOrrUBxtCC
Yi/RrdnEONRPmqyIoPDnutR+W+TomzBK6dP9p99ZxFnLOso3lKluJmVyHGoKzs3mVanVyFPoFF6l
GXT//VVuj8ba0AKqAY6d+3mbenZhowz6Clwc7Kr+KJmDM+PelZhAcJb0ZzJH+kEwvY1wLLiqqdJI
MdC+2JzFDJlLq1MQ24PHF37sTb04i8SpP1fgRtxljsfvcI1Kz0mN7qDpv/uo64VPDw9o9jaMd0rY
a6k8WoDcxXwBNVYzTNJMT4VwyyRSe7sqAjruBkNO7g0G4TdRJ3NMJvwNsNxwFJdKhMpDO07Wm692
tH7WZpSKNDE54GYvDioqm/SIrCvkZXheshY9le3yy1HH6u3vD8lSGkXrrmfivrkGdWsYM3UCkYl+
tvqsDg6w6L5DgbaVlPMiJ8ZBl/I2TWLSCJEG0Twmxmjvvr52W2tMYxPmFRACZNBTM2l9gdKEN0qh
CKRUnz1Ue97qX66DG1pZ2Sa3EdfwduIHMMNRl65mpto65impMAphQ9X+qgX/9f7Ruz3goBaBL6wT
Noc6ZdOFBewzsL4IH4SZxB/Hbmqvdq1MRwZbtzF7XYYrFrk1XuKWFTxrPQKXcPseKluXak9SlOoE
JRE3XlnNjkYAu4vR9wJCu57wrVoyYsk6obEIH2bZzC/dUOPMZDbhQ6w0R0jvl7nnq1wJzUrG+uQk
NMuNG/qagu2ZXZhtHEizDS4zRp7D8uUhQwipnfX+91zUkzhVaLCbrtzmaBENRl/+LBcnLf3IMkq0
/IVovpVGVfyZSppO52EZ5opOQ179ilkXrlgzNaGnG4OVe+nSgHcWmi1Z77WIb6a6UYRzrZsvqW4h
dJQMuVeVFfK6hYo02mkZsig8cZnO37QmbP5Mc5aCagTYNSAfBaCDyD4jarwyWj0NNS7+cCmn0i8H
qx+9egqb94a00OIqlijGtXLRim/8ByhkLW05/rOkUfsArshQTnHpKHi2T0MO4UNesk9isaHBvHHD
ri98tdNhMkuncVszwUAsyhAvpCAUXXRi1FNeSxWAw/1VbrYQIFtOIGeQigsk4SbMyLGEREEvpGsH
JuyrLtfaKV+U4TkOudPvL3VzAl+WelGLYKUbuLIdIwNhGKAzrLZLfG1s1celLI5ABLurcA/QT1rb
AtucfsmHwUTfg2balDsXJCQlv4S/dvAsN7cbci3Il6winxAtbrre9eK06Wgb4ZXhouqHVp97iqQm
30NnSAO9FcmRy8HOd6LLjWjuCnzjQt9cPIzCOnPBrTjA4hu92k62LiFYPDeOx6Oq6BbQycNhOs+U
ginmqoL/+iqolFltgGVK1yUOm69Ullp/WptpT0qfLqNLc2McT0k+5BNUx2XiqMRmH2AeGH1K1VR8
UkshfxaG1sd40wlpcKtKTW2fg1v+YvTcHo2+dj45UQmdlTXe8jk270ZZzFT0UNmuVlGmH+V2SP6G
XCkfyAZpe5+AJZh2MAYFnrO5IZUok/LGdCBW2VLCED6OJoc7WaPEmFu4cg/ZKOzF7cIEfdYZ/yvp
IWJoj1u40ts/i8TR4o9aGUkj2u+j8R1PIBhTMVJR2kNWZu3sMn/sLX+SCZ6PI4o9mWfERht/VEKR
GYjFFGaKhqzaGxcpSaTOg3WQ/SyFPs5eNxrgFZHFLIlwyAtqvmENTXOONfTpaHXLYC3AGS3/0AVu
4L6FoXrkFb33FUg1Vf6iLkJm+vWukYxUMfAxoI+b6jHBtpkDLWwglN6PIntfYQV3ox6E0vlNFBk7
dTLKoQyvjS6VvwdDi9/VSi5010xG882YL04CALP1akWI09mWRMqIyAft+fCap2MG7XBRXUPNiyeQ
dKN//7luMvV1KagwdKroGd5MvVFRH0ItZDoxJ0L3JhPdhyLLbX+Wl/Gpo7F1kUpMdRphmn/ur3zT
nGPlVYCO4EID96Y/PMYoVUr25FwbB4iiW8+Z8ZAUtAUQbmw8yUaPUTVz4HWFsfhwAaqDzHNv44CW
oHBHFIqQs9k4k7LIXKedczXKMA6m2Fw81ACK8/2n3Hu/IBhkmrZID8CQe709EctcRiOUnKtutUjc
odo4XnIjzn+sXL4HSZp+tpPVeYDy3twx4P0ycVqvI6Yc5IavV5YqwFt4bodXY1q0S91q8kWAcgJd
XJdv7RiQv3OWORnM0ui9rK/6X83fTh9R+Fv3a2i32VOpyuVj2QzWua3Ho8py56uxVUGErErGt226
eW3RobkSBciJd381WrQyPovxQL5v56tBq1rrEsbL1Aqbd2dWcEqEjgCdNtrZP5E6TpdyhGHr1+3k
/L0ohUZcM8r4UmR1eLBj9p5wJeq8wHXXSdHrl2llkm33TMGCuhqMC/x7bTrJOoyr0/2duT7D68wa
oDO9AAp0ZlL0ql+v4/RLVjI2iIIFdp8PzvxhKUbfSXrxgLvJkcP2zhtdqWrQRGl1sJs3b3TW5kRX
4ygJYq1u/Dy3nHM9zCb2Omb6VWvU5qraRfu9h0BysDlvKsyVpAJPhuNHmGPo9/o5sSFxEKFskyA3
wfgJZTQufZ5nX2DMao/50v4DPz48aLi8ROjNywXMiQAXDhUMprYRfC5MYIZWngdQE+rQp7csISFk
V1HnWpM9CL/vqiI990laaQ+hULoxKEC0AVsb4+hbjrOvcGdU4n7D5FcNd9STsvZp+2MbojqD4eZd
1fWuNrJN3U6XoosiCVNzW6c1bMKYIb8XsabkQTuafR10cRv2bmX12KcnqF/+zy5muASSk1zHemhV
t66c5BlsbfTdxIH3exjJ0z9JJGPYFTVgvdy4d9Tf4C3yHyVOBZFvIgYUPxsGzrx9ZuifGNAuzxYb
FrL+Ipuzh9By8+X+ft39jpx76lsQqzf93cYplWHK0SygR87cq1iUXnEL1ZkMtyui2rxMMzZunoAT
rB0cyZ2riqKahXFQpUfxwg75V3xDryVBx7yIg9Qa8v6Sj1kEjrGLdONTlXXtOzb89EsCL/2etHhQ
n9B2Za51//Fv+6Ts45c9tebjBKfNfZUoWj5MWpIEc5r12cfc4NoGz8jEHiIJYckdUFRdPAkf5V8w
1MUHgXORfILj28We0ljj52XUUumgIrkda/OzUDcEd4/0HxSZTbgyxRRGXU+orMquG30W6mpvbGqY
LYIhpOI6hZIYF0UZ697r5sbIXaMz9dK1c105qCr3vhOQYgSlNCY5N0gVfQAwQTsgClS4gKd1zOmn
9Rw+5zkYq7AwcWqVyvKUCNhoGUPj3/c/0fqo20MPYJG5H3qPtwVMOI/V1DpFFJR627i2NBtPIUn1
wTnYyURRF8fFBJQam3I7V59tKkCIVqwSUWkCe0IThVXOU7Mchc79pdbhKaNd0Nqb5IUytLNCJ+OK
yFTH7wehf9RSZTqhYdEc5KH7S9Fs57Hg4G7r5zoayGLSKArSYurxuJL1U1EuizuMw9FUeHfLUs7i
vYUZ5go2en0jtFMelxVGiNe8zMxHdGdKXwo144smld2zSCoUwuQy92QUQs+9UGB6aWH+1/29snuc
QfyvRM6VEbitdhs8xpJYIZEZlNn6wZgzIQdu2vp9J+cpSiaYxxYXkenxqvtNeHuHmUa1nKpIm35U
uiI5rmqW2pE19V6QZQevrhTYLN3AU+WsWCyiSBRwt42/0GEXQNnzSP5qhX33iKQmvF51whLu/tt4
6U9ujg6iUVQi5OO4kuva60+C++TIBFFKAqYuCNA3uKb8qsCl/6zELP8o1aH5NM5WXn5S07FCuaSR
B9mF7Zeir5O3FKVO31ufUMBJvy7I6OZuYS3ST1wCx9Irl0H5otXOHLtJ2TSjK2uTpHuo2CjDyTbj
ma6CVLfnsdJVON8OF2sz1R1svCG1PmOIkBuBBvcPn6m4xcE2XuLub8YXZf5YYH/4P8x/Ryr/3Kp9
vOFeoOrI3HgoAMXA1uc8/ZTOTfM/KU2qyavgAQCQR+8EbaQiTjU/K6uwIzLO1c/OVirFRb2+QZct
1YoPlIZS9b2zjeoRgGinfY4WkfmF3i3dY9OJ9HcT58afJIqn/x18kNtQ9up7bI5IHc32nGnszsnI
fqpjYvlzazVeqWfLw5tXgnQPZB0WJwPObYwZZgqniTwomHVAb8aIaVc5jdapTITx4f5S64/ebLJ1
rrG6ZjIesrZlStk1CDBLfRKMlVM99gvKCGbVVqf7q+xEMtQ/qYWYeyFgvb0QLUCw+A2INKAlPnzT
wyx5Lp0wOZdY5xykmbfapAAlSTJBtgAm4J82AZruLHq+RpQGk+Q0P7tJXv6eYRb+JaP98nmo++n9
1NbFT6UZk/ohkeMJk6VJG2p/0u3w7/vPvRM6uHd5s5T1SGtsJ0exAcJ4bMhPwL61z3a/oEGEL8uZ
ia/lG1WqfneM3Dz4pDtFjG3TjiFqgFC9EfRonVwqm0qJgwatLR8yAuQOBJCfo6HtPQxMoq//4SHX
QRxtyh2uGMJcwxLxlEGaJPSYVrXyz5FSWvxjnoQ/mP6LxdXpQmkHEXJv79rIVzIDATRyg7ghFiLt
xMw2iCl3E1cr7QVj6tj+dP/5bjFm7CjqlRWXbuA8s72HZxzKe0ud46CNQyjKAATHL7KeI9rdhzqy
Z3WUf5DgYP5uylBcu7HOkVrr8Gn1p2JqvL6XU+XcLGNz8KH3TtXKTYTIwGa/mRNGKlSJdojJ/lUl
e54ka7pMoe08ZUt2NEvbedWr4B7FInnI2p16fRfl8WiWVd3EgRqP8t9Wq2rnfoEFef9N7xwXB4FZ
eAwECwzDNkcXO+vGWRw9ChqVC0doyykZQm+W09kLMyhXAzoab49MwDm4Zmn50WLfhtpJlKhu9pia
lkaen3Qzki+mwkDeRMjlIKrvnEuwtQjP47nAitvmAmJiqSTnUxLUcyc9jqk9PC9JKs1eTtbfn0up
UoeDE7LTYaAoXAWKV/QPQ+XXn60G0atECidE1vL2XUPm/bmz7PkRWVE5iJN4eDTMzpaY8KXS4N//
mDu7cz00zLPWo3Mznx/VxbQK2aSNWGvFRbeSH2MjVR/Upvlzf6G9vYmrBNwU0OtAATZ7c85AGY3r
8azQGn4PXOinDNzgoIzaW4SkH7QyEiN0ETdvElOZSVtoRARKh8mOQEE09mNNb49ooHtHgMtgBcCA
QrvZJJKhlEnc8zBDP35uaENfmF1bZ73PkxYio1x7SQu3+mCf7H0ralWQYswdb3HYZokeDDZ9RBJJ
Dz+09VR4toIvjFnNR3bOL9Fyk3Gs/HdaedCwCKybmh3GhtZFZp0HkHhFeFaHrknfI5M//NPqBsqP
0EdQaBN9pJ80+o2Wywyj/1CjNgF4dol/pOmImqSVhPXPDqjQbzmKhs9l3qO5WJRG3biTU1tHyfjt
5zeYy6zZBHLFwDLU1weJI6R3czHnQa3Z+BANoeKjNVwfNA72VlnnZvLaIbud29jOQLJrRXTIpjI5
peii+HOT1W8+mGxjja4Nnxoi901QGGIR932DJONi5mc2fH5pW6W+Zi1si7ceTYY10EnWITBDm5uC
rrVTtZumNLAksPR13tV+WxVHAlK3ZwbuFB0gjotCs307DSzmfiiiPk0DuUf/1VX7Zuk99DGs92HP
ZNZVa6G0/gjk5AiK8VKDvd7MTKRIC9Y5ESTJ7SzYpJhCWTIpAvBB2pqIdKrtjerQilONLUjspsqi
OxNFVlR1F/qxpulKspB/1rk6fC2RBx1PUzpAqeQ2NRk2jV3xuyl6BROpJkLTMAYTED05VRIDfgUm
/oc2pHhvoJ9qepAi9Pe6EyefGsVEL6VRnbZw7arQxGnplRzPv763TR+tUg1IeRyp84XvVc5eki8o
txvhaOcwmDu9haGtFL1nt6s0S94VeuJVtaz/tWgVdOnRMQg5aTVTAOp5ayMmZPCv7++V2xjEqzTI
2+mdoWS4nS8AiwdPqalcj2WfXnIMv321qjOvsjLnIJjvbZiVaw//F6zOjUBOHc7xJGkiCQQCpy6I
VfOXnrXgfK2x/QwnBXs20b0Zi8slyDyWGEsXDiXoTQgZh17Rmow0GeSI8tDNEF7kysEPTqjSCThn
c3D2bht/wFUo6EyKOzDNNx2dru1ROirTQLErIz8lWaz/TlszVFYyYIZSLDfQ2ZqdcvJBvFi/1ahB
pvz+N73NP1azDdIdDNP25L/SOJO6cCT/qNMy9MZwjr7Qi84fu3kqnsxebq662g7IyvD7D9be20+U
m4w5eO23iPIWINasTqxd5rnjrfjHVUNZRxU3P2r47sXt1enMpA6hE7991ZnUUOIU7KcQEWFf2GX9
UDlFfxC3b/NH5LVJplA9oSOEstPrOyiftYVza2aBKhVelRfFJaT/7soN0i7ALg5ycWXn/eE5tBat
PNKtFEaU5plkVGBoInVQUQaYI/MhBf32xY7LLvTXaCBORtTBO7ZHujlu22TS01iAKmqTJPdKCd/C
B3NCNswLIao/pnJ0JJbyAqvbxF86y+sECwgoF+fmnYiIiIeuGXdZhDPAZQH+AhKGiQC2TD3y4E8K
6oKy3wz18D4Khd574LzGyk+GOv8i47/4Dz7AxfJoykl1NVS5X2WtWx2H4iS1fBOKXXqSx8SGgJjL
dXXN6X9JAT45+ejZ9uoHFSLEIvwiNLsMbGY6dgfbeGdvATRCEcRaS0/0KV9/dZNORjIPfAYFNZAv
eqE7roaO9IEGo7WqOG1fJONVnDphOoCY3LzIRUtq7nGARo7dijlI0ItX3MpkPuaiuFK2jwA60dwe
ksZQPhp1pUueljG+cDtjpbKpwPIK1LzmKfRSSy4/h9GiI+oBI124YpB7WrqdPqB6N9qVq2J7UJyd
AXCil0Zl3nqRmO131CNAGGezlhdvkLPkd9brA6PIxfxVDIv2yajmSXMVIHKJK3dxkvqZKmzzFA2S
0Z26HEqXrwyNqZ6mkfEuXRZL/FW1WqF74zRHD1VlTL1bJIr8d1Mn4Z+iDs1nxZxxcbAAxX5Jplz7
BYUeoca+dGrnMSwRb3ZrGp/hec6W8Ue7xIXkEsRRWsgjKZ38YoBQ+2RFdAfdapqk9uTgo/yVDEvK
zgtGY9c5y+X/2WFpTa6kt/2vohlnzi/YzQgtFFTRXTobifIu1Rvxl9Jiu362IcAb5AWzdlTu7nTH
qGKAaPEUNNlvbtnZjHEiQgv82nYCaWZ6padUbyMvkgvxfu0TPjtdWjEx68t3hdQPp54ZimdZg3oQ
zV4q6+2OA+20FlTguG4B+JGqFdk021dESzTdd6Ixrk9N2jXt8+KIhpOlxkn0mDnOlF6KnuwAhXsp
Sx66VLSG2/fO5FyAaYXzWdMmNOgLC2mVDB1kwzVozdtPjE3m4Y+stEnvIZRE27tgu3yVB6PLsX9d
YiTjoxZ+j5BGufpUD/ZYn6s+m34VuYU9ALrnSvXOthfnnbnMpn5qY7P9kBpS+t2ucXeFjKFnBf+Z
6PjlfTHPntRZU+pKqAn8SKpFzs6FJffAxeeEwmSJ9WL6BKmcAzMjjF4G4zxUwdQlA57CBBhxyp1Z
eS9rC3ZxlsM+OwgmO4kPxcUK7eGYkxisV8y/hrZjg3jOIirnqspY5DZq0ThuT411mhT2gJR1zSkm
0z1YdW/TsSwCFXDLGTBtx3NhtQJ2W8m+xsgTuKkJemPKiuqU1APTrKHKPbvoQq/vSEdltZ4eUd1q
L1o3H0Fsd/IRrmfKEX4LTN8bHAka6ymjD34I1LLT1GTLs6SK3mcWZTz3gyxQtS+ss2EcNYJ3LlN1
1bZADFJetVA3UdwCN+Bo9brZZac8h10qe2nj6OdVqvFyP+faaVdyUTEzpBPCp75pVYiSUauOD8DV
zkT/EWEdPH9TGwy222kLM2CzyJaPaTIiuW81MpNMCGFD8mWYpOVvTUU8oUGcEbaTGyWhXL4ZYQbu
nyxmZUhSSd80awSWK9MqJWJLbe5nSbEEmpiKg1X29vk6OSO+QRK5wXnxB0UxQ7LH2zCVGG4BnP0y
Z0673h6DE4ghs7BjNuLkKBNUdrLuldnArN0A/XqDoAOZP1l9E0vXKMw74WtttIomFo4BdoU/0kHo
9zW60MY4/xJGIv4Qi/pP7BuGq2U2K5j2xlrv+KYSGs0D2WamnkKrHr/NAM0Y5lmpdLZFy/w+pSb9
dLB1dn/9Ws2SbgOp3s5paCdPihrBT68XIhU4UmbaRpp3gASUQn+aNWwsIH9G57pS5EcRRmrrUhcb
Hnww/XnCK8XrpFF672hCOi/2IH+O5m56AIsifdf0TlziXDrS9NlJixHM40ajdgaGuq3+B2exOicG
ckwcya/pUsSXqdaLP6kQ2ZekkJSDl7RzlCHIrEpMdE9u241x1sAp6VkP+lT+O4dh0njVOLQfIi79
I+bB7mI0xC1MsFFk2Lane8T7Ma4zpesshvRECwqXFtSiH5BiM873P/5OoglXndC4IrRupRwr9N8Q
ieG5GCQLT1lQka5mQzuoSve+1opxZkfzOHy31zcQT0g6FZfUCDnQk7pZcl+nRXSJSIROcaUeYez2
XiC3HV1wKGk7/VSoKC32IOFVFOZwMsisfAkTdRc1jbc3UYnsqwgY0xgFK+5NY1MPQ0vk0fpoydw/
wUyVkV62Mf3Kx+Qgvu0+FUBd2ncrT+wGGtBPjFmHTLrq9Zi8GyRHXOladn8XSmy597fF0VKbD4bZ
jBKLKOV4IcpytmSb1hpc4q9RmLxZ2Z7OOteCyV9MS8E2vN4bFhjACZpveE2x5IndYdZaD7OX6UFY
BJH7j7VzQ9AWQQlhLaiZn62R8F+ZkNT2agqmBL55NkR+py/pc1yM6ckylr+bIf6jd8p0cDHvvMl/
L2lvcoCpXIxMGItzVcwEehjuduJzhXbqSHLaHUEI9p6PdgGYlRe08zblalaIjYzfx7W2zfJZwqHm
MWs6/bE0O9Rnp2jiElysg77a3hOu9hhr14W+2hbQyr9c+m4IbTxW5Sww44Hea7Wo58iYqoNtuRNH
8MJchbUYbqFzu9mWM/6tSteTUlaj1J8WZBlPk9ZjnKcniUepbvr398veeqso64phwzhgOwOGHRwO
Y4m6QzaM6Tnpp+V/U2f80PteDRJzdA7q8Z03SXVGp4cxKOnqlm+eKEkp5e2KNYljNIkNXCsKjHcu
SEse+Y3sLsW3erk/b3m0okrgLcI2CAi+05NWGvMzXR/zw2DDNbr/EncAXgY6aAh2ocTBSH07DzDM
HNczM1zVRx3lLOZC8mpR6icBLuMiKdZMIbJArIWg9txqdf9XMWWlpyq19BhFdLzv/5y9J2fsa4Jb
YC/dTKK0hvUrR4VcheqpP0OAeyCnk/yITu0BKmXnOKI/w85Zrz2uP/V1uBnbMZysEW4fXmjzU91V
0YOSSPK5XaLcbzvjg5Cq9AB8sh6BTYENKoB7iHE9/dOXls+/QpzcFTnC9rN0Tbsy8p25zD4yi2gP
9Ip3X+K/Vtk8WS0XlYkLhXQdzTShHsfW0k2dJnHRhQa8dP+L7VWS4PPhvvK1VjfvzRUxhPmi99i/
XaF5WD8xRTeuE1IUpzGEIUAq6mgfGhzbHvtQOH8pTaZbXrJoQMma8M0sd6oLCBfrtIIy46aW1lqK
91QjNatnOQ9608oDJ3KOrC12Xy8Sd6t8DdT9bcUqyakVpUUdBZ1miMDOAdHYRtw/O07xH4Z1vFMo
AaRJK196824nEIVp0wCitUUMBFN1yod8LD7f/4K7B2FVfaP9QGN+e0UgROC0dgg0OsQLxJ2tGU8S
M8NpMEUGd8yTzhuy+MCKa+8dvgRu4DtcT1udEMBJirAQyA30OeroDaoV5rC8zSyENHz/8XaXWkUl
iG/8bVuMVITPHP0y9KNh4HnznGG20cnFNUS+7SBfXz/H9ngD6kCkGwLJLbCbCVpbyQ21GgKt+WUY
bBnJlSE7I6KanophSn9QgBlf+0j8h5Y04EST5BMky8rmeB3MJoGADmLRRPG4di4VklsnKxnmgwHE
XviiwKJdQjq9zs5er4JCvzIZNkcd4DFaIK0kXzNVzQ7uAGVvQ1I4rkoEuG3B+nu9jDUojFsdJMuk
1lgiF4mqBhRtP86Ka2JR1T6E1qL9YUDGILVdFFGf2m4e20uRL8batxJj7TIJ6J2T5VjAade9EbtV
vhT/k8ul7Xzam+rRKGhvm60iytQ1dFJIYV//aFVdYoEhm3QtR3kOFrvNfzulqvmmJZT/cGAtoPtM
8RAlvEETopPVTnKd09CoCvu0wqjcxJSHS92X4znL5tItqio94JrtfZQXZz+02+jS25sdBrLRiVsZ
uJkUTiPajwoWmBhB+JkhfTTtGboClKz/cHRXMrxJeUqTbtuZclR4NCqe5YGlRPrnrGoTDyXu9vds
LT/uB4mdk+u8NL1Zhap0u7OLdFHqLgXmJpUoJTFO0NtHLYmUZ7zvHOwljaj4bPZ6vVyAlh4VPjvH
itqUAE8nkk7PNkJZKf5WOMBGgSEA37pKK4PZRAFXPnidu+vQA6MTtuJMtp0LvQrNuOkMWPJtVk/u
aEzWecK2/dfb3+XqAAl2Tya/2r7LuEBJYtFHmpgoJQUMmxG1mgGDMu8NA2Tne8+JoAli+XFU7u89
IK1F8lkHnNtNa0Zl2GV2IW3WdijGTwy0Gugm7dGlvJfxUA+jX44AjcUZ3ITBEF8Ua26grMbxKsm6
JE1nnyArrBq79bzQxpzK2vKL1ClCF2rKJOjexhPDkkUbLE9rS60+SGb3nnwl0oJhAK1508yubBEZ
aQX7vtDl+bmj+wAjQBxl57tPToFHsbCCQXn+10HOyBFIrCGrXGFHKA+CznSAZ1Z1ikwoHlouqeBB
i+gZ9I1wnXgYr3LvNKdhspuDbsvuL1ln79gmADG8odlNxiCNHFr7mksomZyKGAgDvHAjaU6lOVvm
AxJEAyKOcoPjtEqh4teItLRnDaiB7WaSOaVv/0kAScABQBPg+r8RoWCQWxUdguLBrOXVNRqrwisZ
wT4pS2l+g2hWfy9pdQM/koqHXJjxacia/l0kKDzuH8Cdl8MvAfywJgS8oW3POHZEXqetwvQ7z4zW
gyOcPBmplKReb+ZOgEds/9wqrX6eK2N+T/NPfhe30BIBYvTaWzWotReZJjIT0hKOzabFArvEXNDI
T4M2i3/naKK5yF10+DE66mVKpSMlkNuDsB5KJmkvkgRgNl/v0CjvkNw3zDQYlXT5ZFhN9j6OwuIg
Rbm97EklkeVlMLjmW9tViiQ054jWe2CbCRNLzf494zZ3dpq5Pujf3F5MNFJW6CFQChK87ackZNrC
KmWCaVvVP/W4SsW1sLv8WRahU6MtgnaPqzXMTQdbmNLl/k7aW51oQoeA4w6DYRPposWuu7yRuBYl
e3YlBaR02nTVWWlF/MAlaV5aRle+GldHsnZ7b5hYtsr7kADe6PsMmIvMcw6XNZaz2U8tyT5heIkn
fNtX/v2HXPuKr7N2KnGm3Uy9V92M7Q5NMNOWk26Kgmzp+gBztJZJdFF4RReJL4wsS7cEcXexYuDG
LtDDN+tcUpesDhwcD7ipt6PYLp3gf/GJ5zHzo9pczku/6B7OTcmJL3uQBNzmcWwmyrxVrIrB6/by
gjaHaoDSovOdOtHDKBnjk23Fs9fK7XzKRNj78SQfkUF3QJnrdIa2IF7I0EG3WO0O4dQqyg3woAye
hb9ElqixrDGLwl+aCpDAmOQxDVAtqxRvLifzE7L8OMSGiBePnrBq5RtiT0y+bHv6R57ivDmpGdM8
r20K6Ql1gyj3xlKlx9ECoLIu4yKij4kieh1ASl8/hlW2rMb0aQSbve2q73qLkM8F9GOWu0Ob9j8B
QTfx2VDa9i9YDonOR6foPs25gwBGaZhzciqUCMOSoeqG00B1kf8u49Q5J/kUo0zaYwH/IJoqUr6p
aj9/gcLQtQdhZ+c40nTAk8gG8rLqXr0ObhlZd9WJJA6MHIeMgmHfGd4puBepTv+kdYnfd1jG/hhi
FH//jOzsGgQEKZdIemjNbXutcag0bTmBgVfruCKJI71RRTx8xN0LrMYYtdTUmfz2g2mAd1vNVWh+
3DQmmhzUxeD0cVAMUe07KDdjJ9SX3xpVy8/JktcXEZWj11lK4Y94vx/UBDtXiYHwyqpBy/m8kUZG
ZjbN4gEtCI1e9rVLrOQsI8Tw5poaCPsqSIKXx6rQvfmmdQHMCpcndB+WEVk4qCDjqcpLcdC93nsY
jUQJ6CeJ8Y2MRtotXA8x0EtkVsrCLeao+FnGcDzv75P1QtjEUp6GgE1AowbegioioUczOx/EcOwY
72obSEvSaSpWUo5xqqZFOlhv97HA/tPeoEZkk7w+EdoE2AgvOBClvVQHqd3nn0U+Rgfnbn8VB0Kd
w118IxzDbMgYIq76wG4ZFGHfKRtelGHldLDOzqUHZYbxIfcdWv/blrSVJkwLcS0KtAmvUndUKuC/
lYXLAFTg4mhes/dUrAQ0giG9fDOljytFTYumi4McEya3rcMswGmtP6hM9mIW4BeIj6RldNo3JYPZ
D0ONKEYS6JEmPXOcrFOaDOJpsbOO4khYJyJK6SkKIpD39+Le2wTdtFpxgmaDfPp6bywS1l9y5sAP
WtroYa7kVTZRGj4i4/79v6wEkIq0m72/xXBNsa2JtiiSABLN+KMyyoYnS7ovooYhdH+pvQO2Dmvw
5kVm7YYclzqjZic9tCAg5NWpbB2YhnnumeXyVx/33/7DYut0hG4f236bKzhVZEsa3P5gGqL+nWMk
sVsMsn1GBEv1Be/ioITa2ZHrY6EdDbIWLNJmrySLruaTVsVBWOCSQCIxX5exNd++L1iFfJbcDXjt
dl8kfT4JvLPgc+Fr+l50ACpMCCtPQzcdAf53Nj+s3/9zdh7LbSNbGH4iVCGHLUBSJCXZcg4b1Nge
I3QjZzz9/aDVCEQJpeup8s7TBNB9+oQ/IAeKphbnev0CbRX4CTP0+Gpm0jOvqSpkerDnrj4jru5Z
wFPt9K5mk371qtneCfkb+59UCxcG4MNMKdaxODcgHDtAVa7jIGtxCIdM+xSmQ1oe1FifTq9vla2a
k/EBIEY60Mya12dAkRH60JWdXyVy1UcNLYqDUEeJn12rnHoHAcBE8z7jBwCNxsq9oJJajPud2DmK
G+djAfQxQuT6AUewuhAYV1Roc/bZVepFdMnLuMW4OgpPVuaRpPXpXo6y8YVRVkTwmI4Hg+j1Y+tq
oZg4peXXwRjV+uC4SfxdHRVMnh0tnMhcEvt9I+LkMEE//fP6O984Lsu8bSmtOZ03SPvKHbjMQzO7
NpnbNnzg0HqKVKfd0/nbSP7oKZH3MWvf8HbVs7m1lNLi0w59RHOrF1eqC+eYNwINCrrCQVM32fn/
eDj66FC5UCu9KXyjtLTrpNbyqxmqzX1m1tmlHtJqp7zeejRqEghH8BVQ+14+738Gsm1jmSXupfk1
x/Tjd9PP+jnUHPHDKwuj8LHJclPaV6K5e/vD0ZtZ/C+gHt+wU0D9ly32Fzle2KI7itpBT73ShzfP
gfloZK50pXTUA9fTw7DL4ftCMIZqXBbYjuFH+aNOm6IH2Rzt4uI2TgKdQU4eIxAo1euLvmrJ0JDD
5iSEttedXWdoHmm0998bT4txqTDmyQyganQo1STTWFg773QDZEuiTmlror1FwbCuUcxQE+waV16V
eQyzw4yWPIY+dVhDSvVSsJyVVc7nnrAR+46Isj8GxMevqKSMv6pWd9PAibEI9RWlm8KdW3sjFC9S
NUQ+9Dbo5qwuNh0KokDenZ8WWR02rO50cgxpnql89tjKGwGQFIQG+HNUAmn0ckcrdSrgjxeSXK4q
D9Zc9A/gazvQdQt7j/7xThDafO1EWoIQ4K1bUptiYewTt728dl7YvmtS23oi96/cE4D9yT0lo6rM
QFBxOjo05ZzaV0Pa9Se7rBgEOJ2Sqpc5E8bZbmNvl9DAs66qEYBB1tIOZGAFR2v1Lsp4KLSRHVGk
VvZbwUEgkEqEfexgmTtp7tYXtpbsD8zOklms2pxoeMiRfGNhIyd/rdD0Hty6608GzYcvr8eOzZWA
44EfgVp7M6oah9QOE92SVzGJ4jCpSUJ1hZluhs3gTj3y3JZZv0A2LYYXFOG3KTRAbWuKkyq7tjJM
fw6I+X9oBzmHuPV64qINnnln04HBmCzNit+lW1jHoaV98+bjg9LFgp1Ho2jBj6+idKrliocCYXat
DG0wgxx1ZXFAhgu+hzHp9Xx86xv2aNaTQSzlHp2p1WktwJO5apxBkV7CZiEm+XWy7X/mPDbefMmx
EjQ58lGQJDfN8Z5bPQ+ZX1x1QFi+pYbzpSrk3mj69pJjFSBei3U4yco6MOKxNhi9mzCYkHbzhX2i
nkni8GdUcKPy1djujr0KJ2Hnq91GIubFi9c9orL8WS8ruLPTKoWCCVtMfgq9RIdXUzTv7Mmsorve
SDT99PqHu02IWJFilp48rMebKRgG6c8TmuQ6JBFkrQEfQ5QatJ2LZut1siueleYWIuZqe2CQ3ctm
KJJrU8noXOMPeJyyzn2XAM87UQq0nxDXy99+FBlQg7t4Lvz4a3UGcCdqLG2mmk3SXPdFyNGbvS4O
aBROn+q6Sf8OOYoBWlfL06CoqLQNjch3PunWCybKoRzwDDJZH8TSNQfmLgxz6KTDdY298J7kZa8N
ctuQX0z/0OoF+gQUcB22ux6iCNPD9FoqytThjmJ6Z4XL+3Okp7Z30tteVYNaj+VHMPNJF+gAmJ7e
vpPAwtNp1dlJN8q6nsyjNtPj9JqFfXQxDLy2BrWZd3p/WyeEown7if4VpkKrS6PjJXftohW6OMAH
E4IbTwKV10sTRb9S9AD+j7j2LHfDSG7h5q6uw3ycqLytIb6qGsFNqQ0DYANmrdiw74lzbJ0RgMAa
U3I6uOp6t/aZbrD9nPgqYlkeOiS17tFapwRLMDCfoIq20XnOp+7r659tA81KVwTVlAUWvAGN6Sal
HNSCgjuyUDcNcPvTg3EM1YfIyeq/FhbDbdCak3ZnYZ3p+dSKZnis5tl9D2xLYbyTR+7v13/T1plZ
Pi6ao/hH3bQos47tVU/I1DRDYvwSkZs/mShU7JzM26xguaZh8yFOB0p5HZQULNKQz2U04FpteHWG
enz09H56tGs1Prz+QM8DsZdZAR8W9jNgFcZVzJJeplXUwnBZPQJ7KhKIwqTS1UOVDVg2z0bVVAHJ
NUi7yCmFfkq5Qj8DSM2iX3VUxEdUu5pvSNF379W2zepDa1e9cec6bHladIsa2xyjG+mXkrmon4/t
UJ7c1rOOgC7K5k7p1PJYNq4paSdUyffW8IYpMPCR7ANtnNUeVlRSOMGc6LGBirLS9DvRf+NzQiXj
GcHxggZft3TSYiDXU1yEKgrvs9ZJ+1Gaab1Tlm59TWaSCNzQ2WbAvDqpkSH1VrSol/Ru3x6gnDET
0Ofq3uoHdefO3IhBi1jK8+QRTar1SdVjUU6VizafOajaQQPJ+35o9fgReU39n1wd92TLNtdbZp3s
U7AS60frnVxXZsdMwCao6Rfcvb7nUynPPd3L90hOuzv35tbnAqJFXUgtRdhbhVil9PqCvqW8OrXa
MZ/TxmOUokXz+pHY+l48z+LXBJX7psldRbPWFNIR10VH817r7PJQKDqaJX1R7hT1t2U2nZ6l/Quv
iW7ZeiSPEORQQpJPqe+s6bdAHSbomN+fUVzoglJx0wcHsNFTm+7injYeEhblAqsittLOX+U9Wqsx
XDRMcfVoA1mnFD+Edwlm8D9kqrQ7QPmNXYIQDH0EJIp5pWs8q10bUyxHispEnZJTPM5FG3QmM+Nc
NEqNWaup7xRwGxsFbgdVFXMXmyHM6ukExmX5mJTZdY6VIoCZbtyhQrFnI7j1DoH9055YOs+3MtRQ
1PN2Rpyobkw63FGcXOF62AHQrj2hua2lFr8DmJikUDfTUyvGFQ2senZF+HH+B1BqFAYM5OzvSdLl
f17f/xvXPSJZgG5QMkCkfx0Ue4KzmeKxAmFlkI/aOEx1EGaN/ikJ9ST3R7y4LmVYyJ1YvL0sTTTQ
hrjarWNJhwSVVU5IjdTuiLVLR1gp/R6t2WM8mooV1Ph6Xyd18PYQm1vvlinMIsyxGHOsD+HEKen1
IZHXYexwZgOi+jk3AM9no6p/fP3Vbi21NF3pqyMWfhOfFWHpo8gcrgJUFA64O3TCd0pTHrPBAO7w
+mJbwYX7ZlGwJIW4cRsfYNngCYDgkzpY9rdGjhoaU0bjXGxZWxB5S+OslZ3zmOZQnXfW3npQWswo
x/BSTfgOL7MK05bVZLZkFZYLMLSosHtVq6Q6JYkb7Zz1rejy36VW1ysC9TJCgIypsYu7QZ66zWng
9viL5Irnm1WMocDr73UruCy2es/NP5ioqwUNpUHdJJcJkis4Fph9+CCbZA+sxT1z0+96vujYLrSG
Fn/El6+wdbuEMQOgqbCMLfNzRnkzF75j9soT7vW6epJz0jg+9kaiDYQaWl0QO5VNuVxFwreMPM8C
R+uU6c6uXLvEpslSPzR9Y3xz4Is7fjtFuJ7qUTZaeH3Ixn7CBLT+K8xepCDua+9zJKw8P3u2aARI
6UqDx4mIeeMrA9NRqWkQA71MhGoQ5+Pw11ZRt/fHwlW/a3bu6QfMcMsPfT+EH0Vvzw1irToWH7Ay
ken30qh/UEZ0r0+VlxrfXbzL+4MJVxTBZ2nM2UEypvEOjVX1mGqplaKAVZ/nd6NuoAdeDp3dBoMy
eVmAraL4bTUUlh9DOm3EjNAW2p1e1o1GR2mmT9tjzx5MSSFk0IaKg1SA1TKSn4EtAqudMiTYUyIP
Cm/SlSXZRTH+yuLMiQ8hvSWQKXk0fh2jUXwhSjnz+8ZzmEv5ddZK6w8KNeN0aBst/tGkVTJcshLD
76yfm/Si6EMTHcnmtRQ5H9WVx1CVwj6qWWQKPzcj3SCuJYYSFEaavJvBC8hDkU7Nv0SP0b7X5Zjo
x0hRanBRQ5r3X9KJIueAGXuWP81F1Xwq08p+jDS0n/zZHsb6CX2fuPRlbc/fXUt4vwe0VU7eCCzf
7xL46WdFs2vnLlerrPO5/ft3nch18Tg0Qz/4dtRE7oG6ciC9zywRHXBoQXRJwLeez2qDtqQfqdx6
uLZkjjxoU4e6XTnYo3Yq6U01Z6H2WuZHsqwQdGm95D6fhqaDOya870jgDm7Qjrn1pfKsJvedxaXp
UVeG4WqV2iB97k5XQ6QkycdzHxfIXuWai1we3rEYTPgtOv4YNcUlgv0SfFR10URsV0HJZYH9QR+1
fyozRKQwlIpd+T3WezbktClT78t2tr52ShgDALPSPJBd3uRHWzCj9idQbtFTTzHZ+JlrV8rXfKx1
O4jKwr4q+P1+MtJCOE85TI3ZJ2dLezalN/UX7O/qL/3UWK1vlq3xrazwTT2ZmWEXf0E16xnsygxl
nNdD0MZdSV24CL64AOBupsGlGCPh1HN6tbrMeAKIG372Ks/9jQ6G/FQ12p96LN+sH0hGAHIA4AAz
SgwUVz2rRiCvUdVzfhXtlATNgrUrEyU9Tor16/Wnu2kZ0eF/pt6T6qP5uB7DjrT1VegM2dVucH9x
Ry/7EBmtDebIS9vvZQ8pqhNNwcmbxq/gddO3K3iyMNYTS3OMv9e9lTEdm1miXnMF7FJ8GONxumh6
OFC21eL0+rNuXJQshd480G6ulPUwKe3zPPJUIa7h0OXYT0SzT0FtnXTcIXYaVBv3lkE2x+gQFV/G
26vqKYlnwI5uzry3Gqo/XaZMv7WOSdnbHwgfKzSzKWlu55RR0ntxGkmqJwMHIb+ex9QLXDe1/olb
rJ927uKtS3LRU4GqTkv8hl1mtqWBwiIFlIiG+sFLjOGuZ0A83tnGSNpaeQnKDX2uHQtVG/dO4da3
gzxFW4xpMyCU1QvN8VTNaBFxCpvSO2WtWSPUxrqXXGnbt1urAaKhWny2YbnlFeV2gvrqTB9V11IP
HCwhym3Hu0aJ9gY0z8jTFy2hBbrIVckbdTfqGt1WbCwwBgbaSDgMh6Vhej/VXvNrNnP3Xzs2ua/U
zBW6n9V1/iiwynUfJxNtk0MbK648haNMfqhhrjKyHShsX99hN998+XloBWMYzWz0ZhI+KvFkJrGX
XTFuxWkDLbDFwXbAzbX0/ukjxzi67iiDMMyHHdrcTarJylQKoMsXCOmNU0mhJfEQVV1GGRKOR8XI
s6Msy/7OEs78oCfWtNdfudlhy4JUfNR9OlXDOhLWXoe9b8yCOcSYazGpI8eq/AglRe40qZ4Dzfqj
Yza5kBAZlRHoX6abhu5i8T1Dshb6HPa+PkQgtkd9sCLYUG3NvRhWSAuSsdCXk1WOvvEwpfVPXaTF
B7Uw3M+6lZjTYZ7gnJ77Lh+o7xOric+GVzlfsqaxh8s4lOIncAH5Q+oh2KVp5PGOEIa1+ThUxvw7
x0PVCso+BNygJ70mfe7XWv/Knu9aH+Dr2H9Ac72TRyRLDGyd1LzIfNIem6YaKL0fiPoiBUU54CSB
Q0PDQ/+1xIMtKpCKwj3ME5/qKbRDX0Mu6tvrG/MmwPK1HApJKIdcyjcO9Hke22Oc1/Q5eNYjrmbt
FyvZ1WPaXIUuGONMGDg3uDrVSfs5VmV2VWWrE+cS5bHOqj3vh1sIGA/DfIr4RQkJYHC1H5I0lbYE
U3pFojG5kzIckDjA22tM0o7vr4VBLHXzfZy0yX2ho+oS147xfmBufXj9rd7kOssPYQxI5odfKCyo
lxvTHkLESQ3m/okwp2MoNYK90jCbVpFhFq7CniQ47hyHrRjDcovcNaLI2BW+XJST5s0L8IQeSJT/
G1lZf0mVyHV86kvnFJqF+RN+WPoYzrHT7NxpW4few4wRZDf4AzLgl2uztUoOWZlf7W4a7mtV9uDN
8NKLe69/ev3dbi61uNhCfSKo3WQfSkm5t0CXBMYWNDhx8y3aqPdHMbs7ic7GZ3QXGz2E22jK3QjK
UEVExqSiyYgAZ3E3maK8lsKxjxqjhgDni+JedcJ8Z9GN56OhtOiPkEeS0a1eZW1UNpn5nF1Du2p/
Ikxb3yV113Z+os/OHrJO27ge6JeZiCxBoL5VDKBxRgXRs2lqyka/7i3tYtcohheNTI5mAgUYuH56
rEXn/h0YFR7KBMydsNXmnEKiwfV2ti50wdpjVFnzYjhV7CRnG5k14166QUjtoHe2bqD3pRVr48h9
klgO8Ckd9iLBMhPjCaHi4nNipM33GfzwaRSC/uysyOn8+o7bfEfLmJQjuyH0j6h/giA10WvW8UFD
KvRJ5tUYdEMGUyqCtfj25Zjr0AxmbAnHbwmm/4EElnaV41dPrlC6mvLFxQnroFgZwrBlL4+zM+2y
3J9f4eoeBZcAVJf2ECT3dZaNOw06wlkLZhUXznfgiCL8Rsu49oUl0h+TVw8nWbUlzOHcmz6Hbdpf
4DoVOznS1san5Y4WB4M94waLoo+oG2UmIJvMbpL7DPbTAYerym+VbE/yduuLMthixr/kYoDHXr7i
TKpz5YohQzzFbtHCTxA+pctx9srIwfCqdn68/km3Ho3evgkwDkQKz/hyPT0eS8zgOviwEZ5orGTN
wTyk5her72vz/9g/bB8OHRMnE6nzl4t1VTlHo1qIazNn1Z3QxHynVXqFKIdlB50zxv/Hw1FlY41L
S3ORp3q5ntRy4YTomFF5uuHdHOYfe28cjwn6Sl/f/hr/u9LyWf9zMkCVaNFMOnRtGTIfgIUJ+l70
3bTQ3muYbn0x6glE8hdCJDqaL5fSm8aKPY2ScGrKwi/A8T3KprX9BPbbl//jqRbMKN1Q+G3rZGGC
99qrEeioVM3ba+Jw2A8FOq20hHWqltcXW3ba+qhTiGD1gaDnLUpe0CpT6RKl1y6OumBwjek+Lt15
JxXZenvQv5fU3GIjru/oobETswUOe1Wy2fiSzrE4jq01n8q52WvxbD0QBQ7lBpXVMht8+aF66dFP
qhjUNZHEP4128hXwzh6Cbbl016+NqoZrWWUYeDMEGYWGmn5loClvW/LcojTum+7UXKzexvPHpT2b
VD1mHqa2F6q2XiUZOhQOcIC34+rMlqAKuNSueZEm8DXU6QypRAQSw+bT2/cGpmGMsUidb6kLjT3a
mRvbWM2gOXGIp1b6Xu/sgRs3bxuyqUUtCO7XzaAzLgmHjbOUHKHXHdMmnWmUqvEnvAzSE8klKttT
r7VHQ8x06oauOdSpU+xwU25Rw4zeFlYK9AUuvpuMNUQsMKL4kVfTa/XomOohqvQVCrqnPkWKAFCJ
m8EKViDa+0Xu1d1dUWSZ4QvRhQ9U21nmAyXoLuTce02vrc1GzOGXcXRuwdp1H2GMoTMEyIFL3w92
xRDDdpSnLCl+DSFGMd6QtD97Rg47N8fWWSI0UDxQp93Se/XQtRXDw4ZpVHv70cGt+ptHu/Hw+jbb
yqq55QHvwFezb+ysPFnouSiz7OokTvQ768bou6e0k6+NkNyBEKHcMYrq7vVFt44Rj0RIpyYj0q6u
jtbsNOG2qbxamaU+ZtqUlX7oOa3pA8nSf72+2NYHRKEEQC0jzFuEtF0jJK9mLMaPgVJrJEN5h15E
SH5cx+bdBB/n3VipKJ47VXN5fe3lQVaRasEqU1+CNaHjs5g6/OeOjEsZabIjHjJQMj8i7v5HjNL7
W3hNTA3c9XveXRt75sV6q4sS+0O995YReCs1fAtyvZ1+ebO+Z7i7uQxcaHgkpDRAo18+FuEfemNs
CPj7hfKoVPCVGeLuZDJboQkBBvSOKS8x6Fz7kPE1VeaWubz2sd73ZzMGR3aY8FU62Im0tYNi21hg
WHln635ctzXCTB0QtEOWwvHZOYwbO5bfsgDAKT85KKsdqzqiJviRM1ZF9tOwRH2e3M4OQJ0Wb7+t
sVhEf5mYjALsenSghmZtpG0LgaLLiq9t4dK1ygvYgXKy/4/MYPmISF4ug4qbFk3PcN/oJI04F52J
T6WzeMGnZXhwxt7ZKdu22kFLU5BQQ1OCk79KDebCzBUbxUt63SZervqk4xwiyuIXMmLlw5hq4UmT
TQWJH4HYIxTKHv3uvNP8AezdTtDb+poLfwA6sIEKhee93L9TU5euopEkowQXfevqSQsQwK2vUkbT
8fUI8PpSAKVeLlVUKDLgmAmZegqx7Oq66uDEVfZOMSicX19qI5TDG8B4aDEFWvA3L5dqjDahrUVC
HgsNzJIDP2GM0+Tija24q1DwO0/xHnbiNhKAXAIuyH6lgLtRvxz1pGrTvKaVPobTQxFG1mfqRtXb
ebTbOMoybEYaQEtevi7ZjDhC9tmjl9j37nRMosR4bAYlP4RKbj8kTbMnJLC1no7mNJRgNu2Np48u
qsKYNdo+SVxqflNq4aM+xOKdbvQ2+KWxe3Mh8Gw4ClCDoezSA3756XJ79NqmgqeKF5fzqVNwi21V
rdpZ5XYvIkaO3NvikklGsw7biUktbyOKcB1I/X9XWRWeBF6Dj4YqduYct3cuK1GALuxtqpt1HSBM
5llTDHwOSkn5e/amzA2cVrXu3HBkKBAJcbEsZq+Jq0ZvZiXAl2TNhfpBxYOryct3CY4DtrEBqK6w
CufSjKP2kIzlHpJ0a4f8ZxV99cXMMI6zSc/ZkVarPkX6JE5lPE0nW+t+KACfdzKmreVQjIeDALKN
8Lm88P8kEmlHYg5LHgXbqWyDHCvh1NcUI7pP7K65a/g3O0JdW1+QuSgZL/ZitxNsuzE0BJGpsWqt
Gn07doDYoKFwNjjonxSw2zQl+/RHXzbeXhy7NTbjC0LzXfbPUvSvQcgjeP6Ogiq7YrDUgg1xyKD8
Viuw/euZj3wuK6ERRVWQKEbYXcXYKQ+g9vWg1cr4G/mc/Y+hS1H77pilqPBpYb+zv2+ZBctPpL/P
kBNb1htnZ1cX1sCwAYIfWJCPkSiQdUVC+jMaRv3DlETzGYgXDskyL/wqc1U/46MGUd+4j7Jw4p2D
/bynX+aZi4YT8jTIOT5TPV9uD0sFDZW0PWxbCP2539lZWAepMMwrBtdu7XexhV+pF8lsOilDURYH
d1S8zE80Q7oBsCYTW8qwtl38LaNpBnnVxslTmtaNE7Qo6/W+k81gr5LYpcM/trWu7jzCcirXT0CW
Rw5CSAA2uhyA/2zwuHLjIvHs7OpR+x1NmkinDoUhOKFu/aiHqPt4uAH4UznkZ5hdyU56snG+LBNi
I/ks49KbigSHJW9KYz2/un2tvB/Uvj1plrTuarzCAnpC4c7jbiS3HGZ0+BdiCp30dYTkcCl5FOmQ
GFNPvUxV7QaVZXwzR6+oAmua5xJcJ+a+AWTt/l1VWdlXeFDjzs+4eesgdDlli0gPChg392qR27KZ
mGZeKml9r2oze4L+bi9jV+tcl3X23phrUGDqLBc8lnV5Y8LCfOrZyIZrdqHirYIaD2YjjDvaF0+B
C1KAG3vP7Kh/ZPQwnjK9ZI47R3vk6+fo8WKnPbuX05ZZSIGLw9HLnTa63uymaupdPBPZwQdDtyGp
NIMwxb1pIUqOR6CLyJPsEt+u3eqp70rV9rOsS+ODQNbrPb08VTmH6CsX/hyK6FPO5n2n2mN6nc1m
vid70Pfqj5v9yY9GlACXGTq7t8bDNKrHURa4KfRV/C010PsynUicGqj+uHKZ1U7WurEceTECUeBi
UOpZc3qSSG/CGKT0BbXG8WPoNE3AhNj00edWfrlV/fmtGwEyKuAEmmrQom7qEBf3rd4c8fpAnttg
oCXC7sHo9e+KDM2nDNHKM0jQdudKvcmG0K1G9tYlw0MchJ7lah9kZdVTG3kXwEbTxTUrNzAn1AWH
AXHD15/vJktmKdp0sOwYJgI0WgW3vivGKGxGtpyNjt/BRV0uOptgQP68vs7tZ4OqAE1oIYPwQtfD
qt7iNNGrci7VIF1sAxGFdjrgPeGcJKe2rPb8YG7DBwovTG3g7RA+bji9rY6Ua6Y37sXqovqDJ4r2
XAGoOEf4T1610et9xSmKd8jRtsFk4CXx+uPeFDyLozzFDlp09LVvwC2VKT38TDTnkhlq+B5pB/mD
sWXHqlZu/UTYkEvZc6ro8PqytxuHZZHj4rIgQbpJ1jtsewE2m/YldpT5ToAvDpAX9U6q7aY7G2fj
gyKeQRJG84jRx3rjRFmE6qDR491QqV8AaOuXIVGdk6M7+aEvR/n19SfbWA7QCRM4cgmghGvWC2qF
GbZhOkfCrofMh+7V/Bhckbwbi0w8tcP0ZjwU6AiYc3xExvrLRPflGZxwsgTwwYLukLuflKpU/RTN
x+/AzpnuaPXf159vY8MsgpNL6U9YY9+8XK6TMUapmeZdwqWiG+DavptEp703FAd3XE/rLrNqdKfX
F73JpJdnRKgA5YmFra3rq0Up1B13rr1LizVsdBdZpGi+ly2wjxmUkbgg4qj8tGSu/VNkdbvrgM7/
/uV1x/LAMxZVtyUMrZZHi7UbbJtQXvPQp8k1xDnkIXe6VrcRboG5oELJdbkMmZad9Z/0zU0No8PR
07tUdWV+q9AQvRZJ9Oa+I2YetHGRTYHRz9FfXd1Z1OAnrECedbBrPzZKox+7Uuxl0xvn+8Uqqzfm
1qYZ0edHVG3ymmPlleCGQwPPgQTpwtf3xsZrA7zLnuRO4OusA3ZUsO3NCEVdp52rg9ZN+sXo3HAn
YG2uwqcB6q2jELJWwRoxgRgUMnrms9l80UYBVj6ajZ1ovPXamFbhBUE7CMrO8iv+swW0SNOyqkbs
0Ujzr3Mbyrus1pKgcuxhZyWav7ebegE0ctWhLHVrLoUt6qCPCdbpzeA6752iir736Fe812Y1Tv3O
EEgMJXlijv5QZIisgQvR5de8t6DUh31ng4SMY3C95pCcEfRoG9+kKfk+VmT6V+gRHBCONHDfhUkm
HhMb9bBDnHbqbxVj5M6HqqF/dFrc5IKctl4MqKs3H2M3k5OfmfSffUFK2yMsnqhHB9RtEnht0usn
qbWV/pmkPFN9nLnnHp9rzyHRlJmaHorKkxEeugmzrskp7Cd7FjlOtKXiyKMymNxsXqe5f0xXqCXs
hYj7RtSj+eRidIN8YjR7sx9jBzy9I8m17q2mRjGyH131n2L00r9xbDgfoPhG4WFQUi/27V4r/zVr
mX/Egb2a73Ki/3s0ksLiMNgO+Eu1U4QR9IVXfUuVvPjZ9F3mBYNl4TQh+zIc/Hly4s/ChVlzaE2r
PBqhO3TnsBvtRzsf8v6DPbvGp9J6lsNvQuN72kLEoF9vLMAd3OePQ2eMkW8jxqichJZUD9mI4W4w
CEX8TFCtSs452l+j7zRa7Z1aHJ7zwPWUChBpguIDJJgRzbFOt6r3eRFr1SEcW70MTJlV5mVuUHZC
1Cn9VpTIf588Mi86AsncVb7VtK7t2yLuFewqXKcL0oI/vqtY5XuUixVxqEIYwweb3E3lS9kKbYiW
W/jdVAOEYmA0GfdO5oz1o6JnU/OhiQz137yYNSMQFfKXfl9Vc/Wkh0LcpXYxwWqhcaX4AF7q3yUf
uw+GWYRpUDU5xBHTHYsPszMOjm/h0FSfFV2v/iJHIONLzZJ8Dx1GjW8lbuo92Wmpq+/73qY/Q3XS
PBBw0VEADlcCyXKk848yMuuHKdVn6ccQcmnxVj7AcqUsriML+/1WFiN0AUaZKClfuN2tH30Utl+5
Wvq3Rq/FxIBki+aoBjlq3fst41lhEo55e96Y4l2KitRPJ7G84xsj8bKKibA5Lfql7FldYFkvlNBR
bHHtib/AZeruCqRH7rQZNuMWgZgKDo0fULEvY6SdVJoKJy+5Tm003GtGE2KulNc7dfVWJHa5jSkV
yU9vEGQTl9dYCwVxmG5IDpCiZsb3uJPWeLXsJDdbS9E2oF+zKL0xJX/5QDEUQqhc2OAps1L6HQUb
2JJE3FE8NjtU942lyEzhgNPg2hhvqHpTDFZaYWqUtgbmzHV2Kis7ejDa3tsDHC1fe5U0QVZafCdp
SUE+Xd1lrWUXugsS/MrEozvakyqOVmHJf5Qskg+DZg712xMBMgASNVTnl8HUKjOV8IX1os9DnO6a
8ZA1eXWoCEx7bcuN/UdVT8a5yPjfKni1QKwlfhikaSSgB1l1XuDVdR24KIT49qCbvy3cYM72lBmH
zI6K+76afnE45SGa7fw8lHoXtHXR7xyLjbyc5jUydZQci+fN6vAxWJJGPEfupbFL/AsiLwbeX6nH
1nGLn+ZkW3eksXsAm439xKIAw1EFRlNyTY8NCeGzBI196Wg1HzBLrU79HIEN6BRnJ1Debic62cs0
hF76omC+2k6YwKAtaJX6RYsi2flxNIbJV3x9jPOQx03yTzGEe8IQt0/HdmI0z8CAmSsNvpcHM8oh
5I5Nr12ScXAPNeKZx1AH9J7m1V6ABtW+Pi4sQkXFf8tD3oBISjSdJ7disJSavVsdK7xmTroahXbQ
xig3+NNYOn9F3mrc8LJNXV81M8c9GUVYpgGS/s4XnZledKADmISHcYgglgIYGrlnC6fwhaEvvved
I0QwFIX+PoFjPx5ikrH8gEawKU5KM1hPXu3l4k7mU/tTgtv+V0tF9tXypki/w2Oo8C5qhKXAg0HI
MoOMiTQXqjfqf+y2tpoTNhrDdweFwOlcIg3kHEPagT9y040SyMuymU+tIeVp1oaekWBdWM5loY6X
J81LJ/dg9yiC3CtdQ6oSobhjHixTJl6gKkOHWgVWMOExLkbwwhh1Zz8zmMMFVhlZlfpY/RnWIXGV
VvdrDCA/NQ2sZ1INF0wDCn+OFhRhR4cBbXjDQQK8r2NfGdsi9BXPnnTflJHQfowYPRYg4fEr9yNh
pL+spE7CgCxA/MYR2zBPeeJ535XShcjiRbm8bzQvrO9qMp0Cg3C7iU8dpPtfItNCeeqssf2oibJL
MT9IitHPYaZJvzA642GY52G+N0ovjh49obh9gB+9+90aEptkNnbQoM48Md/H6jTIg4umSxv0am0o
vtmFxZ82FHz4skAn8KAloVAgaxvlg+tJ0QeozEymn46R8e8ss+ynaFvjHoOVYjjqMhob33HSqDqn
olHPOQPA1u+8DCDIkCt/dBv9Q1errZ/T4Cln0evyV1c31fc6x6IBAsRHBHSKLkzMswwN79MkjCk9
NlHxP87Oa7duJG3XV0SAOZySXFGWZcmp2yeEPbaZc+bV/095AxsWF7EINQYYDKZnVKuKFb7whj4+
iNsQ+rKZJ4UbLcnwi49ePyZavygfUPo3zYOtDn32vBS0Wo4DFMjGr1Vp/jTEE5SjPBuGk5TMsXbQ
g7xDnKGKnSe0nqQaEvoY00gxl+6Q22oSXYpeC0qPkKf6lmUwo109bozu2DqLnJ4tM9B/lVOFVxKp
owS0LSLy8bN+gcY6pUZwrOWwwnW10/vYL9o+ZAvI0tTM7qhM7UsAl3/wF63U6ndySPbgdkVrWP4o
B1rqxkkM83xapO5sDtninOlPoN44YdX0VEuRzmkwx5elDJzHttTlj3NEg/NchV0Wu/lgZp9pxGUz
X1MPm0Pd2XZ4ai2t/Qa3BXZXBadx+B6qy6j4uVMrpB/pbNSnKIYdkMdtk7pLV5eRFyl2Nfp2NeTn
KVaqxucSVl86JTKW9440tf82pen8sDAlkB6mZZC7hygKyTGkMC4fxsiMbFxgcdYCA6xligsjontq
Ui2D0AiXXDrNErJakIwD57OZ4KT2EU0pllJN2OGcTy75p5IQovuIImjcPi9q0YZen5HgXvkqKrj6
pfsaIFdmnPRiqT5VZVMv/v2Y8+bZI+YUkCLoFGBwbqJBO0euG5oZXf869iY4jyiy9vohixsI+ktr
HobyzSQaMSS3CXBjodW1xgJbJQ1CgAxg7fNxPGLRnB+qtol8ihTNxVqs2B/0ZN7J12+iDjEoEEOh
2kl3bx0kFlX5R5kaZuDUBl96NdWfSe72hMhuXrw/o+CeI6RYqPGtXrxB0eKlQX3smk117tERVTx4
+PVLr5d7ql8iqn0VHv4ZiiqrEP66dSIk3aEYjpYyfrLpELtjX+F40qTgF1FaCNwOcyAATmV2THEN
/Oc/bJo/fSua45RAVrFEGVPLa3twVDhoWV5bdRZFdn06ZFaHssIUp5LHQyB/uz/qxuICYKRNSc+E
ossavZXn2Fli2IEURhXb7zIJLmVtSck3VFD3qvpbQ9Eo4QPiScTHXJXf4P92xSQWd1n01Btm5LYV
LS/8Hl+Kt1YtqQVDs0IEgZjztu+k2UGrTxlOF2qhPMVEvg8N6gs7QfdN8EdwBKZHHDoHvc/bnA9g
ciHU2xBdg60VyslwsA0aMnFd6K5DKr+TS9wuIFVmWegf0E6nJLvKJUY5WjAghqYfJuyITpK1B9RX
Fy+E7ryzgBtzE7kyi0doeyupbOHqDC0Wk7s8rPNznRbpocm67lSXcuWhULLbvNVuTh5z4+IigybZ
BLP8OqwFYmGYXTymV72Ls9mvEXiU/BQHoOdcSpbml6qkxEaRpuJnv6TR/KGYsH4aollR3HlO0L8x
2Fzn3mq65Xj/iNzeclzhMLY4m0IdeV3LDfQoHyI9FDZ7doublRI8Y3bZv/yXUYDJ84Fpf62zFkdr
KIekNpXPXq18CbHt90Qsw8/7o9xuIQ6GAG8JvTD6T6tLxuhgu/F6oPTQRoEnDLVchL2jT10/NTvY
/62hMEnkIqWuj3bXaqggxbQghT9xDTo1eZynzHgO8gWTzC6dxnjnaNx+Ix5bgIp0R0Ff3KBMoMJq
Tjgid6qaqeyNWhQfNaXZ46dsTIn3R0if8RIhPrwqisxmupSU8pNrmUnf0rbI/UnK1QtCpOPObrgd
SaFnTj2JHixyC+vK/tDXRl8VyMbpRrm8C+r5Z2ZhvlvEWnp4846Akw5Yn/ebHtYaq6En49KiU5qi
1w6TeCio0EJok1w1qvawMTddZbG5mQzFOGDJN6CUDmCXjCY0r2uJSGPYN9a/DrTTI4ai9teyNM3P
THm4VHEIA1cCi7aTrd+yUcQPALUIFoiutrwGng+DZZRlxQs0d1Y9nfIiNh1Xq2WnOlhVUASuRrPO
em6wXPxld5WS+p1DywF/zwCdgiy1EbbpItNyQ0Uy3kzu5sfRYAG0wwVw64SB4pWjtTiy46CUKNdq
MfUTVXnpVOLyuXOjbcWnlEewSofGLjb068sWeaeZsI4PYQYlBN9cyd6bhZm64wgOxI0CWgFlu+zh
MrY+P6hR4CeiaXpDMe6wDEBzHe18XZKMA1oL3ORjbZ408vFTR2vuM8LXi5eO0UmJ9rybbh80Qjps
RiiRgTW+ucQtbcT4ryLOqSWj/IxxmuSG6Fm6Qa6lqYuFjrxT1dxaYyDNELzAoFD/E6vxV9cM80I5
kDpIDpNhBF+GKJQ8bHMCN+3G/LGvkkXUPaqdgPz22mCW/39QArrXg8LQ54pMECxc0Cs/GYiEP4y1
oJPXu/LoGzcuuAcwkuLihUi82kMAgeveht57HSaVYgi13Sc5SPceEfFX1gG5MNQQip1CTFN81r9W
UYt6yNIBE6JLpr7gdpsf28EoPAS0dMUtp9w8JdH4j6S0e32Djd2KWBFgG15JcLI3CVUNnLKe5/Ba
p+rwI0T+amG8RqG5rwLadREOc+rnqrCs/2lzITcP6Jgme+jgjUVWoadQGxcOtDcKF8qg1fCni/CK
NNwMeDMKj7pU7pEfN0aBjyLQRVxAyk1c2S3lRKRLrT9BpuDBGafI8Kyksvd25+Y4lBERD3KEYcBq
ywDLmDoTgTso07GCp24WPmXQAnfOwMaWAfWIMxE1fhPM52oUxU5Ndcwl6aL2eeHRqHXcfFQWaka1
+t6uEtWLEJb/EAIfe3vEQ3aI6TroR/AY60dbNSJ5iFE4vsZhgF6dIQUH5Nltvw+XaOd22VhKSrIc
dhRIsHddY09CbRhVLm98c1Ev+NCMlvIdhlyyM8rGHUYVg5/IUH8Y2q9PH47ncS/1QXgtbUwlD0od
qr+M1HSQ/Jmyxj7CWqmmSxmS6+zkVhsX2f+jZNHnAie1RopnxdCUtgpUoxupljlR2vjxvFT+VEjR
5c0BEHGwzeWCuCwgotUVMyptnAFmQ0u+ivE8JX8oACqG8RGTI/U/TIsHQTTVwH7d1NPTIUXvPLBC
JA3DHnuVLDLPM0RU2spxMe65dG4tIk0X0imAyDDfxSb66/IcG8NppLiNr2nN424h0uSPdWD4dizt
NXq29qNISgHsWUSs6xqNrSqdnakLuXARhI+UF+eTpI2/73+pW2y1Sd+TDiu8JLBVN4946TTGaBK1
XcmOqkOipc0zslH4rzejdpiSrvbp9WJFmkjmIYhHA3nO+c1oGH6DUEdA1A0NHm7n14saxVafyAGR
+Sjn9SXTauWkjUiq12E77+yWrUXldAtBPoUH4GZnSrEjJwWKqmkWdWd7SubTlNrxjkru5qpCRgZC
Ri8LtYLVjCgo0gGFRnCVK0X1o1K1juWSL64FF97r5T7zR1TFvBIlGreZ+/y5DvQ3M5jEqkIJAXGP
dtsNHjKe5yEL5SqGT1uWx5gCCKjLcnRBvmQ7q7p1KsjjuTshxYO+Xp33CCvsqm8bTN2nEM+wfrbc
Zpqab3O7i3DYHAqqN7g5cqub6KW2tEg3IJpfYd4nBxVpNF+bYsjQsfZm7CoSKyAtORwCO3sTrgiF
Mc3JlByifd98BDhjfUGdBMUEx4zMneRUrNAqKBNwCoajh46YxuqFlTjdll6g6yJl3XCUZbl3F8HD
VptEOslFZf+4f+43lpHxGI7Ejeb2upIgS30SqjLCOX215BEKxGr3TiMd+wBmK9jZHRtPHgoyYiiB
Hr9h6Q56NUJcELxH2uSJbxDr+cgkOAXqCWnOf6GnyQmVW+vj/TluRC2QVHgRwMPAXl3Xv2Sj1CoU
ZInc1XI5NGoVc7/J2ZM2tDJCt0lLY6qXn4osH98etVDIRMEV1oqo1KzOw5TnEqfEQAehGyffCKPI
xyAxO0z5rknw1lXDHsULUSg0kj2srprWnJHzyrAWp8Or164Vm9OhUpXpmBSmCYVfU+tjb5bWVZUA
XvnlVPfmQ+1o/dc3r7YIDSk5/nFZWN8BlWTEYaZKeBwEffMYSWnrUXuj15sGv1IVS18Z+xp/mqCa
3R9440pnYBN2jBA/v9nK2NNrc2WSNUW56jzCF9cfuyqJD/dH2TgwFL+50RF64umwxSb/6+Evwqzm
jaJ6q9KY+aTI/XhUw1kIauwqnW5O6K+hVncBhqGDNdF+vHZTZfqOsmS+Jfd7laON0yHsiXUyMiEy
/IdY+NeEgLlGVSuS6XQc8+9wd8PPKhyeU0XMcdGTIk6gERoFfVuzLz7fX8yN2+7V2KvzoWrz0Mik
tlc9zYsD2lwW7SeKp9weihuztjtb5JZQL0j7lGcozojQfo1YK+uknVsJZSnQn2EEiCDMLkmX2l8p
XmEFOPZoWrktkB9fnoOQmTuZ9s4Iy+UR6cB8DwSytZeEbgGleYSIUUt5vZcSfeHr48t35elHsN+i
q/pogmWoXF0b+09vX2t47hDdNQPQ0J/746/vTCFw0hxgDYgLVd8KemzHKEFdGaZj7GfK9GakECuN
XIl4V7jqb/qXDjJGoFNnquGxU10jXW+9xNIlPwpNY6f2uLWDyUiJGkmwrRuPbTWqgzHSsNTVGtAV
wEWD6HmUSoTTox7Iy2iFtDCa2AwmH6RR+vY9TPQhiq5cC7cxD3iEeTLQFLzK8WIC1al/yTN6N4Za
9c+JlWQ7W3hjz6DKgqcLbyh30PpJUUbNnjPgx9ehGboPSEfpv+twrP+tBqnfu1E3xxL0UgrK5i3E
zDboBvUmajqdZUzvisA0LgpQtEtvwLG8vzu3hoLwQUBu0AC4eSmLQKb3oHCtRt0QvV+kcTmaYT58
SqRaPd0fauNaJcbl5obMQsV8XX1Ki9GUy4A+TTYZyYcJYPAZwMd/+E6EpaycCn1q4zsFNJ1rWxY9
pzr6d2672usA7DwOfavtTEjdOAA0+HhuSWfgxayPtoSOXBIg9XAd7cWSAC9XVnPAGF13jhMQm9jT
mjzpPQhn4KzUwjJ/BIWOym/SaPK3bsGdmdSknMFrGkr6qc0n/i9RN5o4pEhDi5hvFvKfO2M24HSO
BMJWntsoW/UIiGFiPyeD50SOFPtYDrHhwzLXfmFqPSZH2QhwIYg7G+TO/a+4sWForIjYHyaUaLu9
vjtBc/XA42EzoKVaH6B1zQcH1cmnqB0/3B9pa3VxjQQOiJwGiZT4539dnJKdBm2DpjkiLCryxuAx
T/ZkpieMGkqM2vLc0/pwwpAPH7z7I288j8CE+aj09QURcjXH3uqaIFdLjMWGJD8krIdbp+l4Srqw
c/NCHnZmunEyQLjSbtd5kW4xJ/S6Z5ybwED3ph4eyjJY/gFZ7+yE41tf7g9pXBTwN2ARahQtYBjj
a7BA0ksGdXyRRtTJUN/di/y3hgL7jIkRCFLy/PWno05ohKFMQaExS7+Ow+YIUSRzUxj7O99KxH2r
xI2uokDBQ7biMRdr+/cumWHey2qARYueSOPJ7LT6H1VCycpzyiA+5lOSP8M1rcL/cA4ElgBRMAK4
m952PSrWEiY240YAAyFNTf/mwfS+D6z65f5u3FxMXh1gSUQQN3UE+rIAYg0jvlpSmCA3F+oekqO6
NyvlXpC9tfHFFqSWTcXi5pHrxj/tjzlGAGjOPRPC7PcsyGTPcML5nVVTQLk/tT/OSOuvZ2EFTZnG
Apy0TlowFDPBdiIDZI2R8Q9NB/VrDXL2WQbV+tWo8ujTlNU49MRWEw3IsQfq7xLsxEcbYo3syb0l
zR7xDkad1lAXFwQJ+tm1W0zzRlxQu2OfWMP3wWjtirZnPcF1mow69xu1NB70pdD33PQ2OizUDpgI
okb827o8yVsx6MjGJNeitwca3VL+syLv/VFaSTN4+qLb1H8adfIXOkSftdFul51HaesuQQtIlJ0E
fXR9HlrDnqymtqD3L0b5VTNBlpVpOO1gabZOHagnett8OSED/frUQRLqBkMgO6RmLgAqxu1pivPP
jjPVZ8DCjefgmXy+v1m2zgFFV4ETp4N1k2gvZJ5toAO+GCzpB5Qj5bFKk+isZl2/UzDZOga2IBUT
glF8WucHS0iBgoALdMwiS99sSVe+a22WhoibLeW7sS32BMe2njoHOM4fwCE0wdVyRg6mHaYhbLuj
pnriSMyeE2M4VUm27srV2H3RWmk+ZBl79/6i3n5IjWIWbEsg/xugqFaDqFKW3NSdM2YHbJhHQNP2
dLDxl/WmHlPLOjeind1zO10GJY+HE0lf6Qagt9REMEmCcacUdMVZlfQfo5nqXraEKm5HmfHUBqXh
q/hf7tSFNtASjMzJFIrV9CzWp8OeDa2JR3xF9LJK/6HhmhnuGC8LVES8BQ7wkiE9J02KAkHnSCP3
juF8Cdq2fF9j7KS6LSGs6rVDFu1dvbcqPfS9oCMIJoS2AclCBF1VSQrJZ4zE+gKWowDHhJZ64BvK
UPzCZaw0YBdIyVM7d8WPPFwIiPRO1f5NAY0uLp3DPNt55G4vE34TIjcwfskqqai9PuZKOZVS1hNM
y3nfnbUBjVOzgZN4fw/eHmzKCqC30CjYUmi0ioTWd0m45QS5cR2k1I68Kosl1e11J9+zltnafKRw
IPIoRgjprddz6pU8tnuJKzqNYukhzwzZdeRsOpBMyqdc1uZjH5b6g47Gz06osjlPkinwyaiX3jjo
QDuB+dgDtQKTAh1gADnd1DxjkoLw0v0l3ZqkENWG8khx+abeUmttksOkJNYLo/wSQQCJvSJwJN23
M6nAEm4O7C910FYPyYJu6862ub0/ab0QriDtJ/A46/g5TEIz0fmC11qbW2/O4vTZCq3IXcoxOelq
Gu28edbWLUZXleo2CilCnuf1NwXyNMd1KYyqBy15jNVuLCECV0UH0aJBAx5vxrzh48Ks8JbShpya
0bH8bqVOax8su5/KCxSNuXlB4Q3GyKLZsGejMR7fD9rS2V+HeJS6AzWzJH9cLLXkVuxB2fjkd4Z0
bsx0Ck7YD8ep2waz4viRjgfecaqdVjvkAxhX9FyDonUpVfQapIKhfhzNIekwjApMpL9UJXjI0wGq
QWkv5le60XboylFdCLpMqT8GVR/JHrjYoYLZ35UvmRUjLTpOklYeEGHK40OzwI9wrayhZhbyLmJr
oWeDACFpiI0NNP4kJh2XkG4A0eO71c/ahHiTOfwwQN2q/mhMFh3OZsg45LE9W17RLvjJqkbXwHNr
pWL0F7ntYGVMQ2q61WIMqp+1gWkf1T6OFDer5Hzi/EZ6dZUSLOGPPYr49Zk4TvucF5XcP+bQPSq/
ngb5g0yHP3b7wBwif+lGRXu5fwQ2NiFpARKeogzAnhB75q/EYKowSlEr3tQUXzM3p9fizfWov0/4
3T/N0Bo+3R9vYw/ihGCIEqejosmwAkflSrl0Uh0n16zsVcnTnXc5spaZG8ih9nMo5PYlH+xq5yXd
ulKEPqlQdaNTvd74PSoWPM9gCuYk1HxqV/gvEgOf6rHrdiKFzaGEQQuXJuJO60Pd0ZGvYzMDU+As
+ZFbuvFQlgkeWlzS76/kxpdDQYYkBHUG8TKIV+mvL2dA01/yeKB5i5yF5vaNmbyQaZmnbrK7H0Yt
76H4xR98nYUgOUI5mEImpZybyLKzlgFgVA3TObcKw5WCsMa7UuK+2LmWt2YG95xCuCBxMsHXM5PN
3qRXgoP4IieNN9Jz9nul7lzKjgMZzLwnmbb1zei/wWWhyE1ssboXp0BHMd3GL0iTl+qEcVTtl+nQ
vvQ0cA/3P9rmUMh+kTpijkFp6PXUQl7TQS6i5GrK/fAQIoR+VSqtPcyzqf+HnUgWQJKjQYZV1rYR
xQyUMksmVrEo9IPUprpbh1FziHQoC2+flah00X81RYlhNavONCctqpCMnvMJwUFpnJIzgmlBQJKJ
pPv9wTZuEDi36OxRA/ojvfV6CWNdmZHWEPZ+mp162uLYvQtsuXeRoahOHVLZ76lj7IE/blNWeoYw
kTTAs2St63urykq0VWXioXzS4x+0pepDqiu17TbGhIk43YuAfowJ1Qqaq2N+DqXe2Q1+b0m5YLL4
vyOVTNcCkcrXU7fkhneH9/MKy8yiJFXU0nvJGdFbraI6e4fijJ2/hBCWGxT+Qed7ePlUn3NZzokv
YpRpdj7FxkEFFS+cokSBlyb2698zKbk6mHGJVPhUIvmHzKTbJKXqGlGTHswu2ONjbDTIhDcEtHI2
GbUXebUADi8TODxCpkhNVLebnelc94vtJlVk+alRp2fTKqujHi7hIV2WhGJzH1wXG1fU+5tw4y7E
vp7iJ2B9QYRb/RBlMOQ4t3k2kyzrz1ZgxM9OrgfH+6NszpcyMs0j2uZIKq4OVkO7E/lnXFISW+At
7Nw54l6tY/OOFkw72MXFcir4++RBXmOgnxK2AHl0Cuyn+79k494CgEVZjQ4IP2U9X0T7ytJCq+E6
zVPoo2nIZWKki4eV+F61a3PSQFZYXrogouf7elflbRzEOTS7qx7U2uDKZWsbMF3V5icxYvUEgzL5
XMa9cTai+d2IPD6pXqFe2qjd0/rfuGpEm5Bpc1cDXF/vb9UkOFkqZm20EtzaKBse6G71H8w+7k8k
480Xqg7T3s29MSwCBnDLeI7gdK7LY2HXUaGjonpRiglXwnKxI8XTkDI9NtCVCg8mOxpCbWWj4Xj/
M2+MDH+ObqGojfG3ViiNygpbc+hS56IbnXVUq6K4OKM1nSQdim6C1g8OM8WeONfGWQIyK7xXBDPk
phqooTdiRQWDxpg5HMHIZAdzoMZxf2obOxjLL1oyVCeoPa5ZVgDUbfqEyEcnQFd9qU5Cv9G1YwuF
+u13A1Z9lKG5iyiOrcOJcFkioIpciBWoC3fSGvVDFybqzigbiBp0gZmNACMy0DpDx4fV6HBWQegV
x7LRG7taekkUuyViGsNYcpe+MvVHGeS8YERVNeqzUVuG72oKO8nbwxo+HTeUg1gEm3a1bxCYDaxA
7sJrQLJ4LFEt+DymluFG1rKnL7gxb8E6BpXMAyACgVV0SNSbgXkD5W0WOKwWTrDMvHOK8qNV86X2
EsWpu0NVLcHHWGhDeEXSDk9O12g/72+o7R9CtMiDBLvkpq9p10M09NzQVzQaAhylytjD+laLXQpl
AQzGVjm2UTV7aqzOfh5PqqsGuvnr/q+43dasBkodfxibqB2Jw/VXFjDXpVHhfi1derlC5Jnfg1CU
baI8bOQ7J2hzwmw0bgheYLac+nqsqsz1aAgN6ZIKtzJPC+tEc+NSwxo2Az1xRlZA7U5lJEuJawWD
ER1zI2yuCCHDa7w/7Y1HArAj86UwCvEPYdTXv4XhnLQzjJDeWRsB2y4r82OC2Nv7PKyG/yWSFmPj
tOgvc9bMl75E6/qAQ6iuucUSodF1/9fcBoevf8x6YRSZ5HmBMaIWcvESGRaKXqMyW+/qpBq9bFZs
BIegkDl2+KFCF+ztVwGhEMBWTiAiiogbvV6Muq20fkD+7oqsNwoMOhH+H2T0DxwcCP2ytHLez0MZ
HBH0Eyp3knNlLaRi5xa4vcgF1JxoCFqhJQzXXv+MRGczhmYfXlPD6s65Yc6St2Rx2++Mcxt28rdJ
4wVukdbK+tuXneVE0qjAJtEnyFxWAi7TKPvjYpiRiyia9Hz/826dMWEqQmnZ0XmVVzWLCKW0RXcm
bre8kvx2qqZTswy9i9SIs8O72BpK8PIAzzA98vvXS1jYQ1jYI3dKYkixG9LU80N7QaWvQJxjJ3rf
HAtMJkhBYeKirz6XlRhFXhRpeO2SqIUMDCjSaOUJbJmx127bHErQA2wyUpooq1uqSAEQTJGJ6G0m
R8+Iyeifc3Mc3uP45fxz/2NtbUKBh7YEXsekHP96BdtAwoLdTGBv6cN40KtAOlpplu9E5vbWMIId
A5SUYIKayOthtDw0ymCcg4sT91N8tGJd7h5nSOnhh85Q+q9xk2aKl1sL3eehqrvvMcyd5ISiXpF6
UemUhscDMcdg+JzkUz5PbXIMB2rFbt3N8s+p4el0q2AqW8SBmjjF/KXL9FNDZLH4wzJTuWwjM/wd
60lTubxFWNFEWjwlXtlk1uB3rQTHcbGMOPJUii2/C4j2pAaGMX3Ao2gKXCpE2fRUByXbWUYUs/NG
Ry3IGZPGss6hLde6N0SRWfCkZtoRzY28RtquNxt/6KbJOZDzpwOGDGCJHmV1sT8nSjrl7/Dy7VCr
RhbzMOsJXostRlnnzCpy8CFWFSXnJTW1b2aGI4AbFH0YHNJpyJeTlY1Se1C6EtnOSq4y+x3h/nwO
QwQ7XaH98l6TSjDR8yj1Xxo7y4NLpDXNT9JbJzpIcpU+qnVXo7I05gjnQIfs+kMHhhzdpyBGHbJB
0qB0W7kNP5IwoT8RhRjPuq2K35tbFMqMeFTbUDeLJb38Tu0/TnYeio1zABpINE1lxaACuopdgph2
sIr+zSXRx+yBdx1L3ywE8rFQbY52zrf4Y6/rdeTCwh2GpxrZDUf8mL9Cg6BpSi0smvjqmGF8oJ8w
uYiGL36+yN0BhQG/yDO0BK1ob+DbLALkDBUIUUszIFCuLpZeLXutsezoqstp+iXBfuHrqIwJYuyq
3V2wFuYt7qrQ3JnvxiuMJZtBkUaIskPVeT1fW4uCvk51qrxR2T7ZLMoZ6fmnUbeXh8TR/0dbUzo1
00AhvuzrnYt7o2dKOY/yMsQgYAXogrwe3TEWRc+7Pr4iI1o46GsN1QlzJupSfQcHsW30obyiDqm2
LoIk+TdwRv2HXnNIJtFsTd1JabRTHPXj+f59uLHlqFSIRpPN+3UDoLbyMF/iRgY1VWKlydNJ/pj0
kz/RFNvZ3VvfHWtDLl2yAJ6V1YaLkV9Tl6SJUCKKTSilS+9lTv5L1sLSTXrHOdAz3uvMb02PK1jH
ahUVPsjzr5c9SuY8G22IijD31SMXiHIJECV7l0jKnur31lDQUEgiyc6FZsLrodIO+BkBFttaod1q
0Pvxh0YZ8MUu5tP9j7YR4ZAP00kW8qXC/+X1UMHo2IBTdB6xZA40t8yc8N3Yl0NH2z3pTjHUMHnn
9GwMSTtS9COFOSUF49dDhli1YLtnh1iNVdEBowHjE/2n8OhEiKKlxiTtHJiNzSKavDQvIGTdlrbK
RBupYKCTHTsqT3Q/fSyarPwGLtv0Fq5J1xjn+T/cTICTWVlBloJmurqZMuDgljk55I5x3XvNoJpP
0lyQPE9t5iG+3HlTVb3ZwZGvqJjUqtGwQi7eXA1qImFoDyYx3WSUCCWGlCQtL+BAWP/hE4pohBiV
nBQY3OtPqIRtidLbIl00nKldGhqRpyWl7QsduVMZZ9Lh/i7diIEoikPpEUhi6sCr8YI0yBOrm6RL
kzbVN8sues9Ojb2NIv7K6hkjzKfyTjeNqtj62EnxsCRWakuXrC3U0zj3hVcuhe21ZWO8/djRIYSf
Y7IpSelXJ3yeZqfPHIbS1bB8HCUIH7nm/JMktX3A4HNP1WnryP013JpQmoBhNukPk7tHTuxGkaGc
Zq3ofCPK1APotL1y/dZKAkbjcTQo/ltrnbFOi9rZCibnMuvL6CJMV17RLdW9fpC6Hazu1lCCfQzZ
WYjhr4tTcwWNQ0H48tLOqZhLWZ31amIVe9jk93fhn0bWaoNwlAUAjf7ubR2mbThbqRVhDFeoxdlE
arwHVJCMF5vm/eMkB8R1Y9o46QEv6+Rno/fN6I6UngEq9TMnUtdmezl3hYaad0bybH6UY2fpPqHb
q3cHHTMZ2UOfPqj9vFxk4wPOaerJLlLja6J35egZYHMeoqwwP1rlYnxFDZXY3TSXTHtPUc4Kjjzz
5c8q03JENQe7ewzIhcIfNoHn7ML7wN4rngCWeZOqRLFvgWGX3VEKbMetdCDyLlr/nf2jXYZOPsBi
Db/FOJbMbmaMsn6xm0IevSCWh39SNRn7E0I4xhfqcTxSZChI5WsR4nW6pISpO1jtDPZgtpLfOaVz
Okf3P8ZGzEkZgn+J/JWHROyLv2LOxTQTM65QdI7U1HzIxjTwZwWlddEgIvkgaZYAifzKoPjunN2N
HUfRFeYQBHukZtbXRKsQQMnY8WKKYZTHkf+Fn0Ut9Z7ZmF7uT3KrECZgBIS4KGkynnjb/pplV0kd
ODNNukg4+J1nclsoYlI6E1+zA6Vsllwer9FrIlN/0gvtO9o39fP9H3E7XxxdwKfTntBpyqwLfzl2
iL1RAEnMu8rxTGC8XtBYyyetS5edp/r2nhfiPaLJh7gyZKnVtZjnemGFJq3qkcbQmehWOmdp3f++
P6GtUWzEmWyG2KiyGAsYnqogfMfZUXlXzqN+QcVW3cN8Kbe3LnJLKPMAPjEFQHYV6HRTjRYROCvQ
enb/rABx+Z4O02J6yMhlgwfEmhI6yhjdE9ls9xl3geU0x9Bi40Uxv0Nejf+XjI0DWFmOPs3YCJxH
tvPn+4vxB73x+lKjzErLCRU+gtub+iblmky1izG6ImDdXktqNbMr91H+e5Ds8ExagdCgCjXw3VyE
A3lvvnzKl3Q8VIlk+cZgycfB6s2nITKXy/2ftrHx6NYgzUG7hh6HsdoNUb/EE+YwCKnb7XDCZrA5
GwEeN4WpZP7bh4I1AORXJV9GqOz1ObMlmzZYhqxKJ/WyL2c9ngtFHRwyLd2VkdvYfsDRYWLwjIDl
XDf4C8ICEHHEoyGk7+8DJdTcLSkzpqdA68fvJvqLldeTvIZubQT9E/CXYXBB+3TfTcoa3bsuRPpi
0ttBBxJGtcefFkf9UQHxwoLZhizjIsO6TMcolDtKe1JZp249aO0nLBzjr3aTj5Gr0eY9z+qUZH4S
BooovZTTN8cAjOvLRt9/qAQW29fMBVH1VlJQRc3zCZ0yJTQqA/KUrH3v6MFQ/s1Ko3EH3pDf01hG
ttshrG/SkJiT2lMxEAmoRpfxxzpanD38zsYOEZBKMmyq0bSExD//63qU6HilbYSuSm7Hg6dOS3FQ
gW0/T1q5B90Rm211TEQTHlcEOg5Yg6w2Y+9khhY4pH9LkXxTei06LZLReXauNb5qt/IHBzaEjyW9
7MZFN+/sz9scBj4gBQfafYjx0MB8PVEFxIHdZxSGGy2V/bxxOh8acu2FjoO7MLwQYI31njTP1pQ1
Inxh4Yrw4fpQhKOVpxLy4NdJTuxDQ//l0pmtwNL1Y/BSBMEMKCXIg1NUldQV6r4BInz/XG7doYK0
JOJk+g3UQF9PHKmccXYCNUD1ukvZd06WX2gDBc7vGecG5X8OhabeHWh8XDpQk/EZhycexYU2unRo
Cl39MKaJ/UVdCuO3PpYjcorWQPF+GaU95MLWctGMALpPbWijLlProLisJrjk2NbUICfAkyFSHRMD
VhSvTLeLY9WCu7NMzbkyw0j+rMStbu8s2cb1ApaanQpcBly1vAoZilgmM0obwhPNmb1RNbMPetFV
b6ZkkCCxHWEMCKbqOiPr0tRq0WuXLnMVy6NvSE70MoUognrlXDbqEX3t6tP9vbDxnLL5LchJkGlu
qyJhRoyZtl1w0VKsP/1GqsxTmw+zcwCn43y0ae5/vj/ixvUCXJX9L9A30KJWm69VAqDnbRhcGi7E
mqD60GnUC6YszXdqZ3/qsavrhVgeRTFkTEWzafUAGWkdpPHcSZdxMqVHPXIyyyUZXWQvrqbpBxvu
/zg7j+a4kTMM/yJUIYcrgBkSTKJyuKAoaRc5dzfCr/cDnZYzU5yS7fJebLMHHb/whg3jALBIIJD7
tlmTqjSKnzO1mzbW2n58QaPfGkLYdsE/qYt+dGhrrvHoVLPzjD/IMoeTMZRGtBn6gvBlo+nTcVRa
69ytZk/VzJuooP9jTOi5RGY2L8QAaZ8FuBks4wc5FxiamuuSAnurzP6zU0wUVUmS8gYzFVLJg1KD
AoKQSvGTdgtSSeai2Z+UsdFcGvugfdbolCYB9SwSFqHZwQeiEv0eBzPDiG1lu90j1/ci3tOpAmXt
y7LZ4tSowX0re9je24TcWuS3QQUNt2m18baoWnTs/XYw8lgzRxuPNawVbwLoqPV7Qn8APWa3ohUx
+sHiRHgEeCIqpKlLLLB7+W7QxdhQPfVonua1/lnCJfkokXUaQy3X1GNRD32G6AxXcrQtoBu7JvA/
WhYJFcBt5T1ZYMG++MbU+QBnEJ2Oi84b7GNO1xSc+1YuW9xu2zKEzahoduFwmY2RYF5UuGU4MoVD
m+Z+7Oeuz33UpLWMsaMpZQwbQq8RZNkCCCZLV8M7MTNND72qb7/DlMCXCUnV8svbm/38icH4E4q7
D9MN+dTTnF2NwvHp/TmJTjH5IDSz+FajznzUG4Wi5OIsR+wJrsVdFxKc3W6UXU8eB6f49I3JBcmM
44xusqIuhkqSPdjoXNnd6tCTBOAfutaY/VOPFoZnVCd9lsTMx7W+h7BUTVem4Py8v/4x+9X6n3AC
GSIWR/Ng91dNFrd4Eh46dzAPi37VVu/CbINxhq5NXYsW8ynR0nMbDtZs2onBzRkB79fvpNPlDRaW
W3DcOCiPwkJd7O01vvCB4EoJYrhk9obJfsX+5wNh5olCNspKFNfmTerqQ4y0AdyM+ZrS/IWRSMyB
CvAvvvJU/rUQLirlJRYyEux2PAin/CD0XL8fpJN/e/ujzt6FP6p6AHWcHcbG+3DyUbNW9MrMgqQ3
tQ8b03pnzNOnYCrQENys7NqjcGk4DH/YDHvp4azta7R2ByypxOcUj5rDlgs7IpgwoqBMrchutmse
nGczuXfW9syEuBNE5KnIK04huZPqGxi91Gs+p0qk4Ks0fE77dtOuyU+cxTD7YBTskETgNTortOIS
mDk1soKJUxVFetuCI3KiujWbw2C6k4y2dcBvT+HOkXFL5vW7SW7tFbG4SxNMvPeHBenw8J6s52bS
jsDb1Et82taP2Wp79Y0CbToQ29ftfc8VeiWy+KPt8+r15bMJZyw09sk4z1Iym9u7AdgTJHnlu9Pt
YEz1Flv00CAGQ1NQgKrwDGmNwoEDF8jWig2h0t9TO5uJ8CTk5dyvss99kc/gG/qpmqDW1+Jazess
tONnUoChrQtCllr/yfHV/I3nR8MNdgDG+MlEtfkfT1l/rUC+j4L0IVQxoJ9E3a/PU2DCVsNnA9PX
dlh+9M3qgrFa6fFnKCR9fvvsXvqinSYGpI/yw9lh6qxgTjf6GQlqJ8uBmFjeF31hxm+PcukIIXQS
wLfZZYZOjxDRXdOQrLCry7mKKrxwbqiv9mEaUFN9e6hLB4ikHlwItBVe0pM4zp0nHBcBsCeT0epZ
6DnK+tbzbr+Xskm/1qAScuyOspHQNV1A8Lm0TdYrGcClAwRQD+WxncbPR79eQANTK4yyVj9ZwQfu
nqCUDSCDTaqkkNtqeoIj6bXvvrCQlNI4taQE9q74/XrMFVFzQnPTTUhp/Lhtm+HWQvQ/eXt2/0Au
Tw4qGRZxCpcTF+JpW80eDV8rdczeMghW/RR32zSPB+KL8mODoIA4lCSyfmxMwySwjnKR8MRzqx6f
UTAFQrMVTjdEOKBozo8RY6RnmWKEEgIRz7JINzaxPgXI4uRPqZd330TnCO1+kwhjRWvgZb+VbTfE
2Fq7HZHbDaZId7AHs1MNky2JfwVmV5Nh1Uk/d+kX0Xrlb19W1UessC0/Rtln9W9NG5+gaB4H9UP3
VjAmiz3Pv2Zhd9fQ7Rc2/S6ADPRjF3SgZvB6RfRZ+V41Y1zm+eN4Y+jZdGyVpR07UbXHt5flLJih
HkJrjlceVUMexpOh2nrNR1fDiXsl1o4AgwThZOdlDClku3HMhpQJGbHD24OeFy73UalY0uukH3+G
wqCEW/UOsokJEj3akby8JR2gf/OxMwzjriCUzKKWnt7jogbn3TZVzaNGQeOdcKsycVUAh0TYpvsj
QI43v5LPXTgODrOOXg00fn7dyTXAw+VsZU8twNTc7leqOdv7NVuG/2feSSfgqJgkxKfBc2lNnigG
P0i0Do26EoGgLkrr3B4fPAgNMim1qfs1lBWC4m/P/YVbjlBkfyBICHby9Ou9NZr12I+lShOAybR6
AhHE2xKk0eqW7WEuO/1OLHVwEEa2fMCo969RsKw85QeCSza4fbbf8OVdK5T1A4JLRya9CIpIK+vm
th5lj5qVUT+MQSMPk5zNY1875pUuxaWvB5BHPyYgJIMQ+frrV8Mta2MoiAB9f/yyyzm8c6xOZ+o9
1PqMqY0Ho55CEsg5Wjz9Kjr6wv2OJSTP2S4Kwy/YT/5/oni+d/XTtk4Te2fvIpc3tc+lX5dGLORm
Pi+bqbVkiOPwT7nNORuv8r4PTm7fg+iYDUSTN2u5FTQyf6SpTZDS2kX2vMCO7q9sk0tXUADnfOf1
/xEFev1D17HC5VoRurbFOPxYzNIDLFCu5OGzlc1XHvkLRw6sG+R2uo57Dnty5LxsWbQxIw0wQbXS
KRXOv+6iy+9v7/wLc0/+BEAAmC7FmtO5b3Oj1jWt4wGqNvcW5S3jc74KcdRTW9MjMfw1/QtiL/2w
HdGB4u5Z9F9ZYuznMQ+SuWrTmwkh8fLgNXJsrmSG53IXDATG1DIBb9Ga+GPT+Z9NtZlIcaQlgUtr
CFwzamN1fWoQ0vqBp5bWfQzSVf2cTBtxXB4C8WLWhY2DS2BTe/baor8rvb5Qf7+BXv0o8/UGwtfT
w+ly8DHLHNcjWvHpexPD4MOgp9uVwO28ErFPAGgFXjLQUAQXr8carNYbu173k8VO5c2cg3sqIOeG
Xhf0tw23TQTRwgo5MgXOpAtFKtnW1ZVNfOHEcLHZVPn3qggP2+sf0ZfDVmn9RITPc/touxp8tLFL
71Dtvebmd2monW1GhxId4rMwv5XbuDoNO6uzRfbvJJQ8YFUuvnhu9+ntM3PhZLJxwervBHJu7JPw
wHCopBVg55LJmexDk2bdh23KvStaMhdOJmPsgEiwy+fl4c2ncemMRL1IUW1f9FyUtzN+Tc8FU51F
VSDdn29/1oVnYKcg7Tx/nkJK0q/XSpSN8DK99ZNuAqYcevNQ/KgXr1y+5UYD5MrugvxlG2v5Yamh
6EYKDdVrB+TSrt1JsTj6IASALt/Jj0C02ZuGdvYSlD/nH/Tm0psRc+Ip9JXVlmFKCpCHkPnajYbE
ON6DEdjuVh+rkyvn5wyPQaKxl5Z4j/cu1en1u24p2ldSd5Igp/yZSd8KDWeuDqWBynHT1+L9Kjct
cpASuvIc/3lvT5IC2BKc2V3fBIXAk0PjYbnjzdngJr7Xe9vBXib7OOCR6oemMi31gMhlP4YWYhC3
XWCln3LhpZ/KwNue1qlKrx3hC8EwXjU7IplLZCc3vt4WKSlWXtepk5jNOGF0xPqEM8SH2EUW5Wj0
Y3/wm3F7eXszXjhjSCR6KAkCDD4nSHOhA5IfGjdppPtj2Ib2Hi5CfqUyc+HKQFEazDOcaCyHTnug
pJU1BG8+TRRY3Df6MqAbvsr1J3517nB4+4suDgZIg+4LAG+MVk7mscx2h+2VenTZdEmLdMvdbhAb
B9Ns/320TgUanCYt7b3fc7Jko964ae0uTkIVB3RG04vjqjvVlRNycZ8StMIm51lEpPAkal70xprT
tXSSzV6G6uDrbYPyT1OXH9LBKEU0bEb5IIuurCIcIfMn2QNtCttlxhG51RsUmf9+hqF7736jdM/P
WtqB101TvVbsVLPL7xWFpS6c4d1Vsa58W1552i7tUNgrwCsAvJ2XFqlV2svmT26i0d6LBL2kCB/g
+kpKdGnXQLoFcAuxmKf0ZCltXIZU2zEKbXzIepYzR5U9rEfQN/L/mD4I6rxnOy4KqcvXGxQpw97p
W4aCD1CFdTAvSVAuQZxmo3FlqEtzx9bkBv0Dmj6NOvNi1LYegmiie1pzpxgPpONyzbLtwmOC3spe
/KM/gEPjackgoFTiwwfnyBVN8FtgpZ1G6SbEHG7uitSxATT1NzGSi8ZRs9WYdXdtFVv2TFHr7a15
/pjzS3Zw3y4jS7R9MrdTRsfcLwwn8QBRPaqqUiArhZspTKK95sFchXktf7g05A5/2k/CXl862Tku
iNUiI0RMTJhqt/CWdkUYKFfHDAuwu8WS16q551uV8gCwdBb1jy3DydNNEV01ll94CQQCFZfNmB2p
JzmHdgRR+PZ0XhyKggTCcXvx+LS7bC26BULScZNacxtY0zqebUiWHoep1K9QRPdpev0Y81X0fIim
PWLYUyEJIjAazRiqJVY/egc9XdRxFerFKBb7UJUeJdHcT5HOGjBoWMvroLudDnc2Pvnfzu93XdDc
r0+lXlpaDvzHSxacicBAZONHHLOMe12leAEPxnyzWWMnwwrnpSK02nx+QrbmGlbh0oRz11ENA7Jy
niYqqHKlY2deok9GczQhV0S2tda3hkm//u21vVAH28GFrC5vy85R3X/LfzO3DoQxnG83AXSNgCoC
YOavusxXkhZf+1SDYLjRnCb4OI6LmyxLi929hKb5sNX6fD/61nAjC1V+8GS1/Pv2T7M983w12N4I
yCAniPDw6Tm2S59PB/OZpFUWqBfCr95+Pzu1oUWWZnnD0d5cFMw8RMvMB1g9AqT0qq1ruCusGccl
x8CzD1tnQK6rqEADuu/7Xmun/sGpbKd6JuKfisPQ8OdDNS5dESqvGv4Fy+Z3/6ytK7LjYIBgfRB6
W5oPQ0B395NTkBGEEmN3/87sVAZcaNW77XteB1MbuZONbpzmBCt2Oq6VlS+AfoY5VtYqrRvNsxrj
VviGsKKgT107Qt9bpv962Gw1IA4WxNgiOtlZ+TipeUSiFHr6Eis043mO7E6+1G5eVkcQ+WC48gZh
uijT0BeJWl82Iia+pScxIa+7vstLU1G414KpDqexHO7kWsxpWMBJWEJk/BGwQw7JfPaLjg7KOA2I
z1TVajSRaRUTsSfwaB+k0aJ+jk6n3Kgwc5nH+iD5f45Fmj8jnTfIu6oYjPQ2SwfdPOBiB257yoJ5
+lJJqzHd2KM47r1s82hkx9aevPTQWwC7D4tfrFhDgKHd6q/AM/z+YSkLo72fS2ftjmNNSvBz7ppF
j4C3uypqF9PuDkUrEYjqkP0c3+t1r9XojG7rj3FwWjuG6VF/FKjQaz/x7e6esq6y9BhWfevMybRN
Ri9C6Wa6/ViveNVEg20tDzs3CjSFEs5PT5pO+my4E9VuFO6Gr447qCpGXhjwmCFyUFgwq009RCkN
1V90R3SF4VVqfoHWn/9jWDIg4jKX5aEZIGveuD3b5wME3OaFFoc3hFTrqzxEHsb4tqamNr2DrLUY
4Wjg0v1An8d6cpS7zahF2eVviXxp/yXP6nq9od48P6Ab1TXPG09CfigyxyzDUlXrFArHXe4wyVHp
cd469QUpGDOIV1ObPxip49zreqV9CVb+jWbxuvIGF14TyTVPv3ekdU6oj2ml4lmsG4oIgdF6QSgL
L98iaCbdS0MvN4tsu7eeR4oc6t5Ffg9Bw5VvDK1GWmvUWwPWWzn3y2dvbsWLmHxpxkFT0rnQwevI
+yodG+um0gpL3hZKtv9AternuMUs/GcTyGoIq8AZrbAnHT1uwi1eCmRDfjQePrahq9dIaGXaHHwu
plw36HtVhgwzJZf3Wq8RC5ZlX0xh4NCcC+XgFsbRBtgZHJE5xPNFIw2PlzSlx5orzyDHK5o2EXiU
r7eV1fQpP9IuHkscX3+L2TeG2DD65bPMVjePcejxn13041oVu+Niee8XI23syCpS6RzprkNXGO0+
F2Rn0tC/WhPCekldu1l3P8KISLVodIW3xha0aYB9uQPSqu13POJoe+TX85QHKZIYs0PkJy1L++DZ
fePdU28TnxtBn+/FX6saQ89JpvmjMZaG+2Up1+qWYBU4fdHlE0jdoV5mcb9UmZW+88yiGB9Lp/e6
CIXJ4J5OuSgPmRasj32gLz9VuVEDgziA6UBpDPb7Pq+E/rwh0xRwFaINw01a278MWiBVBF81WO4s
f7LVDY3I6WGhEOCGNU5aWdih+4KKJFBu8VyUC0jKVA04Im6QRMLUMhTIs7Fsv854NUJ4sOU2Qy+n
Nvcs+6l+0tB1T29V2lfqIKkoZWy6ZnWQfyu6D33XGuCOV2ZscLbh4zRU3fzFyGVaHzKul3ebFKUH
3UXTf7i9P7xDUFfYyFtOugG3uxOwWilLrSHq1psX+kJ4zx7CaDZ8H5TJHowelY33MPjEt23UOB9W
5o+Po8vePua8B4BFx8qPdBeeToQa+LBGroX7Vtwia7h+xf6qWo+ZBZztvtuMAh+YbCm6r7k2CePG
hqH+MZdr6x1ZWz944rFfZYTbmXrXp122RGAC5/mxXz2gaKjCeCK2inGrkIpAATCsi3VqQnvQ8zry
uloNx7oy3ezYt4TTPHGGrA+WiSA+AYnRHZ0Gd7OoyBToL1WZzi9pL8IIW2nWCMCTxYUU8ti8K7Zh
obfW3YcF5MtPQ5PFP543Ws91g3YMdMa2/F1M4/xbrzy3jHuVTV44wyzQ41mu9kcq5SXIVGPTIcmw
/77yIE9NHMhu/R4YQ/pRuct03y3t+u/iuwtd43qVnxV5N/dEuwgR4n44fJ3NrcY0t9a28Vg3RvvZ
s6b+e58axUdqyTmGN1XdH1C+NDDEKJT/w6moGWNw2xZV3CLd86/r0xe4S/VcdYkh2y6PZ5Xr7zpf
q4YEfefiaZP+7EYViPI0FAqfuQhBqfwzwtu9R1LCro5K3Wv6RAD/LGP63u76IDrX+ZoDCUoxh5Ce
HiLivfw7+3RsUNLCOMqHTPg4IoBsh87ooDJcu072YNdtX4WwWnJ02lcxxqmauM+cytsoBQsxsWTA
A9839Fvocops2SKtLYtfW59u9oGkAi8hW9jTD5V1Rv91WfzmC73FWYOK1CHK0zo5Ny3OSpqXyLXP
Ex+niY57wwp+zGrtf9m42NgHrqJG/76qZXCO6ZgaeDXkq24fxNC3T6bXjN8t1Pd45GdTPEptNL9R
TxBb5FiTXEJLkb+Encnfu+m7tXDjYVqAvYSi3nr/zoMrbcENm9QYVmNdIAuB7Bui5m7Xvp+3bHEo
fTe1jNJJTxNCSe+bS7JXRZTY0k9+i5Bt5K/DND4TQpq8L3XRw9oNyqCLV03bfrWe0p2wk5isxCMQ
BXJHz12tu0WYfhnD1V+Nw6LVi35jKme8nQzhObHWlSp/qE1v+zCqbrBv8JBkjwN7Wr6MNXjKSArT
k1HuB1XNigwk3NUINBcokoNZHvFC/4SR27beOqiHkvNn6fZZZDlfGYCr/dB0xWxEtjujnbisVqPl
cHLTzf3dimkYv74d9p6XQsGa7PUxZD53fdaT5FUpToOdV0bSeI2dVFop51joFWBGayUFCjM9ze4n
JKEfSukZw5UE7ELqgUwUAllEmSDUTpN42OJ6zYtmJEEd7EFaVjzDBm7C3i2vaZNcGArwIrVeFNLp
hp3melzITa0J7mKEq+c4I46KvDSdblfR/7XiDx+EID5FHdugunyawXaWnnX5PDhJO1nOIUVb/ZjN
Tfb+7ZW7UAPYBdUo3JpUqc46u51opC672UnAEGtbCBGm/7JwJ3200nk8ukgH/3p7wEszCLCV9A2i
OITqk2xV2WPXzHUAIJO48mAoYT7MrYeSV11d0xW9sCt3QXf4HFgX4GJ1Uk9dFERBbAdtrp7OGA4b
mtKHtF/T9lak2nSDGp+Pz5GYW97G3sivOXGcT+3enth3JJUBtBtOvrSppqLNug5AqMjso6cX6b1Z
g621A6XHiOmtV2q6pL8Xck9MkKkGooQCaO7kGDaE+ZvyTROJwVx76RE4TPFu4FeE7jZadTSOUq8i
0SqlIrfx9S2spml6GFJLB5fV4gJ4WDNot7iYYA7N7y79F3PCAyks6XGUoZ3paohHnTeVp8LqsCIa
9OBltcYNfbZdoiquvSrD0NY2xVc7U9rydW4Hs4p6u3W+Kb2yuai0ogLYvPUuws0pQZuOqniJA3sD
o2YbRU/cpBCVIRnoC+1QmYFI7/gr6Xbf2/tNT2RvjHHe05mpEMGd/XcpuJP1wzR4fnHQVNP7N8tQ
589jr6/2j9GwFgsjKxOddAJKI4t6Cn4owuQ8cFlc94HWhDoEtfTGzcaZ5Cg1pg9BMHW7vvTulvVU
NoZcboFamAh8FO1Cm2VoNDfSdZHK2C4sBDX9UteMG8rISxUrLXPcYxEsRhsTBLUSoRZ36G6HxSPk
zkyz7J+UayDkAZthKD976MxpoY/GanEPb3noD15v94gOYROONZcF/eOzTQr/blvA2EelKywZ9bLc
tiizUJAP3Ql8AzWfVX9eGl/Vj8C5nY+bE5RdlAewVg8qz4zmYARZh903wu+AymkO2Le96raXZdmM
LynKPjzFTd9nD5rhTW1If4u3x266Bl2VoinGG3B8w7MMdugWiiRNQJxkLvv/ECXGg4kVDhxPit15
uKba5tMFzHrtINRYiMhDMopahXTKKWr7YHqvWX7Dy8A7Jo6aGJiDqOpW61Pbu7XMwiZwZxGKStbD
U5MWw/hvuY3tV1cvXNIHx179+8LwswdkRLGNJJeqZARyJ70bxgqb16DVfBQo9bqbHprZnJzbVXNJ
XKBqN1+Cth5caBymwzkABPBVzdK96/vFDG6m1SghVzfZeidqZ+zCvnBSdTM3pbHFwvXrb7KA9YcQ
obLzsF4q66N0+uA7aU75cQkG8z6jEalFMnea+qH3QcmGY9dqwS0MeflY2yt0y7navPIWufwpjaaK
RsFR1CWBQwMYuYvx3JR9yFHV0VsaTP+pytE0ApTcoiU2DVnbR65quhfbxi2PI1gHv+ysyWfOzdbb
B4ItnX5klkFPQZfA2CITIoyDamKnPki9tasHvUaiAR7jmn61m2ZrUOH3i2/EiF4dubWzfQooi/+r
tkHfDkNWL5+qbenljQbdXCBLbu1/s1yK6liNyv2QbWJnbOieoBDUOu1Tr+qho/HpWL9JATbtcZ0D
+XFuUXYNFRRn/VD7xVBB41k97yb1ZUG5p8Ga4tiB1fhHq91+heECUDBUVmM1mAo46wck74Y2yqkx
mqGFjUGTBH073hRTEwSRQJG7i/Q1yPSIEL5p75cCoBq6W3rBYkkB8XgLpNWFuWalh6Lq0yDUNXeo
jmR0FtkdbtIsquYcrTmXdDeMdLmXppJlRONhaWAE97S0vU7Mn1Qx+rQ4A3P6VI6dZ8bAClw3Mhyy
LzpPNc7NmEZ9y6bMNm+cIVvitFQ98mN0cfJIZJOeVKO1qEMzjpqMqhV0U7KYGW4EhkrLZ3Ju90dj
yny88kScd1UQ9YNbT6UaKBevxOvCaW3AMkeYxUq2vYRCK3iKTZUF1+qz+595XZFmGABbPHrU3s+k
YAyvJSkZSjsBGSvLcHam6V3Qlu3IeZ7bf+iqt+/WqXVuqhxx0TBwy97dOaQm0olW+f3tgOM8CgA8
i5ipjuQfoenpN/sbBtMeNZAEi6PuIUjJTzXTlHfU/bz3lPhKdBQDGfp2U928PfKlAADI3B/EyYXO
nKiHyfSmyUqm0fTfL3IxyDHW5mhLv32ajVS70jO7+KW7BzQwLVRET0MrO0fdcO4HK9lDvbALRBf7
g1Uc67T7kQaN+40UqaFWOarj2x96HtMhnU5AtwPNodqcBuBaqSAlWq6ZuHW2IYHlyHgxK5+qlr5e
Geo8xGEoylcIoMHbwK7w9Q6mtFGVpZNZCXCHLa6bKXsUXGbvEOcuj5VFy1O5nhu9/X0Xjs1uNUm0
Sl0fyP4+8f/pNyh3nTq5lXoi7GFIApn+clb9mn3Bhd0CDYXpw4YR96XTPm6v8q5AYF9PFkO4Q+TL
ufmJza54ROs9GA6TXzhXGK0Xlo3dAnWH/4AhOsW0Fq5EAD2ztmStuEF1Jy+QUWqLo9T85gpi5bxH
ths3g9QIiIMp9p4sG9aLpuocaSR4g2yHbXTNn7u02A2cNvtuRJEhIr8bER+QZPnIp165kS7MLTJR
LuoXqD6ArzgZvsir2qtp1yQKFbjDqIDwVm6ZEpZuZSRn+/84EOBS9jD8j+DGKT6nqeiENULfEmWO
etRvVYcMZKESx1H1FRDYuTge4AE25w69YYK51l9vztFx59aRrp40acfJ1jVvetnl64fQmPPxV1Dj
lYMwltX2YVkGWhmR8i0CpuhoPEkxVFAdPV1hk7wE7V8nl/w0skqEA/cW++k02IOYXEnshTRp4XwY
LWv9aailrOLZ7+1fvUHh5MpJvXA9cNODi0L4DIeT087gUMPyc70KUgZoi0Tp0xKvm4Uho9PLu938
MJLQVt++Hc6PEZXNnUS253kOSnmvF6AL2sVwts1KnLQTB2Nu6SnNtBkCRAH/fihGAllMtQUn49Mb
HhylW6Q1L4rROindtVnWN6jFuOuhkggFXJnM82uPKw/qG9k6FxO8tNcfhq46RnCabyabAk9P7dB9
3ITtXLkazpcMFBsYVDhoAK0As70epcSUc6iHTEfWSC8eR4cYtzAb98FZoRMrXe+j1aqNl7fX7NKn
QfgDQ4hpF1qzJ4OiI5l6dqHrCQaBzf1kD1XSBfKaaNylT+N0glGkwrIDu15/mg+NxrRxjUwgEfnv
TGAONNnE9FxVmf1pGAI9DdccpOqVOODSsFxyAHTYIR6WHq+HFVw9xVZIPTGsXn+vFSWCNbVTHBVN
MDsyKugJRAelGq6MewFNAymFCeUwIE7Gpnk9MBvJtBU8poTytbdTYEY6s/Xob19R1AdTM8yjk8YT
IeixLxZkwQzRNHHVTt41O5fzM8kvgZxDf373oj99bzQB/8RoBiLQdauOKQXtxNQn52AM0zUM0YWh
ECqhSrdHBudPW+sJUTR7e8Ye+qe08MVTZQgUS1rNPPztpv3zpLggsDAP5Gl5Pb3QzaZuwsgkMekL
DLGWOvTDnK4xrpzI88MB6Xa3kN1BLVw2J9vWXPK6aDB2SZyl7B7A+rfxqkz9yl12IVolGIAICakN
BOvp11DLbDWnt/XEXXgIYNNArzkua1maR78cehU5QpY/VypotJKntrp2OP/AKU+yFKx19uqgyT1w
tkcgZ9gyc1eDqI4yZDghlwx7pWrJ+ek81j0Z7TrrIZB08wMCFrTJ4Ynav9CIC74Fbm/90qtl/pZi
i441D73WJzlQso+WfJcTn+le/qis2VQvpiGpJ42070NdAqNNLAQO3lkkRC9V7jvfe7PIhxijdW2K
vMmTP0an3O6tqRIa2nVwPOJ+pWJz5bBeCIkA7e4P1i5kfGZ/45R+N1WA/RILYwNqbQvi5FpG35dU
O4JnJm/f3rynxwRKmL83CHQWfYd/7f/9f2LoqbHM1nch50mVjzTO6NTbWt1HWpP3yZWhTsf6w68F
GgyAEJQ6l87rsRAUa3yKkgv3UEnHb6Kg91Rr3mI+bRVA+igYF3GP4gJmBVpW5N95crUudFRgvyNa
8R+WDcxLCJcMdT1BC9yMyrkbu2+lna7e0wAkOBrBJr8sKebwv0enDh70WUz6EvpD7roUjmYHQUPl
GFWMkIWTv5vyxaFrPvayi5bdYyvKajfNoJt7+vdtDTbcDFERFcel1lFKNfthXGJtcusp0nb2VYjf
GBRrfRuH7FYu+vLV0cwc1Gzj8oGi8f0szsu5b5/neZ6OziLU+mSnDYWMCanX4Naeg8J6Hsys5HnN
VIXmCUFqn1DiK7KbjvqIewtOZ8W9z6fs+/ntFTl9kVgQ3gWD3gxuted0SSRWao1zIZPC730EIFBb
u7HSVNb3iu67uqXqaH4LunzJrjGDz94kht6R6TvVnYgJsNjrvYB5imlrmqsSyx+zKvLzHlelfO6y
H3pXeSrKcRDR7lyBwnRiCM34wmlF4bypN9Dyfz0LBG4cNZ3WDtDW/Uj+5wh4sgQVT/U9maZUxR2S
CmFplO6vwAbR4PZNH9nelF25zP984H+vOSaA9g5IOTBzYL1PkbQYB1D46zuZzODkFCm6G7wzGupy
iL7NiJyV9kI1OF/TTn9slgwixZANwo21sp/A7BhZeU0m8Px4wt/gfaG/RVDEP1/PQ94WZYF65ZrY
bRe8y6RWJr4+W/E2TNWVW+70KfNgNaHXxAYgIzDP8L01LFKS33mjBSTLW1s09V0P/O7m7YW9NAr6
McDc0etCDvykPtBUwZZqptKTrZZNnG8V7OOxvsY3ubCVLepYf7x5mLwz0L6D6NPsV1zZBYbou9K4
jk6gPx28QRqxWe1W9dBtumK4D7TBfTLadr5yiZ+fY34BNTSqh+hl0PF9vXLdPIHb+R9nZ7YkOYpt
7Vdpq3v6aB6OnW6zX+4uD48xI+esG1kOkSCEQAMIpKf/l2cPJ0NZUX5al91ZQRCIDRtYe33R7J2M
FdUVFHf1VY+C3LJOq/TUhMO8UwldLiQKv5xwzx8R9y6IYLif4ji5ynvCCYZ3wsJsEVhL6HOCKgWm
lqDGmZVGOu80dU0f4c0C171+MI+w5ou8/gZ6O6bh+oe3GZZSkkInCd+UC337pTz/R9/gtIAiB+w1
v2xrgubw7mB6OQlfBDeK2+T8mJT1X9IF1BqIWqbWwS0ODzf78fxoAU1QvsiTNw0R20FyTeUOqlBY
RM2dlXWB2qY2uBo0so0d0UBnFglMv4ZdqHFO2VXMJh/CcExcMXSwotmboB9fJThku50HEccnMIbH
Dj7b/YQHFNzsf7aI/gfXMj4U1TmdKQbdt7LwqGe/A2tR4y5Up7wuYo3ngkJAZ/8qgqv9J8/o7hLI
ap3wnYcKdQNwkMFn+tUcNEq6qs71uJyG2K/uvVimty2noGpES5N/k1DlfQfT2Axlqobk7Z9H6B+s
griGxp0M7AFwFftL7oyKsmBE/CwniHdrdUjnIP7eUHhVFFHTpu4stqoeem642I1YHOX+nER8ENqB
5eBHGrflf96h89n5+aocBnCswF3tOSHCWe15JIGuBMe6XnsnLNiW4JFl5hPsscBn80MYSReaNXgb
8qH4avdzFNbIKD0SXjgF/8FCDD96JOBYvHBPv94aXEQkrebBnjo1cEgavPngkaZ6g0Swu7BE/sHK
AQdQ5GO43EeyvC7zjMaqQrK/uNOCN5qHXjd4am77bmdp511LrPz7tuHiH4P8X1/df9Mn9eof4zn+
/X/wv7+qbh5qRNrqf/79YXoatBme/nL3uRv/ggXh22ddK/k/50b+/UPPm/j7Xf0VUhr1Xa//q2c/
hN/0z57sP+vPz/7HQepaz4/maZhfP41G6B+/AH0+/5f/13/8y9OPVt7O3dPffvuqjNTn1ig6/9s/
/+n07W+/nWf6f/3c/D//7f5zix/7f7AKQysSE+Mfrf3rR54+j/pvv5E4/CuK9s67MXbHBJU9CFr7
9OOf0vCv5xM0LGpwA4SYOSPJpBo0w48F/l9xr3B2sDmXquCUgB/DFfiPf4vjv8KzEOfGFCVb5wQ8
/u1f3Xv2xf73C/5FmvaVwvvO+Lffnm+t+EUR7rRgfYBf/nOuFPVGVapikEwK82HJ5y+Vef/TQPzz
N/1fWl4lhCKmEM4atAztRsFrgFuG/8yQ8n87vQIX1cuMBwJw8Q7wTnnlheSV8ME839TtaHUZ15k0
kNCKNwdkSsudigO3q2aRXNjPXhju6Lx2/5SaVrjYGEWdnQU5pQd+Eq2Hw7Z+rxY6xT3u5sxvDouT
E6xkPbOHADV/s631VUodVMMC9ZASB1gGpDsAm5Z9QqIP2xpf5anpzFIbJa45mLZJrig04tZrso3j
cv4SP4046gLrqE89yGFRLVvR5bYe6NW2fq+yNHhtg1LuaQFP/mM+fhb1tsiJVjGJz9Z1OPY2B9Qa
BPcjVApfQ157l3yHX5qDq8CssinNeA2BMNACJ6yFb4G6220bkVVgpr3tbSKkOPDMOGRpxr+rMnLh
ePdCv9e1tJBfRgbGAs2BBV9hoLlL6KVk4aWW11GZAGCQ8gAfkssCWnGIcQiQBZvGJFwFZj3Bsy1S
aXMAU+ChggzgKu6cV25qPFhNFRzIes6gTz6MJoI/nIm+wcJ4Y8dXMQ/gnupQFiMOwzyLrwvIY6eR
w4ppU89/SVREBAPSaRSH+OPS7cJLBjEvfcrz//9TuFc4ns41R7Mg80gUz0CbHy3+trUkXAW8DDP4
nUnMQGTTx4HaAEIieN5uG5DVp5xwm9319SAOEwjGEDzV1c5mpt843KugZzD1WShOtYcsF1isshow
vuiSafpLg74K+wXSJgsXVXFIad3u4UEiC1jx6G1dD1Y7chLA4G5RaL3jt6N5q7oLsuYXeh2soh5n
YMkXMgOKEEx3MMnlxSC7C6/GL7W9CvokXJiXo1DrAEORk2pwQmQqDn/fNFOCVWD2CaDZzob8wJOk
+R0VKbjOycfhkvfaS31fbcdL66EaJ0o4TFvqcrEqupp94o7b+n7+pT/Fp1Cz8amHgQmEUPsqls3V
lOiN+8/63oTD0k1L3lb7ASbIHrR8wfRtW79X8SP1wolg0L1mHd6cXPc787ndFvnBKnxQh5f2S9jz
A65Yo6IexivI+y/Rhl/4muvHZT2leh4GdLyx9LoNY9Tc8OZx06D8otfJmGyDGB3naNYL5TuIC19t
a3oVQBK1dDm0FfwwQCx50mF67Q0u3bZr/kAD/DQJG7gKRsOIxnFhU8QxIOobe70KHdjDjEOLPecw
C7tjARbYJOX/mWXDv089P6q1f+r1yNUweyjxxeMqiXaodYwOST6/2zbeq61NVASmh6blBzjQReJY
+fkcf0qVVd227M1fbW8pBJ2ogxT8wBawLcgHNoQbv+YqNOeUGFeFaFkRaIlp5xftuLzdNiyr0IR+
gZsJhZgH3tovhJhb3K7025Jlb7WvKS81zrGQHabQJa+5595FMb3kKPhC2K+vyivZ13WYm/pAfXYn
ica5x7Pjtp1zfVGcgzHjRXXLcBp8Gugpk9sOVN5qYxtDJnCjinYr6+28nOydabZNP28VmVILHCn9
hh3s2UbyjDHfmPx45y/wU1gGFLWcM8ogDl6duX0o5SccaC9BH1/6jKuwROUruq1jvA/BW/WQEfD7
VDtsS1LWgDv49eYhnFDwGetPOfxsGfO2pWzeKiTBMeachihFpz6KOIbOz3Fd4F+y53ppUFZB6XEv
7myG1iva3SKAHgOtLuFh/rjteC2x1YMFl4ogKB39jE25KSqDqvwtiwkeaJ/PFGjxfWva80wRgTpk
VL+HG0K2KXYgKHneuJ0g/QwoGoc9ZcHjI4oQNnZ7FZUGNrvtMmOaWDhJQXhq4ZPQXKJKvzTeq7iE
HDjSDM8hhzbrvQJ+XAHIQ8Rumodxfv6tP8Um547wGQ/4h2Ce8F5kKd91rp425bLQ4T9vPZ4mM7kM
rSvP3ovGPqEEI9k46KvtkqM8dwIDhR0GkkUFLGkOzYKHim0TcRWeEc0sHvWAUgaCgqNc29M7iLjY
hRfxlz7pKjyDgRpgxND1jHS7pXuVdB83dXuNNh3abMHzWcoOYQ0vCm7z6XGyWbax9VV0Eht0HG97
WFVg38xEVdBsU5r8qwJLWWmbHi2jBm0/D6hHuuTI/cJQZ6vQhCdFbnvoOQ4tUSi0C784gxusbaO9
ikwYrs2CnPe1BsUbezbHcgd03AVp/EsdXwVm12ehUAq6B2VyV0zLtJ9gL7Wx56u4ZKNIWkZ6NK5v
6/nYTpvSnjhbxSQsbYyeFgMCuZpvOyHulksc2JeGYxWQHqSbLss1eiwKnxbjpg0eFMLnC5SMrBnZ
OCB7yNwJWrubsLqklH6hx2s1PAzxZcbYhFhckuvW3oVzfcES8qWWV3EIQw/POhTWHnrG+WsWju+k
kc22tSld7ZIOVmhwjsYnVCJ6M2R3XV9tWz7WoiMHQYkeImxk0fyWmoNk2ybdWuvri4gMw4gwRGXC
1xkSSCjgt6WuULU/nx86T6gGdBXJTgdj4qqZ+10IZ9ttYZiuwrClUNJ57jypFRkOS6CqfWbIti3s
hz3YTzt72KbhrHqJxlGm+TnNOv+WxQu5ZEf/0iRcBaTIk2HiOZo3/ZIVIIgcNSWX6uZfanwVlh3V
XtYr5K8xpAkflkqZpAxTuIZti6BkdbCkZ08nMCyQOwj+2Piu4NmlGvgXup6sglNNKRPTiPhp4VXG
xCx3ddtsuwEHjO/5dFR9MqWwPMM3bY9pND/M7hJb8KVur/bJmYdxDYk0ViuZXTWQQRy90PFy00aZ
rDbKBoKKMQmxysI6spvLlC7w3Uq5cRsnY3L+q36a6zCRnXFKwy8YSLTcNMJ8Q0l19Hpb71dRarql
CwPrYd3y38bpWPhwMNrW8mq7hA9TYGGliOSb5TsWVuMuyQEF39b4KkDTXtXEwZj4IKy6YvUdaIDb
svpkFZ0iC4D7lFi2mmx8JTLil5DrptvGZF3DlM6LH1RwDjqAbDHdGs+Ttz3eew6bBmWNRks8QOSB
QYQlAh/gkTNF8jTD2WRj66vwbKTPsRXppKRT1x7PbJNTpem8bdjjVYimwA+jILPGSljZCVWKdD6w
hLuNfV/HKABXqI0fkhIuDuYKHmZwgMQxf9tmtAYcelVLciCtkjIzXXufx5Bmiplfome9sHjFqwhF
BVo9w58uKVkzwYMrHMWRMP/SdD+P7/8K5f51qwx92vPFRWKjkzHhSdlyxb+mi1te8TGEcUjf89Lv
6mRbxr82iUka5nQH2XSZVoN/g93bK6qaXqoRfGmMVkGrZhY4Oyv8FXkiH/sIxdmNyP8zlfO/x2it
CfKQM/Zu6ZJSG2ceY9K7K8FS92pT1K41QfXZcymOZFJak8EtA245H9vImG3jvq7QGtqFOZh7JKWc
A35FGha+mnqttx1tf4FNtm2uA43Zo86Ue+mBhGRhALMtkYlWUUskCXsvxchAg53BISTplztPx2Rj
58+T6ad91RtBVpkJmocSW5VwNPX3bUa3idTitS1R6gMLl9SYNLZnjz1x7W03ZXbbye4XiRBsBXOO
0paygV/MdTjG7qryko0JR7TaXOE+1uYS2IMyjlz/NlYy+I6i+UuFYS/EarSK1XqiNVCPGBinoeKv
vFRdGWR92+bMWiWUe2OYqvNqidIklPlYlRRDsiTbdqkfMvWfpkwLmzUYwFRxSQ1Ka1wmosOUec22
68q1VCiCXo8PEXZYzZugHM8AxjFqN07INeOxtriQNwzGKzTuHWzjbHtjwFJ9v2kVW+t5kqaH5TfK
pErU3gdXSMeyHcg/zbYcO1yFqlv6BBYnHoKpHs0DiyndL6GvtmUHa11PixpbiJFsUg5Wvu5JHF0b
GSVX2wZmtcEC0ye7wE5J6Wn1rRm7/BRqrjY2vopU2maCeQDUlGD/JXuYVJkjI2SbFjYOV5Eamr5e
msQl5Sw99nsfwb/nzGLa9CQHjuDz5bcBRywUbZiUvs7Isa2i9JrModn42rKW90hG8o5HI7am3sy7
KoM7gUhduy1U14XtVaJn4cs8LmGy6u1aOSe7bOHVtmVmrfCB423HwwChiqIJ8qaC0HTvd1nebjs8
QTn+bOPLUti/Tqi3LAc8bd9wWaOspYW7+KYJv64KDQRA6a5BNPU1TLG9tqlLkrFLZJVzH/8gX11L
fDIe1KpFFVNpGIzIHXCcN03splMDmNd+2x+wiliYx7VL1WEpA450/tj53vCYt/lcXxj9l/6CVczW
KKbHyzz+AlBR5P1QCbnDJRYmf5927sLveGGPXUuKWJdkmDQJTLbgTnjKGaEfsY3br5sGaK0pklMN
YLH04zKBpdhVB6TycYQx2LbhX6uKWtRJBWSK4nJZMn50Q9SW+ZRU23YSf3WKDSg6jm0vLmFfmuIQ
WKVH6ALEtvvltbJIxI3BARNTh0UkOURjUB8g5g62RdbadSVmHul1tMQlvMftQcLHeBc2MCre9lVX
eyywKCwZF5zAyUjbK1UPVbHE3bIt2f5RfPhT5sTOdSxpLdJyjrFWQlGYXcFXY+ND2FpdBLCgrSlH
1ufptvvmujG5sVTOb7eNzCpiddxUk98h69MwpznAOz9H6WCdbstYf5Sj/jQyk9dj4UMhaclRTC5Q
D5wOTx1VwTYFICxQnq/2Lk0GG89oHxXqQVTAWxdegFNENq41a6mRI10jZYZ4hRxDf8i8sQYARE0X
MpxzXP7Ber/WGkHpOtXJeVaOYTPRncAL3C7PUc8M9kYIqsO4FDDinum2IFhLkCa8UHDU6qdliOfg
/RgN3b2yPt921F+rkHBoWzIJc+iSir4vYIzBdnCciralsWslUuIssKQdkuQZgoR32NWHAsqN6M2m
IFj7JMeYMDMAePgQAEDf4FVRl8ugt8kD47UWCeX8Q4Oi+KRMoJDxdzAHGfsd1qCw2vaOtpYk+Xh0
FxRLT9m3wfLeZFX0fcizjXc43ipTjiDR6qYArUNinx+yoPtYx2LetCH+UlzfyNBOE7jwpZ2cezPB
KvchGqm4EGDn5f3XAANj8fny0AYqaFKS4bsGvn4F/IoPtwuhNm23APY8bx3uBISBqpOWuQa6/FRl
vnqjEQVk05wHxOx5+wSlY50XtHkZDyYvgEQUJQFVYdOkgZ3K89Z5DwvJqFN5OY48vG/hJ3Kbj036
cUtEoWz3eetRE2eSwXi+zEZU6xGT5u8omLybLv5gwvW89REeJpkPAECZRj0/dTNrC9q5adNKBjrm
89ZlpQBQIMBOVvD9LGBM135lNFRP20ZmteHOKDrIJzitlWNC5vdQm2nYxEAZ+npb86toTVLW5HU6
AwHTBL3ex4tIml1e5fOm2znYgTwfnNiTo2OZqsoZ7z13qtGwwPWGcNuUz1YBG4fG6kDKqhSx7469
Z6u9irnettis7aJUHYPTh6LkMjz7IpnWI1edFvm2kV8LluoxrAVKoQEjMhlIcZqF11C+6G3hmq3C
tRWoWaPNUJUMXk8H4LzDey0NXKI2TZtsFa81g7lrxkBS6pXnHQh4Mp9bQE6+bGt9Fa9DOM7UBJKU
tYVWEUZUQRlPeNzc1nrwfEqmLlcVbkNIyXKAxRNYY+07y8Zv21pfxevSgaWFzJuUVTu7g8n86mjh
8bPxs67CFf5lAx9zUZV0BK+UDHPzKg2b8Oumvq+VTLNTjTu/4JUiFMEd80n/Fuf//8zj8V9PRwic
5+O+eKzViZlJOfWT+xg42lxXKQxLt/V9tbsC0QSQq+mqUi5LUNqO39dVq47bGl9trWfDtX5UtirT
mHQHf3ZV4RbGtq1ia11TNSWyI81EymiKuwMKCvjRBsM2ZRO8DZ4Pe1CFhsZLTEotYZV86kXXg7QB
M7mNvV8FK5wf8QxLQ1L6aQPMoWdt5+8CU3vbAmotb+LwXPP7CP0HTi3Z4366+hBGdb0toNZ0lSaG
nc/IsNSYeehv2DzzU0TdpRPbeYz/IKFMV+GKfTpI5yzGKgyb5VOAyuT3TWIBJP7zaXmefn/Q/Frd
1AEGRmdlSZkxE1PwxwD8QQmdKc/sHuA1VJIuuz//VS/8JWu1E/RxmWgjR8p5TG2haBigekmNG1tf
BW+tgK6r6YIlGeCMa5gZRsWAC4Bt6V+yil4g+gSAG5QeRxvb6NoL4+Sdwq3LUG4bm9Vey3I1a5d5
/VEbvypj4JCvfhiZbWt9Fb+agOfYpuCLqoaKvZmnRhaLqpfv25pfhW9k4MHto7r9mOZu2GsWwxaH
NZeMmF6aNqu9FkwtksBalxwjg+zy7Kl1BBdiW9kYsInPl7aK5cAGhnF1jGc5waUL4LCnCFi+TbdR
8Kp53ryHigYGS0x61QTEk/szGP0uaQa3cdavFVDT2CtVwSLwCugVr5gAfrjVXUO3zcq1AmqBOWEN
ayzQv4yGu3kHMAqcSli7rTY6+kEG+umurjGwz2pM1l+BeTzsOqBkdhJmKNt2lbUGqo+zxANvNr7q
OCxFIE7oHptQ20130zCdff5lVWMs5qUjV3XffZhtLJ9AXhs/bYqotQRqyCZu2xq4vCmMxO+xz7tv
nYYV+p+3DjrTH6/6axFUY7xgjgLTndisQ3oT4yqq8o+pDsNY3s6gz5Ic1UOATt90mUqju8Zakh0D
mHxVTxbmhOfXP8lhVVd4owLSB3iSheg7EqVygjVcM4dpmSaE8S+AjM4goQQeaG4FARExuGbKNF0L
8mqVeyWvp7D5QlzYoehsiRLrf0rPP+KQQNb98jpx8yCuZZXX7V3KUi6vY5p19JORpjc17EdHB3B0
3xuYsjYw/Y14gT+iol9IYH2ABRsvUPwbsUTbZedy4+i7agagbCqiiDBMOjUP1YPyIw6UrHYLXOtG
f8o07NPapnrdTXCpuFN4FF7InkOQyl/Dt7Dxp8I66rl0P3dAG78XwyDY2Y9Udqc8M1lcUA26hIIT
uBAt/n5mlv60DFGOigSPsP5j0IlQ3mfKz/t6Z4co0bcqnwBo2lnrsuxbG3V+f58yEJU/tlqcjYwn
v61x+lLwyUmHnQwYBdU31Fkzm9OENoECHXvQJ78AGB0zkF7AdK7PPuSu8sBqjV2QqiIPkCrCVi+t
pu5AK1upez5LHT8O8NBEC1lMSBAXAg/M8XygGbaiBw4fY36fB8skrnKcTTr8QRWMaEs9+jh3LllW
i0fu2s4Ge2zwajmyeI7Hu9GEohdFTSBieLPkcaDFTsO7mfZF7BbaXQEwG5NPbaiBVSlqSBZTIHtd
K53CHYiLLUBCWWdHs4dYMhzsDvV+cxjezFxMuFbz/BkOhJWTacyPsKwSdNz1y0hivLTIrErqHcwo
o+7zFI7WvjN1kLF3fRX30wDbAZjp1OAMBg5uCSSkITslRsXJ7/UYCP5deykB3Qsq9SWQYHPAtLoH
ThS2r1fc4a/yjzPgrIKATdBWvlcA5Ivfe5A5NHiICatM9t0b6Zk+VnOAypqiz4wkH8migZLaDWwJ
l69wj5zJN7hzinaPEg3d7xjv8vYQdrZ38kbOzTnA0l6z/oBidZW7PZNqyt0NgK3hGTcJD1EtDyRn
OvR2sQlZJfegibX2KcB9g3mdgQdVj3utdAU4p6GfEgfwz4GPGiAgb4Bn737o01p/9UeM0beejwEw
s4ts/flaerJNb1EhPwavsx6PqYAnwwnmEcigGhSaxnsF3omIvik7qWYH/7Dla7CMfB9GcwpPIZ8u
b6PGt/QbhbNedKTAgaZLQUPH+urOCaWbW6ubObJm56Iqb+hHwzCpmrtoYXkApoeaXC12tskH9mHE
6gAk9cBdWrN9UCVWXQtOZ9jBQmdJeQ+i6JzYDwnxxuUJqCQ6vBuntMs5LAlxQ+2B9hvp5ZH5Fbbj
vcDO4MudsGnDQXLroSfrC+XhDbMrJ4gEhuAq9SbYZx1RR5mMwJPC0qj/jsqzDmaUFJYsuoM+Hc4s
WaFhjxlMBWxyef8JbnGQRsAPXDuR72BP1ABRAQqpoXmxEABmMewz/LM+xlhK89dDAGjyp3AmmgZF
PoFkhr7ZyUbfhR5C9VizMes/OiBYfeBpXdSZ+8rjgfts6cQFfOBmcPKOooqnAfZWfQcbKph1sxZQ
ZkuTFBqEZh5gpHvbTL4HOrCIZB9O+yGrQogUBLDY/kdn7Owd0qhJou+G4BAmTqOiuRJl2uAVoQSS
dBzu+4mD+1o0oKYvJVxeo/QNg+2D9wWf1diqyFwWw5YTW4PNX8ETEByIw6QgeMHPpNLZLzxUA8Vs
5s7zh4JQMMYNIBCdJj0shbqEPiQsJP0+0PHinbw60tgv0mTKaEF6W30Dlnlij00qrHlQVR8HR4wN
jb4KEJB8lC9mcQbmNBeGA4KVNS18QdnYSnvK+mjpHcTymQVMHo9PeGDf6WiSgd2lBsy2d4D1Kn3l
DcFoP47CRpLs+hjwFXuAkWav7a6zzpseDWBvgMVzJs7OPF7t786AjWZPAUTL2mIEM/ExZRFAyCCU
1UCGd5F14gOpTLKoR+T2HE8YQ3zGRt2AQ7ykB+uPnbvBMyKJvSII5GiO0IL7Efi1uBsTWdF6am6/
xAIc5biQObO4nGQ9uLO8MAyWQDCGJpQ98NTA6VNUlYs+w9lMyHa/TFz7FszwdACkSgZo48MIauf4
0AJFpOSReZw12VH605B5B5/6BBA/Jb1xfrAZoMZyl49zQJe7cFnwrYoe3vID1Al69ipvrwLS8nYv
E3xcueu78+G60EtIusdOZ2PKC5R9zgHolRaXfLKAEymV2YPoLf1UERUjJXCwi3VPPv72pSpS0JWn
b2C251C8udGXtoD1ttRXALXYEDxyr7J9AaNCm732DDCBdzQf6ykv8CyEI/33ulomgKQ7PEvl77AC
egGgfVGdk9ILEmOS45B0U8MLsOiC+cvcL91wUwXN7F3zPl3sWymWcbqLvFlpbwe6TB2HyC0WLAJN
0SEeF/bO2RETBJgfDeTPLoxD+HXuZhe07j1WdU5+N+mcBrTgQQsRBOV5yJ54LuTwdsgAcKPHSIUM
Bsi9SPr8Nvb6jCY7Y1Qzjbvah4361Sxd7eX7fPJlB1dVgtXptSXphCU5ivpIvgoTm5hTlTudPC7g
7MEuN0nrGDCgQGsqx92AMckK4tMQEhKkpAbcSgbGsStgtx2KN7lU2MoLFbNY/04ATKVPHa+isYPW
uAUes5jw1M8/5U0HG5qCWMHDD/6U85AV/QDyN5iJmVlgOu8YTKT8w7iAxIx4m5EQxsUESiAH/3wa
ktd4+Q3zN/UCSIrGlwj8HpewSV9LXH9lCdpLFtp011lUxfy9WEwsv4Kk3gVzAd658/tC5IOffK1j
im2gCOpE1B/oTKuBopCYIPcpXBdX/akdGa/qIgohWX8/ir72zoB0jxEMYKI1plY11yk9xjXy2GAH
dkrGsQ5OMfFRNAKDGYMMasCxuKhb0VUnxsyIEWxm598i54iy96HA2lh2i3/2EZML/Oc+zipsmtL1
gR2aIgIjoPrULrkaH9GVGIscHOLb8cZ6agxeJW2UkSKH7M8vUlCu1Y7kjfbFjsPYr3qtqsgNJ9+B
SFkuEb4PEu5J5e90ytyAesqRzp+qJR0aA+YKCVtd+MxT0R1ZEBOP3syhbCu6PgerCQb5SSxqLLFC
5/jzZ0V5jF0D5HpYJ1uwPppDmI80fRob2KN1ReeBKF0XLcfr7VXcYpf6sMxVml47UBbijxQowejr
ojBgj82g4+mBqTac7h1UM+waOqsUtXw4PtvsWstx0N+BeJfT4QcGBDwz4zN1BdwqNx+bDp4eb0Io
HtnryZLQqEKhCnp+39Rj01/hPZZZv8hgN6zeDx7eTL8tAKRL/xAOk0tsEeCR0L5tcnAAqmKitotP
4PTZOr1qKReoaq2BHG0Lv+pM/OSbhsfYXxvavrdYRDA+uJGrY4yBIxW+AuK572/cAq/8zx6UgY8z
jlrxbQpCN2qntfFeOWDT/BKA+Dp/V9c1OHE7nJCG+I40edN8CmBdxR8AaYiDcuCIw8907BGTuyau
8hglX6DcokDTj56mSpH8cYb9gMPhyRIvvpIeXIBOeITO9FslAs2+zPmQ4c/HUt/MD6mVokW0iVnL
O0pmboqAMis/hg5pZNF1AMydeEe7/nbwmAMB0tRN8zaOO9Y28O2eg/ZKdJHqsQqM4XsDqVf3YCqg
w44j14T0xeTJjLxlXU+DpwZ4G3PEzte7QkKd54NzGaSYlT4Pxr2nJ+7dDgCx5+9lJwEfdwOIVHu/
Nln3zskI95EY5QVBMC6pRsWCSZCSPZLRalw9m6aS/DDFPQFaNpt0+prQ0QXXw0Sj9IovVgjUObhc
3IdiaRZYfy9Yfd66fHbxTsnBKOw2tBqBj+ejufE8y5LXMPJrp2ZXyVRoeoDDuYle4xouHksOYBhW
QhvByq0Evgi4+G5ss/TgdeNExz3qnyN7gAsEk7dIPtPpOs2onxza0VBa8hARet0uMqkOMfBqOOym
td/fVlPjnZ1OjaqbGwBzrIDQxLeNPnmzNtk+wHlX3E9Qdo0nwxa8sSZMqJYWBj1MrlJJ6+TexSAe
3bYenkT2cQJCATqL2rK0CGm2eDfVkDTqKwXaePx45oz7D75AFo0DHOqfwAjsxmY4DKMeptvEBkl3
iqpeY833Dbz762jw3S3KU2FvUSRcR/nvjao7V2b1Msm3DaIYnhF88fvjEOJQ85BMY9Qhtcp4CqDS
FAR5eycaGSxg+2KgpdgZ4ryAn2JAlQlYVklVy3pXkTnNYekZJCS8cA3xwsXeulYqbnsfPPmInhx2
RFjDtKqHxAbvxr//+TXHS+2vrvb6oEJcTQM7AWLf3+B53btvpNpWXQBEDK5Wfrq7ClptUuRJwA0B
LlDY0e/fzllXPW7q+7pGKo2BTJGhsqc+qf3rgAn+4ZwxX3jo+iFN/oNb/3WRFLX+QOe5bk5CCQbL
/ChZYNjoR0N1iiF0Ql0c3BwpwMEBwbSfW4gkPRh2P9V5g7MWVzS+rzGRNC5MkXotbhd1OfAjJBpm
sGrrDLWN+8i0Gf6DsYtodQx6lYPk13RBCvoyBLR3JE/leE2Bf2aY1iPexLxlFpdsYs/38n/0B65e
A6DEnjXlzp7yFMeHchpy7a5A1LHflafBt2ng0HLpLfiFebau2nJ9E5JpnEeA+wZHrkWtchLvw9r3
1B7cSFzDFEBeRfEetwkkM2AB57g/g/7OJzGuxGAtX2DHsOPBjzWYyk4AXX6VgzwU3yZTRYAhlyjH
M4dINwTI17QfhBzv60AkSMi07kymYcU8jt3wADWiNffwH2A4PIws66/P4jVF9mnV4FR9qDkxTXwQ
TvF0Hwxstlgxse4ExyahgQNPePDt2/b/s3cmS1IkXZZ+lV961b0wxGZTXXQtbHD38PCYgQQ2JpCA
zfNsb1TP0S9WnwVJZYRDEpUlUiLd1b9IQgoE7mqD6h3PPQeWeU1xc+SakXII8xC2L7JZ8vdl36BH
SSGmWaMOJYhwaSpfn6A0CopImbvxaIpZjteFsCPIxrKpQx7CfzwSf4se/y+p7p/R4/8HSfT/L6TH
R9lqw0r+NUP+w0dKCYgDAIwt//E/d+3H8vcv/+spW/4f3/AHYb6tv0JPDpyJjuKH+Cau9wdhvm28
0tARQ9AMDUhC722y4w/CfE280lCf2SSXEeZF4FX+O18+P0L0EL+FLJKjIpIt/g5d/lYr//OUwtdv
W6CTUdhAcMm2rPNKfTZnXT+rqoHqpaYfqqYwmXBfVfgFILp/8phuv33pU/78R6z++VqSlTSKe8Ix
zydnDWuV2kx25qfdOh2cDjVrKkJ6FiPmWs1eNDmLW45QW7W2pGHTozE05zvRciUokpn7/mui0lNA
nV76AmkeV6UiZbblyclU66W+y3OT8vhgBDSlNqp2qqOjD3rmZETvMLdmGH5XOW+jbEWdcBT5SYj4
qpITORAjzE0t3qB+zhlvDqq6lPt0pgZZdAIrrhijV1OudhtDfMqS5rXTJo5H0cUrHAjCZmqGvo5u
nQ91r59VGaWrZOz3UewcdTjkXVOBsNqaSuGn13rflV4ZUTUWbeNNK19kFVWy0/T0KNT0srUp/iXJ
51iE90Yj531oKa9FEx4RGP1jaP5v2YCb+kv50LdfvvRoZJxLXvw3sQPWBl9/yQq4WIH4//xr/qVY
nlqAx8/+ef4dycmXbCLbodHOIf9+/vVXwkFLBTVTxzE2oaY/z7/zSqLNCwwUdibU9rbw4Q+9DM3h
UwiQ8lEixE0W6++c/8dxxueHkoIr3w8rlYMk5floHMQH7Swy2gf6aunemC69O/fIHo3pG6Mp92qk
75ve+SLT8LVNou4iFaoEbTsfnaGXXq8nr8OTaIHZmYt8NwE590tpXJQLuX469G97qBy8rKiuZG65
jpLNXtIrpTeO4cDOXx2YzZVx78xO45bp3AalVb1f1Mbat6pztEer+IZR+Of2PVN50TeWor/evt7Q
fvz9Y/V00z5+4vumFa9sQyI3hAqtgzzyhk35vmnlK83GLuKuNh0XRxDbf3da+itDoj+Iv0Po17I3
fpfvm1bDCyIxSwmCTjx6jvrf2bSPI+dPN61t6xoadSq/6ypYtLMMYElUOoirrfsIXCuf12aMr7N2
6uvLsW7VQzbqtg96ptzVtWl75YpiotDTy7GbHUnzswnphqCHumw9wCDBzN8lij17q1a3k2tOXRkT
VXftQ0QOszPpgNIbSyvnoMWyyw+l5hlfx1FNLii6hFZQicpj0i4JxlST9lUfJ5dZi5ptoyTre2E2
LUGonDrS4W6lRxQbB5OmguXl5Mu5O42UrHwaKm3sLaAfGCYPhxfgUc9D8e1NPEYZPAxEYFHRO8Nx
DCuVOvjEdR9DdWyWevCmuXtjQiDmJeP0BzfR3zpi/92jRH0Dsv318XKr8mPSfnl+vPjEn8drkzIk
fEMmGynZbcrr+/ESr0xdlQiOmYZuo5vHyXtyvKARRR1dFzZx2zYx+v146a8QLXUclLlo4hp8+O8c
rzONum/7ha6MROIL2Uk0MJ/HPhUEG+oiCs2vi177LbZzNEh7RmbcNW0p9GSzaAJpMb7U5s3bzSI8
tKYZXnSJLS4t2dSuqa7vwskcvLbJSLtUrQt/rzoVLT4qNVMRTDldtckyYrgBlMkbk3UIUPrpfzf1
zH4zDFHNwUBf/n2Wl+IqKkz7i8JYXO6GjWguZpR4KYRnwAOmxWZKSIyLuwxFvOPB6BRvwHq+dzpt
fXjyDn8SwG4Q1+dWxyBSZ75PasJGnptX87Tu0ALA1KxQ1/xubMIgcYzKz0t6+VZnNP4cldVFt4Yt
FJZW8Q25+s8j9URkDEX3J69j0z17Jkz25uEfb1E0Iue66PKP5efu2eHaPvv9cJmvLNu0DEdFPx0n
ZuKFvh8ulMaEZTo4qC3beoyqvh8uzh2YBLyKKZBWsZ4mXM4rJES2Qyk3dfBN1+w/rU9GXrFhnyTS
eSb6lFzNWXlEEbrOQKce+jIbdzqsnosIgycP5if7lNjw2T49X2Lbx0/qY7aO0UFIOvTn2LzS63mf
1Epgjy9JaJ17lW/L2BLJNg4F0erzZXplzKJeVUM/zKddZRYnhLf9zJJvFbRjf31Hj+PGT4/etpaG
XDooQRXBxfOjJ62qbShSQbw4jpcxBKAVrc1MU/0mpDBSZl5ijJfoM+/NODsmxXLdL6h9RMZhe7py
WvaqYv9Na/B4SQ7BMxG4xbVhjZ8+ZS01tbxaZ2ZWYuW+NvJDPEVBpg2X0fZiW/EmyucXCCbODdD5
klvO+uTFmnq0oPVOJ7pQo9/KhWX7xJvLwSuH1IMpEWyP/FsYu2/bFe3Wf7/Lba89WRKIk221DXdZ
56mXqvExNrPDCy932yjnLxd3g6MhnDQI7Z6vkTrLWEEizssNq9tVLT8whHtQWAsXeEUX72q0h8uO
urvsq1uCy5fWx1b8sD6VFA1eWd0GP3x2JFvTGvSMaRvfHj/UZnuz9khoEuhlpTyJMDkuUXJMLXk/
yfzQFOJN3PUvzFc9kj2cPwJ0CxEgpx2sOucweRkuIjJG9F6WItrZa/peb6FZciIga+JNCfSzSiLw
JVMAXuoIm0PnCoA6IgZSrIVB2QxeBLgp5eCxFU65HC4zCXpKRZSmnpDTqm5//c42V/fj9fLOLHSS
OZZnr6xp69I2440IdSHi7VIvV6IAWKMH7eqD0nWXyL5dAWn49Otlf2bZhKoZBD/SMCnOPN8ptPc5
cFPJbiynT7ItbutqDFo7vv/1Mo8sPOe3J1ShG2h9b7rJZzuC5pAWtn0a+pn6usrq29IUHU0yI6j7
aqem1jEdzWND8wqC0tNmYlKoq+WinPRFnugj3tXlul9XaszJ6s9OdGcDaSngs+8VaGGMBXu0zHuR
RjulAthXNzc1VHv2uvgTe0/dUPTaGLA4bPXfQgmqLj/Xx3xM6354d4giq4h0OqpODvX8Ia6xEBki
vhJon3wdO8WtPo+XkSWvgFv5eWj7FEgz8ETjbk16OkSAIPrs49BFgSzSI515V6mS9/MMUMQMg9rq
ySZuGrbfjJpLvYw7kAUerWS68ekUOG1xKJ1xl7cGFtI+rGt6v7Tsy7Zy10wJnGwA9rnQ9MsPsz4G
oNn8qIv2ZWG5lhiD7UmqSQqiC8vacSC66ZPTTcHcWHAXgPbk72M5XVsNonTFh8aZr6FavgATCZqW
wZA5vl+mTVJOrn5YFYObjUSwUXGSzogwlOXJJn0/iyjYFjSL6pZTfhoYw3c68zqaczox+ftm6S8L
R3yeGJRhkH/fJDA/xOlxpamqhGAz1tVXDf1QLsPOUtuPupkck7S8HZOo8MC63lB+vRJQTI52vLfg
q6rgPnSiEGhm81GpDcOr2/lanzi24B4KLbl3sv4maXLLr9fs9bjUFZpe+W0qzYM0owDoUTBE/Y0Q
ysWQJZ9Fmbs4o30VJUFej8Sm+m9Jyhu1xVsELJAGgnp/kQGIS3tIA2tvGVcZKqYjxmMzJJX9NebZ
bnZ3e9b1Uu+MMjCbD8K2ay8p+SvD+jxH5qFswsLF7R0cu77X0uIE7YtfrM6DMk2XeaLs2lI5bd9V
jes+WrsbmcVHJw6Drs9P84hy09RXrmMt+0ExX6PPG4xRfOyayc3CxCuU9U1oWFe2xcZT1gsjGa/6
aPAUMz/V1DVLXZ7S0j409PY3q6Mk6j7SjCvIo/a6HQUAAw4RiBLkWu+nEgCgUcvSa6f508JcXCrG
7ZdbK3RV5264AJz+QDb0ZmOlnvsNg6CyQSatOKUNPezBcguHc6t1F11j03IxvTyNj+CZd6Byj7YV
BZMzXhrV6Gnd4tdhfwG8xW2n1e96HqxjXyTRcB+aqScaOkS8uMpcfANujKgBwjXxmYhN6Ey9R87x
e1cCJKBp5CZ6ezF05nF71XHOn20CK6G8Vcb+gi57oDXZQY1GL2+YiqmYPIvm3Rg7wu0k+3gcLvop
uic4PmbL6iM1/7gHesCjixl9XbJ1T4M2yGOqEXr0YDMJZ+Z4Fxyrrb9m1NoDhHCk14SUbrxvt1cT
ZZ7WJu87p+SITG7BPhmL4oAs95uC3tWvre/PjLykQ2DZqo041rk7pv1q56LXpW+I9sYRvQdicY94
xwtu/8d2BDGlFIZJjq3agi7LczsI+ophOiGlP8nsK/hdt7WBOOXVbW4tfqeZR7qvh6G0E3ephqBR
ytusjN5tPlW1wt9igBVuNxf3tuh/c+b8FKqWh3Kt/+uH8Ugnc+6KaA5JQiNgOLSLnl9lb6Rok4VC
+ooG0AsOp9xd5Pr7ZJmHVDeOM/9XpHbU7OHTauhXpjXvgepnblS9pGzyyD3zw6VsdewtUEKZfYuj
nsSCIBkncBS29Jcpvk968dos109Dtuz7ovBtpw90o78sp+Zj4vRe42AszJfYEX66N55cwtnTmMdC
KTqkpH3LmK+dBhR+XNUf0855/evH/rPNAYqd+gfs3Rp75CwCGMGzKXpvSB+wzPtaNa9sRwlI6w79
Kh/PCKW/wHEWf8AMNUb8bmlvTECPBlZIhu2Foo67VspT1SbHYuDYxsMLc01nCvWPoTn+mx6VY7OD
mQB5/joA/LS506JINFQgdZcxiFsMj6IEaTa5dj7utDYMGCd5A7SYrhTu7dfP6Cf5H203zUJw3oQX
4ZyACnofI25mYJOF9oEpzECE+u8JcVBevpT+/STvQTTc0DRLMwnLzukkldp0qixvpA82phgMpN10
Pw2FD2hxb9QmFvkF3Ir+yK55ttdZkvYK5Wzu8JzzP7fbmU4HS9YmgRiOY7Asj2mv3RbothooSKdR
gu2HW9aZrNFuMETthlN22HbEQlJmNtZxMaZgMcddseoHa8kPtp2fGMc4dmt70fXRuzWZd3Wl7odi
DJppRAiTgQQ+A4ld4BAFtVF0JeziVCTK2xoGvRnhr7TpbrQl9UYhT0mG84utIwglL4msY9Ylx65Q
ArNN7wp0HZ3ROjR2+mEhq1pm562ag17jorfP9/O4W1JEQGrj0ONtQB66hhiCycTHzfG7LRpDMyoA
HH1pIUJS5/3FWEZXc5p62tDfmEsYjESBy2oeNXXdC9Ls7ZQMkp937Y2KxWRM4bAFSxOzBgODBuCa
fKUiY+nTYxRnX0eRHQxyZXOY74FSgl+fVTdLx51dEyIm3YVGHLxFWg7Oth9HvFt+CGMlgEHsXmSg
S7Voj7c7mstM8bC/XKP5erPfS2seQ/1D0oT3K41UIt7LTmb4aJjptlAkHMXJSCMASld2XH7Qhmgf
KonXVOFbtSMEt8WJMgQVeaTNeQ8hWn9dzS6QyV1E9NkQ9TpVRFQjT4tjunkbHycDPUCe4dg3N2oR
3YOm8zRd7rfPUeAEuz8F6mwdxtkAgsOvSXmYmuTrzPNDYfqyEK8ZmyXTszxTDrteTajO9xdgpf01
zO4ymA6kLe9XRwZtT/yU5/6kLvstkDFT+RY0vu7aoXHVKbMvI4dhK+UUyv7GKZfrMRkvzQyHn/JO
2WsRMFU4jk+WPV9bxc3qpPcwre/L7oOtWV4zFbdbzUiEhFXWtNdq4zgV48a9ctzgxlC3+XGS3a1L
4kXVdFmSnFZWdleSsKZgKn2l5bHxYcZ2CJLr+GGrhWx7hJmyfYSZGifME3twc7GF7C4WJzst3bo3
1YL9OgXS7C9srGsfsj/RjdLbdd/Glre9m1YZAruw6bkoD4gxXugKaWeSH6w5O2iIC8zTa470m18b
ux+dH0gA2ihQWFMXl2A9n1tbqanpwL0DEo+Uhy0f0M3hciWq3LZBmZqHJIseHGfdJ+ay70LCQEO+
kJb+YHC5hA2TQNXQ0DGEZ+WfSm0YHDJm6TOxH4xlzxiJ6YZWfliK3vv17ZLpcj/PDOBWjLG3Th7s
zgIz+Px+oQRVylKJBCrI6VFZ5QIao2/dpIvvoX3wjZUwvjOzO2UTuMEOp432tonnD00T39dLM7hU
YI9hrZxAGO9IZFxA759sM/HEDPrerEg5sQ0AvWN3GYnUFVs5pVlyHNd8YPZsC3O2h0uSVtfRfkis
AzNnF3NSUfmY9qDxva3YtdpEYfM67+162U+TGbpVkR3CcLiUhL+VY0BaYxwtg/qRk9yTf9x3HJ2i
na6lzY5amJ+J+8ldBTDccTGvqjwq/SS23a5g+H6Io99SsQKZt9frUluup37LQAE1uobezy5jEjfm
WpzMlk5EH78rjeROyarbvgX3LeYwaC2SCiQEvaFwsLHs1ZLEUQ/vWy18UDPGQyYlwA4/3n3PgFNe
Kg9glQ1PL+L7QWc2aVHzg2n2n5Q2/rLMtuFmwjhAOXErGEgYOb4wTB67SLnP0sz2lTF8qGyL8Tve
QNQopyKLfusNMkIyRwCzdRA2Y4AlOCJwvZ+S9BiK8ra3SOos3FVMsqaX5MDVuIvg+fC6KLpvemZF
R2h08HW9OCm6fMhYk5LZnRb2O3XNT41qHHWpXgny6VyRwXYuOkMBRWQeZm3x2WbHhWTfsDmi5BmD
Ne5QUT3W6bTL2uh+M7NO7bzRptJ1+sEbW1DMZq34j18u00My5ww7DInn9GSzTX7odZzi2h7sjh8M
HWNwon/Qa2tzwalHef8zA3qRzzzohRZ3TMjEDX1X3RIuOFQvEl+H3KlBSPJyzTA+5kp2yLr52hCL
b/WW16nlxywTD0k7gJHO72xsi9NXpy3xTjHKK4lUrfaf4pZZIaVQWjdT1uVYL/ld3ztvLT2+73Rx
32CcAzkUGCxR3EZd+GZLseM0zzzG6WCAGXYaFg02FU+xs6AOo8DO8ZSV5Q3TxKwkuXWlBGXtXDBy
Erty+GAnpPHE27km4YjAZrrqGl5WmnGk5H/MHft11xGdNOt8TX/XcivHKb20odNsCOZLmLTfGcwP
DbRILjdP35bRC7HzTyyHUMGzbN1IoqfzWn1PeatYOtXxhZyIjniYOF57O4JmecqoTvzaVP24HHgo
StQcaAqfZErPDZWa2IDx+5IEKR8ut/gkJmsWZflx2+n1PL2w3E8cgUn1UQiNrAySufPm6CL4O9uc
HB8A9SEnwQbXNbrZqu6p2TBPlH1Ql/gB+rxTEhcHWL6ZfU7vHu/5v6Af+Loq+O+XGK2/7NVvl/N7
VS8tZZi++5fHL6HIuLXmnv2BaC3pl7vhS7vcf+mGvP/eHtv+5X/0h380+14v9Zf//T9+rxhU3L4t
Ooe1bGDvX/Td26THA/2yU8gX/NkppDdtqkAvVcPR2Kp/dgrNV/QjiP5puH9DYP3Zhhev6ECRAhtU
UP4AwHxvw4tXhuqA2tr8Jf1h9sb3R3H7zbfyFP+yUvuDu6c+YZvAZeiu0WN6zP+epNvLivY7NJW4
e8g7PRPIhld2NhqDhH7L1yeP6Y+1n2Izf5ZXA8kUGj1OBmDPyUnVLl+Rw6Lg3ZfW4K6MtyOpqdaB
jLu3v15J36oEzwILbgvwqgXizARZRDf1WRVhXkspw4TbWqfYKw15OYq3ZTFPvrYw7VW0bQLScryw
s1Dxw6l+tzgz8a96GydR9aEAeRPdK3AGBJZSqH64uF24SIgHMsBrplEEcer/+oJ/sC9bmcg2yT0R
rQcStSWnT15DKtqCcfgtzV6YTFy7RqXJUdWuM4Feq7Vw8enpvsh8+sNTsjcuB5rXquWQ35+XffIc
2s1hKcg/ma+lfFjd4Y+/5sx944vaqymMS7dQpuoqRj7Kmw0NuT5bXo3mJl4C4L2B9DVJxF0MdN1j
L3tGR5AVNVf1+HZWsmmXaNri0di1yN+cxGUIrfFEJD8slu3mWV09TK19NwOZCuAfYZArXk1vsAVa
b06yzyw19sPCCV3YhBevbSW8M+BTYaTIf+taxTMgu32hE/kTw6uDT+RFPLbhQaA9fxFUcaMpgYLQ
j8Uw+60DhAoVi89MbSVuwlg0pZgIwgamwYCbnNRQHnPQmwxuRS+JZvxYlLO5FM4J6QCXhO95filL
lTlmMdbSVyUB6TgVHWwU8wJxhyi8tUl7Ji1UoGW6n8WaSc+i7z3G2LzJan6bRrt9oRT0g6V4fjnn
sbo0h8ph3J3cBApjBv2byB+NFqjb8JZi9Et1wC3NeHaAWY19iXOn6iRB8z2/+WQGj2OMUvhNE6I/
PvWkk7X9klt/9KPny1iqxDIbtPywgs+XgYUDYQIGjfHrYeqOc//BmOfcc5LhqlAImaN09ZdZGMea
6XU31Ci2ODWpMoO5sXXo7Fz14srpSDkL2vNMVaf5eChL57NRDp07yqsh18KrldF0WCiGXVhS7mAW
eK9AeE6uQ8zINIWxJqPXxPJNa2kM83XmZW3njb92We02UZy6MqmroJ5Sd7GL/ppQVzCjd9FERGhh
XLV+oTh7BEaLAPhU6zl5+BGCuM9ZOb2PIrU5QcvlKpLen5jVdutROQz6vxmTanWF3WiQgHWrxzqI
uJWi8+RYviQV8tO9jKgPTU5Nw22dF9fimdFwG40p38nzJaBmAavD6hoAcQ89MHKkUatLTY0hNGYM
1nUi3xb67OeW8EY+5v7a2P5Q6WNvYfCcra1Mgmic9SYdWQ+9CCntOa2gUdpN9jaJr7rq72Du627q
3DpmTvw/sajQwEWCyAH6c7aoCiINI8GiZXQ79r3cRfbYu2bbXK1J67giYxQ0St//etGfmjOgOIAe
TKliks/MWTkBdBmbFPduDRcdsXQgljnbjzzTalSkp3TDB6daFXesHOp3WXJZUMwTnRK/cPuPbPvn
J802gfmCfYAK5pw4MoT3ASahSPpRO1HyKtTRC1XyciiJC09tYsSvKYt4TTS3xxAiEL/pehHojnK9
8SwcBWlnxWDxPLfpCz2ax17P+aWxLx2CBQNT89iof+J8sySPoi0a92Xx3nCa/CZfrpesdy1UOSjf
ahwetd5XpnFBD3W1w+XKZAjZHa1kCNLC6v2MuWVNU0d32TgZq1q+Z2icJLWLCy817um0dV7cpXI/
y5Vvo/jiodPlUQd1wzG9asQkAgqv7+dk8SPZ1q6dfbRV6A+Uhd1B2yeb0oOcwtA1YNYgc0vgPVGA
QE52/BHYkOrG67JjqGs9OdFN45SzpxQU6sqou1TUZvCnQgE9wYOOojn1bShKfKrJ9Nua/C7JzBeA
Jj/zFI5uMVC0DR5Q2n5uVOEmqkuUIoQ/pXL0DVRsI0Hfpk/eJLrefkuV/guylP93x8X0bTLjrxOS
1y0Tup8/fv4HiMV/vK4+fYyeY+63T3/PRtRXZAzkDiDcqCZqm0H4jlsEPc/xdEgt9A3JvRH2fsct
aq8M0wR+BjwOKB6A+D9BwSqDYhanmhdN1ZbQ6e9kI+deHxivTdWTL4K33ZLnXh/MUjQ3oEQ8qFAg
Sxk7I5jm+SWyZrE1rZ4ceI44cQU2ETNM/AvU+fkGbadEA4qfhZ4SMnGSoKI0B3k3Wq0rpjZ+z6wY
olBLgsqEDwXDrAXrmGSwQPXzfIOye7Ls1tBKVNeu1bELoH+xu92SDCnOxAYs18WqPp9qwxxuirFZ
8gAGrfmTWYT9EXYEJdtHtH3erp0ZOzu9NFTLHylu1l6Xa917Rs3b25YeenTZ2WvoUHtdjLs8GcAc
Q2fTUv635YIb1zjilJAggbgI814ANHCa8TaFaTWHGbOer0fRSDuQTSaV/cyZb70mpDhSlFHWuGlZ
QiZUrSFlSGlyex7MPuvXyZmayNPTqLrJlDh5m9C+ZBS9s4e3jc4sgdeaZULVTCmXE8Wt1LhYuta8
0FOKfQuMDQRGhT6uQQ0zCC38JodgBboWsosqiyn1WVm1mECxBx1YiFm+Lh6J1ypwrABqCH3cZrLi
u9pUpoxqByTGRlk2ESRgZig8s8+RQEmarBg9EzJyqpKZ/imLhJF5hT2Lz08O0U/S1bPNiMt0wOgy
TwUklFGTx6Gmp26hmKE5WrY8Y+3koZtXOJyMeNj9epVHwZJnm3FbhmSVHjB1d+1cG2spQ9HLoVM8
SNKmiyxx7rtR0/2qN7tLYdSwx4RheKkBu/M4tulpDtPkhWs4M9iPd8pQDQhTHCADvmfZZ5TW4SyL
WvEcK+6u8hkUVdIlG19fXAdDwgjMr+95cwDnt7xlWURgDJ3a5+v1pjFnppoqXl3MFB1WXGjeU14l
cNb2v15K/8lbdEyVdXTm44BVn2VRTR2HSSfS0INxI1EApSTdO/rYNkXvWOl7kvrSWoktUitzbau7
rRAE/zJVRZLtDPhxTvOaxQL8azXeNCPXTZdOwlBPcgLN1NTToguNqEngB5er8BY7FfSGVnheYDW5
i0vpXKV21X7D6P7T6T2F6m/1ob92et8mpC+Tvu8e/d71Fzq1z+D62+e/uz39lUVBFacC+HWbqmCX
fHd7zEdSeMGx2SQmRIE4g+9uzwGuDwqFqRdoFcHRc26+F+GcV4/zM1vFzARTi0zQWdHtV0W4R4W6
JweC+NymuqzqOh6ZKvP5fGRaJ4uWiEj1U6VPr+zKzO4NHMPiF06k36Zzlu9RSACrXCVaFBhWNXZu
2oUQZE7OUkJPofRzQVNCo+YZJzt11rK3ybLA6EaveGG0V2tLd9LXpnALq1Au87n+IKJx/gQS3q79
Mm4y+BbN9oupmcMLh/0nOQiTDVRUtuCCx+ts1ueJHZU2dHPlNIO4tOzkI7mB9nXWtkacDoLRlQox
pCtL7UIhfXiAao2AW5ISv2Pi7mKbo/ij7fi3Ds//D8PF7NtfHaBbSul99Y/75Pfn0eL2qe/HxnrF
xAUOgToh/u9ZtMjsMGVj8me4XTeEzpNjI17xTy2GOjG72wQK7uTPY0NxcxtH21DBtmE7f+vYnNl2
C8+xHT6iOWFQDT8HiJeI44552hVBFdrgZNZh8qHrotAIzjeBogfkekMX6bjozoNQh4fEyMqgBux2
zHM4IzPTTg5O0ja0ZwU41VQRJzuHsalqh2McIxXXlc0lhFMzHKejvIl0jclGqJu+pTB/WYP/sfhL
NYMs7XEYDhzYmfudalNLQi0pgrwKW09ZBuqcYXJrFWrnKQ3yFkOqTe6Td/2T4ObMBW8TQrT3NZvx
JG1rbZ0dygga2L5cyigIazgODZl/1Z3yg4Qm7oXjf/6Ozhfabv7J6R/kvCYiBEtgwnTcpkCVOeGv
f30zP1uDu2HQcdtd1A2fr9EPRlLGfQJkuVYE0Nhu8pW+rV94TT/Dwlnb8CMTycwmg9d6vowd12q1
kqf7MP5Rx8jzy6qQv8EJt5dD+25shzdtp4E177UdhEx3xYt6WWdx2vbSqJ0w3EykCN3HuW6WXY0a
Kq2JwlhXdcqrKbtae9KCbOw1wC7TS9KG56Hpt/UEB19C4cpc79kNQz1oQAEYQko5NIsH3eenuIhA
ZEBrBW2Mc4Oia+e2lnlnDenX0W4efv1aKRjwRJ/5RQt0HOwEFMGpnwCKef7EjRK0/2qGCciC+ghp
4XUOYW9g2unXaEBrkbEhyhdTuadMbritk38yjfQrMJ1Tjcy6Gxd152dLIsE7r3Sk6S7cDqa4bhLr
rnCKE5RR12uafVUB4ZeJyPxqyWlCTGj9VQMEiRqEb0eAQ/Ftpmm1S/D+eczBb7Uqvy2hcbeiqwJn
YPJgac2HLKQrLsy7qrVgA2Vl04nepMaU0wBJPwE8ILlZW2jXWG3qQQJvl0G00rnImb6eqgr6t1m7
M4foU8i4CG149b1YUklpjh9ZmW49qOHcB7aet24eiw2WMOsbp3Dn511JHL3oma8s6npntpXwk46v
rsfilKT6XdoxyvZ4Z3pqXsGru1yazWbzEiULSoUCm+o02VWSde82Di34w9J5vSpX6KrnCahV1esM
49rXjUERabXs94rTlb/11KT8pe8kYG6enFLEoCKy0eCOOrnXwwpGzqb4ZOfONbwm18guVQAgqhVC
skHuFku8tkNYSLDh65UA5gjaijqgZUTJrkzK0cfzXGtWabhMvJTurDizuzrGXZ0Vn6Agf6tTTvKl
070LizgPCodLQGh1ebO919ApT2kPWj2f8/hmkEDRU0fzhpoCt1XR1BtJMgMzbg3X7FbpzdtDfnyM
s9ltfLPo48Z9tLxxInQsIPUTPtRXcleCWdovsSo9kTjXEtmIvdUyatMstqBsnHwiP07RGe3rnarz
gCM56QHl1HU3dcZ6qCrrrspti9FCtgKYIuty4jHEdrHu2oyVUkBQV2EUzkz2G5lvZY3uhQV/DEtc
XNPkXwXtSj12Lh6vPY8c6DNK56Is1tGr5vXjNOpf7VB53cxDvYtJ5IFucJNjE3+1l2jdZdGkgzZc
pEdEOn4ZQP8FIl0aCA028uek2otqhkkKoEeA7te6k2H3bk1L1bdSO/MTTc70nabO11B5cyUNU6Ae
5QKqb2OdK/t3q8UGUKzkqxKZ5R769Xf97GTBLGxCUAUad6fgZZYMXoPZgL88l9qd1FB9hSVAZ8Cw
4dNhedoOjTryxdPAPwpr/no77kOctWC5KByPCgM3Zhzy1YMUALmyr9bIIcvX4lPSUk+YtCs9nG4a
Vb4uBjjss7nLrhrqL8GK3d4nIQNuw2TereEovaabhQ9I7bosQVCWeeK4wD3otVB7STlIDH58MiQP
Zqk01gjbf2PvTJbjRrI1/SptvUca5mHRdwFEBBhBikOKkihtYJRSwjzPePr+nJnZxUBEMi7rbrqt
b5lVlbJUpAMO9+PHz/mHJ0Mtb9DPeZIkZmq24i9IhPcbeeSDKQuvqTqR9JjAqvgQWRG6p4J6gtk7
W9RafgyaYnqTbT/Ky5LS5JQeZZXVLf4XLSx/dW32vQjZspZuPba4LG1F8AX0k1IWb56SXH1oEAE8
yJSPXJQINVemEeQKLHbR0art1JHubCkVrqYTMhYLKZUq7qYDIu72Jhcaf0soIzZq6dGt1vVL4Okh
n9Nq+TRGy0PKkpR8kBeeacxstmiVfTcgdyAJFA2VK6DIEqL8XjOU+Y98ifZQimLPqdjxbdI8NVb0
fdD6pyZvnrJSzL1eqh7WqgRli3ViRzx3aUe/MjwAcHJln0qV9YglGbiDxI7dcO4drykbNCLtgV0R
GszbwCKxB+lxmlMWl+QcnDSrdjbCmr8PepJ9Hqxgpo4VJLOfOcFPeWRq1QmEmKTzU4GsPmRprrkc
mcFzmxiTa4i0L3BEaKwRhNWsUordNDcUn6ZQvVUNa7xDF5nWRNhP97ZGEEyQRt82wIT2eoHo94gG
B2i3rhVtWVW6CmOAqVkjPc9TGN1rdq56CfH7qlcJ+KlRPpkxDhiuQPzc6EFb7dBRV39XlhhJJ9hs
zfVgzURaLZVy0GSSjLx2hLQpjF/pKod24ULBANwqzzzEPBDpc+2hiVTi4tQPXpdWwP2COGm/4FcQ
UcIrkHdqjGfHQRNPV+ggj06LqmWkyU+TrhvX7VRXuwAQxldFsiELFjQ3JDznjA360d9B/KW/x7L0
DBcIWFyciO+XyLQTg2qRtuqoqNthrPU/sBkqr2IFNao0ZLMMGRyeIgyz7TQjNIosn72jOCkj3ZN9
p796U4ngVJWsYCpav2x6OpxUzdPLsUjeimRrowIJT6iJyuJcTIPmOhfJRm4btEtZh4XFNsCQgOLc
wAvlRnOtK+hete14Zwxd/K0siOAvMSJFolNuq+KjVCTfQ1SAD1UYKW5XqvGOEC/OlOwxG8rMTUw6
jyIeT0uveuhs/uor9b7S+g/I6v/Qo+xrYaXX6SxF7rKQJeBbSG5R4KeZDLLqNTEbDvXYatfH4UzS
kZmuEeOypKX5fD3VMvDjCex6FdjNppQBNrDpgF4PH5N2yHdqhq9lNxnTvQpm0qMPOR1g5XIqpt2T
XYjXVOWWQdmPWVov3/rYAekUfY9D5g8zgV/wO2GJwU50X2byJV0olOZpNtPvdcJs2lgKbiE8lt7b
mZq4oRznaQ4MEU2DTMWtEJ2pVZ6Wc9UrsDvbZjaxCnz+48hIBM3k1xg3qoeYWOwhQRVfGPdM/56i
AvAViKboHSjrBHGi+NG3Sog4moV+cWxtug70uD48BCn6+ZUCZTEsqNTLTYatQPnB7KTPilU/JXoE
kq4A3qJzni+6RsqWJp7c1FuMR3YokHwMR3p8IRc3WnftPujkH4aNx6MWSF+47X6kTH9dK3a1qycg
rVL4SWn7PxI1u1JCAOoiDx2y4FfVJJ2HbM8BUwzStGwACS916SGf2ctFQOAG+LEfRe5O9ZyNzpoz
Ev1WK4g6Cc4B2zwjQrZdeof6qEllP+bcpNNO1pg5bMmR1v1oo7eeV8heSRX04V5SL0j7nFxQaZWg
60O+gqCeeUIcLyurMtvYljZoNknbIctJ0hRzv1jhr6QienKw/np7Qb04/R2tKIa0qL0zrJDLWAMG
1F4rOpAf0qYQM8XH0fcOgi8PWgT7sG2Xr71t7euEUyXPdH8I7FuRTqp0WtwcnxWv67gAKAtnrsiZ
5JEUSHzlhmRg1tLvU8RRinj+01DY+zkeNm1iNftSzX7VVfOkVWQ6/cK9JtEeoO06Lj62UFTjiiyI
Y1+N4mw7dPqDqpM6inRTWsgccpLwVmZ3xiqHBPh54OyD3JG1cWl5yemGpnK8RbUf6bA/jhLnE5IA
0pUy8rXbwritMCbccpF6mhKlfSwdFTBYOyYFfADOZHRfpsOfJyN3rhABeBdvB2k7TdGc8oiAcdSx
IrDmnMWZyqngQBcXiV274aryvTdH/CdIt3DeeUrNpduSPAcHOkjLn9Smd5XY/iug0NeY0P/wf5a3
z/nPdo0vFU/zfxlylFLKq3UukKl/FbTFC/yv/3l4zp/jH8+vq9QvP/FXuc0yfxPaQSpITOelpswv
+6tKbQH6NNEJAKpkgNQ7Umyi3CZUPAGY0qkCWEIl7l/lNvorVOAstAyQgiI8vqNK/Sce8PWmpLwC
SAosmg4XEM3QFYZF7dKudxB73y2KXA8uatXxsx2LYDRSlBFuTQWaSi1aDkiMy2jaKxTQhg0MfLST
MpxROk+XYSZ5eY4zhisDsZyEWFPwocgi66ajCZdvchw0Fhj6cHJ7M5Mo0GU9C70f5k+AOoXif1Vz
Os/tkH6pOisstpTUD1EQ5b/PNGwqr+4sc3bN0EZMZMQYQ0dUgeKTlwUcF66KIU5IRmxz/EJm0z7n
DfCwTYF04k0WqOUT7pcOmH1xMZVVLbizs7IY3AI2guFLJrwzvzZa5b4d5dy5ijT8IUxbQrwqcrql
dutU7nMvr0ddgsYyA9rWJfu2DJV02gyqMv0MuUCRQNf59ElJbBnmQpoBgFmUdM8/5j0d4Vn5QotW
/W4BXAaFIlvxc6+aqMbVKnrfngFYJd52vTolW2Xp5c8zLPcvkPLy+IqU1/luxQjgY7ZhWHD0C6ny
5CqrdReWb5YQ1pCHR2EKVAaeiukTUl/6uC+SWcFWiUa45rVg+J8oV0gLLTKQvO5C2iEcQgKAsFan
lKFHx1T65kzJoJBtBoa+I/Gwt43WWM+lpHIi5FLcPam5Fv0IAtanW5pVcKeOpRJj2KA22iaii/ZN
qeloukjskfFX9BCWm4FD9wl7de6G5mAPXDfBRQGx64xpEw9S/K3hypVSaTBa3Yup1v0c6n4it9Bk
TKWGuEmQTjDipwFP02xrhhI3Sn3WTHcK1LHYgVMFFtNI1C28IYiaaBf0g/5gttqU+1EXjVD89BH2
h5QvdCZf7fX/RMmVWhbAXkfo62hUKdfW8UnZmjK/N95B3Ci2MR/RZWOru85B1uLtoURd7Gijsj0B
S6BkxE2EauGKVwWHJUPp2Up21MzuuW8mG8zrJM82GmnbRg6Utzoebir+eK8k8l8e6u+K/v8/NFgc
6rP/3KD0++c/fnK5rX6+jvfiZ/7urii/yTLcTBA1aPT92UL5uymp/AYPX0VCjJ6g6C5yEvzdlDR/
o5EtgHRkvIb4sX+Fe+M3LkdEefxWZFD2KFq+I9yvi82AHnTWDhKdL6pkL/p9rwr3JqqWzqwN/WbK
lS9Boy5uqXfxBobA5EaqdKEfcSIHKIajmYo4JJBfFAtXNXxwJQinpCqOZQQMF8UGARnTnfFbmM/9
YRmFekeMVwm39tCK/ij7uSquqkZT9nK6dGBxlFiO3Njq1a+NmmVXcRFIvw9lPcMWBfT/oBa9KsK8
AS0q4ZUxBNUa5FEMeZch+KcSkuPDMocFvSFVfYwM4JoIEjpeTDqJXG0u7/Gnhx5hGkHXb2bDqoFw
zpHwtZg5MWasJB7GKLJTV3OGv7g4/9gi0sWOfb2jxfSYQOghHyFrDWr1+IYlYf6kFIuYHiervxVN
Xn3CLchQtliiQeSrbdwjzWnAAXAupG/8SQ93qp4FnSsVndNCd46wzlkSpsCa0JW3UlOklViBfUrI
Fz0njePW67IYmf+lAKVoGjUwIcxRcF4ZlkHZKqWp/NEOkG13fe+Yh7FO5n0mrFqplJlXk9wZ+AaC
f7iW47a6GmdNuikHDrTFWvhN1qhmuNLmSvigQcp+SriakZ7LzebVJjsTZQUWbT1TgLlf4F2YHinr
m8OyNFkFlI1C+7TY7jBkimsg/AUEOrThcc44hN0YdSv5CrjfTkF/ZemhfUe57Kmxol4XyjR97EaZ
035m8QwtYkqYwHyWMB3z83bK3ttW4tOS7mEKgEI6mpwvKgGvNhol3LFK1azbFAUYdB46gL3tPMUN
VV/uY6gKKQM1hAk2RBEvHTR/x/CztBne5X0MVUY8BwLNAqXNSnNWS6zLjCVOjbDbLF1HlUAKNK9Q
WuvS9xG/ZrWSRbLKJ2APA7tdJZHY6NV2liYCNRuKZLGZwKU3yiYL9dZrO226AqJkbgW1x9WWMEBu
IFGp2Zuhp2TBRWT6aZjTXuTvEX2gkazLq8cxcrxm1LLkco4ly41aZtU+1ErM4yIDf8ogGvMHWQsM
ylF5hwiICs4NGOR1nzbFnaV2vjbYS7FL+O0RMrtF8GHsm3q4cJ6vL+COQnuTZAAAE6ApMBTHu3/q
akttAplr3AgYi4v/h0UpDp05yofevuvoAv65KP/7CF9R/UztVXQ5ua9tgHkVqwub+Il/HeDcyECA
00cX7gnC0uFfBzjUVGREBElViFvzxf4+wA0he00bF59aTmvW3esDnLMWOiuFD0G9h/LzjgP8zJGK
RjyAdiEID1JjrZ2iyGNCV1wRpou5vMP0SPamTOfoDiR8ljxETrrFtSpoKK6ezYXjRiGVAvSWzA0Y
S5jLYyfbP9MiOejDjI9j5lT3CjY1ft+a5uA6uVr8UrGN610c5bjUyD3IPkgVXbKpcQa9iU1pFqan
oX6DBVZ/gyzW/AWnzxJjeH3IP5u9on6iQdj72OQtB5xyp+tgqjC3aioYel4Ns2E7RcttpXT1X7jL
d63wfySlvq4s/Mf/u7hxser+OUH1nuf8+azSrfi5v2sSzm8WDgBAf1AiUQBSEs7/WuO2IlSkkUan
JGBwTRRY8r/XOD9FoZBrIPA5or1Qzv27JuH8JiiOqOBa6p8Cue9Z42t4J5BVi4KkrCNjzVMgQn4c
GYtpGIuiipQdEObOT1SAy6gacIoq1k5pp3DXaUr8FY7oH/aohvcWPtV+s5Ac1MriVemARG5YOldy
N0NcbGbc5KrYpgaXL8F9q4NYVoZk35vDVzxylB9ONCt7c9Jz99XEn0laXuQQXx+K4jXQueT4IROA
imYcv0ZUZ2nM9ZldqlHyCtNPsMwqahVjii4Eboy3Mz3mCEUQ1VOjClxfUnFTL3FPvKIhGt+V6lL5
mTKZN3jdIuwohx1+6wXUfCUb+o+NnVa/T0v1RaYm8vaja+sDFMy/w21WYR1ogkO8Qi+pNr4jIWfr
rlVxE94qekN1M5y+lno9VKh3K7JnsqmfAX4Xv1f1+CnCxfFDESr9bZwXuebpWpHcI4pXfU7qJZtd
tXVIW02zl+me43UcqYOzB9/zFVyWts/laHiWtIbmLWXv4gHkO56L+KLQTpetfeOUqkVbOoI1iC1y
SWQrqt0cxV9kMwvglelKgBIGkpfweeMu+f4yG/8dVV4Dc9nM/xxVHqOf/8N9jqh0tq/vvYKh/XdI
UQkpsJXBMqEpJmLKv0KK/Bt5p0InCDbysXa2av1GvOAkc/6KQ2yRv0KKKv/Gr4Gyi7cImasQI33H
sSkumq+3Iq0Osl8iFLUXktQ1Uc1oxnZGkKzynYg+maGNWPM2ZrV7NSlndrzI2E5HIeMnEhqQy8Tf
v0r6Q6PvdW3SKj8MKEV1geMGspN7qaRj+1POBRx5/RIH7+yb6eCMuddz21hXhZYyWpZZNys/19Vy
OzdwRSUZ9NDbbybYRSevBl2IkgaOnhwcq4DQh2XXQuWAMYcJW7jR6XjDo4mckp6ng/JsqJQy6v3g
9W7mrJO4b4ZSdoDoERu7RqmNfS3XOBLjWPE9VkcHqf2i7LWPidlpva9SJ4xfmLM3c1RI6n2vGKFK
wxUT0GtwjvYHEF76XaXk2VXbdtKFO9IJmFnUY7hdYllCesahSDb4+ruN5eJw+x1Kv8Xv+15SUct2
dVyHvdyO1E+92QfArKqSi4wT0EaUhysdO+fdrBQUsaXaugSvVNaFAfFAwNcdVOQoGKEid/xAplNG
sW3VpY/3nClUm6evmHijNiSX8+dZcrJ7id6PH0oDRVC70DaSPOkXqOGnCwsoxAttjGaDkGo/fgaj
1HEgLUAiWai0f4nNNv8wWPF84ZA8WVdgYoDGw1oDqg9gfvWmyLAWcjiGGUrzw+zZY5kdZBO8J4Kw
l4oIJ7uT4EM/m36yw0DCSOboK+tGpyqo80S+jmLBNUSg6UunqQp6S2XxSZ4m6Q8lbJD4fXvnnEwj
o3KhF8VhkqMTl6S50uqZdRP6oRHhZS4nU3bo0za/enuYk3nkYmKCIGQ6+Wz2mp4ZqtaA2zeGoTGZ
2yGKu5S2Pbuny2r7vW/0MpROimawPuHvHs9jUDkplPSx9qWuTR6jQL9uJat5J92U+434TgCoKZ8Y
/MfxIEmhZnjCVhWILocGeYeKErpZwx2NneZD1hvWe0O3BQVSx1yBGqvCbXwVAmIOL8ecp9ov7fGe
Du3NoiftppcGBBWlH8ZEJe7tD3ayLhiQBp7OB4OhDG3q+AUDouBSmDZxG9tFL8dvmDomOnX/zihQ
QDWTijNFoONRrL5QgXFYla8ggEzPp8ewUgn+ssb650Imv+Xo3BPvwr9p6tv0Mte64FbcMaOZXvlj
g73JnIzfJ8VqL7zKCVKbJSHuvFBcRQkbZMjxuwRdPdSsSt5F18BHoPiFne7Suc2ifM6V2URxP0mv
anWJPJVmya5WQcKXo2xeOAvPfTmkbCH1sFBw+BN//+qUxz04M7Cp5W2rVvA7HW23FEZwYUGecOvF
61LzZEejn8xdbPW6MCJNu1V4XSdwqg2yxp2bRMNWzcePcz48wsdGvIROmyaXfhjX+6BCTBUmODce
IwO7GyBDETYXnursuxPImH8FuvFLmvDq3XUjTAO4B5U/a/2jFCCTruMK9W8MQsmSIM2q5Sg0jydY
M7ADwt+68quqK3xJGgqPC1Z4YT2diZi07sgb6H0T5tedu7a10zKpp8oPmkK+6tMqfkyJaoeptS6J
EYjkaL0/OMghGDBlGoTQ4xcCXRoMfdNX/lACNgoKO99yW8SoUgW+1U+phIhOPW8bGb7w2/v/dNPA
a8A+lAojxGtOv9XQgRkGiQ4ozzfHdvia9EZxKEAA+lXfVhusOo3r3hrLnzACjA9jnmaHTNcCz4QJ
feGjio92NAfCfQGUEfEBaSryiuM5kFDsLrvSKX01rH/JspRsEfzPtkEXgAHuh/TCJj057MWVAbwS
r09cUteHfRvYYZtnEsaaep6kXgPhGHYyy/c2CbrxCl/BYN7mgz5/envCTzaIqI2QyyDzijIKQKfj
1+wMc2ySsS/8kdsS0s/s2swJjQun4wsJajWbXC+EwJguWkgvELpX+3CCo2VNqDz5WS91nwD9z3tn
zvqroIEIOFfUqm1EIfdRHkV+J1nZrdXa2jbPSQbMPl++MnEzPLzcAKqNIka10cdk2oZz6Txavf6U
Uzp8SCWOQe4ug2+q4P7StK73TjJ2m6kJq4Mm9R2CUVO/kSSjfwBegtpxiK18kQ3ydYFz3HUgN93G
1qV4q3Va5EV2EfsdrpHA1fvAz7Mpva3yxcRAlrj27s+AdAE1V26P/GudvEq47Y3wvAs/mmcD0xtS
9DoZvr49yIm3EPhERrFIt3AxgimyuhSNqiRlczoVPlYGP8IqvptMswBRFkueQ3tnkw7FPRJDHwt5
2SaUm90xMP2op4kHZ81ViuqmnNAWmSpstt9+tJOII56MazMVPAo4XNuOl2EfxBjj1AvLX536/aI0
zWapNMdV1UTxBiVkB6hEAT1W7Asb7ySsrkZezYlRO4ndjzL0nTEfvX4wRmA2s7XJ4/5Sm+fMXoO/
i/QFJBW2+EnOOyzqiLNN4dvNZGwLs46oLkeXxMrPjkLNk1oEXQFAXMdTmWqVFiSS2NFtD4Y857tq
GCO8/b3ODQIVC9k2avskvauwIUsG9bNJyv1GsRGJ6il3lUjHXfg251YFdQmVo4imM/axx69iak1o
BVXCtyG52AW2nj5FAaSCuUUOLklG+r9hhyJlI+nFhQV57gVpVkDY5jBCQ2Z1pg90ovusEICcQo8/
65lcIPU8GldvT+OZQwZonIXOCQUl7U/q2auwuKDohxAy+rRqXpvXRVaMt0TFaIO7ie41oR49vz3e
mQnlg1F8YUC4sWtpExzepxo8dO7jJS9hjQJ3uxlCzU9KVIC6vug3Ktj/bV6g7fH2yOuGOKEHvB6V
MQB7MvcwMd+v3tTJ7GxAazfzlzlvNvgIImLUL81GS5vko8lH3UIiavDDiWu0iyrlgqTemc95NLyI
Aq+G71lEldRjRSPV+uTlJVTzyWymC9nLmc9JM4LTlFcUTuOrUVLwXRVGO4wCYu1qIvO8Sig0uUqk
IoquNZc4u6eTSrAkoEBAFxq0zgphBfqfrLqMMr/k7zZFUj6NRIWvtp2YntMLBeUy0u+kyCo9ZPbt
/duf9HQxYbHK3kRKi2CDotjxnI5aKA+liShVUqd3xGhno/eWdFf3TeNlVYEd0NDKt1YWXogKJ8V+
rryilSgyF04ye20hhuLzGMZhUPp1HXfthzRvghItN92SrpF4036qfF5uII1Utw9Tj5gI1wCj9cY5
kMttHk7OlylDJqO3JsKGOTfm16ZVBmtDjUt6hh1iAdqe56lxu8RujJeOYuRZy9z9jgkWHIKq77m2
qGGghN40wnvdYW/efi6Mrt9rKdqdfWjFI62PqqrccGztO+45G7WWTPsrhlvIvUnlGH1L7VwYq/6f
Kvf9nwnVa3HT02Wu2NxowXFw30OYWCyYV8scS60pQcyr8i1Hkr+2nNhuFzfl17dHOc1VcVV80Y97
QVCsW7rFsGi5VHeljzjhXRBON8oITCLQikd7RjdMbW3nQvQ4LTBCcRC1Rc4azMOJl8cvVoPmgWwa
QzM09H5v5mNwmOVy2rA/woOjAlkJoOBuYZbRcmkaNblrLUwm3vve4iE4vklSxB1lteDzqS1TtQ1y
f3BEdp45Q33o68XeK1O4zDgohcq1HNjLH28Pe+7lOQBZ6KIfT+qwQoeYZhCFi6Hnfhdb6S6pSvmW
o1+C29skm2nsuts4SuxvQQfx0CpbgCB1svhvP8RpqIHXw51Mw46Ol19nFQ7WXjS9Fk6OQqseM82K
9yGyKFsLBJbXg6VCF7Jpk2ua/eNOT1PrwvjnJ+HVA6xWQNmSydSBmvu9NpUPdbckD5NupFsIm9Im
MYzqOgSEsJNSLUMetwT4DFvowjI83V7Hk7DaXkE3w5eatRxXtP457Ar7d0Nf2gtn9LlBgE0iD0l1
j/9eBXWIzLo5qLJYZVp03w46ml+AmK/e/p7nRwHf+fJFWVjHGyoK07HHiS2nWq7Lm07J1fsGa8YL
O+a0KITJK/AU2rMUYOjPrpJRbYAQots1aVSSV/Ccxujj1M4dHB5H+tAZceGBnB7ui4DrfFFk6Jy2
U/rT1jNtu0xQWorKSK9gm0AcTLvk3UnB8cOt5qA3ozJxUKX3axtHOZCB84MUWJekZ8Shf3z1ZRQh
NYLdJnWNF1Dlq5gcRSMOBQpTUOhV9knT6uJmqdN4C/vrwi37NP1gJBNVUQAJ1OG01coJqiZMez3L
/XmJFSx8oLdGloOdTdx866zi0h3g0nCrsCSh5T9xuDCcnAWeVmrmxmzCYI/3Z7J3AknavL1kz45H
h0eorZBBmmJJv5pITITwkMGMzZeHIPyUa6XiS21kbqLa6qhKl8G7szmmE5tW0laOEXoix+ONQW5i
ZMh4QdFLN9kYWtt01kET2C0mjsF4CV935v2Q2aOHrJFV0URbRZeiaOVonGktRXGxeEAPMJoyyudF
Wdpra8nL3dvTeQL3EK6f3BABewGeQCtHPM+r+ZTCUk2DEiVAzjp4NGhQdJXthV23K8PiTpKxuhkW
ktc4vUmk+hALrdq83DRKipdneINgq71J+2QXm8UmK/FRzEr8RtDpyACJvv2spxkHIFoOXG4Psmg+
rD7FENB7QF0j9fXMkl2b8oOm3dGph0w6I5OdN8ol2RGx91e7lk4H561MVZe+4ipwWWGoRJ1jpr4m
N6OvWZKoUAmBwjb5EJqFeQitRaZ0YrYXQuaZwEzLj+YbaD5ER9ZXtCEsl0IqkXibx97YSFVSb9oy
6i6cZCdayHx8nRcDZctmsvjD6uPjbDOWQZT6HXLLXkZDa2cVUXsH2Ny6GpslPqhY0D5nXaxtHKWX
b2XgwHsja3CW0pHRiLPGuPDm4iOuplyHgyCACDQFuT8dP1LrNEWQI4XiW6Uh76FekuHIsbLRMvtS
k/PsUEQS8B/AIF9AY6+XPoqQNsVd3j7t9NgvMDzaqKCz913qfHl75Z75nMQr2qkkr6L0s1pHuVrD
oUD6j7tKkG9KrW52XWonF6buTOgwsKejHc1VkFv2eurkWZ9zdA/QoGHl2Cj0fOxhg2/6IFh82G/R
49tvdWb+4MMyILvxhSR4/Knoqw/cB7XEd0LcI2mATDskrOaD3Rflha1/dijejL4HuDR6j8dD9VKZ
TzFCOn6UDwunTNS4y6ype7NPLkkGv6yw1QpEZAiRPYSGhC7k+mO1Stn3gxNThFfGR6eOdHTI09I3
qqHZNGneXjVyI18txRztzNrUPyySWew1GojXmh0FD1Gs69uZitgfGpyOGiMo42czh8OmmJp4Iw95
6mH2QAssk5JrJMVxSCqC4S5dcLA3UL/0WowO3wuLsCm8a2g1cVeDhmWL+X0V5Xscjmu0ZWJ/otmx
MYfKdGejTy+clWJmjmcOiWWcRQGBCI2m9fVAyYM2zoYq9st6GXalUZnbwbB7f9KT0jdNKdjVFNp2
712FHAqczuKtaIxZqwREm6NuyLMo9qm2pLsYus62LsHrQMO/sN7P3D649ZDG/dnfR7X3eBYnCeZK
hAuk3zelhBqMre8UlDgOfVmjDhypwk+v7u6MkQ4CPHrVM8OmuLAT9NM5hktC2Aazytm2hp5Aq2lr
8Eixj/GwujPKrNsak3FJReGF47T6lNB8KO4SURBitVav2uOjmaJhGfkZ2DhSgFBStk0iBxtpgQsS
NoGGF1Db3VR5WeyjoAnv0EX6FgaVcbOMA9JVLOJrbV5q/+2vfYp6IhXjM1N6MCg78w/H30Ch96KZ
qiq+gRTspXicvHoK2ysDy0kIR8V0i7FBt82TAc8odbGulgqPwqWJF9yvQUi9/TincYmnAfTB4Uls
525z/DSGOY16XWJyHbam8TWYZ3k3cBnaRFNq/Cm0+o9whdNchK/O+1KPJl872cJGy/GsdUbqyyxv
KqZt5SY9nas5BKVuFjpqMuGEbMNYXCq1nVv33F0EsxuhKEQWV3Ou9l08zFqd+mriCI6/mrgEUJ26
yzBiEFvd6LP0IRCmanM1q74dac3Hd8+zgGpDYuAUJTVexS9r7Ps+UkMkb4u63Gr06K60ckb0B+7h
hQ12JoghqYdipA4fkvLZ6qjR4iQy55dTTVXbgxSZ9iHHfNDl2VBSMAa0r7vy3VgUMJ7saBCoODSR
ba7WkYXB3ZykHKWzqkleIykNnDFalW/P4pmLuKB5UDOlTkwl/kXq4tUxoCFEUyy1nvgcfLfLlNh3
c27LeyeyQ69SUiwOk6obN3KgkMgjLbeHjozlb6y3KISENY1PW7qhdXCtVEr1+e2HO7OVQE9QHRAA
f5A/q+wl0sLMtKcl8QFe36a2XguSRuUC1tQvaIicCaG4bb+0oLHDli3x969mQU+VDv2SPPE1rGKF
THhuw27r2+jCdIsnXsVQPLUM2h04WgFyXS1akjFpUaqCVEybFQ8uKWIscfszUeU74tYlK5Fz61Z0
+hQwe5wM695K16hyZIAlQv5MDnZIupMzxzV6Unpe7yIrzDZDn+kXTvxzHw2gAlcUoKiII4qHejWV
GMo79Yjfm58XZbyrKjPcmQ7ZrTZol/qmL33p9XRyJ4CBTJ9BMBOOx8J6SIlGJLWAlyofo85046a7
JQG9EZQ47OCv4H/u25TaaKC42mD9Ltc1AOb2FqkhrE6ouo/NrR5Mn6xquHp77Z47lVREX2C5w1AB
+7oKGpaVSjPJXuJnlD69NNYtD6aB4lpKPG7MPDV2Y9JUtwuSLXteMdz2wTL4ltSbwGlwtr/wONqZ
lccFQKCdSJZpBBxPVd2SE6UNeykZ5mob43JwPeXNc9ZXKa6M4+9jYsgorRo0BoCteqmJHls2GM1W
Qz9sF6U0xt5+IjHgybfDm4EbLeAzapfHD1SA+5DVkcCTVJa+B+7huEUl115QyOq+yjW6x5FjfinV
aLial+rfSJr4KBQOILnrAlV0PPxgWWUkD3weB36rrym17pUAuS7kJmdfEl89cMdkTNRTjkcJyoLs
V5oZhbaJF1Hx/Czbs7KhGm24Gdvem+1BdpNRz2/bUtcuzPHLW5xMMtdMOquCLL+O7lOSo0RXDtwy
M4XLS/TQD4vb14g6KalXyfa21mAR8IGRDrnTCiKQUyd31AQfm7HyFyXYVbhYdq3i5gpQizg9qHZ2
6PT0ugWTohfJD1TdsHUZbgAuemiIPcjV+MuYq5sCkmqFEohhhI9hOd3PcnirFJoHRsYDNeNgz574
k5NirKPeT1P6Ja/LHyJrtZp6x+X4AGR3x1Xug2azP/C9TaXAl0eUJwHkjMJDFm2kFH24EUf6xBy8
Kg6up9A5wGT6MHb9rs/VfS4p95WZ7+U5/IHj23U06lupj+4wlFZdBiMIZhvObm80y6dO0q4G2/CD
qdgH6Cpjt1Hvpfaibuy5dW+x4EX5UIjXHi8JS+vDesSSDAAB/dAY5vQu76KYx3DeqzxMLkwnVKDV
KONptAyOh5piZ+mdVJyfkmL7KGsgXdhnl0D+585OoR0CDIOjxrRXqSAOHgkoNDnxkRysDyMryTUl
tfw3TmhMJck4BZMAKNzxu9STlqmZOSa+3iuItQdyspHyKdu/HZTOHF5C1IIThaICxa/VjFWTkWYF
TVwfnJQO0qia8b4qgl1aXerIit+02pmMRIdeuMkwpHr8PsbQ6FGiExlm00ZZRkp1T05Le6+VabJJ
cB+8cFc485XI7zSuqsDIoDauMo+cUt+LKI+fUYW/7sc+uZ3N4BK2+fwoxEmq1aIzu4p3FBH6XCaL
9PO+yd0shyofDpy5b3+ls6PgC4Likkj812vBIksdIcSz4jCOucYOeNhw38svdE3OrgXqjnC9QOBA
Bjv+QpzYi4qjSoLmpxIizpPPmzHEPtqwqnD79gu9FKtOVgM3a5sGjSpIlsdjDYMc45IApSOZCQ8u
/YwcL0orbserRqmQCJbycsFM0UqbHdAw7JkXisTjodFzO3GbKFiuLUnWUXiatDLecLKmX1DerB/T
xfnDCJZlK02d8XmKzTrbppYEWK+YneyDMgNwcOvKGvRDb1Sq4fL/6D6G8thLbqSMw+hPuIaQ61vK
HOJxs1Q/LNCouzR2oJ7Joe4UB3Z8rTwEauPo22HIhyezidFFypp87PzaGHoLc0pEpxBsGEw/K8EX
e0FTql9l7u2J25d6vs+VQaWdqRk/AKSgqafldBQKq8zvmv/N2XlsyYl0XfuGXtbCmymQZJZTSSXb
mrDU6hbeE7ir/x40qqT4k1890aRbOhlBxIlj9tm7mWGdUhXL6yaRwPNCP+39aAPHAHio5t/r3mHa
srTm6WJGCz8VxqIh8zq7ML/ltSy/9ChWJK7d9+3XuFG6v5eFDq0XixjxSt7s7BtX5o6/WQrXyA39
pMm5wdB4DSG056iD+ZeWIZPWkgYZoKDGDCWYwRzRl84suPdny6w+tKA/L6JQUBztFqE8smdiuW/r
NPrcZHZzN1PufV+YcXsSM0y4aNqpT82oiEA25uLiwD8pe1GiTg6z5QrVTMtslq8aXJo0F0IpLvzb
x20nL1ibV9RKaNpT0tmcbAnp9aaSjeRcGJSGa8f+V2iouttt+l5ua3FfwRR+EAjtXVkCbwvXA8KR
Nt31AW9jrSSvpKZu9VDUT9B3nWJkqw9qmntOlVskQ7BiEehunZyIevaT7vF5JNcjllGN4bzUxhSo
iNQidKk0we2d3PMRlFDhS+APwsltAiKP8tgZLEvrqYYhkwhZQUVBZizsz7ct7X0z8sWVyGEdX3Q2
G1iuM98MLifnxEz7QIo0+wWZK8rrxTyeGzK9v3MEuQ780t5+MgwDrIYaMOHr+qNe5XK5UIcwqUE7
o5Ci3nM+hzso5apzlU4/6a/JB4dkZzcpEhtgWnijQCFvUqY2FJZSmh1ZeI02oQMjsV/XyT8L40cH
C9vLzjBFk4fKNGCHbc/YVpe2yyoSftNui09hzmMi2/C8NEBpvERvLFcBBnDSujT2xzAyH1q17k7R
QvAZDfLRNMrOx736NevGvNpnu0gbSw7pZUzT6MHI3MNkrRf+EGUggWFbvnNgkD54RHc3WwO7szZ5
Cdw2NvseP2m13H/kzJ2TbsS1L+rZgBCp0g78zc4xggKBwI1JG51G7SbWwe1HNq8bIe+S5Rdg6HIQ
pWnp9Y3eneSOGv3tu7IzLEKj5pXBzXM62qmYVADCZ2sBpxelE9CjSKdK2IaNb5Td4NHjlO4qdOYC
tR41qKUs58TY3EHQtV7KzbNOwRzABSUl6mtbAuAREUEzU0h01uEOf2j7mqJ0+V3NJ/mUOlZx6ju9
OcttJl3UWhxdJ3X1Plvzq2QalVeKEExxXB8rYE9TmVoqPkMuoSWcqlPl2N6YNY+9Kf5dLBPF7CQw
s/ZLOKZ34FEeCeA8jgMCJfVfk1J9s9TwLjeLZwtB1CkXn1ThzAeXfudlWMmDaK6tVUjwQNc/cmA0
KoKLAZ9tdrnXpqVzykR1pCizY2Vlr1obUWDFGI28tpIBeZdLKaJHMtujK4RanTM7O9Jz2zl4qzwl
7hkSSAdA9caDybnGzHpC2txKq/xV4xQnM+uzC4SN4R39YOvRkdL6pSrz8CS3sXFSzVaGtyv5dfsG
vL1xa6OSpM/CN9IZ2VzuMRSwe4YNRb8YRuDM6KoLig3qmZSw+tE0mnVQ7Tqyt/73Vw5MFmrUymA8
AmtOZ19PQXIhTRedmng2KAOgI3x7fb8Hx6+Ptk7fAUU0AnOG+Fbil9cGVYdDQ0NFD5iKihG3jhcD
joKMIejQ7jUL1vRkFO+6eqg/gdNIqGV3RvUpCTsNUb0qFFrQKFaJpgBqlQMBWak99HFnI54NprLz
EUxH9TYeUpAky9xZaFlqKB65QxYqL2HNdUGOI5lSz8mrVH2027lpKLCKNHJj0UKF1YlJ+yEcA4rU
rihbSNrAIv/jlNn4gwHn4ltiIVqCJMKCeHqrp+3g90u33LWxrkLw3S2U3Et5tHNPh3zNdBVJWoJ5
yuWXla5RdoEz9/Y9hPhZcQmNCjGohK16HJI+F35kSgVZimQs8KvoRu2bKPsOntFEVe7bhlYzslZM
kEhPVKc+TJklktM8J18zQ+rqkwyZHxrjoSR/gzVQh2E6Qcu3LmHGf6BlhhAFrfzRGjolyKFcL3zT
WUzQQEMxPfHr08cBXQXdy+YSCdNMyNoR2nanZUHIumJOIRp0wCptvDsc9im4PAte+1a9yzSB9rmk
tw6qw5WWevo8tyeEPOeAjkHoKl1mufyumkufJM92Ew73iSMtkQ85ewPpwxEa7XeBe3M0AVvQF0Nl
+Hf15fpoplOLmHBjO0FnIbzQRLIHurFa5cT9KkblhTj4hflGnYbZynpKv86oBSvQwS+8mDOI5bB7
qK3yIyfzdPva7FxThprpJkGvwYtkrF7y1TW16gYiXd6iwOrjx3HRrBm6WflDmVT6V0Xi+t429+b5
I1alyAXNl4GwOKMs1+aivkkRKluSsx6Vo8eJsr0lTocnW6cQOKUR2ImwOyWZ8tdUL0c6um9iqtU4
S1xJZtER2xZ4l6nQxBB3qNlbXL9Ci96bY/lFybLCrUX9y9CH97dXu2uQti+hskGXfEs1lEiL3Yz1
wEM21CEUiGX/0ZwZXXFm6qx6Y5iusPs/LrgA6qc5yCu/8q062zJSKTEbFw+sUhYmEcyYOx4qGUdn
+s25Wa0Qw/CWaADQtoVEJ5uYG4hYWhMpMBAaMmVbKY9PcTeL0xhm2UFsuj6TV1dotUehiqI1RXpU
6a8PDixulpLDxEQeZ71rKqZ+KSrZT6FZwvE8Cssb1NpY2xZHXZs3YcLG8Ma1NEPUTsIi4UkLdBmK
JRqCcOiOkL8728nLTNgNdh/w1xZjN5l6N6jJDGChKsUZon0r6JcpOZnyPD1lxuHk39uwhGFlHXtc
xhWXsIWBSRFU02nYxOewVtWLKXLtpY5g4qojTmpnJ/VdP4v8PA8GWr6RVflhgoZR6qTSp9t3ZGd/
0YjTiXuZ2KCvvQnD6iltpLiMYgLi+WeJlta7BJbAu9tG1J3jc2Vlc3wgLYJK2mZiGBJtuEl1B5Fo
qfuXKg3TOTwfLn2YO6eZgjSiIUGJz5+rOfUsOpquE6YegovtiV6a7o+ZfArNdYRqjk9zQsdhJT2f
ZPnD2KXv+4KmCYBH2Hmt1gX+8EBRxTx1fd8dXIi9EwP0YO0lgvTgDl5fiEbUQ2ipWXzuOkl30Vbo
TpkpfwaWhg6ZjjT47R18mx5zYFYeVKbWKG9A+3Ztb7IKKV2grz/HQ/MPHPeqn8669j5j5Bz1R+PF
0ND4ATMWP+KAeypHYR7MKKs8DJrxxxjf9bfYQNdBQuDijE2NpYRrv2LSPzo7iGOeJG2MYAlCWATO
dMofuakHdo4wxe0d2DlCawcAzoEVvMZ0zfUGkDFGhdJzUJOu/1BGqfrJiUTxUQEj8EmJ9cZbCZtj
N6+t8Oj07rwjmKbkwj2lQ7SyE75+pCn+LMqcJPF5tKqHSFliNwtDdBTHnD62RQmxR7SnzKdvkyXw
U+GH3LLuNLP5ST3jn8Yg6Bqbgdr78MuMM9q5OeGeNPyg63GJYMjzu1Y8MUKRQvjU/LCMqjuJouxP
EQrbt/dw57IzAEz2u+IM1/7n9UKEqExjdtjDqVT7wLF6K3AUiBr+gxWSR74ToIrf2hNX2yXbScJ0
QXQeSSNh0FMh1R9m++BG7H4UMG+0hBig4Fps1pJlGQ1E2I8Awyxo5sSyH2e5cleYLK1f1kyCCtrB
UdjdQOY2VpYJ8C/bzlomJ6jFWFp07nTnZ9MrysmIEGK9vX9vqwQE0txy8C8Uhdde4fXSKijNUxvI
AUwPaf2sN6bidsoin6ISOfky0nKfakqGcI8jfZZqVDKaNpdPYDeTj4DTRm8cJp2Kt248D0uv+3QD
FWLY1loe0hoa7SkT/CnlhyR1u7sDmgHCAqrYlF+vf3eaJknYSzKfRDija6pQHJlD/Ov27uwbgQyQ
gHz1vJvLiHJY2NoNRmSzg045LYyT2Za1/+dWiJKZuKBlSyluY0Wz+mykp8WHXiCoKGer9cQaFdy2
8jZx4kuvUJmV7IeRyW2EWojM0UOrx5NGcvqlGRf9LpfpLplLAgUPNRoffBijEyOo5qWePsDjYoEQ
AEqZgYS/jNM8uFXWgmYpy+aggrAXo1C0R82cuMCGpGqzB2pEoz5i+jzgLRE/QJOtQp354snF0tzL
Bvp/XcHbwpCB7s4mmmiaMANkw7qjXVoNbYJP+gcMAULRRCNzW4VeliopRdZLwVxUyCon02MTSfZl
kQs9QHKpeC5rZEZjJ/xFU6r4FeoRAcAyTB9qo1I+3P5kO8cPOj8iezom0O1sR3Eipxvbzq6koM7n
xodgS3HjkNGaP7WytlGJtoFQraSPm8euqxBgDxeYn8wcWSa5T9u7OM+OCDXeulCssJ+rB+U+bScL
dRmhtxLRqwDAn+q39TxfEpj5PFVNposKvsSTS3U6uFmU+N58TszSuuBNpa8An821m+iSWWuNqQ+D
XEAmlSiPtVbUP+kF2fJJ1rPxXINLdtzagb/VE0WXvxihNQ1uWxiT4o7ywiNcW/ILQLv5AzgxiUdY
fjZTx/kYDXr2fapAwp0cQLZ0gRa1+BTHmvqz0cwZCl9LzKa3DIn8XeRKMfmNbs8SVaS+0O+mdkLQ
0aFhm3thmKnCz7Ul/ZS2cx4y1Zg4s5sUcRi5lgZm0O+U1EFmxqii0A8HQ1qlvdQ2BfuSR0/D3CeP
bSHCv6ZRiteCT/0jicScI63AIKOrgpX9MIha/6yMU/Gr7NXy77SOmmRV2jRG2pLGwHF2EvICKfk7
03vnXQLBkel3pYypkDI3ymGLiaqPZI01kBWTgfdlyOKfqNFyAyokfn5Io6MULvQDyddIrcQXc5mZ
fGf444uCNvXithpn4JzGanke1F6AEALX+nPSFfGM9KQD8NIw28sMvvpDodDnBXWkSo9KqyfhSQO8
c4mFRo9aleT8eyzZ49ey1rsPua4sbgMB/Qeb7hHU+MVjJgoJQjVbICbRLDUFl3IMP5lDYzzgXaxP
iGqEHxAdDE8F5aLOb0tnfqhoezuXXkoT3c2gQ1ultLta/rtG4tB29dFJEsQ5UqOFTjMjVYCvTUL0
UQqdEYmhOfqOBsbQ+EKBPDgd4gwuZ6OWdO9/eZ9CrtOo4EgSK2YWu9adD1Jmlu8GuTQ+57CUFC7s
m+H7qXH6lwj8VeSWdgZ6WikkNDtIuKPPdm5KH8akKL7cvv3r7b72dyCEGB6nHQY5zJvxgah1rCnM
0jCIOqhBwxiCBlEp6tnqzM9/bgnkzjqBCgcGmf31VSSyaNQ2KqiOQzbyUHfxr15kzTvZ6Y6kF/fW
BEBMRXsR+AbR9LWlKo2ieJhiLJEaBE1UtA9LHRpeJ6Rvt9f0FgkPvBZmMhhv8J10ZzemMru2bYkD
GtRRB02TthSfJItOP75Bu/CQzH6sd3T6ARj7cTQwJ5kVR671jawIrQZ+BD9AJgam1bNxcmOtAaUb
QycoInMJ8sksXGNypqDSy8/qLB4YlG5dM7RHzwi7HyVk+24hnOqhlfp/I+d7Ko0PfR/+ldjmgxlr
5i/0y6NLh17ZwSu/810oJK2CIlD34JI3mzU11qLLFWetl7rh3Mb2P3lXiBPz0aF7+7vsvDY6fV1g
WkyG0HrbZMx2FALc0vIwCA2z8ofCoN0nLMunkC3DBJFrk6uDBDlIeXbXxxkAawmfFni163MXhcmY
YobStBXJ34Zemd1ITccL/6/5H7aSKSfqR1xcKJ83l8lSet2JS0w5WSy7IoGLHcBQA59kvxysaveM
E5Vyvm1mbBg+vV6WY2RihMvDCYZ2BCZThYV1ciSjO3WL6pxyYBZ3I4/vSTKUwW/surxriCQOnvJ1
7zZ+itojLwD0UpBwb5mbzQjZWioVDloRSh5QNKRBHk92kCw0rOHEbVEVJzvJjfLoq+5apq0C3RMO
hbN7vXxDRjpeyimb9wx3n8qybZD2bux7aYBaNUvG6PNcpe1JzQz14CO/jf8A0kG+z8whNWVlG//Z
EXQqbcQMrgDlfprrWqG/4RyxTe2dWoXgm49rcZq2KOER/WQ5KSf046UwQWzUDH8w7fUIus46aIjv
rocsBMQMRZU3BNU6QRBiAqoT6InZvKNrWHFykyOw0fo93pwUsPcGjwxakFtiUwPEhEPAgRWE3L2h
1bpAU6b8Sa7T9qmk8nrga1avtbWH0gSBLcg9kvXNVRzaNJ5AGTmBVMbNszNDehPVfX2qUJjCywyq
P/Ra4WqdFj+X7XjU599zdXhT8gTOCkqaG6eaGEseywXmQ80a76x4ct6rqSW5QoWWhX4Xw2ByMn29
7V/37sQro1uKqbFWQpBuGEVzSv7ZmWH6oFlFEjCHV3yYHR0Naa3VkZM3P902vLtaKqHgMhkNIiu/
voy9OS0tuCQ+Lv0zSEPayrc1JNXkvmm9uY+rj1Bw/bxtc6eiTAlGXUXrcD1kEhsPIEwjDaFy4oYo
8Y8qJ38hPY//GXRT8oQ2DwFEKUvrDiWKiVaKTFsLZ68bSV0RhL2Bj56LDkyjNNM8sb4aUtu874ze
fKcuEBQUHJGAYV3z0iAp5w30hwPa9+pdTnENWCbcqtDBlfxVTfxsyyJ6ub263eO7cguArwSes0Wk
6+lUxdXIjhqllHWuDN7qQXQOgTxKCT+THB7VTIniB9mKNFdxwvaIbmXH/1Dd5XFBOJAAZjtfF7eL
RbbF89JXbf8ky0n+lEw2uuaWXniLVlZPsjEUj3ZvoX0Kdb3bxM34XiKP80slk30zs/K7Qkz2ZYRa
zJ3FEJ7yginqbG4Mb5BBVPaLPT6o0iK7I5RbIeSdF1i24JFcCvMpyZXoBL+F/Bn1cYTTa3TFHEj+
TnLUxb6sgkaZ+C2euajKAxSDsKYpGq3lKVnocJ+ERhNFh+GLBqoe983ZLpbySYf1/5uiRNnd7a+1
40JhPoTuF9gDha9tEC2LvJHkljNl9MXwVNuDc5KTWDtwaTvXe6V6p0MF4zX9zM2BjwsjCVW7IaA0
JOsUFRNkp2jr+lHbUSqaMwTLi74IkDOxg9vr24tlV9wKvJ94bxKTdQNeNamrRBnGweC1BZNb3NWx
1gwPDKqrwrPNSQ5h4azn77mRKnd1xIVQ4wxetnyyTkyCTTOi40L/q0xa8bGvUUHwoHySH205rkpY
prsOCuZESe7ixRr/eKJpnbJYJ5nwS0Th20ZFNmdI7UrrnpWKdpGivPcsFeWpNm4qf1F14ZuGBt0c
sXwgOeIIRLh3i1DpW9+7tcq3xaJGYD2mua0I0gogtrMaIqpbd/kFyawDF7x3BAFsUSrCAQHm1a6/
UNLZFjR4LFRJhihIbDj0IjmSD47gWyoS9pPgfQ2ADKDDv5tUrw7ChGRw0S0tEV47jgmCSYnduuBt
IeCbCNVyLxnS4WPXttGHzjGW+zHME6Q1pTyh/QG2kxyomvvM7Scn+Xj7kP5Gvm6e/LVgBraKihKF
pfWVevXbKseS0tDKnWDs0SOTnO9TCtIQdeVTGRmXusoehip/56DwvkT6SzHKf2fD8lTPxX3U1h9E
M57GOvEMufw4UBive83LrOkiKdVJhcpYchirjzgwQkOgWjitq0Itc7C/Ow8pRb8VNsCwJvW4TdSS
5KbIGHGwAxIkkK4CfEpRC93rdONRcfret1Zg6MG+rUdju2809sErkCsTyG/8Sj4jvL0sph3Mlug+
hUlqPDvAJkqK3hOq9gwbOi7Ze/s3g+vqNxDXY+t2wvkhtZSk3GZI5ueZYfOfIdjG1ten6SmlOl+4
sZGkf6mSAsHlDFPq1zwz+thtKzhUvTkM1W9ZmCpH07w7Dyc7SOsEVkWgTtu8YBJw2MflbAe98yPP
i+UB6tvirqxBlNkDTM2tnJlu3LTZSYuYfLi9lTs92pWbyQCuA6KWgeLVhb86gnmohFbNPEmQ0g92
rbR5UMLuLKXtJzmyaX0rZSCJ/GPpKC+xKf1CQPJBTbojKt7dU2TROiI/+v18X/8KBTpk5MB7O1gi
550yxmv9fuG9LNExd8Kmd63w39sL3/M+oO1Jh9YoEDjTtcVR5HA9kRcHtTLCQVTYllfFuKDbVn4j
Z7YnFQ+HBgPjxUwyb294IsPkInje+mj+ztCuHZRFy2AKAHFfzQo0wTOa4TUNlbspK9sLiGPhOUps
fLbDieHVxNLPphI152VZG7dJOV5oZcePM4yND5ARakFeU76dzDh/B6v7nzcsV1L1FRO0gkzQFrre
pW7RpLKrNTtoBjV7oMWnBrI6dqgoqu3ZWVLpKZKk6cCl7H4aYmQmnpkwA+FybZR6+AIzy2IHVGZS
KpiNCdiyMQ4ihL1rR6GSaSnalWR56rUVc2nrVgtHO8gVuwqYWjIpi45O0CxV+tkwku4xWRLnoSgH
+2ObN/mB+b1qCEWQlWAGZoJ1ePjaftgOjZNL2M/mFKoVwjFiySy5q0BGeH0YOx+tPBmJAsbFla2M
6rkp1IMfsbvTK+wLJB+v47b5KdUJ0KuB6ocd6wryzpZ+6aHc8G9fgttWHHlz1QzwihOVcztA0q57
FF0JY4Aj9f9lLeDlEIVnLAdCp+v9pGozU2DpOKqKQGpAKJYf2ZC4/Ie1gGWB74iQFijbtZXcyLRC
FwNnM4kjHLL5sYQN8cAp7x1NQHjMCzLntHKgXxtR7bKHMhhvOMWl+pzbS/JucQjEpNlOL1puwRky
dRA/NKiMOqDNDta4l6fS6+IXwODHbOl2yj+0tKzSYVvmasQWPFNpuzDnnQnEDRrb/t6bTvpN17Kp
chFVkhc3kQ0po50bNfo9GWeG7GBs1BEqO2X4SwzU3FxHqgbbB2hk0esoDZhHlZl1RE2lwLbXOkz6
mqmeD17WWPXzgk5c5GmCP10pa9ZOiuUUL7jP6EVz8u777Y+6l6YQa9M3JgYD2b95A0FlxPXQ5MQw
FePhQNwNogdeBUY0x0tKTn3qNWF4aC/OH29b3nv31iFhOor4ICYsrr90pqqNSUOdV2iJ4vctchB+
Y2bflLb9aAv7JUZW/MC5mvyL2wfptcXNAdZzG4CLzDsEl7JPG+VnbqnLhckvbxkX6eBO7gXfaG+A
AYPWl7m27cBe04pEZIJXNh+l8lvRVlPj1vB6n5oOroqYyONx6WCfLWfpS2z2zv0IO6U/aXbmCVv8
A7r+jwUCGS7nWV+n+0BKgCe+3vHWkWwh0QQJIljfLmWpD/f/H1nHzne9srK5wcsQt1G0OtYZUoIz
bOJ6ACugSVex695n0Zw8S/J/yKfgYLNBMFHUIu3WrlfG2R0lZ3WzWrWMJALL7JlrceP2iX1L4MUG
wqODzMr6cLKJ12ZMpJSVCqgixSV1+GAIJyZeKRp/ipX41EWK/aVN+zmYu7D1O33W7iut1H/Qfxye
FSPM7+NMkrxFALu4/cN2nCaJwIoKJXtGsncTacEWq/dDBUNNvJiti5PsVs1JMiUhG16RFTTPNAkN
XUP7asvt8Pm29bckMg6UTuueQJHARP5WsqIgEVloZoQBKePQek4ajU9xaCAPmzC/AUUf+oZ+hmrs
i9Ks3CnrUH/sJpJkPSx9Y6D0CGbYtUsSFF+ia3xCjCmPg7RK8vUucLvczM71g5+94/kYpiU3XodC
AUZu/I81qYaUjmvFyVHHp1mI4r6RGvHFyWPoRQb4UiwKX4HchebB7M1OUEA7gl4xo+pARra91UxW
KJwJSBGoHYl/lHQSXjos9sH0/Y6V3xBIbrq1Mt8a14fVSfN0MBcbneQZrVbXsWutcw29PhI3fnvf
GTcFaLnO6eHltuVkObdareoGKwg7J/dlKYtf4rRNPUOfrPNE2uMWTpi93D5zO0bXZgvoIqAwKyjm
enEcx7rOFKRL9FDtGnexnfl95ShfQ1NtH6t6KX+21mQeBAc7Lp2yIUOYa8ECXrFtmwdNo4T6U2wF
kGdH9xRcu5fZoLZgR4oGtyr10kapw3etA+ZkmkznHfQhdVCZNDE7m+61btV/njBQJuPqU8tcoa5b
TFAs7DCyO80McifML1rWiDMKt83p9na/fTmxwpwrfHzguhizu97uOtfjBO0yM0DxLr+0xBM+TCI+
jHoTSUp1RCJ7ZG5zdDvN6XpOlRkwBWR6nVy3J2cAwStbIvTVZPjzKJ3rT7JHR02DiPL3d39VCEhy
qZUWaTaDSavb89TTg81raTw4Pm8dDlbWAB0fjdjjtsvUdqaGpENnBmaoZr4WdtOHQYs0IHgS9pBm
f7RAHHhLMh0NF677dR34UGgEi82rT1GYhvf158uj2inyuTYDENCSN+cddHh63twlmTUctSLemmJ5
wDnYUAaHtpXNOocehwDSCJJqVO+YyAvv5Clr0oNQbmdFKwGQxnlcKQW3QExqBkXE0JUR5LEUPWRJ
ql4GYERB1VjVgbfeMcVULY2aFcnIFNbmcdVFDNlEGTPXnUgV1HlL46E84vh1tRyVgnZNrcR2q1YZ
8KzNd4q7OOna0dGD0kiqQBqhwI1GdTwrzBEeHMYdB4ommCmjerECArZwbBppbR8vuh6ggs2cbRZC
/hhHxjt5SbKvCqruZ0p2y8FX2+lMsI3cAp2JaoagtiPzskLShDq1Bo8tSXAzQm031bYf5pZ+P+RZ
Cw/moL+MkfozdbTkY6YBI0QLJgmmxXHOcWYo9wtcIr6Z630Q2Vke1F0ruz1kRo9WOH657fV29uh3
kYx4GfU4iM6urw0ZSUgSuNBrKHQbZ4dvCDwdJNqlLcL4ctvYjs8j76T9zN6sOOn1bLzyQfToHBv6
Jz1AFV17IPQwztIsDfAcIoAyS8X4x6h/wizgPWS7UHOCsLy2N+b1yBUGkRsuwDZbhSnnwi6Sg1Xt
nOjf00oIOq+0FNvLY6VD2tR5ghVz1l9MJ59PUb700P3jzm9v4PqDN06ORJYBdZpHQMC3MFUUyfNS
Sy2qgnOrPIdOF0FKkByF2jtgf8iz8OKQcNPMpqV9vW9NYU0GlK1qgFixdC85dvjSZVFNVwoek8xN
dKk62U093aE+Nv1bVO0clJM+3bXwQzzTojEeHJN2qJE01QLpTp7DT6FkaK8ksSuseOk8QJHmeyOP
5+BPN4jmMOXMtebL5bM2jqzXmqo3a1sNMoMie16HP227jf6LkZXKBTJQeFG3PTSlWQoBibIaoOc9
AJGruu9m1JSfbi/l7WVBJpk0D24pikT03a8/gl5EWQoZAaVlGPZc+jCxt/Q9aQIwCliikyPlv50U
59qgem1QGhnyTifTguxC6u/nvK2oXcbFv2OVJffxY8ysnyIGj/TMgupFkIklUxxACzX+VaB0xTS4
5bx0XdWcrIQaJzlkee5qCPZu78vb68bPpK22lo9pqGwbflqyNID2LCuYk6zxGkEgWI+ycMECaAcf
emfcAFtwB1DExV/xlFxvCbpFDhgu5LeTCCpERs9aX6kqxZOadArCsqZSDn33nVxXnQ9T0+wPmS55
ZtmUBz7m7cXnhyBusFZySei2o326Q4bGxIcVoEg2XMYQbnltdo6KRztFa8wwSUA7gIGZNxilqFzy
LqR9TdchYtyfYaVLFMbCbeyG7MqoYX+ZoWzMUSF7qEFDwxCpKAffd2+pq6rm2m8ER7fFZVVpTNpD
zz+II0tHczWuPE0W+h97UgL9FWQMfIHUYttilGtbqVZBpiDpR8sP53G+pKVVnm6f1bfhMFYY4oVC
aCX82J4fWbQTUzTqOtJmAQK0lemiLNa/Y2yRdKsKE09jVtyrxAAHoc/eJVlpztcS78rds/6wVy8t
lLJ9mDc6m7jU1kPfGeGpC3OkwpXyyNSen8I7EXoDMYWcRLs2haaCJtUz32sUU+kPKR0tRUlSVJV7
HnVD//NE5neKRosIBO06gHNtT4HpupOm0QpMda7uVJHkbj7E9kHosLsq/Pt661cHvFnVoMwrcH+i
slBatkfXpCYNT8pLUoyftanJ398+KL9HxK5fdla1NuIo1RA+bi94Qt0vBh/IzQPUdKrKZvJCR6hg
kOcwUCMtulu0gRYSlQjAq8l0r6INydBHnV+KCT5eAsXeV+Rev5NTDdaIYsj9Xkr+YRJRfaKTpwD5
NaqL0iv1fZ8Nfy054xWOAjZhCAvxXJaWdmLoIXLhAol8BSp2v1fAoURpWIL0X+Lz7QXv7S9VNIKz
ddRH3valtUZo9bxQUZHaXA3yPAsDyg7YYyaA9qOmHGFK1w+23WDc2qqtSR8Aqv/rY5PRAJTD2DaD
ua9KePaF41nsox+jqeFFkVa7HeMxFzh3zctI/BUweYIwwNjGz4k+2pdGDJorRcscGAuCOrnQR2+W
mSQZukJx4dIfngSiP48R7yN9E7u7d0J7utjmMPpiWcGeYzTfWYvTekDA5Mp1YBO+1G2IPjLKHloH
a61Z2S5WbLOakN1KjbM6a+lDNcEt8L9aafsoaVsryAoGKGtp6e7zlHdvocn49fbH2XNbr/dqc/hr
pYk5YzSIOkdt3LYvtC9GbyjPTZhqXgMj/Rl6OcNzAE15ty3vOH/wXBDJOaS8FBHWY/PKb01R5eid
leCWB6N5FBPc6kredZfbVna8I+g4nnT4TFcfuQmtQMlOmcl0czDkPbKPuVFfEq16nIypO3Ajb9Mr
5LheWdqcuqLQoDrPI9xIFBmeppYjkhiAtKUFyJElIZnbylL7XzaR2Qli4DVI3SqbSMxz9E2X8uoY
5XQunVqiZ5Ae4Zn3NpFqPO2xtQFkbAuFcRNHtV5TKMxaAUONLJXwpY3qfS8ZR5i5XVN4ixVAA5ZX
3pzHWGqTyFByi2Aza/zGUT8y7ZteugqUwu2TsdP+IOV5ZWo9oK8OYFXkAsyuaQaSaVhPjhXXQRdW
2aPODFYwOWH9XaryX6k99a45NPF9YhPribK13CaX2wdRmj9zAP8HMdH/42fR/4Anbmd0px9KJ+mL
gnuhlbJ8thREM/3ZrlT1lFSy6drMfkFLkYzzc10seuuGRtM92KNed36DAsbFnCugZ/AcNd+yXp6O
iqc7KSPV97XJCTwYLaktaRAEV3z8gU+kxybUE3FQV9PD4ljfFWd5jiVQVbJCAqMz+Ran7zUxXQY1
fhpXxLPIkvdzLd2ZSvmlMnpv1uR3nSV54wIB7e3P+9a9EO1RuOPhYRoGcrDrr9vRfuzVylgCCPXD
O1jehCfDA3hwiN6+basVMvRVZ5gkcW1lvTpDdigbAjKyJTC6uCEbyJ/CLHynDJ3pWTKjnn+6Jl4j
StaAkJhreVPBqUWYGAwqqYFQtSZgmDBniLWTPt+28jvs3ryfa/rBhDsREZWHzaIoEllLl1MetyUp
BBkgxvnBMaLh1Cc9zF/oUQWF2tWXCOUTt16q8YK8XeMTF+enedLGk4RkwCkr5vQi5bn+zhHp8miO
Jth3ntdTai7K1/8xjqGAgjeQa68RvZbL/6PuTHvjRrJ0/VcK9Z0e7stguoFLMlOpXfJufyFUtsw9
SAaXIPnr70NX1YyV0jjHDVzgDtBoVEElMZMMRpzznnfx1A5eix2imDrFbHyBGseSBe3HH2xjEB/b
8C1rt6Reabv7zWPvy9L2TYi/zhQXuo23ezIPkWZN5plm1utdFghIl0EO+FHXzoHB/knd/fO1yccB
pNqU7Si9jnM4yN+dl6II3H22cVt6WeNiZKb2mZPYdVhUK4a/vpZH9eZPqFfuo5zEhPC8KkMq+ylU
Uh/3EhnrieW1Pddnzx0wBSo5fScH5tPFHGiweiqKhX2fJVeUROKNW6bdm2HCzLjV9Uc399pDjeR3
b604VP581b10T+jSGO/h04VS5+igNtVUFm6RuHtaxSU28nklrCg/lQ/9/H1Fr4YTKHgR1SiujE+/
4mgkqgf8ZtDWkM7rJKO6Ekv1zkansSuG4NeZTFyOlDj4mB792TFFYZNqjLn03P2YJd4uma087kyc
tH9+614Y5HEZMitssGg6z2PTr7rPLENTDJhEWY4hNkpVBOT+YTW7IF74589qwXJDSufCSht8p/1r
X3PibJzf//yDPL+7RMxjM4kVEgo1jF2f3l1p9oabVsrcz0v1iWbVjBwNAXQaVD6UNDGcWK/PawUu
h2aM5wnsj8Pa08t1zkQysivMvb1q2hgCII3hVNXZpek29i8Pgp5e63h5cqbi+lgCBCb6fOW601fP
xE7zX7h/PigCVTHF5LG5SNUkpSNdmJnLgkbVHwN9Zy1ts/PkQE/qLaeQkZduoIP4eruJEPftraT9
4fQiknfZCMPGfvbaIWzwq7uljBS73jHm3c+/2kuXAsDTAUjAtJk+PL2U0GscJfD2gp4g9N2YQyHT
B5/oNS8pT1zqpVXobl+LTQSp5PH4E19fBOSkQtBq2vat1bTtBTa/7S6FBniZtKI7sQy3Vf102+Qs
BhRBobKJM485fmzXS5nlDV9t1YEEFbDeLif6lY5vqHeJ3tWxhioxnqvg1BvwfNPk0iYzApS41B/H
OZQQznOzTytjT9C9PGtIMAkFATcnbujLV+F9xuYI971j2GcdtKUz/Nwgzdewo2EEYcL74FS+2Usr
hBkorSC2Q4jbjlZIO8oW+1Ie25YKgMprWYnubAmRsTt54gu9tEIg5XDy0jjBWDl6mbHSNlCWdcZe
L/oqLNLZjWU2mnFK5x8OiIhPtIYv1B/Qgw1i1bDxcrCc2r77Dy/axtJblYbNdWUM+Z3mYxhk66kT
lmQy7GoWUBZa+InHbpCYB73T13Pb7LpICq+PEtWKEyv2+ffn49D7YCOzmbodj06SnjaVoba+B0ly
d0vjj7D4SkLdkI3ukFs9/Oq7//RyR8eC0BtjYgsi97D3kUDpXb5XnJd7VMZvf36l5yuVep8Xf3OM
oS473tB6nBTqWnClze/jLOgStasM0Z2Innm+UhklcvKAt9JBokx7+jT9XmCx2wQrZnO9OKckT/cC
+uc50NupEfN3hvzTzQUmGvZD+MdCC2IE9fRagejqlG5T349jn1iR0ufk8ypMx4o7hfNPOGl9Usaq
SlaqMlLVLwuIpu0+lU02XvCfqHTX9GamnWlJ2U4YE2ryfpl969NkF1YXrY23xhmZfTddpkZBgMoK
F3hwB4lLrcj9/rWpjV+cYmrfkRVWGGHSjuuHYk2kCgc5IonMJs1kQlGoqrrNfEUfUBtFZ+D/q3Fb
Sgn1dfaad3qlDPRulrI/O/3IHjxv85b4Vx+/Sz8PFQXcYFOuH20hpDoxM3UnfT/39XAm51ynR82y
Tz+/ygu2Wey5G57JxAJQ5Nj9IKM4RYqGh3wya8x9c5XdCLFKDPRwRSiunHbRCnQOwiliosw6JKb+
NNwFxWiBuSbWcpVrjrosx2S4HdYyQRkIz+pUY7rtYU8XDusGyGsbrBD3dEy+WBE9VbI1BhDlGW95
t80i5h8+nsPKX+d4bmxtDR3N9PWzbqqI60ySAEpvX7mOAgdR9hAH8EIvgUSSB6eXeb2FYw3Veesm
Vn3wgoEaoRg6C25D3u+c3sMm1Ora/IFB8RScpbnDBTJMZNewt0iORJLlI8xs4F6JkGZGGCEUhLaL
7L5JDtYACojy2TRvkPmsV7nXe691eyaBTO8G0ceJR2JYiFtZJiLcJsedYWJWEhmJE8xh0egT6q7J
7K+Woq2iAr0qSuG6FA+9Iwh37XXN+JRToFznDYkrh6VeQG9wmDd3Pt7vDZQRmOpRUuBHHPaZtOe4
8p1xurKCuqfjsjL8UjLGkSDBwPI/X1DPCwiYOBRgsBZgNNnH1Eall7k5i3LZW7MrLjdNa2yprL6R
gwahpQ4yxOC9uHXL+ZTx7PP9kivDzwBBpHF4prQgLZUxcMBoXjr6dDChpcaWL6YTa/GFq9A1WqSr
cPJ5uFY83cMoMm1NFYAkw1gorGRXog/s2f1lgiihFdu7v6kvKfyOdmXD6TyM+YZ1nzZDfunCEYty
t/b/he/y41WOSoeyQypuSbkiLurGuO6WZh9Y6Ll+viKenzB8F0gf1ArcMBwknt4x5ZdKw/mKO1aK
LmxkboV2KdYoZYc70Tx+jxw82igg0sEVZM+06NuOcOuuktbULSa8DnsEXMjmuvog6arkRaWZKzuC
VnVX/ayn4lIrJarpzFLkzKT60mhhYWm+uxtWe3ho22y6IhcuS87sZOneBeDeWSRbDe1biygQL68u
0MJAriOhfY0wb4YEzWw8dUZxCkV+4Y1itW1Iwha8AN/t6f0rSwKiFtDR/eKX/sWihpQxTr8Ja3VT
RMLvtZ1WLyDyWeb98hm0seq4MBwriphjIVYlVEEiTsGjS209rgrk8UDI+r9ylY0xuJHdfFrFp18w
hdfr5Yu/7GmEwFmdWsWalZxqL57XiZswgH7tb2bK06tIXdaIGG0kAIuVvV+daTiDp1idNRgARXWA
8dzPl/0LGksQPgY1G4oBX/C4MFWrW8mRWey+hvl8WQ3m1ERGvn5IrQTjbV7ucG6phoPFcN6jlgru
SJFvzzy4kqHlT+K1FGt/rjfpRBQY2Q3apGP/ljdwmpTZHWzZUYG3xVd70LN3yIfEiS3o+f3adh92
UxAQaAvHk2S3b71R7+x5L21D7ZUU5VW25O6bxJlNgn1H90Rh/QJpZZtsoTnEmBLnB/ton6C4mRKc
XWY8nwIY3EWeXuRZn1zMpv7Ona1ij0kJAhI8Dw/0HHVkNPZ4nbfWu58/t5c+BwObrejeJvWgmk8X
SrckhavPg4KwKtqP0LYqxEFM/+6aNpXfNA1QBpKAqsXO6tRyLwxPeuTBeQ/CVvUpq4rnmye93eb1
Rhm4aSGPSua5yh2Wxnc3b2aKlvTGKwejubheKvOXTwPoQkAanNobo9w5OnO8IiM0quJS06TSz9Oi
jXEPfedEv/HS7QW9Bg+iNti05Ue3lxyswJ3cSu0BuN9iqpNE1cS0dlkxjJmrq3VwLmZP2ZFmTufO
UPwB3HCKCPdCC0urSFNFW0VtDSn66SM2F8ebqiVjWZd4KDmsJDIWzfS2sq0uBNtrGAIE1n4WYx0N
aukvkoIshyZPh6jOJ/vETrEt7KeHFp8GxIrpDtMX2uqnn6ZsgT4mzZn2de5ar9u+XWM1NukJNeEL
KwmPd9zUtpknaP3RMWJ0PvKInqtondlhxJ/2b4bVHYtQ16z+xDf6jgH8+JU2yeIGtm2WpLSux1iO
UkjCqae7vaF0kyS+YsDUTDezHCvjPKNkTuXahK05WQPiLFEfJrcZLyuj+2zW9WjvEEAXNHRdU9qw
99K1DsfUUu+lmAztgkjBQmKXUAnkHZTJN/2QTe89bH6+VlNDxpMgFbeYdNYN8V/uqY7p+DzevhtA
HHvUNvOAofv0cemt0GzMw0iygXG2o/X0P834M38ZhUUW35D591XiVJ99rUzP7UZ513artSFezkyQ
cryuW3uSl7L2zCUsSj3gSxneAQ4uNOkMYfnPd7PjtbV9WLBQYBo4Rxtr4OmHlW2ruck8dntlCy/K
1tWjdFHriRLv+KzgKiwonExArvGQOp7cJ57cXAKKbg9zDKnoSKNTZW0TJvnyWcAm+fl3esb43C4H
yIu6DCL+RoV7+qWq1K8JuIbapPoy2NXjssSjPbmxtuU7+6vTQ6rsrHt7zuyDrpNqGtSFduid7o9C
Ko5TM+13bj/2oVmaQ1iusjtXI0MTaKqn2qFnE3A+q8n/Nmovdt7QAI4+Kzy7bKIo3TeZm914S5df
WVUW3JuDK88NrWFGNFiJJI9CNq9RZS6vC6/ZsP8FpkphF60ZrX1j3a+Bfcoc/YW1wRyHgQPuFmTy
HHuji4VUdKetu/1MWDtiPivbl016Kt3hhdeFKoirIC8AZjrGMbxOJxgmaYmjXmR1g0l7f03a1BSN
uXCu20S417jRlrsMe90TregzWij3nkABwpSgncMJPxZgJbWJBx+JJ/vKqd/XbhOEqaVjxyJLfXwz
ExR2k/TIYO0++dSWLh7N5axOHHfHuy52kkD3ug+ejrIIoOXp4yfK2TGVZ037aSWMPJduf9FJECwM
NU6ZjL94qW1etRkXbfzrp5fCCVXLBx+3tbX0H/tysc6XJv/g1u0pOcSz+7p9KZeegB6LxgBz1qdX
wjG8qVuvnvZdQhypnhHO45Wl9cZdZLrrSgxbZszz4kRV8m2pi3VnW78sKeAz0BtvBVpARW8dnzBu
yt02pmDcrz7cCyuvB46L4dT2+cI93Tpw3waE1YlLPrqnhbMGyCeTEcGrKKFT9klEozRe1mAAJ87M
ly6FNIvAZ1hJ0DyObmrWQ8rzGneEgVLpsWGn1UXTLN3FrE5Z4h2/kdutgxnKewFmjlb6aE2ujjWr
LGXsnnm6iFKNacvoO+VBEp4dWqvVvybDd9jDFTqVlfksPmy7NLZSAM4cFkzPjr4ksW2WVK0c92m+
jESHWUbotCPS+iCVoZGtArw2E92bPtt6cH09c0f4Z6Mh28slC9pDYtLj8ro5e8uqS1IO7fVtl4ji
RO/z0rPYctg3vs3GuNl+/uOIg0lGkkEr3esKYoKLUf2ZTNtpB2XYOfHYjzdhiBMb1Zpqgi2Caf5R
80tFv4xEzHf7YGj1aLEpi0aVnDoyv3up/liQcRkHeAz4dGO9Ic99+o3APaFJpE27t+wR728oq8tn
S2cVhOni+RczMTtoY0hNvanmvidAO8tITxKLKY0QdLvIcdm0VLJrhWvGVWZbEi6gN8QSCdHeW6pq
3AzUk/asnRC1h/Tv9idj7JnEtmtOYnVa9s1CI6sIY8APsb1YzIGoPz3P2TZ0wqPDJVA9FKxC5n1U
ucL/yh/SHx17HN61tpWmcTH1k2DaijQuXIe8OSuqSeDxnlTtQ1I4mR8KWzjQXdxpyvZB4uDp4Qtj
vHcmg8Td1Co32x6M+fWsXt/WZQLZi04nlLltx0ysmmlnF7qGYEDLfSAWt+3v1Nov+YmS7LhY4lHg
pbrVA5vo8/mREBS2sgun3VfNNMe6VbZnKgiJaGqN3DtxrW1/OnrsFGUg+/TxcKzco8eOfcgCa7tu
97BfZVwHZhLj8FvCumF63XpaEmMHeurE/24N9vSqqNdcYlk38Ihq8KihGVvUn7C+c75hr8Ecze2q
jGtXbpnk0xrcOl0VjMwLVQENOOHHmB9K/YvjZcRMrwuSldxdks/486xqt7j5ctONZeOc2c3QZ3vb
xPw2kYlbMrOq1nY3Y6e/nLuBzF8vaHinUMsQeO/ybkjMUBD7sEuCDBs1i9Z9jrTCmokYoi80Yya4
yO+9ekgRTKfuMO49leYlHhKGjjG91ZEsS27YvO6Un1vLuSzn5Ytu1xNjJ7c5t7fEy0UnJYvL2ONb
jRedkPl1ChrOCgcBys8L32fwphNQrKFTxpuPY5eq8ulbLLpBr7W2L4FCeJyFVjBSrcdxvcvXtqzR
mzRlaOrSErxHZTYchqG1BsC0Qfu8VjhWnevr1Dxa45pDfQNFDce6xsLJznW6raIj7T3sp7ViWLL2
w65oW7fepYW+dgcc6chzUGJp6ruff6lnzTgbEktky4axYARy259+qSwbraEcZb4fCMhGrTTZ4xrb
ltbdJUugeYRH5kEblVrGiVEho5PxNLdBFbUzarJd49sG0HXS/Fk8/tuX+d/Tx+buz+Xa//M/+Pcv
TbvAxM2Go3/95+30KIdRPv52/dD2v+1H8fWBfUX8x/ZH/vOXnv6Jf17nX2TTN9+G4//qyS9xpb8+
SfwwPDz5l52Aebjcj49yef1Ifzp8vwCfefsv/6c//O3x+195u7SP//j9SzPizMRfS/nwv//1o/Ov
//h9o3D9249//q+f3TzU/NrZYyPTHBTvz7/19y88PvTDP3633VdUXpuvBGcX8+5No6oev/9Ef0Vl
RnP8ncSFCz4/EVjbZvyS9QpvMVRacIHBgEhl+v03JLPff2S8wqACGSpYI+0Ck+jf//5gT57Vfz27
3wBf7kirGfp//M5HebLxYepqW/wf5QZsEhjlxxSduiOBerJGuVv9oSvPiEDHL0R5rfs+d3oEytlI
pEbUpRNEM9eW8ztzqvwHPvF8nmCaYIbwBFEOltloa/hTruZ4QZ1YVJd9aQUf4drxzg9E5JWRn5Pl
fibSUsnQWafplnzHvgPhMFsR1mmPMVXlWmPYB/oWQM4c/1r4mCiEUqHyDjOv0bDcLb0WiaSu5qsB
/UoS+riFRalnTOWtAhY95MAZBFtXy01qds2D7RTdt6YVik0g0x/WdWEcK3O//NQEorJCTmT6HA/r
7Js8L+dPQzd57wJRq/wsS7KiCaciwwPZXVLOY+ajHJUKj0c7nNO6f3DLzvhKVIaBt9ea1x/oVW0v
ZCJtqTAZ1nqr76cuif2srxE6DLL86GTueiny0nXPNdPoznKjujVt0qWiUQXywsxsyrW6F9qNrByF
iqQpiq9ZUWpLiH3JciGZcVEOTAO53RmIWxVxVw0jcsxBkRMstWmKHbwncgTlwspDW8O/ZVdUlpXs
EjG2Yu8Kq71u2hy8vNVG87PdC6K6GkD4ewr7VNtZvd58LIa1T2O9tCsn7MzBv5UIZ7QISCFbo67+
br9q17q500jd/WA1TvBHNU+lHnZWSbHU18p4mDTDkFGa1X4Sl5kaLrBV8t1Doi9KDwkgBh82TDGM
IUo2rA+9mg2a4azhhEItqj34tPV9CIdXIF9XAnuEGQFC7Oqq8knxWf13uOtBSdKAw9MosMuiDP2B
2LwYpV++9Y4YtMa2rXndRde3CxciQyUPO9F0ddQ2QT9GUzK25mHoKrp7O2gIPqL6pIANMgQcMpd+
GgaFNN/4avBei3nIzkkv8l/PyUwdlZvC2lyaWGMphXofeX0/vZtLSdCy5xUQfIxgrN2LNRMF/jjQ
6x+qdNHzKMEK5bLzx0RybPtNHZk+/JwQ+jBx8E7dWjkQlOZfe2vjstMrz19Cs00MqBiV5vrYqfXr
eiiA4Jkw5NJxDo0v3TRahCX8MKuhpu0W25g/i2EOPrWaqTFxH3y4xH5vUz0mwTLxz5Va9jq5R3/I
deAvdeMYhMBF8hq7bQOFr1HoB/ylq3JHoAWvreXOaKYCN/Mykh/m5Vs5G/knb1yJEPImUKGwwAB3
OafRzZEP6ewQ4ap38puR+pUVFY1ml7Hh4CMeT43JtyEpndyjETnxB6/eOkfLngsinAO742batnzf
k079rZqU9rnu4R1QkLXJ48CB24S8gerGmcy1wOmELioa+6Y2UF8VXR2WgaTUTnIj++CXAZpWZXWu
EXlzpqOpH7JxjMocwDQMqqJK436l0oywklzpLQyBrL3cFg+M2qL3LnB16szQHjI7i6xymiuKAsV7
6hAhfefPi8qjzsnqOgbCIR+cd3SUIWxuQRWZ9Z5+7va+Ks6GXBZJ1FZQsffN2phqv2hkIsdusbrW
AblvnoZ4FbMdWqktq51cpbCjHLsj8sdbpUnUngXK0gRrqWCvo0X+2Diyoyr05/w9AZnB1ybRx48c
eagylZ6TroK9W2ruOVuGt8FMiRjRDJTuYWwJf4JnOhLgzUDWU3uxGGnLzqNbxRc+zjyeM0jPZ/yd
evvzHNgj9elcjXjalWm2qwmTVAfZjKt1hhmCMby2ZcYK0bTFce/8erKTnTOsRK4LsKdyr1Sv2tgj
WOurViCqKzyMo4vareO2Te8DSk124W5Expg1MG4Jx2oPwg2C0AEYighI57kiUOX5OUEWphjxA8/W
ZzmMlqu1EdeFMu2wq5Nzh2fv5+LSb5Y7gN5dkJK+nRuKDKXxBg1N7PIe1+1ExCGBBW1+rzvlFFqF
cYHM6cwaszxOEhVmbj0cJthxMCOgFWCAWNT0/Ghd+rbzYXq2l710PuKz9nXpxZu5tHhL2/1kmA9G
ejcN3XVdLhUe6QeGCef9UGBTHuwWkiBWoAQjrW7nfNnVXfZRTr4WD07XHTyp3uKoZTA7JgvNcokq
E+L1hCAgCpBnV4l/LUgVi6rO2ekdO8z4BbMLEU3ECamAq1UkFALchrVK/IvAKj44THD3Q4WJQVHg
1Z7Ue22ldSwtm+SCKu6t5WIriC/s3tIu/Hp8m5ZoERy7xxhGNQdVHsyGfJVmkeeY3pFqL/wDnoP7
yp9e98Z4PrnBRWC0bD5FGtnzH+ukD5FQ3nLO739IZPqhL+yeQZH9psJjYPKyS7+0rsqJCEHdXwM2
2+Vs6mZ9Q/1rspPs+6yav+BpJnY1sd1BhL/H5IWO7N8LiECkHsS9HHYaAQsZCYDlvMVL6hfQii6V
oRkRnuuMIO3bMVOsGrYcvcR+JoEEEPp+91FqTVwX5WND19Pp1WHEckdf/PdY/SPOXDOiIwj1eg+j
N9Ld9rY3852RWxbWXPU1m5EVunOd77K5aHbZinN8Joz3XjOIcDC2SqYavuSN+Vp2tR+NvI3EN+qx
p1X7runeTmbxkf00gtGbnWvCvJ+ULimNGjaB3OGg7hBn7Kl93mD/c9l11YNZZR/mZPCpow3j7Syy
PSP/isB4PwjrDOhb8+frXuljXGDiNzoNXkwZfxPEsdw1uIvnvI6mfVmP8otva0XUeJNxjaJ/CYf5
o43VCKvafeRyceGXN1kO8zSGkRXEtQPQ7tTGdWHYRK4lhBlQb8T4RnxdAXaIPtyt1ZpcmK1s3/Rw
1JlWrdE04yVS3tmFymgbXxc6klv61zxsTNRp1Cz2p1FO69VapnHZqcivOppbsdybNj65RRYb8E+w
4uIZFsK+q0V7JuWNTKf0HCr7jdhMTLXhXFYi4M7nf6x5dr3WA50x58ac3qDoI8HavfOGIqLCyKO5
JbO5tt6YjliiTKnYdDGttL1xl7VrW1D+pCF2/UjXuoEet6ELHsr6MIw64XLlNSDtZVm6d6ZRvxZe
EvZeCeNtOkt1olU4aDbXtNIw+mhMykPQsdiC7iwl6YusNotouk03IPt3VBkfc3JAguyLaP0ru7qn
T9eY/4SieTNisOgCDofO9EAVqOE2SERIlR+sdFV3Y/q+qvLIMyR9/LAfg69aM1wtbrEbhyS5rqRz
SU7jnna9jvwlCUfzURlWVAnb2HVZCY0HyTnGO2zsZDRh1SLHg8FMpxCTHk/bpfpcfE6C5s5uU904
S6w1Dcm0itPSRTiuylsgobBCs4RtBDuzuX4puyXHS9ZZYwgKY7hIqhF9Hb4KAIdGtairVuZFStiH
wK1vlNNfilmKuKzYTvr8I1bpMuarNWGj8Jktne6B2no6BM0Ds0F4ga6+BAw/hzr77A08oPN01b2v
VjXcGorscvqCYfAZgugmw6ve18W+oSdeDtKty8+BXgZ+RBaiX+zJQJh3eQ/pI84aVyk8mUdtX5OE
qMIegc6NPam+jiaCh0gHdGv7i3SK+sGw62VCCQZEt3O9BCvKpK1BQxIHxm9oCzIl4okYx4MD5dSN
gtnlSBxgR4R2m/SXrV8bTajNvXVBBzM+cm/L6dx0Ey+P3TxRBYvSd++LtK6/VQ7ayTDRZftaanKl
9MQDfzPdS8V7HAkhVmkz9dWtm+TDnRdMGf6c1WS/IaXX8MOmDewKnTvsybBY5vYrrxZevrOs4A3X
k7cS4CfGpWTExxeDk4phRGRwNNwrZSLEN4Zhua20dhp2tSEDJ56HesYuN591P17mdOxC0Dc+YC2o
kC701rU5Fn1G07slqEz3AtcY7YNaG+2GygRb+ZJUx11NZM1XY3A5Ztp2HOpwJkL8j+/d9S8hDv8t
evAEcbhtH8WbQT4+DgAT/wtwhm2A+9/jDOGD/OPha9P/CDRsv/En0KA5wSuYpAxRsQOBccnM/W+k
YfsREQE0eiD0JPxsoMHfUINhvYKDagCXQTHBDzsAV/8LauBHcBNAQxm2QFOFXPYrUMMzmhcfCpCQ
ADkQQ7iaxxw5UUBnNSGFRoVjXCE5SYe4sHGhWUtQgp0b1DZQeWLCHw4WrNsjQu5NLcoA3IeQgG15
kQ1L/w3kgIbfLCv1OGm0WatsbDZ1x+uMcLAM9dVIQCpl37rvGkcU19KtKFH/ny3A/xkw9v8h5AVv
42dr8XJUD/nwZCVuv/AX5uW/Yqz6fcngrYIo8O+FCBi2uZttFt08YA/p1H+uQ0t/BRhG8YMOFLHu
dyz8r3Vo+q8cE6wL8xkk18yo/V9Zh9+/yA9YP7aqAYwqpo+Q6DYa17bifxxaLaU32rU029hQPW0H
aZwBOACkMltyxrlExKVBOPofkjRK51H0F7LR2pUTQMwqkqOLkYfW6l0X0r7rBmUPcewRuFazRPRg
+Ly7eUZt1CxjHgksP2sGY7NMwjrPWkhUY2bMkYSsk1yPJQhSbPaix3jGauYvMi0WCzxDRwgskUVZ
cTVM80WjZ+uWJuIb93C609d+7rcqxuKlL4E92mkN/XH0zbAyGMaw8RomBXVTUhZ5E3CZ4XXifHDz
WQuNVurXWsIw75AsWX41mHm9xEz4/YwUC0a8B2WumHYnRS+nWIkGQqUvEszuKkyvOehv4GdyR/I8
/2oljW6Hhq4N6q5IlvxTOmtOurPloqaDBpFippXI70iiS95bSF2g8GOD/14MiU0eV1fby+s1md27
pcSy/U3iJun4FdW45uwq+KbeRSbgQ1/g46TSfeXCCNhhKJPEsK/J7is9IrdDH65Ee5NqC2x/Z4LJ
FmU6wMLNOGWrH7lp3UQTPLKDWJWxnpVjZmX3IgvgIuupNRxaOx+Su0F21rhTVj2glPV8cSiQD17O
XSfsP1y8vun8jcH8JlI2lsoLirsKrkgb1dzgOHc3pqdhVFe9xKo4lDO6wDgnIXMNW98SdOxz+yUr
IbGSa+3ZH+nG1aFKZOeGkJVvHGt5sF3q7rWWNg3m4DSYDl8klaw+eGWFZWblNGtUpFYVpjpW2Dt6
FsBFJkVDhFkDDcoy3w6UaPgswKSdYqSHRF8GnmqmcIYEGpwVzSxPaduezsu2dwifHjiJ/IOp6whj
nr5DdkPyedGvY4yPWL4nLdo9M/UE2jrT21phde1OKszZmsEDbWrIudeDUAjhHhxltZeiaLz71msY
UPptdp0IQ7xbtjtnLtmpxNDvLKf/mrL99Vm/4++El24H5NFnHZZEL6tyjFO9YzZTFFZS3iXkV/k8
aZwwoRS5irEskbDy0Jr953ld9fnSaklC2FldP8UlPYcdoi8l3Q9KgPrmDm76LZjBnFo82w9aUNpv
iCCrEPLXEszTK4rmkoBrF/xHfHML/9pSXnPT8A7uRVbD+FL9WMYpFIDHYHGK+7Zdh8/1FLhdaE5i
qUlXJa856jMjeU/4mva4pElzT3B4dVO7QeOFSWe1Y6j3/Ak4tRmsgDlJ0rOxLic9zLRqOKXUPCKT
/XkbiTngH0wXk/ZjX67CmL1JZQSUFzhIv25qOX0cO/cdUKN5QKEwnDt6WkZCZsuucyVdSTl4D5U+
9neepoxzd8qHd3iRavQC03LpZ1q297qhpP01p/iHs+ivMcePYw2KoKMdfpO1GLBzcQCCfHM0zQ0m
kbXuZr6zSnP8kPE0ADDbFRgMkmUgXPh3HFI8eFP9NQ6jrHx5onLE3Ph+m+BCkC/C0Qcif+zMFgTk
GdcLjk7p7LjnmxbuYBQyiId1ad/62mTcWLU57KecVMhlmx6OBIRGa9Ds62Zdd3Qwj0mdalf2YtY7
ndnQxVza5Qk/4O8OSE/fCZ+jlpvj68gWGAY+fSf8Qsx142akzcMV5zZVfTymffKmHUeOjXXpi6gH
2MxCstvhMbhUaMlkgfx75ccg7dVhyl37I7E4fVh2JsOKROt3hj/VBzf3l8PsVeNZKkzj3mCMkoa/
Xn/9ryvtf1jB24DyyQTx/8jxjyfzQ+qiv6p6N3iFywwFy0YPRhO0WcL+OT/UPAaIULooi1yGi3BW
+NFfA0TDfLWR25h/s+GhcPf5g39X9eYr22DctzlhbJaTiE9/YYD4bNIOfQGaBrYx2LFue8PRq6b5
xbB4WunFQhn1vaMrws5I1D4o3srsvDZUfe4yo3k7+lp6YSzduJ45tSfYN9fybd6304We1xWJkvqu
s6uqYBvujFvM0doxpo50KL6S/P+ydybLcStbd34Xz3EDfTMFUFXsRFIUSVGaIKgOQKJLJBKJ5un9
lf5rW82x5OuZIzw5ceI0AgpIZO699mpuQyDqB3eJCcqLJ+Ke3JB66j9fVP+HXeX/s0X9d9vB/32D
+dSo17r/+mNV//3/+HdVb/8L6jKFOwsNruZ326P/Womu+y8OI2bHTKz9gCqRauDfCzFw/8W/cc7c
QPYbxLkUEv9jku3/62x9Tg4TjlIoIYP/aCEyLP9xy4cdyrwIKtrZdwX68K8c3a6aR+HOijkvwdJX
KN39q6aEn/XDZ/kPB8s/XgWvE34i2aP4TP28bUY1+E4td3RXMLat1BaNvgA32T79+TK/nF/8GGQ1
fNIUV2c+7K9DeX2eAHphZfIwGjBnpabNzmfCRaKi+iqiJXki1m2/HhoHYtCfL/2dsvfDyfD92udY
D+o62KuI0H/+iV0xTq0N4yofsGSLP7XjQH5VqscY6pll+m4/6K2W60m4QbvmbEvls8Zr/UPvQi7J
K6Z0wM6z164QJvE3OnTKHvpb8k8qnKX/fK+/vw3mK0iduQjYAg4AP9+qHxtGWbNtcqfy9MMU10yF
fEZ1f7Mx+aXY5ZEgp8bSHMop/my/pSCJyY2XBY18rttGYwlMZxPcuboblzfxsIRqTuVsdvFSJWWt
/2Zj9duPPEch41iBf8p3ohib/I/dKoM74YyeiPNossJ8r7bomnzM/yw2FpsBqLQQTnntVC5nT9Sf
rzJ6myhKZ3RyEYnpgwnjMTWBJ5+Den/580s7/0k/rS9kNTBhvO+UGBqHX15asCUSSYft5PXorAwK
QL/T0RRRHq+rdU1iJ/THP1/xH54grCkblylEc5x459f7A0m1nmd/dkMc9wNCZC4qOpMMUpr1F6+g
3xYJGyLcLEJxwvOJ/L18/uEqQQ984NNb5J4tiwcRls2xjWo7F2vtXbr2+OwN299cZf92zV/4gwz/
fIiwXJOQ5iJ1uwJUvhk/yy4M32smbYS6RNFfiPq/X/PMvyWHm1aAKuJXr8aoXJWeBGn2bmwVV0bs
+t7x9vWqwZYSBoNYGo0fUw0F9s9v8fd1g+gLFPN7uXHGgX5+i8zJqTXOcxqSAtsHE6jqlRFUmLL9
RqhAgP//I24zn8S5syUFhE4HQBVh8c8XHJozJWMMgtzRsbxzEjnijm13gqTfWFiXf/51WIn8sum7
Pn7VEEEhi0ExAXH9BZZyhlEilmpMjv97a07kUYn+SgpLY72hVVudSn5kcSw7kjxOLlypNnWLbWfs
CxnyInDU6Lyu7WoHUJWbxqgrwgTi8mqDOG0dpdpHElIxlgKSX2WPb0Ir/OHgqKAID70Z0P+zrTEb
2aJp9S7mGXFNZlS9RKkbY2eWdWrr5J2aID9dbwYG4tWyV573Hl+JaMx12WakjV4SPJU4B69zcCkB
h9jdC/hTq/7k13AWUrTLy3CzDGSqXhh7TpwrERbWZ0cRjZzXtSVfUIhHwWVIlJTGjxxPQmCd2fRZ
oYcBCr49BE4OdYXVblRiTnWrNkYonYSs47Vybt4IO2H+BKO+dE+lFYj7ZUyQMp1D7M291SyVdxzd
SL7IjRyzo9jP/OJV01jf+JHl1inTk1hmjrKrOyydSPBGQDE9FzY2rFlMjruq0qiXW/mZ3dFf/QPD
GDCLrCimkUcrF7dZppQoe/9J2yuTJTlsSMlc3Ys9HeDZut97upIEtV4/b2vXl6ekxQ49XYcWWKB0
o1Zd7+TfXLjrPFsHH6ArTnfPL94mUi/2yd6c5GMRR3qWkEXMGF7by6IilfrtGjvvFo4L560/wls5
ddvWuad99LVcIKgNQ3kAqdDLBUkkOxP01RjrZoEDjImJ1RlUpkMHIDrspQcjPIzL5TDos6uj54gz
mQZ6W8M0dOr3SzNqH2Wx3fL3hQp9kc9LGa0HGkvnPWFAcYOqpQmup4n3jh53h417U4g6eSzxZ8ZP
WRSzl7bwrp/jQrlAFpBWkmyFDt/cBlLI7Yg0trgsoLWzEqqqbfNBy/CdUkW1poXXjMM1+zrFRifh
eOS9mlyAVtUHr6qHwJaRdAmPpJGejF9Grf2vRV/VW9aBIWIBxci0ztwOQChdxTo+G+1Zj647rs3R
IzN3SQeSlRmdNugocfQVqA3Ia2B8d14231j5Q52FgzRW6k1F8dzMZpQps0BmFW641hL3A5fPoi7K
+mrYg6XKVqPl2352yv5AIHMxolMnB5DPKpnJ3eqH8v2ATpM/BAKvSMvJ9abMmrfxE6nRTnJbi8GI
tGOSHmVrTG5DKmbTgZ/tVQS5aSmcLwlD5S7zZbwRwDSjB8y4jv4cdC6kppg0WptAv4WPYWZeBxFi
8WoBV8lvtou6Iuf2OHm9JY+bF8sEENLd5ztJYbXkUdVK/2BvfDePCHrK8oFDUNTHOTTVnHG+jbdb
wXwydfCw/TCXi/2CAyAKQwc/qtNcrwHgpZia+lLhCLSmSYIDzRP9q33Fp2t/0IvZyoOCpvaun8o9
+di4W1weR2Y/VpXhqq+Sjx40wuoeamIRiNQ4ALpr2tnN1MFiLIKxws/GhwvQ24t6zwxXTfdeNKvp
um6d+R0RVTSj9qDcdkkZnVdbAzOEQ/kYIw8vLz23tVcCULGuvZHY3TRH5W6Tez+WdTQ9gNy5/gi2
D7nyottHWJUBDE71RTSNsz5aYy2wfdNL3x4Wf/Ljr2W418WxpTYVmTsXFfTxzVqrzFqI6IQFV0fm
foAFd7Opzm+P+L9oJgJR2Z3Ii7Y/1rHl97DQwoZ7DqbmbWwt52CKQjYPFNH2M8IOPObGWAZ5EnVK
5BAixytAKfsDBLj1azi32zeU/6F3gh5W3ck1ruV9Z3foOq1efgwGb3nrNjKZMr8c4yd71sGzrXAA
T6OotA9g3LvIHCuKH3C3tr7IZNhfpsUbxnyjRRQHqXH+uRpIuD45bJ4mZ9SzsZZsWnukgwh4sYGt
uwtPtvLWwno+73esYLJ4Eos5qm0aVtKzqyRKJSQEHuHqxnDq4kLeNEmlHqGYsWMZApabNFl3/1Da
1RKmVoA8cbFR6J7zIffipDsoxHk8BAF0ldbMX3GoI1jXTZT1XI6Ne99bs+WlrjufKX7Kc7+ujQj6
I8xgT1+JzTUXcVnhUjKX5xxbuDbtBWPtQl1Osw5flya2qtTFS/5lclq3STtYNDqXjNtvZ1/ub9up
xtx7JsgC+/cgrKxUIpzcD50N8RART+sO2QDW/bVrA/HqNQKNDD9Y4NlcSe68Dfx2yczuKvsEUuqV
x8ES8VvPaUf1uNg6KTNn9szr+dV+bqlTKLD0EkKeRQRap05Yw1PegmZ+s0T2SoxBu/qnzvSIxQcx
lfcoMDh8RL9VLxtuTl4ex2LqD5zCNlERq8IfAYsjb8nKom/ud2sfVa4nvcUXsM7YlAt4mJzgkdwE
+GVtfVI9xnTZYhFTmJtqqUJCkLz+o3ajIrnd1jPIPvqcIY/2ZuCDd4lp3xAl4zgHqGPy0JNdUFxE
cDq/VkyqRNZbERFHXh/Iz2GfJBMWbsJKThNP9JuIhbJI7tgaguTD3ueNesocgpBIq9PaDvx50t3u
ingJ1tMYJVAOkm2ryP7twva9u4p6OvZFEsCHLoi4SQmVqZmkEPWAVH53sLB2ggV7DAtiiUijZKjv
VyU9GJ7YOr5OJdMAhlu1zRQLFtCSuhByX9u2L14GTCzdtFkGV2aFv3pPTJfgZ9eJAyNm1/PwalnI
adDfuT78C+UaGFf12Q0kVNP6MXZbQgFUUquHEuO2Kqd3kXMGTXVYCN6JJzuTUkZrzgSmXQ9o9+yj
Nbl6zvhCxqtw8rrtoJyqHeCczM2nmk3xIeZw7vPOL9SeGhzZpiNGJNUElXbVGq+emG3TqYZBpXWs
IJoxy7D1pbF0BE8kbvwPcPomL29mRnIpUwUxEyiyQcAsdnM21JAz5JKocaeLtdHqcYsrYV8WfTvH
2QpgsOYJTEL7diEnycpr2fBWG2i2D3CXRrio+NA12eqqzeRwb+TBU0TvHfc2MJ9EfKaNl99NI6xQ
hAnsnyQQWVED4Wd+tePptHWzoaxSTXkrMNxdLrQzw2icUDfAzvOlc1n30qWGlIwjsqro1w9o7+AI
Q8qtzMUSRvqhKLHNv0IHHXACLX71LI1HURavEHdSy628uxGFpX+ySXQLLyKvI9YdZjcFcO1MNUyX
wrwqdxHxoSfIOsp9U0ffik7IMJ28oqoywzb9zQR98g7qZnJlLzIU+TpJ9Ww8u3nWpHxIdpOC9Vzt
nXPSyRTY2ZBERcfPDxkp+vOmnpexnznjo1l+WodqeNfXxjxNSjLQNErKCwiH/Ggl6yDMmiBGpIYW
KxH5xiyCMaLfcCQ3Yf+2X/GpJ81BVhpmrDO+nxoj3TRY7f5qsGDo4AXsQBckJjZ6tqqzUaC3lbHC
PHFPloPbGe6Ibo/aFE80Sgio+RiqQoMMK760xBnyqD8PzvAliq7djgYJ2qzjvdkbi8Rc8C0Vpfvq
BFtmIlrhVFHGFTAe7QnuH8m6ydVWbMYcnCIkhj1a/eYknaB/E8TF/qKo8MTBWzvKRBtJyJC5tfDt
zNvH5fLsB/e+2CAup93Qdbe8TvjZRsRYAbhR5b4NNbJNVLIwz0j77N5pI+x3rrv1T5xAKKC9RRdf
DVAzEeYIbO+TYsU6g9wpRbRkt8W3caGnNUvUWj4nsNuJSxxbCJ2U2OtnU3X9re+t556DF2tQs9TT
dID+WFEAM/aZqRVxRaQ1tftLGdeaBiAYcNtjKOXh4BKt7nvLnwMYBKhJYdztgodvkE5fBgL3bZLh
tX67s0MqloQZxDFJ6uLd5s8cIu0KD23bsArFtHOW3xz+cZ0N5Tp+wvDNmDSsPHW3CLwm0pXU9Tgd
p32BU68TSawCEscIjoKNwftuhYcapprKq1JDl6zXcPlAjIWEgdOPwRtrYW/PzbQM78RcWmzOsiZ5
wD8LodOR8Xt3VXjumbHGVvRkpKg+xUkv14u2K/y7Hn1cdc0W2X2YNq8bTnpZ43dtwTEGP26YP2qF
jQ+JK4t3WqY16CBgDsVzzEJoLn14x+8T2yweMhbh0AHMQXQDrAAUqWJdPzl8OxZLwvOH1LEEBA6x
92zsq4X3YBrJccfb0LAmKcB8/xt2fiimkUeXV/iOwLCupBqgKvPXEr2LTPhESDeApOrSuR5MYif0
xsbs/sXuDJKixhrbk26kHnJj0cumJqo7OMOr39IGRWtH/jqspxMCzmrKBmZndbZwzxV6aMsUKaMw
79HxB3bnAD/GDxQuvosUQsg7Jr0+jKXv8glwa5S6LqXA9WiQdWdiKkSP2aQzFW9n2dpdtoTz8sF4
Sf/Y0C21bK2iv52VE4634IIJO4yyKT6UdOEKy3UI5WGmRxW8t2nEXl2fndhi8mw+1u5aI6+xEojC
Vafn7WDEohUMlbh7RAzgP9rzWeYb69h7VzVlE6eOMPRQIxn0Me35lISpD8vlFU0Ag2s/affXbk/o
z2Jo1FS9AUs9rYtEQ00tXPEtXIPqgc5rro6FKZuPY1Cbr9IlV+q44tilACWUFZzWqSbNxDAVK1Lq
5AoZrrZDxui4z931m+dD6Tf7lmArObeEe9G1RrlwGZjie+mKr5UlTJVVompPZCIN1VXRU9Vin7PA
jaXBQDbrb+JrbS1gjTjHlmPaOS5561HpN2Q4TBT3qbts7Y2n/eFlnlvvppxs5CCdLek4SRlyX2EF
WzdGrfqDKe3aQqzNfpIOntAPoyZ4Ko2lXYmjcSF95w3sUR7kVg7or7QsPlEfzH1Gtb/RzFoh9yGG
ErKmrfggUvhR8W0UNdE7K+itpzlqx9eiwHM6NV5dPs7duZ0RxTAvmYW+991KFUWMe1ejmYOumXin
xCT8OVQHwBYbXckXd/KrFxnY8qmIXLRsxEoW+qJsYEyketqxIqWBmrwj5iS7vqRLpb5UrsJWKG4o
O05y0d1jw4vuMtGhN2rKwR+vjJ8Q32bjtHet9nLOK3vtr5lKBASko3NaLthSCbMfMVaxMoR+3sNy
1swdag2RNd36YHxoGhzCSKXy4FaMQSeopJkf7jkkrUGk21hSgVpNo95iJZ4kGV0bXPJCsxEfrHio
ZdpZJoD4EEzyzofv/gGCMHIfV5KHnLMxh7CE5hl8SQKi3MwdBoanAmuKPZ/9CoPSHS08IIKKfHVR
JEUdv6I6DFwynbrNhu0x+O+NGgaZhslCnMji2JWDNWgg7tY5DsYDKNbeHsZEr1U+dl1yWW86wVq6
38ycR2jinnUkwGpIt3deceCpyNKZtp2gTMnavOod1FAXJqkHXHaM1RznlYWXWfWWhNAcOy2vu2VT
/BcBLSp0B/tlWSVeD0HdG+8yUBH30HtW9TruDZfpG3a9azWR3YQ8Z61gkiQhC8s3xFimyyZjvoy+
CoMLr9h5tPOG2hG/tETXR1rC6U1Njkt3uSSTh4Xr3HHIaaFlkmpZbVY2jSOmSKpG3XDwS1IX0Mp7
ZV7y+sxR+KPV5hjiLfpg+8AIL+g7HHHs+oqJ72qtOk7XLpAhQUluNGdwNqeTI6YwTMNRMLxB2+XG
udst6xNf8I55xQRoUg1EKhBX21Ix9l2hkpQQFBsqXhCuXxtn8F7oNraNrULvn30dBleuE64O514Z
vgT+Fr1XwlWfy85HhWr8KsFddl2Cr8DHLfUIHFSVA8VEG6J2d/6yRGvwvVIfP0AVce5iLcuVo6aM
nzi2oN74Dev0ZJDdvGXIYUdvYuXLJ+11hcZydkzu26hvXgA28GiOrEpTSY8ThJDJIS4mHaPzwW/B
yh5Sb3SUhbFH3fdpTHvxeS+YfKeiYo45SVGHWbEOW5BjAVEiLopL/5Mn7OLdFM+qyroIbdSbPZ6G
9igKZ/sYeZsNx1u3wE2WMt5y0aimre+nGrAwV+hbMOvFYte9qPWI1VbINptr+Fh9kO+YgzDg4vu9
d3eXLwJuovzWD9NskCJ5lBErHLQ6M0NVV0gZd9M9WY0YnraRYQ5afr0+SqURyM2YS/YomuhCL0yk
o5GPCD5mvq5C3pB1xnbuLyZhVzCMGAD+UIAh5hpdSiDgz5vZb62WYxtfjby01jKm2a/rt4rYpCT1
5xImpHaK5rVqCyJkDB/hRlBrAIlmlWH83u6StcQU73ymYw5nuDDZWBTxUxfebXsc+xetD/TBIqrK
94kFupPN2+CiVKwGMLepjvwvDBuUk7fsBjjFK+mrvB9a8aEeK3SN7iRgSzqrg1IRSUQDlbLdzUvc
9URBo13uKcBtsCcEikGBfAJ3vAId2yjfD+MwfPUL23kn+lgXBzJfF14m+FU2u9P4xI5pbl0TYdSj
6TQh9rNBf/PaqflEUhwurHW7WuWJAB3fO/ibcV6KoFxFNs8qJqhuqec3wRgjcKybZAwPC/oo/2AN
Qc2fx9Ry4778Ao0cGDBwVzdY5UW9NZhEb5ZXvnheP94nrdWpDEygeLs1qFtT2KriPlkF+rokQYOL
PYhJjr5julurId7pKCynwJbDL+In/OVRoajJG+NsAr6aUlu3bnwcwmKqDmD3hNyIaN7iI21VcVPZ
Pb6BQVnq6UpAinvBiZl02QLzmm+Y0rktDusW4vI1aeWjz9CVlyYC62OhA0ILdx7CcJRgf+UhWlo0
zB6a7nsqv/jzkngGKWFcdu/t0NqKXBqnearNoLoDkmMGRtNquijTtRU9GbLdOfXZH9Zj6znNZ6bN
oEiiq0sy5pFh7zdQPYOdFeP2HzFGwfwsqG1v/GSkvxcHPZ4Vi+yUSXk/mMBuL4fFWr56way/OKO/
NiknjZqvas1YBmfdxSLjvWqdO6T5OL40zjLZh2AemjUfxwQCqAts8QYHy8BiX5y3i8jH+eEGv4fp
PfRGa8mIMnAvvWU2ms1D+Z9br0RAPo4FwC3y4P69IHuggAq6xXcilMHDBtTz2QYLA1BaI+tTNQ20
SnhM1PGJnBUNxuFE8ttUMRfNmQWUtysHhpcGk+deMNVu5ZU7hvF1uc3jBOIuqVI12O3XJNkRhLmz
1d1YlowKgiI88ihqyxGf4DUMK9/T0APvEzFJ2MhYBxEqyrqJMN7w2GY3SkSTLVoTFkPjFlMCnoNb
LwYvjK6ssB2/4L2GJhMHFqx1rHWp/UOHlpjcjQ3/rKwHM4cyqVBNXm8AaG5u9qj+4JBnO5HYhoox
68KJrzgqJn3nB+72ccUEjV7PS/h8KUVriLr46Y8ni2ktBGn00I+VdP2vbo8hTy7ktN62o+egWCy8
RXEQDF6Sjo3lPHjVTHVR+PvU5NZWGTCPkmWReWwc5mCYZ55Tz8NdXDJmC+4W7M4nelUcXwiLBFo8
hMjhRY6r3e4eqB1kkBqI8DG3goV/ZhMr+bh0XVlkbgFyn4bUjOG1DFUd5HOyl86lnuLgdhmkfe+c
1zYlFgduPmrpgMm2HshzyVR4YTYkg5tlbTUzoz7YrTvP6tzqAMmkwAKl2fiiiYN27YNj4VVAOQBF
/FRVzCmPyVwUbE/92iwHORHkeUxwc2eYFQ9KnAqYyfIm5JOljHQ5Ht80AKNWPgC/7VjZmP5DF4eW
lcmkcZDW0m2+pR4hX5xyk+or2kz7hJdqUB3EFhTnjjqMIDXzpQxo1vaovV/csV4OcQf1KItAg21S
hSQISIHqDZP03Zl8ECxZhrCkz/rqmBdcpucPpQYnhX2EinYn4mNewLwy/q/kW5Kguj/pyMKVQQ0q
uiy8c6tuaE7fOEPtunkByYjdCz8UjGNc47WnnhkI0q+kMNdzI8P5UleudQd40gGpVWcBrLJhxCPV
rauvEIW7Ka+ZCbbHWNFYk641hXFmV6tyMOSFHpxqpbZHvtvOOjg+CrKLeWdXOMrILu7q1vNv7cEb
PhmmAXu2AtpEmS8aSWdXrA1D351SKHNaQWZQMLV0Su3IUAo7J2lt7HFb8RC0RaLIw6ia8y4uBtwu
So/W1aa9vaAaJvyWPhkYx8Sub11RBkfOqTe1XT3aINqIWW3KsaP0tor13RWxBcDDVZs7DDVCdaLY
B6UfgD2766WyGX8i40D72LstxG6JA8569OgjrrdR+u85M7XLRAC5adbXoT0dGee34sIb2vmOCOd5
JgMAW4mHqqHgTQf2rRBzkMi8wAkARt6Zg6ElddsY/Sq07brKW05p/1gzdIgP+0A6OOX+6iAhbDs3
xX1UP0Bbqj9OQ12Dy7bgtek4Tgu7eU21OgdJ967TSfIGzstWvvFLn/xrytnKOk6MBapj5/S4L1hj
jwnTto707l6wQ9teaeF0NomkLdiMXD8hw9QYJNsVDtbH1du7D1YUTXY+zC6iZLOb8IOSqAYZHdQo
pI07AEzYotPqkiu3HxJj2ddmnAAjZGOLb8k2NC9rDbEOV7B2/pwEs1Rf6GJgYx0ruw78DwO7VYdE
zwVBHrOB7Mj20KJ8md7vrW+VediujswSMajtCnBsmA8qnJkgFlHfTvQyUArSaJXsEF7LODFVXh2b
b2NXVWxukwJ59Zq+LB6ZRVSanmpRr7ifsH9YVTSWqUtom386u+OBBZoE4eqYFDsOCrAKiAicSwco
Oanjg61gLx0EJ+W7PhbUv8BO8yXeCv2UBrZon/dqnvocQtwwXcdM/JHs786IoQIHxP5uqx1vPflV
zGcvRrvZcytu7Q3QnmyLq0ExjMw1RVAFeBtWba4s/qNj086edSmXILmPKfa6Q2QRUoaNSyWK4AJc
xoxl5paUWK9Jouf9WZZOrS4hRMsd7wEFckqd7kra9yLu7upRzF1qR3wbZ5y6LbEDUAWQq9k7oDA1
9Z7LdzsPGm5YyLFC+oS1H516mfHCb1W4XC3LvEKzwESK5EMOMwZFvkYc0ZCiDU5YTVXWWskwuAwJ
9/mSv/QMlON2jVSP/N06Y4Wbc3bHqUi6Yps2+37F40LF3DqlpqMZmJpnjHFiPj0ZTl80x9Q7a18K
ekLL20zmVKv0s3bzg0u/WHR0sPQ4AzD2xdrlDmCvAsm13YCJtqMR2DQg+YhcVoaoQa/i5RrnZfa3
JdFyPzlzLZIrhyn3m33TbhqJiECqfhQhnt+49CUnV+AOk/njXLrsj+2m6SMF+Pus3PoE+wYzGbDq
YX+SZVOLC4RXXpXPzpgoUGfW5Xo5Nm34eYiG5LMzavQ0C6QFDOBMhBnsG3qH+eyBuAI8JdKOuqcA
kL+6L5u1ld/i3lenZsKV/3ZpmQFcGgBT7BgwuiW4wI+qOyAmuPfgKGjAHQu8jpQWYPv+eaN9HUDJ
9ym6bMlitN9iH9AEl61jtH/iNCcqsVbwBw4rKdrVORmL0S7WW7Z745QepfwOvmWfCN1zqrsV07zk
rDkf5YvLodjfe5jvWlmwwv0g69GAAnp1OP6XV9j/l8j+N3ipPzCrfmPS37/2r93PVPrz//BvMn0U
/ctBd4bhFiHdZ1staPH/JtPHiF1xdbfxoMWN+uwF/T85zIhncYOElZWgZ4CKeZZ8/JvDzJ+HsSp8
SR8hVGAjOvmPyPRc/gduJBx/PE2j7yESMH/h0v9COeuDCI1RAqto1Bw/WP8779xoWy72nYQlLLfc
W2g6TO32zfX41t3kIZFh+IaWQ9x4lo18aqYYEto2B7yGgpPW5blcX7WV48Ngn8KKP4cE9hh3orX/
C4XN+5nA9v3uYbChUnAxvD3f/8+EOadFh5wUiXc4WxTdd1VRXydJ54qsQ0SX6z74wFCa6m0TVGaY
OlVXmyBqxGPow9DWr4MTNUJ/PPsh7oKHsPpzk466a64mHCdSgO+PUzU8BG44vkQ2Iwxd91Ch2ggX
WIRc2DusIslGvqzTiJf0dYWZRl7sWnOoT3z2fTXc2qarL4aBYQYJCoZxc+weRwACfMa7v3mJ/v48
ILbbCN6IYsLg8dfnESi7G+a28Q4xiRqPrawnqpB5LK9xWcTGs/aaF0LfUEniivHph0X/Dzx15/eV
hK2kjXscTBzI8L/amdMWdWWMuc+Bqtc57CJJnnS7b/lATtNRStgpkWrBWCleK2OerbVprjZHfv7z
bfzMFT2vCJZzjDIAG0/k5d4vlMahgpdn1lgfFoOBraXoDKGqfINY8uyTunvJc/ibaeiZPvy/6MXf
Lwm4fpYa4OeJfP18Sz/QcI0kH42GXB/iBXsGN4xfulHBDadh/fNv+/3tRnCmEUQghCQF41c+ai9N
SScVarxQW7x39mAfTgUQJIegS0pCxFx2Uqi3hBHB39SXZ5nBrz8S/TTfGDQsJEC/cGEL3mx5tlc4
NPAiTx3M1EMc9k0eT2V0IDjukVDFIl0RdU3O/twX4m/5Qf/047HHRTwEFTj87SlPVhk2hcGJZwiK
F7vAvGMMX4TXYv+2aNp5SoE+fPzzA/+Zxv39zZ6Nhr+bwsLi/nVJ17CnwItqfZDLFFzWdTlRacTy
6c9X+X39wIFnM4cMD92fPfjn9TOv/jT1UaIw6qbD2BK4RtsG6b9v/Dr786V+swdHg+UgZ+dk+e67
/v3f/7BWI1xJmnEKFK/Rv57H6Gl0gq8WXnFZbdsy3YU6jPbWMoLEvElP7/9y+d+/TgTR6Cc4Dgn5
iIPzS/7h8nTD5EJ5XF577hfVDDf2qj5GtoZrh00MZlGDLAtqpjAXVfTOtpKPi0g2RNyu5J8Gp7FM
6jN3pM6a6MOf7+0f3sJPt/bLAtfYJZqi5NaiILly++Q+8fUnXs3Fny/zD9skjyCyXTwz2J7YL39+
BKHVxSCbuzoIf30X6ekUD95z65FLz8zoMFmCbqt6E5MERwQCTmKMsOO/7CO/L2tugQ36zGv3vd8i
IWqBwGOYVxZBPBL6CzSdL9L7m+f9z+z588dzvspZg4VKymbB/fxD7UG0cKwNVxHRE07Wj7rVz2iT
j2qdDn9+qP+0rPiAYp+r4kPy66YvfNLExwBHUW+X6mIvoxfS9xhuzZV/MoHG9zcm0ePP1/ynn8dY
gc0h8ML/EqD9uJQT5TDxEZM6QIh6LJOkodVTnyj0sZz0vvz5Wv/02bqI2s7+wujA/OgXEdhIDwDx
XkGU2eAgddaIqcPZw7HcgDvpyJYTQ2LiA3X8MpRLZo/S/b9Zt0h3+bU+7C/0CT+/TozPLTyriMiF
vvsGP3Dnuh6NOGoEIOs2f914LTeOI+p8xf6buvUBR4K/BpD/XmOAbXzf/9GocQj9croDdw+jW/Xq
EKwDwwP7YSNpcXP0o3TkM6XdPWfXzkz3GyO31FuH17+8h98PIa6POy6mtqQZsqp/fgimEx2a5VId
8DvfgBism6Sxh1NTiOrA+AmKG6ScBpfq8BxBt8JCsOjPgyrHV+agtedjco6toE8+ZTFazUVEtlRO
1t3fYtt+X5zYnQCVUpFwk8S5/nyfNpQWZpkENMvlvzN3Zr1xI9uW/i/9zgNOweGhXzLJHKXULFl+
ISTZ5kwG5yB/fX/0vRcoy6dtnIcG2igUUHDZTCXJiB17r/Ut+ykdLO+U+d4epOe0WdCM/WVX+X3p
xNnrrMeINU4Iw/CvVyPzzBn6rDBC9BnjtzxPH4RVWz9G7W/l7Qoh/lSF8JJzMX21cIrf+OwMbI0c
bzrdiMY8aoX8sli5DYK0uwWOS1OUWItN3M7VrimrE7FRfoCDajpI7L6DDvseXXDNrFN5QZW7X3vH
Gw/9ROtWViVEVkExYSTJXTtyf1DZeHQXVRvIfg7gFdtbBK8fcV/9xd30+V4hRFi9l9yqn5W7uz7z
/9gTScNNaCw1SzhwgArRG3t3KgYu4i12FKRT9bd1+fPq/1/XIyWJkycHSX39/X9cD9lNNuqYc8KW
6vxcZ7q46+LICf78qnxekterkPLhrdQdc61Zf71KYadGSbtwCc0IaPkik/dFpV97W151pR76kIr/
csHPjwYXtDgHriFHusUBZP1A//ix6AsnoKDyOTRjN/4ikWKHGHTfzNb4MArENSXYNRQvdvWX6xr/
5v6tNfGaXgh7gdXx1wsLJIBZDw41LBpCryS7kFlbj1HvYgWZgLKZowwzkT15y4/E8R4qHbyaV12h
Y/u21OUX/Iq4C9C0/GV/+vxS8n1wUGCNcm1dwPz/9FipihFnxbsQ+k3nBZGK7aOMYn/ry1ke/3yv
fwtS4lpEAP88ACE4ttxPy01OHl1faKliDcSU1S7QYJjRBLZrLhsC6vMQL5QeOIvxJqZoN3dgizn5
aVu7tnc8Hozbp/T9z5/p3zwOxFUSSMx2QZ312Rs5NHbCtXKigzun33XUIlur6WQo3OXNtOYvyAvT
LVPGZPfn6/62Vbs60UYcULDueogJxKfFkJ4N67nKCEfo8h+FA3lyg2MiLwNfVWloetlyNVVDfXYK
UD1jlqNYbcqm//bnj+HYPHX/PK+tHwNYDnYxgVHst1syMD8c40EjN6OYrG9CRq/5mN5MujkgReq/
59PgPAJ3Yh7aEeJ332J/OpDYEJSmn9xpHvTVwvWuhjGvDwqfyMZ247iirVu3Z+bL7Y5U5/rO1Vqs
Hoxjj7m9GEcfi0xYY9B6FWUDH9pa9K90bs19ZNf+fkiGgb5D1ewYXiN6UPqGxN4yKDrm+vVU7aEf
WVtzXuFVkLePys7eEeu7J3xCFuB7Q933Zc2HHOzAz8yaSb353EyWup+ZTG28KR8PptOJS1MjPE+R
Vt7gDF/2wNTdMCH8NaAYLRB4TJO6LvLGvvRMB9qNo7feWU0M63O3zsReuj06pL/cjt/uBhsj+YGI
pViifPtT8bQ0mWfnBVaCqRzENyik0ROqzwprj/4sWqiRf77cv3kIufFUaxyx6DD+tiZpc0OA2ICk
Oq6sRxHbT9zD99qVX4cuz9F2xhypukPD5COetY8/X/ynnfrXR48fFtyHAbPABdLxaTUo06XyEqcY
Q+nG0fNgoAAvU1cEJWPGj3Q0nTQoFA1ps9DUvTNF00uhWdljUrTuOXZr58eIFxNoLt7svuxAU2tF
ag3btqkZnMMK8IIcDeO9PvvmFtVwumWqyn+KTt9LqzYudjek+z//TL+vJmS0MEok02plUXzOfC7E
PPvtNPE2tXG1dWWb3mKm8G48fE5n5STR0YPJFmJKKcy/PDoUAuvT8ekLpenB7sUn8Nfwk193GIBM
+E8gcobEA1TpLs+IPjGEVx7N2uuTdfYiX+s0B7I+xso9rjp9Bk+lVt5Eoqy+YcVKX+LK6TlLpumx
6oS6XSIR0UHKBxuacT1/8ZBwH005/igGZVyyxOvOZm4UF29irovyGqv5Zkw8H1JtqcipTOf6VjXi
tTKMi84c5mCatX2WDOiDZCqfMFC8WVUFJbHp6yOJRuZL65bu13mdQsq6xqKjLHUESuYepDCbWzQ7
Lug43b9nbCIvk212Hpp0MlBCWdrWUfMBZTHyNh9r3a1XRbQVLuy3h4o55WvSQ5JlPFihlh9Qe1Sy
GVFfzd2XpKynJ/o2fgjRyGzDCJLbVjZZnG39mv5CKC2dL6Is2/oq7YruRiHdKTZRPdbnKJsQfrmk
rrxp+aC9UWcbj3jSxJtQzdBsMbayaxuYQMOsN+QrhPQswCug7vJsYAiP2vGo91p6A0Z7vjPWSdYo
mcNhrHHpk2eZESTAA94AXGGC1tBo+AhHxSJIcmKUFnRN1cAippu8YzAGDHfO1LWQAKUFRHkyLmWC
Oi5CgOrs56jnu3Cm7rHs+zbbTLEuX5exkLuuKWt8W8yALkZqyOtuUBH5PkB4PatJziJJerKAYjcg
ZMcE+BelONvhGYctCiT8A7R1X6llhLmhc4qNxEUYWeAADSsvHkIkYs1pzrPsYKZN/k1nYH47k2uE
aRXFy2JMyYVgn+zELIwRXJZOzBAw+nm4sradXvKozVYGG9m4TiAQwpeu8wQgtI+Pxuo87cQoWHxX
/SyRtjl6vMKhal409OGGv0/F7NlbOJ3Nvgd6SKhey6EY6dfIrIIsk5za3SriDPW0R0yOr0ilyBHD
xkjK94xBraNXNune9tLhogOqPyVZ7B2Ktlvuddw57TYd/XX+OhXzaXHn+M51KFoWIf2rHA8uPe70
gUxx46oRstr3stWfW9+qzin6p7BGl7brWt0AqZVWw0m1cBcbAPPPeeaPO9V67td0cJrDUtmKqISF
EHOFuu0lHaqF7bWaryNtRAVqamhYkRiapwlF3zZdXAB8HqAx5Wi8ZEZ6n5lKnuza9Z/xtvhhSww0
eF/qi81Se811OxfRrh5J5Rlnl2+kNy59FTM0pB92TbhpqFAowNY13AtmLcxVsWcEDurcfZeWA2Eo
svZQ3VtCO/Xz1FyEk7UPvCavg4u/z/FkEWicKfZ9a7pHH03aSfdS7bCIPg0WobmPKVi2UMWR/wUB
o7pXCVBnWXAzRzRJO1zLxX1Of/l60GUfVEXuXeYSWYzrRuN1Oyzuu8ku8OFXaHpi3E9oynNz//Oe
EjLqhKSi2ZcILj/nuH6uz4bED3Bwkb4FXYmGN5jTsb+O7IlpFe4N49FgQnA/I4c8rPiTbZrqzRk1
z3yj5WXoW526HUpT3dfKSs8R5PXdSGN/h+FwDnERa2ExIZSGeuCdG07Dp7zM3iZHodjAOKJtda23
DoUj7pyyYzOSrR+aqZPdphxRb2F2RiCwy0QfV3ffctPXi3XNaDyDzW3UFItZLvwaOX6eIm4ZrGsn
FfjQCGV+qrQmdAC2PaRTZlzcjOeXS7T0TUeEteTVWkHbtniwf+6CfV8x7oJkQOCHmZr1FEbsta+F
y5+tOk++mkObnTsrcb5Nqqq2fTPVZ8uV6b70JpJbiZjBOUocZ7yd+CJwINp8RkON1UXUw6Hto/HU
FN1RInm8QY7R7iqEkSebduIlzQvvDqL+EFSo9+4Hz1u+Li2ONme2SeX2k4dqqrXvDswC1h70rfTQ
gNTNeE2KDPRCNi/DLfK5xDhqsTHM14j/MtTrXQa0oMqkeyNJ/TAOy1h59zRT5GkpQZ87M9nsnNJt
BJbuqNJQ6T7hLdUQo5QhWy2+Swtb+Tu394eAb3gSHBGNygjo0qJE9iypbaZmdiBhOLG7S3IVMw1k
vItyFffHUeJZQEtRVXdEko7YsxunBqvaPoHAmLZJ2zo39RTV3zOS5V+gUmhcuhsnIhpU9GJpNlKU
RKuT3dSNpN3QHXe3zogTA7w/guLOb/NkMyW9f+5d/duC7jtEbrnrVx2oNTYNus1IXHeZyvApVcU+
jdzM2SB2xYWrpRPWcX/86uZa/pbrZfpYSxWjg7cEwFY1wf8zlUlGT9Jqy6tmj1UT2DmYEQx9S3kQ
8cJ6g44UGWtxx3y0/rFUVr6FTgQbn+9renKUNd+SwUFXJEbLW9miLhHlSOtkJMQL4zMZzqPDTCaX
+6V0p1WsYL9Nvtlf4Pqopyjy4SEqQ0suUW1b33U9fZfu6N7EvWi/afi2zc1QjOJJTawpTGdndSsN
QuMgKnju07KYTA9roV+kzPKjnwEJVDMScM5B7qaTeXFmSy1eCUDwyacAmtFXwNZ56bY4rh4wzZ05
73Rg+9FH+V18LtrszhEjiQS4vuGe87Jiq7GOdB09KwQSwnTN6DXG3JK8Jk2o6h6tu7nXjakPEiaQ
X1W2lOkzuTivc2on+o5NGug+mH2KC3vkBnU1byfyptOszFNMHX4ocUBz5ODMs28XcYucrIo2iK85
wCRmwy5nIVf0trbVrhD+ijkC34mnbqEtJAih1irIH+JkPyZSHOuxy8Gvp2VzMFR68viM15Qr3S0L
KfLT3oXjudYxbeGfHcI9gIeNd5MRpzu27uys+uWsY+wJeqfxHjOqaVHq3d4dKKm1AmTFmJBXgQmH
BVRDq66hbx1M96WKynBKmE0NmmuwIZs/Ip6pgxAVula9FKEn3bDUBmcnkzLdeBH5QPiMvzjZoB2K
TvGRJ8kFsVk98w3l72SSVKQy6O4O71B8afyG6trzj7kYcTeWZnfT255zHNamEXAB9eIQE3PqipgV
qI3mZ10v+nPt8qrUZR1OBQ4dY9LrYPjJWla1u3XhVxx1y9qT9zJuLfyFoSRIXqo5sOPskZe52Obx
csll5REiJPMQA+Ft70w6b75h33mRQWguPtb6qOZ02PUEpd/kk5xxLkiomm0rk8tssIIKBoZ3bZbU
+wUH/WWZsxv2NvxvfDNUsGRM7yFF+OHk+F2I3K6Emxt1d0Ih8vOKUlxlXdrcT1bsX3lG+RFBZj0X
SGDbwBkc70qtvwE3YQ0/0dNiY9QxRnfNtjdJ2nlhp/IWeaMxkI3UqFMyKUE/LB6e+HvOqAFHAlHW
+IY+Mvq3uHyb3VTs9J7QGfLmstOQz1RkOIv3gBFt6uQouzIHPDBTJ7mHcYQBNCovSlTGBdcjZgFq
DAK9qkPURWpHekoFssW3+ePTh4WXOkRlO18SQh4CQTF4hNVoPWlR3VwVVTzfj6mRHkkY1G/jgcSP
0dQ55NRDDnXMIG+tDBiYKpZPY75yF7PcN609PzkTyaUZIWX3duYg64DqTHATAsdsA/ZNXFtxBYYq
KV3YUJiOOeVwcMNs7zZnZiRpu1r2LXeNFuXlGRYjm7dGhYLPT8YkBEMDUXbyfUF6m7V8xxwO9hr+
LfrXJY4gDGtNDz86SiweHQw1X1GhxQ+4qOSxz5Sqd3E0eXFAy2K8g4ZEZYdxZbqQdzldCKBSoIA0
mZPsCt9nizcTTGWRaVeIb8FJDwvi7qw2EIj59DDR1wSDvUCJIJT4SscscI9FR7zhI/ihZY2wd3Sy
LG46uYtmilmwoAsiO1Qpsyz2ky28K1pR2ilerGxn5FV2nxbOsIG55r8mpVO9lJjxN8yE03297vlG
gvxOL1K+1AVihrPp3doLRpNK0GYXPGqdjG900CGU2Et66GrynPwe450qtOaiSh/2uMCXgaVnQyPG
2wPlwb7DLGgGRRuWiHJ3hq950bbr8yicUss9jBiBQ2cu5Ae44SZABSxI0NTcnaBqZLbfz/AGm2jW
bgWBfXvOCDh6VjFNb7dGmOOYIzQ+qvW3Gt9pgLrdOEWYx5iMJd5W0ufecMDxdt1SSTKOUCo12De7
SVDUWdjn9Cya3vQ8bneFyc0BrXdq/PmymrmeF7Jn3CqLn/EEp+9jr+u7ZYjLD5wHyDv0vCYmra/u
p2KIT52ok6tZG1nbbaEHiZxxMtgT/IWp8o0HH8eX2spFIM5fP1Ln0HkZiysAL4bcCKuttoM/Rltw
L80V2ug9in2JcVZqh0bmuO3wrp10utd7JfwIESTq8Fjr4clXkR7EHipL6kzSEDGcngcWq42SLecX
rfOvadAvQMoX0lwqmq4HAZ8BP5OWusxD6gh6YN7E/aM5L5jsndqYYGmXSRPmU7FvaYlc+zod2tYS
J8OZ+v1itZS3sYW5DDyLfZwUwWOxNTvIsq3xxYZGdZRSa8wtLDOe36olOqol0korsalNLXaJ5BEj
TXLSdKPG7phQMEaFx/hGsp9Ckmip7ir4LUX2GE8pQCZDj4Faex0diPkh7lLnNI9xG6QeFKa1hzwg
pjfGXWUBWCq1Co2VzpLkF3WJnl4nJZovrd7TGUAqT+0eZhDjIn3juZGcadizR2Wd4V61eX8ZFMdF
tp3tiJ3nA6OTuaWCfvVNLBkz7vhqg2DvNrYxA9EZsTdkGDoE+kVXvovgDAbAtFuiDIa3Vh+XBbaS
ZmtfVJsdOyf5XhllsZ3s9RA31WbQk8EWqgWeMdWCv297ebQH5LuEziyP4wpmspJs2fbK0I+IhcNM
Z3jFWWXbjSDbQNQ3tEHmhTfWh4+TuNqu1pcd/f2YmeO6I2Sp3IOXmq4ALiM+tmuxjbyI6LpofpxJ
og10ouFDXXPca8PKV3+nvLKqPA3zlEdBJMYMtwVcA5ls11WGdniJi/soJ4BZpKXPI9ZT76o9QNEn
bsIbSb3PfFHP0GEOE2LYWTnnaSib64Yd2Q5HYrpXPJVHrk+jLJ8SBUO12AzuXG0Ji1K3VpF1J8Ok
CFrw0ruslNOmAchE6qFVzLfe0qq7lepG3sBYafe2yPE2xpl58TjRf0/hx291o3pZmFHCKUGLu+1i
mid+pymiCXsgB2k07DOS5T54n3woNSz7Mw/L2RGWSRw2zSLSsM19Vfk9uj3nFndGs2mN0XoZMdN7
i2lvccfA0EfUt0Hl9ZKWJk4hf87RexmkbLZNEUru5oFULoNkJfAbjj92VEIgb5BNr65Oy/9qdssT
tnCOkpza2UURcAO8+UZzIkfVnj6ZShsQYyYkrhX9tyHKdqx2PHI2h2vam+atMEczRA+tXyeuDb7H
G7wLRC0YGHLA4IDdiIgC45hzSr6sXW+ol9NQsD8U6TN8m5rtOxeXHn/EdSHj4qI3LXrJBjPhZH3x
YmMl5FA7RIYprh3Vlrxck3NwRGZ/cQ2lDuSH42td/3JKA9R9vXr3J03e15liauBwdIkWYznR42Z+
4Fh0y4Ry5c7By3WwTRMjX5NF131S+O9u3RqkYKW1r5PpqtFNKxAUEOKJGJydItGd9KmnyePQxlGR
+SEWlw2qQI0frwdk6zLqNgVxjCxf6kPyhhXUOJNind253INzDNzkXAGL8gJvcbvvWIESLpdkjCXm
vj9U2CFuXFdOF8Ge/I0sSO1BggL5EclyvoJ8IV+70srvgYgQKuDqdLTchoH9TE7cvo9I9hrzzgxy
mjUhxDAeHii2gdU2Hq+i2X6JzW5+NMhw2is/H59IfazvuLu9jow7TQ4RVqc9Oc7ZldvGRcionqiC
OouKkPOO2lD6OGeSnAiQbHpMR0LhB7OSeiFazx2u+0qlTNDa4ZgBvaPvmCHd6mxvR0hWhixw7C9+
7lgEjszJ7RBpuE/asT3g5qKq8eArAM7PTNiNG85H6j41KhXtGt+g0Z5jIHuLl5RGBYpKPxxLxW0a
KBmys9mzvJjw3d79ln1qcSdMAYp04cfGSQQAmDU9sijtZ8gJMdwRcrzr2Q89CHowU0xLC7ymwd+O
w8Xclovmb2XvWs8pNLh976r4gTX+no7eVrc5EjPypzR5yOk+UqiJXeM0e2W1GYJj7/gTf+th4nON
RN8S/upsBr/42pc0H2B+uQwhtB/kw0YbPZF0uEvgPctgr3alA/m+9HFwQuPwiGn6erxzTd4/p6Rx
8+oOH+1As6Ytpi6oE2fASlXfSwyFmzjSaAxgzD3l/Og4yoS4ag2t3icwncIF01tA5GV/TOhiBzgz
ou96xBbdw8Xb2YsQ32dlwLsblIWpLv4C047CZPLHc1rV8moVgB7p12tbLTYFJuoRG709EriWECC8
TfhzJ6tBYsFXR6ePFmz3MADQ3tC+Gq/xlVRbgjGMx3wY/BCuhxOSk14RfFvFHIxwJhJk2eE7RLTq
8DAp766hrXX188A9k4DyFCeVcWVhfgrsLus30A+Sg5cVgm138s5p55wwXa2IRXM3ez09qwZt+96s
zeHBsA186viEdzSrC22DADrbW2PhH+wJO4pp9fI1a2v3rcrS/Etr9N0zfTUH3EY6E/SemUl9LkfV
fYuYEpwJlbOOSqNNPFPxXDWLI2/9OM/21Rzfzl6FkRHQ2POfZz0/wzl+HbesEjJ+BMeFOo7O6Ndx
y8QwKk90YDeGndlbfJrsd4b/VOX0pAt5Q1ymfBB8qidmLt/ZnihawDq6SPWsQrw5azk9xZ6zdxuO
+oCtnwyibE8djMtNnlYJ/TXh/+Uz/5sJvGCdR0hiOQx8GXj/+pltOkzRZOWoN+vMfppTRV6hshIO
AUCwChuhVreuOOZQf0ssXiSCrpxzVnb2tfSwRS0mok+Ko/YvyoDf52bCRYltwM7lOGgYn+aell41
8eLGTWjS8u5QmjCPuos4YG4qUIuBHeUR1i+893++hT9dC59uIQIXPBLrFBLg+ydNhovf1ITZ0+DR
M4qTX0cgkBwsVkGUuI8ys96Qpz/N6Im3Hhk6HBEo1AUDgw3uveq2WGSBalG80XrIrxlEehdMwPXR
bWYrAGEkXwHiwgJt9HVI1RoME5ShAoYdP1rEtxs62i6VGlhHzjPmB8k7F3Kwy40hjbBKJn9fLsj2
BOP5Kx9P5Yc24xpwQbKeiCTL2ReWmmO34zzSjoHHOC7ja5sbS9BG5bDXMphp6IkKqpnylcAMbERj
ZjgfC+/OhlevPttLPH//8zf6m2zVFaiucaPAI3ec35W72ANRjE7IRaUm5mBq5z3AIv9CJ54E99qh
G9Q4bvJI5gJhfWP+LTUcyFmZmP4zAjvUBoQVJtBiRD6McFzv060d+R2ZDnod9rPl3JHg5DGrsKbb
nz/v/wM30/57fXkrv3efs/5+SQV8rEv++fy//P+YweYxXP6/xzVc0o+39i0e0E1+h47bz8dv//t/
Geuf+W+7k2f+i7UT4Llu/MxeWGfZ/2N3cv+F/oED439HOaxmnv/JDhH/YunyCOgzLaTp3hql8D/Z
Ifq/4JkIyxcCMQuqdfGf2J0+i6IEjRLm96wMwPvRin0SibmFTneqaFZSITagrhHiwbWXfmfhYvyP
4OyCXyifsUvZzurgQmv564qMt1AK4MPtDtrHsSn7u0zmDK3MR7uNaPBrh3/ch9v/Wtv+mT/0WW/H
i7HqrFGXIFJYldC/Xi6XOuLOVLSU2NYjYIzQghG0IU69QHKKlZnE8b8onX7/LrniqoNF3eezyH66
4thiI5ihye0SW3Cs7ZpQjZA0iMr9iwLitw15/dmoJtGw8STw70+bm5DY/itvbncNucoHq+XQmhq9
xbrH0O6E5zE/C7frH8WcSVwg4zGZpwf+pq+jLb+Us0NJDkgQZqG/sA20N7q9Jq2a0REYVH4vOKL+
p24ZPqVjIhbhdpA8ALP+17uRof43Cj8GkqP11w7tTqglt27sz1cleLKR6V/ATMRGlGhU4TJ1U/jn
p+E3UeLPD8A6ycuG7AgPy68fQIGYNWtc1rvMaDMislSdn2s7MnewOYPU1Rg3+PHRNyBDDYy0S/fK
jHwUs+JN16czaD9t2+vLh0k76C93c/3R/7k188kwQuKAwMKDYvi3aAQonolwy3IXmbkYQnj6zG0x
sXbHfqggPtYSmK0lCduZTDHZQSlt678W9/9rYBYFwKcPsQqx2ER4Sb210vsZHPoPsWi2uJj/Uj/d
ldMQ00udxddlnsUKNHP1o2YucPmSdslvq7TAWR+1j9G0LEGkVasIzkQINCJ7Y4LuATrBEn3SxaLv
bKqgHYCVxyEaIvpGKAw93pDAl/VjvdTHWcR47KMdcAfv0e6iRAtjZ7KZU8J7mPYFiUMmTAraNmHt
a8twZdYMH8LIHvV3hxPSeA8PyXj36IxdKprotP9nzX9tm7R/6fj1otWR/j4vhCJfuqVdSEiyXDDi
am7ULcqhFVHgR0waZebvx6GF6Ro7XRfQhqvOogQx6U7zas+rO9opizUwjnRozIOna/O3Tuuj55bw
7CPLEBbDRqllX/XFvMurRtvrqVurlw7LeIYaBTnFibhif4+KLz+6DnSfjSud6uJ1jGjGXJPfGRHO
j5YoQHFVnldcIdHrNrAI+h/mrLKGA6gXXYqur1/muGuvZG7qNvTZuSEScW54n1MKo3pfDDXQvNbt
fyTw8w4OoOCXykcuBWtAK79UrhOR4+1P14YLf2YEqnws+pTOkUafhlxxapRtT08rB+5F9hPd4o4m
pF3Phwoeu7nrYKECzEK3p7aF39A3bBx/2iemGod9N3m2CYBTjuhNXIdyrmNQkJGS+S7TRLuJByHn
YyLB94dZjFgg9Drm02GrHLhEkZUhvuG7nECj2zpW9bLR2yPwG8kPKbx8dALmb818bFqkzUfI1W2A
DowjNkgsBtSC2e7YyCZhK8tL7wbK3hwfoBLqEYr13DovtGIWAvIcA4im1T/BTwMNGCFxeDNtEAPQ
FeXYnPIW01g4Lj1MioW2FFLJLINsiQDoLoKuQqz8XGqPce1BFmqbXgVVUxlWOOSQKd/FQqlNvgli
113pSpSZyLoETQ6mJEcmjdOl7tLiR+vO9ncQVNA7u4Yzak5b47DoeXXdCK+/5ovLfrQjYmlUPbfR
zIgZ7c4Tc8DrnGHOt8WvHiTmuSe3KvOzRsr7IbVAf6xh1sW29Fr7JpKKlnZRwUVemmKHAzSBhxE5
dzOk+KPBpDIUWEgC206swyKB282FnZ0TFw4YqlKx96wR/ZqNyz8zsyKEA1w/dU1cvwG8fIELRhPV
whxXSIdG80yAzDC673oMOB6upSKzbo620E08bJi9dhfT6iTwj5EMTW5wIGBT72qiVdEZuOfJbowD
pCni8NIWJgcl9LYWrQnO0bhAybKQmgw3szFcGWYtT6Xv7+KsVMcMukW4JP2CRc970FwImWbXUfhr
CJ+qQrsB4bKeV+MkVF1vHKfBLY895Orrgk7Hzpo6xIOmP3wxHdpZGEdv4Qv/yBiiH400BiAdaeKR
zrw8ZgscFZXl7xzhpmu9spYfKjPSp5J18wtqvuTYpl0ZjH11F4PW3lhuyUpOuAB00tSrth3fSYCY
tj3BNXb2Uza0+y4eNV5cm1esGoflTmFqkoG0HUA9U1m8MDuxdk6c3pgqkfDoamjQQM69lP4U3K/W
BIbaSuN+SlOinTyGVo+m29gkwVWnKjcQQ4L2ogXGrPUC1zO5R5uzde30FfGfTWlUV7R6c8iAeraI
lyY38kuUDTmKrRIoMInOmLf6IYDHU25AdbpHa56u5BQToVkX6aUq07sphU62cRYqSDq9WLK8jt7h
WMzDj0TzrJPqU8ZU5uQBn1DyZWgtn5yceMn2jsRUSZPvWParANfv3V0su2+ZLcn5QMR2Y+StrGDS
6tq+qZPhRx/zXW/oZNJtWua2OLgTZcVGQnjY1vazqsCQ6Z5armzl+HdV6c+MaPomqHw7O4HHsJ4T
Fot9HNfmXmslsIheMQtvqo8cT9vNZHjlvkZQhGJ2ufe1OD54SPDaoWZIaFpqsciItNMrZNn2JkZl
/LVc5PylsLDAFJXy3522V1+LwltCH1VguUElYF2hOyrZPMETByjD5j0dN3Hb1FSFWZb2j/WcgykZ
ounGK8iTbVzkf2hbjDC24/k4Jb7YpqbO8dhEg3mIiePb9aqDjJst8Jes5JXgUQvOBqCqjc2QEtZ/
bH+oFM2UyNuGKWnRhV5KrIqjIv7+JFn2acqp2l7hadVyGuvlLZeu2KweZaZmvaqRKLx3LE9oDar7
lUK51wvr1iL0u0iS9q0cpmwfwxzcIpVF8NTGocEc+XZJHNIqJgIklHnGcfcRWx64JnNpQM9nIgDG
qHaxYWw7DYwlcF2SZbIiZ0TVvM9Mwm7AKvlHRDfB4o8nO3U/UmOO9lU+TKGTsm8X6OC3fJ1fyzlJ
bpe5mrZ02rXv5CHc4wTfxP7SA2hPGDkY7G3a1KXfnUbC6GrTZJf6iX83tDSR7dRTwxZAuBfEdW9b
qDEwxOjI+oCgOsMum4eNE/nG+2w2A3LUpCu2wPvVZcmlT2YLzzpQr9b+QrXhXEiqLSGPm7wyBwUS
/SmF6lIEvjc+ygmSNFxA63EsPHr+nj/cMmAcZJjkkKzoE/g3bUxzeeBDP6D8Gr/6LQLZyiB5Gs4j
1KTzQtP+apoT/3XJF5opRmRjy+rJBnjmTUiPRWK1tNW0qvkOipxHyE9E/2WZjeTO0JhGpbhc3KAu
KxZFYLRGtOXxZVyXjggYNwZqWi+YlddQS6TMmeC36+hFzMRzjYATag5uLY/xIMDhMm9EIupbbVGD
vqmQCD9HjqbAugplottUiM+hxaZIrdIMpbAB/KXediDYny0Qv6S2eW33o0P8ITcT/GkwN7mX1ptW
dPKxaACwYT8ovtbA11FHFKxCUjOuSgtnQtosNcJCsqGjU00Dqts7ZSuuPfLmvjmFV8Rh7CPYxtpi
XZVt4h1Wts+9P5cebyH780vGGrDtGE8/qKEmHMlWZ5nYoLQdvf8/5J1Zb9xIvuW/SmHeaQQZXIGZ
ecg9pUwpJaU2vxCyJXHf1+Cnnx9lV7Xt6aq+dS9w0YPph0KXVbJSmWQw4n/O+R3aGMD3P6tkpLkB
VNsl6ZhhN5RBeQQka35BNGKHCYgP1IUqB/c9zapxy1U+3Qw4+nd5ILEul00lt8Zo6wsaKQrMQn6v
wKQSG+kWVPRg6uvSCaeuStQJicHubyPPVfB2SIXxCLStVUDQgr+WZq8l2izGcKZfwXpil1MuO+qL
Loo2Tg6J48bjVpT5+KQPGXJ21Vmht/LRY0DSxyGb2lBScHyfQr796nC0eis7V91h8mw86vPKeu+C
+LFw7wRJuTJqIb7A7GINZ5tU3FVBnoanvp4XA0rZlbVk3eApjFOdzxK7+G1FDQcAzKrQrlpIH/my
ysZ0HRtDvjb0sHnSQsN7wjVShmvmFxkicNrf6JwRLqIibG9pgNC24BragzNUzWPj1myW8IxV2FVE
Pz6U2KXhPFad30Mmn0bkE0jgxR7SZGCy75yowM38sbcf0shiI4Zt7MhwDOpq1Mb22vUaULt8tDBv
Vaz7mExCgJhOaNXlGyt8TQ14JPXM3VIe5bpn0aRh+tBaWrxXfciOAFc0vpF0tFqMyVlwyhw3Q3y1
x+S2MupBLOBWt7uBOBEo6iLnjagVL7TvV1PcQs8bIwP1DakWnXEmycrUsy6DnE5GIHh9dYftp3km
cZ7NA1LqCwwvARKruh2cAU4ho2jux4wHztwA89hGZbQzhjTrlnZKdsdw83DVB16xtwcM1+U4GrtQ
A9vM5iE8JnQ78EzwYKUjvG78wp+Wnu9Ur4aftZRHgcvglunEGbt6d/P3B4T/fKr30+DvP1bv+mcz
xH/DAaHHef7P54NbVP637CX9aT44f8vv40H3E0NbOEiOIMdrfyCPvo8HPYOuV/gpMJIY0kHzIdH2
+3jQ+QSpQADHQG7mIp1jwb+PByXzRhpD/5PjwY8ozQ/TCR18jE1kyeG1ESYlc/Pz3AQweELndJ5s
zQr/cF7q1cx4TlZZ3p4AnGbrVreyZRIH726s52fh1Nqm7TU2ss4ujhU+rLBsNibpy0XeGWrvW0mw
N1AJnQUnv7WfIMnkFaMrFQzZstDlF2Mac4o0yhLa2vC5QBZbBOxjJ4ItBzcyKX4CKMnuRdwkbv+U
Z9ycHp4lveTWDJI+eMfb2K8rKN9LY6jeAd6m6wAm2qKVNgUBDB37MqXrQrM2c3yVo2KnxjUPacoJ
GBLli0aS4QcnGJa7vOmCTTuIc6DjtJYRLUopDoLH1qsEkiZtJtEW2yyQSwdmrQJJeFC6kqimwj4a
/ahuqFELcCvzRNn5kWQLmGSmjaOl4JkfRVdOqeMTy1v4Fk2+MaPyoq+caCtdaoFiv17aGmjdhcTE
dtlZOJTQDytUVVlbnyva21a1aMWRkdZVGev3aJzgVCnK2U65Frx7FgBqBhzeVRGEASfW0sSHFxvP
bgKVRi+aGF9TAkfEzLUdFJRykQTDE1vso9nUJC4y07qniOMerc/YVYMIjnnYZfsmd42Xos6pc6p4
Oq7AkISf06EFKalPBjhEnjMX1pg+U+KiXjlCNIfITO099D/1VFRa84Upzotg92ZiZDZpRnEQbwUA
2bHfJpPCGgo5bGbNZYOzjNnb7wdL8649NjqLyiJeQ3kGVN4sr84tgNElpD2N4h8OWKWRPhESz/Zu
oncryjzqS7cZ7NegdrsFh35UmBpoHqJW3xk3oQ2z/dgOFct5O2J3GdpkzA5w+bR4bVlhcjH1FsOQ
fgSzsxxr6u/gjzHHGoMq3/WF5pePvpsm8a5TRn4bwjKMF8bYDgCWnInDq9MepsCShy7vbnWS82ur
pxMhz52edkLceLjAHu0hvfLcERucpBivTB+Ndh5+qPKh8b0G24S60yrTvEtSmVw6BaRu7IpJho+s
Uf6swDtKPZYkwaunXksL2NPS3bV1365hYDePozZEG0ylzlcgK3G5Shij3dlN4l9kMBRXQWCrR+EP
zWYcsvYuHtr8kEHMPosi83ArQohc1iO5DmPmRnXUBG1g3Ru3SVGn11REZE9SccsychIHR9CCuo46
FRfXhqKfaplnMtpQpqQ9UgdFhgSSNBYHo6KLxY37AXNdpsVbuJsFmbfmpq7Hd+H3grIEei/JJDgL
2wXYOZGrpEVAQm92BX79MCNA5j8lFB7R3yd22nBdFU63Gi0z2du1He2qOntDnBvZQJEprnqxyWII
odQydAjkHB5zid3AJGd01lM1H3yWjVMba4Bdmy4OtFs/Cq6MGNFdyPatDety04FYDVOqjWdfy6WJ
iV27J2DohtGBdpE0ba5KMyF/tQ4GSkPVunFMK/I2toX9t8AZWHYPMEQume7Kr/PA/rXFSvVkFTme
KniSF5z4Fm3dniZc5csuIOHktfa40Nwp3VX0eQGLpTlvgdzt3MSR9bVt4bng3IKv5ZfbPMSQkpo6
cdAg7B8aDMZXGMLsqlHw622H6Dnr47EDs8ZeNI4PnpuEzzE4jmtZTf0R5TQ4dl2eIkzL3N+QibCv
sq5pKwA8cmMV0wHs8wF3z6XbAc0fx3ymoe+RPAktNaDzO9qzjGiM9r5f341Bqq8oDLqxpvGSfIgD
TqedlhJ1AWTrOG60pEouiuq5AtsYSatfBGjDl7mq3BPerGjdhWV/7cUgvbVMxg/MoOl3TgXCvPAZ
7pX0eWiLtq3xajOyWBRiREXwHSfb6jqHprWfDSvmvV8pd7sZS9iRCyGHfl9mJemXKATF4VhrLe3o
s+t6dTOvmUv0keNkOv0OY/YlnxeJORt7e5RTKWJVFdunMSzOVGdsnGiuJODEtctHMb4aVsJsrWls
rBhKn+cddxAEaTKh4fEM3Zl9NENLvLf4YFVNDgQXVLDDN0QVaO9QdBoZOsepVtwxoSlu+2a0YTtV
TwLM6mVbxc6aqPkr69RmZM/Nbpg7DiQoe9IOtN8yAZVx1+regxUUDmpPuGF3kKzIOj4GJc6GwrSC
lbTbmTyv6lNgjFyP49guU2AEVHkerChQn4kSRCs3gPRPoY3Y2NOwzZw0ByLdbn19YPaXecN1qxMe
MZJ7M+2DbTWzWOuqGjdkuXEU86w8O21w75tVzceM06egPaUfpqepH5K7vomrlW8O/YFMS7Yze3ir
xUgNTSd84LOGDdbKxGZXx1sd289VMHZXjYf7DbSJe+nF9F+Y0aj2rUECAN1Q36Ud3i8fSw5XBVVP
BAzlIvfoRoxUtGCsLJa8RMH5T7txKQNgSeGwImP/OvH1q8Rh+1EQR9okJrUXrtPXl4btj8uMRmy7
xmSu8GSfu3HaxJ35NE3wEqJeq6rbcOw44WEZMnD/XUi8Sj3Wn9ACS2VAcQjXIaUQ1HmlQbLVpNtT
08wJsn1pCO1dK4/6HKboUEAWSZo/sHRbC9M2CG33rb4eIzICbU1pDdrUrs1781FvDYt2pnA3gklm
uHdDm+Gw1Ht1xG2MXYnWmRIAZQHW1o7mEtZgFYuMYFW0D2oAHMU8e3T1fBOT2gmiRx6rL30fcGDD
9QymyQauVp/ckTIPjjLstbBHiRa9ZKbW+uGl7ak9ta1r7OSLpq+/dmUQHoPeG++0ITyxFQVspIeb
0NFtSmIKscIjYrKJ4mlnk2vvGaBRDUAdsJ98ZYqn35VtsiEjwD4tZOBuDL51bw1lyKS1UsxjOu9u
MEDNwJl9s7wuP3Z0diz6kaFWMzHTBet3o9UMmplSteV1mcQHSFiC801n9oMRrogzRPG6S9l4rzn5
WhbQe+SB6VjXgdGtWhftjwmflNYx6ZqM4kFpjbFDpLrF6h1GeOv3pgrj/jGhlsn7quBzGP431e9v
+Sn+fzwuSWCcSPV/fmK6i/L2t+PLS92+5T+aKr5/4/dzkw0qVrcoRwC/Ram81NFzv5+b+BIoH9uD
IOTMZFgbrfP3c5P7Ca8DZBa8V+7Ht/3j3MSXOFAhmen8xUDT/o6rQv/VCgCQEi6CR7YTCpujf8it
P8ipFGWHsfJNyQwfHyXFYNxpVvVApYtZlA9twBbEL/Jzl6sBHnlgLqmISZeOgCQQ6f3elgEl4F34
r5BA8ldTBK+LgyMONMABM8VxloF/eF2wy4HYW71clQmXeksj2w5E6mWXqi9hVWprkfqftbbVF2E6
ncqyPiVzT4eZFg9qEmrvpFsntTQUB/ceZ6lYDDBhiZ0dvWBKD07AXFJ2PpPkzGUj4zcrjnkpEhPR
UHK48WYVJCauOpfF1UlMxkljuMUNzDYPFJVWEokB1HhZTkDE//5w4rp8y+/a+u2tPb6UvzqPfppR
XPdvddvVb1yGZfPbpstfX3Bb579+z7/hMMJiRvDntxadd+3Lb7dYln68sebv+X0aYXyybJNmJiwl
3EGWxKPzD7MSl4wNZpWwgOtwwf9+T+lMMIBMYbZxyIzBGPrjnrI+MdnA6QjLCD8Mdsy/dU/x9/zk
k7Adw5IWt7slZq/Erz4JLZs6kSov2QyFrQNmEJxxhiKtLzRGaQRZaBWj0jc1rmrDcNeaZlNOUFCA
i9hWfEnqpnz+4b37JwYjnTfjpxfE2qOzi/dMkJGsG7+ORqYAa2PSu86a6bl+DhtX7mubEWvIVvuU
dyAVejvyDoWBG6hSwn8ktCRuML5P579+Jfb/5XZltcONyFvjOsZMg5s9Jj/c1xhqUnqtWmNNayuA
YzdDoB/7Yo8tWL80dO+VufrIEZYuzaVrK31LMK+5dMN+TlT74jARYDzx/KXyepLyyUDzJFs4ZrQ5
6CxEebrpQvphVhHlasfWQf5rbCU4xYrbymq/+kYTrAvKnw9mErtHv85CJG4lLnC7UNIgJY/zoo7q
E6wN7dYJi/zKyBzr0utILuIeVhD0PZuWpdG0t1nS+ZephQxugpNn75xeFgNY0EFMBQEuHJ+DNL9m
nJ8QSJLPvBC500hVvvaEhinCpaqjbEy5hHp2a6bp5egF5kNKpHcTyWx8SXQzpOnwCpkONUzIr46W
PNsxtblheT/0aJAVTlr6f6JjQhfIkxvTAJqWqCmBzxjKGXmDvUbH3y4CScVJpdZDUzfHqbKmFZVN
4yYJreYeATZB7smbfZMgdDQpxm1PTVQxjua8TTXIPOqJvPYot/vqtn20tsqRqa+Kv2aVi0CiXE1c
+502EFAmNogM7tP4gi35LZ8CUnSZ4Dha9IlBgZLVUOQW2rX5kg5VlF7w2DxoOjuZXe1BVxymg20X
u4aT9lLrH2ggfLIdPr4yqDgUk71baHb2RVMI0034bhs2EkwI2JjymgUlFWJHuYHAW8Y4JRaNvVOd
m6+wN3z15vAUBlnw/wUhNzUqeClWe8yxVmw70lML4DUIJ9ZwKWIvvDcil8y+CQo9nvAC9xP9UIX8
EnuAQeZQV2hQQRq1dJwM1MGfHS8iixdWh3CexWmlemUeb4NwpLdwpHdky5BdLGuCZLg2doXKnxJa
FOdejHZX8oRbNAmjHT+x7oKxmB9j1c7RhEU8w4WrMDjXEm0t5YxNvIE5mlgnY3nrU47ABEdi1i1q
cUKxVeOmc33sBmBPT4EfqB00Bu+eiQ4faaW5B5wTc+y28aMLPxL6dWEn4ylCFc6wOznlpV5zNsSG
0R9yOjzmK7ke2JrCkOGoT0kiLEZ4plAJmoG2VlaTVWS4wyrPCSItjE69REIkN1plbzVrvganxNSc
YxPgjFgP1H767NH7MrwuenuAW5zZms35p8w53/mD8sg+mkK69K1Wo35DScU47WjcUQWznJGXYw4l
gysgwtew6MbZkpXjzUK/PiMEWsBnsG21s4FLtSQl6JJsQL7g7mLuV15Ic7BuAY22y2CiWNMgo8aj
vKJAwiyMlxSj5AsLXnKi6Q0LmT+7yXoIfSGxMjxmdGVrb8ywuhtvliW0WaCQ37SKWbbAvsUczeDI
rc2iRjrLG7Uow2Orz/W3s/jhzDJI7HJQx+EUYhpHJJEfegmVENHOnUUUNcspwyysqMj2tq4HFw1t
El0F+SX5UGJgGDTPxSzPhB9KTd1nZPU+9Jup1IcrL+4RdYBhJQvsCf0qsjDV5LP8M85CEEbLdld/
qEPuLBTlH5pR+iEfzUJSmODphzQ660vMceM9JEo/ecCFZZP7/1CjgEPM0pT7oVNNbgWUKP/Qr6JZ
yqKXHVUrngUu+aF1GcBFoICQmcam1toPTiH0M8UyB1qHzOsk8vOTaw0Iw8TYXbJ/pv6kjGkdVYXJ
QS+vu69DqnfLjxgzofVhNcSC8Zbe9tui9ErJEwuafzxawzqGYQ+gKDL3+HSw9ucd1oaqIdpN38x4
0RFmp8Cq6PRzSg0s+YUe0NRCcwJLLUQ9jidAD5/l6DOhrZH2WCdy/1AlTnrvznSlZRd14InIeMVf
lWPdRUQGKK0egDzkVj2iv4nxRK2IdyALBPOhykOtXnOY1s/oKvpZi/iPPDe19oPf1NgKWDBEQEzH
DJLuDsl52FmCmqEAhs6dYWsn7vdhzxk9OXZmp2AC4Zg6BpYTrKNGw3fBmrsc4jTdAfvJFmmcBy9W
AUFtrHsucPpmbm0btU9WEjB5PFMBvVjSdCMZTsqkL8/1VMlnRSalY5jg6e1dxAh32eoqAAoC4XDR
EZlPWPpcttCyNsujQyfKY8k6NC7w5MTHnreYsNOMasodqznTwED4qOoiH+RfUG2HOsyWUZ54B4rH
khuZt5Tf5rAMl95Q2ze5HUI8SFutBg9T5e46qMrpOrcrqh57U251W5Pp2k5keotbBAZjmdwDL7GC
nUXr0fXQj+05U86BAjpJbomVWUVuwa3fgwNKdX9ciX6g7FEbuo7gbJycgriebvKefitvkmKb2el0
yAhXPzSgZmmCFFvNN1vuYJ/U9DDB4aPB8zmdKrwHfiGf8TFBae5ib8dsn6bvJMzPTR1Xz8GspISZ
KIk3pf1VrNWMOQKz27Ise7yn3HeB69obxWODZipH9hTe8NoXOMWODHYlq1YUP9UAC267kD1hIYZ6
HUx4zmmNbO+Egc1uaXeCEqUS7N4+pMRKrbuYXl8vdJpqAbSlfPYaYpz+UJ0FtJ2XyKTltRpJqnIz
uC+JMnjUaXGBbp6wSWXK1TCsA0exU0MY3Ns6Rdz8p4Z9QwyyAzmcgrWKp1GnqAfExYUVatqqJwa0
nHpnjgHaLcYZm3EHg6k+rC+shlPzChQKnUK47lYJQ5qKeoONqcX+qZ4IOA6M0In7yfyGeHp5hAFj
vIaM+8Xq4x7EwcvFElKmtWhMC6B+G067mMfVZex3MZM/JXZGCvVDViR3KNJLL/AQlc8fC0QQRd2B
/gr/mQYvd5W2nn+FEphJdnC4NBd+kkd7BcgG+Jgmi7UvRmEv4t4UwcU0QAo+iiI1znWbuaumj4xz
2jXYjRe8s1BEvNiV7Z1fEezFWspS8JEY48MZTxhNmugeeMCcCY9J9u7AA3GvySALV1gcueDH1h+3
THHY1dm5MZ4+HsuV0aSYVpvKe8cT5h28wm1e80Z4OBllAPEqYUTmA0UpSHN6dU1OGAWPjnAPLgW1
lk0aj5ssCNSpbrDHlK4+PNFIiWTTB/4JVARp727e3Ftzfk8WU3PELtS3dC2Z4+njD9lpcEHGluSf
tl9CoaI8ATIfOFSy6p0FCEKLLX6Bj5ih41XsFmiHsr+GVpa822Cc92Oa822mnZlw2QIobwOpqhPx
9BIJT5VPzUAWD5hqPOkrHbXgJOy+fFZTL05QUoJtCVQSZFVKL2XbEWJdNDHPobusz4bLuuinZm0K
FiYKJflTl1rXkxfTtffx9oNO8uhqrL4dVf7bxl7/hmduIgU/HNdWLxyxv0WB5hTU//ofdy/zQOsU
vdUMFF7y19+OUdW9pcVPw62Pv+P7IdyyP+EFgNIrDTY1Jp6APw7hfIm0kGszE/42o/r9EG46n+D6
Up2Eo55kDSf3Pw7hpv0J5q5jwl8SNlkY2/g7p3BO7j+fer+lBEhREGfixO968zH9h6OmqXWSXQy7
oXCSDduv6JGfuama7ODQaIypeqIlblLBOsV9yqnkFlH1csp9d+P28ZYSsmDd1Srcsb9EktflZ2tg
l9+Jam3mqLRGlF2a2XTh10TvC3GHmf3zUKfvJnFhkPqXnQ2+ZSRu3kP55TAVv3axAaTLfHDDYiaf
jO2aUOeTF04Pno5Re/4/cWCBvotDNqVj8CVr3GgXOVO/tE2U1146XyiwfKMXTgMJBxqh6mHawXlL
V7qp3/ALX/Gk/xwJY1dYiUCX94NVY0X42WihDc3GW+LvKlY8Siaa2CbW1TQ51qPJ6UkOvIIofnfn
Ojv4iyTPreopLbPPXpGtc92/aDtJJ3jskyV2NnrIj6fF9osAgrvNfBmsCcSU315W1HBYqStrm/Z5
uSxivODa9VhKRm1usu7d4vOg7KswgCOM2eg19N1zYPJKJoHiA2eR6uJWPNDqUZ7MyndnEke6HAcw
IsAfVp0TvwLFjpdF8qXOgIRllUnhU9ldmYX+mDXaykmGz72tHhpofYsoQZ1UWfhlmJz9xCF56Rt1
uVaQLXCJ2cgHQEBD2mkQXU+aNz1ybPCWBhXRuJRnsk9307XlKRFVA92O3yfxJm85uBYeOlQ4BItD
PXbtReouVYX0hQvrqTXFkqbKfpP2NmgXHOQwycRyNJ8dlnFn0IjGpzlaTBF98ZtRXboQ8dnPUTXg
KTO5CItqXi6Jtk44z222a7Hdd8tI1+RF3YzpPvLxp5mxBAwzSgNFUI4XsEGOLWf4FZkPc5WENuiM
iUwIHKEFZ51+oaYGES5H8NM86oAs0TVnn3AtXnLZrGvgo0Dj8MenpOUXuelfxDjuFgFew9FHuorY
jwEXk4jh7ZVyWrzqIZcmIDRrEU5c7DYDB2wi60HqiFfeXufDMvX881T2nBFhUZETuSCqe5vG9Ym9
MkW/VXuaI+JBzHks+fzD6vVPxl6/JIXo98AKBNnco6hXZx74ywjZ5tBjBp0TbN20rMAYWFsV2zvg
RJILKv0XmcFfuc3ffppkbE1wTLDm/PLT+k7XNS30g63j0uxoB1BhHCK/Rf5kxESlkqvBGpZt25Mu
Tpqnv/5Nfx3wffvhLKrz0Nwy+H1/XuoAPsqisIxgC/j1C2PJYmVrakkYhwUOgta3DwJyt+cDLspp
X56czV+/hF/m9R+vQEeXEPNKO/dr/PwKQIyagMP1YJv0/ZG6rkMQ2vsKM64y03Xh/8uI5hwc/MHt
Nf88xzB4XlBQ41j8zj//vFyKpu59PlyfqSd+BBvGLhGn67bklq+HFqtV453ZupOmt4aH2LSPbfnF
qOpdagXLhA5r1482Vkt6yjQfPIqss+6yivsHt3A3nZHs6J69yrxqO71qbYpzlCmQo8q1PrEe5Z28
yRUq6jQ4+7KIXuKhAXfZXCL5r1mNsPaH2LkZjzRd+hmYgrsopX7AiIoKKhr4PkyE40qnOBiKeRgO
L5X0zhkd5otESNTdmoRaP5ivTlU/IU/nC5NH2Lbs9Bvsog0jyBo3VwC5o1DTgwECMHCNh0S55xAq
Ob5mLrLavWIbqJaFG17kcO8K+FElTr1vef3/tm3ST3LG/0NmSibqBrf4n0sY+yZ9+614R5n5af/0
/fu+76DMT5IgPJx3FAndQOvjMv8uY5ifmI4TnnYEThlPZ2vyh5BhmZ84zHgI1mSuXZt74Y89FF8S
bMgsYtwmWrzr6X9nD/XLDsrEeIAIaruYPhFbECN/vslqCtGNCQ1wkYGs3bX+y0hgC31QkJCB/Xrj
BPHWHb1wXZSltfjh3fonq/dH28IPd/j8wzGNIgCyR+RXEb/4OYWh4RkZpE+tMw+mYqh17jGE+EXZ
lP6+qQh6cKPb7UUWBj17HzNZ0s+ub1MxNBdIHECZiyyBI2qZnbfEWYNFZeAPWcOeegU7MwzDSlzy
7hqQlR1GTE7in+g+Gb8OeMLGlc/zY5Hht18HtdU+1sKImBrTw7zLVGSASejxbRUNtooNp0F6FjRY
vWs3VVh38DcffD/0bjKV0Z0ymTxRA0iDeDghsD7QR7KxNZAjmiCmCkUKoNAylRlkFq+id7w2nOJd
YVg9uhY7xm9v7d+6Z/9j7ua/VCL/HU8483Hiz+/JB9TRry/5b/jr1Y/CInLd78qibnwCrkgBJQ8x
k5aTWXj+dkfOX0HGh18BHwCrMU/A78KiqX/yOLfwRJqD7vqP9+PHlz4S8IjY2J25Vf/3/2TNC96K
7/dA88u//0gKMOen6D/uCcfQ0fB46LlzYw3hdIcX9+ORBqigweVDO6bHEKjubiLzxm9f4FCBjF01
+U6JrTPezRMNb3e9ycpbjzweW3M/NFaWnD1q5UYGqChetXDrc149yPLBUvfhcC+mq7A6dWTQYlrg
GReOW5tBuntjF19dB4/TwaEkXr/7eP//1qX4XzGX/Bteg+ZfXoK3b2X3JY2+zo+GNnz7bVnkQfHj
tTh/+7eng+5SJSwhJ/A//kkl2B+Xos4hmifGjDP+dvT+41rEVC84ds9dkaZuUG3Emv3dcK+B6uAR
g9OERdUlQu/9nWvR+Wiu+8fF6AoXSoJwWB75K4EmyF8WaEOzdXDykOFsNa4osCaB7GG1lIexot/h
QIecIOg5x6rX4BvC8WKkkuspNLuIyY3EWr30Os01l5MaVLwa/I7pXjDNTV6MZ20YwDHVHZy2iuxO
ZRZ00lHFUGySRkUPBo46DrNBNqp1YQz4T1jv/fecU2+9YaBqnnHVFQ4+eQfUmiwocJiEnOSuYywh
tw4hcRpBxtYBhOtMwbBCex0fqsjxsn3XN7p6dJ26IpSpGE2veq0I7FUV6SZyTJEGy94aOSeVsYal
02BC+9lso6lcDWGXQoEtMwCQ01QXYJujIujhq2UhPrfcio6epphp2kYHS3TS1aSRh9HgKDuG85mh
GEnFUVoK4Gnteg9TFEdPVY35ZhPQSHeVuHnJnJXB9nvRAgJeKIdn9NIzCxuY5wDmsYiK9BQWukty
jDi3u5RlYETrydSK2fCrt5gMiwjvIMnv8hzhWa/5lSJlrmyJQLgw22S6I6ILASjPLX8zgVuFy1zz
y6x0OpsRdcaocwl1EQmOctl+JmTPANOzc+dk+3Z9lXdYBFdVM6GujV3tlYu0GYgImqLE4hDZafxS
M8e8LcgKKwJo7QxiT4cejNJED2Eu+6nbiqnHatThrjRWeuh2BMpzahs3tXCqbGtUNuGOyrXj+Bap
o7Vvp6wamJT0om/2CrZ1uW+6GBZ2BtMUMjCJU7UioVno68yr/WBhQKEk3Fk2ZAbtWrNqsOM0MWw5
/ZpqbQUtwS/NikR7SEirtwdKAAhph7ZdEoWyawGQEPdxddEkhvYEllaLv7gqNhpKU4aoQiT12Jtz
KCUcW5FmC3dBLKt4lY1m4C45bU/FOm0rvV1mNCF2BxWHILybSKJyAwPkmFGV9VjvtGwo1MZBiNER
tUEuc+KA9KidC2i3FgFV0OlLpbQmvqiTQQNpSYBwA1+AyhcogkF0iDh3OLcR7Mbu3kqNOFyB/lTD
cxbFgP7CtG+jc6qFQ3xMcr+5GAenzy6jqDV6VvwUH23d4jXc04zSUPcw5XAl+i6R/lNLGMx853WD
zvPQXHBRcwFZm0YpAuHgG4vyxhr6PF8GAtGBo7+aqf6gF7tVCTg42uuxW2aLmrQ0jUG2qtIrq2Z2
cp3m9TRxs4zMOuQUFN5K8zkGUgalrHfHQpiGfo+itBZWRpROJFC11nWUpah8PXLSOrGGDA+qbAVP
MpmGxdKdgLcfYUALamb8rsyujDFg5fIDLKuvRZzjYsgEVdAn+ImWWHa4xsONVYmYYiBfOTaYPOak
S9K1ot0XWmuHFL3MXzVkkURAO80qOxrQBuMdknlTXBk6K89uZLEI900zpOUubXOClQbXkX9R06Lt
bvOpHPRl3FhMtp1Or/1Vwu5T40EdhvqqaOjqWqRk1807k6B7vigjc7QwRCv6sL2El8OnzzflTuNe
+COK8Cp0i/g5MZz6vVK+9U5MVC9XeaOKRzHMPz1rJH+ghT05wFEQGeAWy2oThKtf+qxvsANWvY1r
mWuoTfgkzMpbM4BLU+Sbsb02rFZHhZhK5yrsJ/FaUiRQsRtOypr1e27kKgYnetONyrlKFO8rFQdd
8RjaRf0Ok0b4u8Y063c1atZ7bOgEy8FKxrjwdESWZYbu/gjn34VmXzTFqw+kms/LKrlJ81yMIOz9
EjO5nKzIWpSTevboeAYBV9hCkWoeR5NdS0DLamRN4IGF7Fx3b3RiMBcEMEnn1K4bdxtGvOPDAHm0
OlB0mJzLtgiT7WDVg7bva8pIljwwtHIlsUU+WcJKpLYLjML6II/rGg31lMAdupk+S1HB2E3LeRAn
lqHI+vtMd+VbBO2V0jwyqbc9wlyNIV/Q7Rr4OAfC0LL2tm9Yc++C5kNX1Bv/2BumfK27FPuxIn0U
48SkA3BuJYFz74O1KLDVEEQ1CtvKlzpx4Rxmu1tcdUNn6PhWlDwXQQpdoJdG6+HaISNHbiSrD1np
R8Wyk5m6qQ32vNs28iDoOhU44GWuRums9FHSfVPRNJ8QJxXGueLH04qb5Va4mcgMXfrBCECd0WyD
Ch7gAV0IbG7nUo+aGzcd7ceYww/zTK92LgIyGihtnIueElAjLGaYuT4brOV83oSTOMENFR56lCT4
i7Zs0/Mk6uRgi8qNNxqtHM+tdIPj4A14wWXK7KxSVf5YttnwCCfDeNIEAe6Fz5jp1JEcCUAPeTqP
G5K4zpoqaGBWRlRn9zqZBLmQuJd4xriZ08ysV+AXcUy6a2sqhC9zCWERP4HhVATv+tJg6l9OmaWv
Ejs27GVlSIdQal78H+7OY1luJM3SL9ReBjj0NhD6ai02MF5BaA04HHj6/lDVXc3kzGRa2qxmNixB
Gm8wAuHi/Od8BxfJ5Ko7RdAIDKFDuokDEABNlw7fckWF+DccAqhyAvzHZDem3QxCtU83ECBJMwJw
KkcPSHWN2F7qtLsfwCR85KMPzBmp1mdjtixSJ4FqV6RwWRP1sTNPa0YPqfliT1X3WVTrR2l3dnoL
ukzkh3ioueCqOtX3Hni2DxnP6VMB5SPdVn7a0iej00aRNF6kdYA8WF/XhcU727dJv20kYA5a2Zzu
3U+N4GMZneJRxrVzYSbaeq6DgmIDWxf1F7eiksq/IqWat6Fbp2UD1Wm7dwF1C0bljv3Ssg63W7+K
1w+ZS9IRS1InwtGXgEbkunGEman6z9TzSFOQ7KAN3KgaLD9F5rv2keZi/GmDi4MXUu+AZT+lVQSO
TJmprbAzddtKZQN/5UDz7Tgj9LCCFPRbFU9YH4RnSBU2nKQ4CJLKTrfO4NKYMiLEfVJSSI0WQSH7
dsBbw6NP4cm0CUSb5/sFiGq2MZWdDSFzlD7b6XwB4LCwGZ3RzMBt6alZ/K1p1DkBjyayjxE0g9u6
GeS0Zw49sQet2+kGv3Kjw8WtprcUNtIF4x7QSbDd4cd3tEn4h25q7SYUdBXivYOVGhFhiVuA+R1B
9a3lNMWViKs635t2Pd3bQYUnec5RJcoiSPodJY3kyn2IaC2nkBS/Gntt/CpAzvzsjITSBcPI4OhI
kfFydAznlIPfdFNxLFBYzIb5CsR4h1w6W1QUyciq0s2ctFaJF2XBOtk3KZ7opJyRfJpuqn6kxdiW
oM2tCWB50RNdaZGl3ptI289ZTSnI1qDXDgFjrZDZaiy2uyCBt7LFTJ7D8B56Rl+dqefvbAAmVGYj
5qyC8Md97RT9J4HzathQC6Zevbpn+yDlSk5oDlIaWDk0c05NXalbeOVjts413JIxt0g/fbt03kzo
AjjnODMw7WCB5ZwdGxmVBpGT9Bsef1te1Jw17+KypC9iKunE2IxUL9pILa17F/eJ9yZnpTh0GW7y
ZSS2F2zRgJcnkwnIEzglIGZR52QJBGIQqIR3uuYrT72x2HGIYhMK8HUWG13EvrUBxWFRXce8+z1b
A0kbWAw2cxQzdSNCmlV5H49sa5sYdgCpE8/Ir3VguRk/PCEphjmwwFQ1ryDzKAaM0mi8PAzhavU6
tD06GPaW5nMauqjbTG1O3UQ3yJouYDY4ulwEyS3oTL6fhLNuygq66cyK5jsGoUZ7iNz73umTDxg/
6n1epvjWH+C53Dluz2SI9s8JSHdU84mOeA84riONA18aohrKEWFqdrcuMEI0wuiyw4JubcCcGmeq
IlR+iCpNYfhoQbPeYruO7yyEZocmuxrHCq0E2Sd9LcZ3IucCd0Sg3XgLYEJfDmJkXenzCTtmNFvT
1eC7sthjKegfMndOP9PK5FJCrd/07Dbd+EIJWftBWlmITcbu/FyPnQQ1PQ75Q18XK0OgYqvYWK3K
ca1UXIhExqMTjhxU7+wqkMytLP+tZCRInVCA3nKQg6/ePGvGhKkxJ8dQYuO03aiWg0vbLjoPvcZK
PoKaO8NGpKODXxf2PcW/jj38KPs0/RCJlX30fTC8xnm3ADgXJu7REbDOpQk0CEZe3lX3pZ8371xv
ChVW/jTeOJ3dvwZgv+nXrQK+Gq8YseOBbYDrG70hJZY4YZd0m5KdfDKqWnwYgbKa0O9T5xV+XSy4
AEsee3yYS7aP7WS8p/lvSgFppc7VPJXlz2XS+kWrePnwdF9E0H6M/ntMnHYiKqnKs1dVeti0hcIb
4xPjTjZxTysXTEhDvRZtUL8bhnQgD3HyYwJoJiPTcbNUuBudouDUrNlud0teuU+DtLrVfui5DbSd
IvDPYwlQaTsTm/oJRGUlHqXCRDel4iRcMLdkd8mSCi+UtXLWBaxU+4SKQYfWApf/gzwuRhKypATP
k2ouOTBAlLOdFcrSmFEQ73rDij/7XJndwe6T/IZDsZTXI4ZrFUbQSixS+7S0PdgTtyl6WYDdsPoM
HU+InCG/S5ZtrH7w8jhFug3E8KZGCL5gU3V3VDn4TI/p8mpgnnNQ3JVyqaMruL898e58sP17cz2u
8od0YryRy844S4l+FKYKMSIXSzjRahjtrGWJ5Uvq6PQ2bvxZOrx5+VD+awL5t6S0/09V3XUs8n9W
ddEjhuW7K7Cs/CqkIX79W0kzyHeAc/1VL/uXqOv8A2M/yQgCIyxJkgaQfytpOFV8BjBkSQJnneoG
CL7/paTZzj9W1AWmTQfpGCrt33Kq+AEv7FdZ10DNZWbMq/Bsc4Xc/jY8tdI+bsnWyo20Fw7N3O5C
Q2botGDMGRwYrcHoNl9QKSRLmko89v9JeLdlW0SnZGkNOkQCcC9m3F8H/dA8JJZ+b/qxPuGGNm8I
nQQXOSnPy2Cu1FXsD+zQss/qqyol557CarpSQccm5clTQ1hkQYHrFba6xT9RNdDvXNEYCBrKnC6w
iY0HyHw57gAaOkzg6G+aZsKtVo7fn2DvzBexsjhEZvqhCur0irLL5mB50NT4ayd8JX3cvQ40Xe7w
I/V72TR3BfvjhpbtDls0V+NQMNM5ePOU7QoyGdsczRBDyYwxrAPdf+BQPqasEoUGzQtaElk+CEHN
cB/D1nawbGoF8SfA5aREeV9KT+Eh1uO+s+zvrk/lzqhTDBoB2QuZB9kZayMIeFEMO2F16sqEdUd9
aZsTK8VZdJqU9NbeNJ/CBNOKh1CTYXk1qll8SLEMW8w7+UaVxRg6SGln3ZcYSD1Ti7elM+VHOWbe
cRgs4Bu12wZviA75uUvn5qEfrRiAiCqOCpX0p2Y1P+aU4OjIIoySjDPshqrC6BkBLKwq6zB0RnX0
y4b8B1WnEIWc+Cq2Fu+iZ0knnZv36lgnfU/8Ii0citXAE6A0LqcCy9C1lRpA6dwSxaY2si0XdDGy
3ZQQTxaBtakt6oSJctNvR8f5Wcete6G61QQKA+RuUbZzJ6uVztaU/gnvKf70lmgDhu/+QkGN4gCQ
u2c3VwW2F13huCp93CNV9yQLMW2j3uRgK01JHLun2Cf2s63jR862tYT5yAC0kFsbMKosU25VzhJB
y/MOc5cg1OHbvp7K5kD5lPcxeR5/Cr8Dbx01RZ72Xghft/tplRJzKtkoy2u9s83p7arqI5plDJNL
mJeWW4+dAZSI451KNKFTwsH42KybuTthYlLKeLYA4j/abjTsJ5g2gka5KNkVgLt2w+iqHZ0I9ivO
nuTYDSJuYRbK6gK/OGNJo59xUdc+2R+C3uYrUZAFx4mii0jZM2c6C+SIP0m57RttnvzewYTG+A/K
HzIOvzikxCov3cnFQjlGxIvCgK2SvQpk61iP/NeZz5L9Hrz6buA6Om6cQr/jFjA4aif6o5KJ86iW
6T0XJlEgs7CuzU5d0LZHMbtjmgdLOOZNAMZ61xezOEyA4Jjd0n+IgwSPm3LNK1LyDnJL2RxdJrtg
ZLve0ZuesmGPoptifG4R8wmFSsPfRc74KtxheZIApLaRsqd9T4uvQWbrWIne3ErRwQU281dcrcZu
sr3oha8qDt3ML+7KRD97UeAdyRnQ2og0RiCs7KwbwLP3pExzrL90pIg0z28ZDkT/LL0ELjsRt2/h
3Y87muQUiIy6zZ+5JuijtZ6rBkt53+AazAuqdu2wNN3eCjOa0DAMRxNdGhpZt7QNLXZTLOSVHAdO
wGXMpZioUFBdJ3kLWTQBLgK6sjvAXkbAGZcPMXXzVdLUy1frIcttbFTLQ9NwnSUMRs7Mp/MIhE/w
bUaF2Ab8fQeRz8O5KnCxSs4Lm8Kc903BiU7YTrNNp6yDK8gZeDr7Y4qLNa1nkGGiHfOXlq/6dc2M
PAszUS13tQCIFePrQhmRhDJkAppSt0TLpr7mCfXs6pHcu92cDCOuDkmU9w2dHJQwrqPCtBRn6a1j
DtznG8pM5k0B1RCEnpIFzEXxXIyDi8+8zB451+8hKPiX8cShngEDdVeSR5eMWXbQbrQF1hX3zESg
UFucOS9jxcAxblCWZANlh6qcT6sd2LGIBpyscQ72zPlHpjc8QdSlUmrhYbDj+EgCqMuWK8R1oMwp
QEtO0/vArj7dvHsr+vLkBVwMi+LaNpIH+gIDbvExAp5bucSG6KwAPBjr5jjkzQ886fOVmOv40jF9
XqxlocSkACVHa+DMjCfZBEzCSpkt/fUcjNariExYfIVdnrmoyQ2xj+aRu938nralD8vZ1WGbjwQi
mQcR0VjqN1m0r4Gar/MpuPEHFqhOdV+cJrs97Rz4td1mx2ox7bPcA8BIs2MY87GeCqeHGi+5l611
TzRJ7UmDfVSTiF6GHpqAhSd9G1e0AyfWygaa0mybwl9kMUtG+xQhNlEx7gf3cSTjm4LSDuC1uX9X
FCm42jG/HPO4WFuaFOQbHkKIFWlgPDTKy39QV4GaVPixR1sOhWwKhBXd0I5mtRuLlxnO5ZniveVA
1pKLVJ9G9Ix59evY1JW9zcwR7rTHdMmUjfVB/pEWQLciQrAMlnfhzL3zRfJQQjwqjTuKNL1sI3ip
NwRaKCVx+7P0s/m8ogefwec62UXKFeuWwpNPboXFuYvYxNxa38WeaT0Ii3L1SS8UMfaDs2m9xjsF
VAdt/cFJ3toZht6mpVnxLRdxAwAezXuH5kK3B7sL6zIUj8xxDjyYOF/Jjl04MA5vcho6kF4Ls7mL
9UJ7jSxulekaas+xigxeUvaAG1TPDH2gzux2guv0bOXGS0/sXWsfdZEJF7zNhbaObAQMX3cNGNFy
tJ5In9bHuFXQxytGtd4mx6a+bTsOEdCsSMs58IZfmxSnWNzg64qMNrrihttcJ3SX3Hdxr09mT7l4
ItolBAE545a1MnbvQItPXmMBRNPQPvsK6d3ruI0oxUp8sQffwmXfHrCpAgMiYxBdgjS1MC0LzAGT
LHK9yYMyCcc2olduTA4UQFZHbnxXE/SzDZGmID4rm1o9AdLeRLxYCDDiodmRXwJTo7q15TEa7ffB
h2ZNY5TAJpqZJEXJT39VstNHHyfpdR01yWGJ/eWsO7N7zJQ/soWYM2VRpq9p2jPaW9WKZjgWHuBI
zZfdOSYZ08YwBdL9jmMiHzbUlk8hHlX/UKdxvPeokXzIE/AmaY3PeTNMbvO8rCGbzsI8fln4U/SN
hjOaDwnaA5JV4y17BrNrLiX13jv44hDWdWrLfRWnAmZSWzHcy/wnu+5/dpZgfupaD1MQMckriWwk
bPuUduMe/EHx20AUpcjaQ+4MwXVneyMnkNJ/XtwFvja/K85YNQ4mJFROJEn9gCevw/cpKbhS+XLv
MIVgPAksdZhUmI1DtzfIHvmctbjf16Ust7aj6bzlA79xhIsvnZGLhthFksNLaKHS2bdfAoEHqGed
xpmd1HPz/EhHWrPjk2iPWi3LU6WXgXKvd4QuarrowQiZ139xhMgvq4CTWLlkHFWdg1m+eXQDbrw0
vbSd5SHuXBrzBqF+ZINzneVDd9sXwO44p9x1drunLPG665JvWQdAQKv71gi+q2K5JxD8adGxJ2rD
O071IgmV+I8TGbWi8Cjcw/qrZ/OkF2RlryI23LeUlNoYQTtg+VutY71jIVxx7ZzpJ2Nb0P6GJrR8
6CxKWDZB2G+55GfZPkrc/p6OMTMARldPIK3HuhR3NAU73p3I009ShNmdFNbwCJrdGjfJgJJWod7f
4cMEe28UU1h79E4v2iofIthMmyXQy3ZsB/+cQ4LYTcu03ATOTLzYpQuNY24auRf+QiaVXY/okhOv
kWYDqXkfFIZApe+A9478kQj1uDPnK2PCVNmDtj36DcBdWBTsriWTJcyghbgF4O/6xMIHMM2FSr8N
u4NMl9aEw52upls3ptDYS51bWwKjpr8dtLY2F4PF2HIPI6cc0OQHiF0e72chmC6jxq4D2C7ZWTbq
y1I2yTGfompXRBmIo4oP2ElZf9h7rfYiQ6EOTT/WVyUFdAiWr25t80b0zFYJ3BORlaV76KJ1vD6W
SK4dEuMtESbs5tK/L5ahogb9FdZYyGYyPpTpYuy8kc5x14q6vU/QLiaNeK7KYTonFklq8g/qLmnl
ZWG3t247LrvejdsXQ3TWfZujzI2wymiWl8mV2y7Jzp4I8ntZUR66zItPjhTRoTaChc5HN7rxUl9e
JaaW+7Z07YODGI0I6rV3WcnjvchpOkHFQbeb9ZVy0jvPUealPTDGQ7EvrqK5RZQ3Kio23WQuc6qf
VXm/DJogRm0eJ3TT7WwKWW+ouiOino6iuoTa6k2bqO+BWSc6ffIksmodx8G9OU/5y6jpemImjD1h
N01G/9j5hCa4U9FNw19AGUec2vySpzTWR7ICZeCSipi7YIG2wIogFtMN46Rc4xjVa2zZwbUpbJ42
FQt16VSp32/jRrx2tZ/typJhWQ/l6uyb9QLkD663LKxj7jfVbauYtXVpFt8uUxTsWOHKe8ehESfp
jCVsXdDkZeXqj07RP5UNgsduNpr2q2G29OIMTgFWRbMObWIkBruGeBtOTmQ9a6gChzpz8wcFC2I7
4b7eD0tXnLS35FdpZj/yMHD4GQewCQu5rnLXNTZETC1aikBgonnGDNAB2XzHjLUn3snCsv5bko2I
tL4p58F/6OKGM6FMe/+15MG46Cd/QO9omqvR8ki0d/NMaafTMBnX4iOi4iPsqz79SXrMf8Xcnp1y
o9eP/1E7ZbsMtJZsUsdM1m9XHyZNZB0dpodh6hk/GBNMF/9BaGTJEDoQ8S1S1UbLAHGOAw2O0r3O
UsYSnhvEnBbSO66d2bWpzflf3SV/S6D7v/G6/T9rlQ7+VL67rUHYxD+KX7U7nG3/rd0J9x+0VNH9
5LormMVAxftvGxxnmX9IToZrlIwqGDa3/xHvJA45B5MkNm0CAsbKh/kv8c4y/kHu/N+qHu7mv2OD
+80i7Vomr468gwwCK3Dx6v3RkTlR3LDQ/+GFcZ/jisiW9G49SxIhi9NzyeMI9N+2iZqzAV8Zo5s8
/CJ1/m9s0r83LOEUNn3fwKZNdG614q3a4i8pN9jfFBPiFw15peJJ9OSrh1HSZGdXGjtD2aJpz7g2
7KFPr50Sb9RGE03eLb6im6EWYrnQDscrypbeohRvNQ4ka2IOzBzsIJrCUTRuebtKu/3hz1/675EZ
XrrP3ozi6Zo4kszfAzp4AGrPkfVMjnPWJebV1HQpbWlIc82z9F7nVo4FlGth8m+KFpmeakub+cWs
JUXEf/5isMz/IsHypGDotSTAKTjF//Tx/vFtFHnQFy0aAoXTDs61uBqBxLl1wQbe1BCgCEXHkmFW
nAYT2Sqjqf/iBZg8rH98BTaeTIOJn43DWFrO+vu/fJBggPsyXruG61xP9DKo0ac7dB5znAdmkn1k
XIP2HHYyfxvl3Ov2Va/Uyk0pB+PAxC9NzjUznZnbpRPNYSEMelAKqqaDg532aX8hjYkx7p+/bb/z
fHjfLAJWPtjWlXHj//74qSVj2j+A+WudJMLjyBw5XlkC3D+sQgnOwTVx6LNBE5K4Le153SfVWGsO
wpRVRPf56praDfY/rYUmtVdM7ChFev77L5PHDV2MzMtKjPotycAm7aZGtIChNQLuRlXvjw8Gw7J9
Q54+Rm1vBxPX/VjLY7YImVw3C1GDg44bDJfSWFq96xFzra1btZRop701yb9oHrP+aO5eH0Hs5g7u
bhuSNu/l+oj+8gDwmMsZtQVAVO3E3U3RWvB8qBmqSXDPk7tsnQYSSqko9th5XBbb0AU0gDOLyq5j
NTaKafGU+WeGVONHnxBFJLSeTxetU3xkbSYQKHSO8RLd0Q+x8yqxpf1J2NtOTJGxnlE41IxuVqqb
jpOAcwBP5UZPBNunJy9yCrbO0aMbxB1LP/6r52hNqP2PmXhdqVcoF189iUkeDNdvH5C3FNjORg9S
Upw1OF98GY8cpSni2ExGCV2CItBChtNkZ7sJ/P8Larx12Q1dTF9S7VYUk8tMen/xsrzfOXQu+DkX
DyYPDyGzgBXrjx9Ki/tx9G2IJjZ2Xu9k1lN7mgZarhD4qH/4yGRJ35kXpdV4UZTDiahVne2yNbfC
Mec2qAzqrEylp5PXALZSSuz7rOueR2OcHmcreA0qxzpBkmVsS1MVnIWhbLxdDwDrMhiwqaQVUTVP
Vje4j8d+k67tCniZhoNl0KNMWs14rFX1VVXQACxIJUW8uNdzR43IxpjnbCeiumBsD7I8aid4mXCq
THt4aDxr2nfF/FO19KSPTfWujW7Ot7Ksm4tJdLBqqG+DtNCBuMNRWF50fscrEQZicTvAAOJxSb7y
TmDWVC2vl0fV8xnJakRjkbbOVcC0fz8TsA6lN47nWev7xQicQ2wZNh1Ounkw3fihh1pDRY00joVG
DMRvRPTV5zLLXbhtIAO4/g/RFhglYyu5isoUVbmL3HeW0nMPkoQLoxsc59oACVLJ6gx5tt+o2MOa
pQfTMzEQIn9DQJfOS+vGmgmBeFgynLYUJFcnJNn4gC263Jep123bmSmOB13zvqnlUxC1+Y1sPNAa
KYCSWbRz2JXdQaTVJR4Z77UrtXjvlB3j6WLoUDF5GBbj7Ezu5JwDNx+/9di2X+VACklTbmP1+aEv
NDljmBG71o/KhyYZ3lP0nr0xVt+Wli0+n5bhyFbnPcDV2XCXO9T87MPozGYJufIrJ2xwW/7EXeN9
tSQvbwN7dF86HfnfzAcqjEwuoU93SMS1nbnpoemvOHdIuxxPrrdUxwT78MahOM5w+uDUmLKirJ7P
AaahpCXXoPsPng5qbYlH+25ikHZaMSQnqy6ZHdGU0l0rhZxBbRpmIhpwDi6QlZPV++5WzE11kPhw
ny0KcVA1rYssjqZdEEz2GVgKdg7aouzDqJLqBLCJxqe5QcQXjqqfmlZ9qjzuaLxxqu4HWdfugwgY
4vM42cuebqDqAUkmQ5AuHHczcbLJwwWE5Y+giufDmJCrToGoAOxvhhfheThJRZlCbDdM9h1fAvAO
lZtNt8irxhCS5fE37UjIfeMyY8z4JuVVv8+163WnpNfpYcxIl45l+hoLx3rwMd/shJrbDxbW/DjZ
sn1PIPtxF5smwEMMCkwmPlvedKrGcTGEOQvsY5vFkksqEs4u8e1kaywyw9shc/nkpAgPSRezlrua
r2xA682pZABwOeftchV3jGVGx8hDmaRXAC0huiV2cCRMTXINL2KYasM+tNP40RjL+GRKnlgGrFKf
YRV0e+X32FVLuyAcPt2Wk3obQM8CfPHpqpshOK0saYe+enN6q5c8vQtUxNRpys07f7KT+7hX4kTB
ITUH7lwd8GcHR9Bf3aOGg99v0QxIRATGLf8rfc4gzhxzTzn4iZTw6He34sfC8/SHEm72OiA4yLDq
aUEovaa+nrmXHs2cOjRTA/3bdBSKfZl1jm3Py7LqbchndZwFmVjepPkYYeGg5LmIXHtjVV3xlC8a
NT0rb7Rw549gYS7bzsMHXQDfQdtSXoxUnFxYnVE8lF2bXyM9qJ+4Fg3OvlZWX3LrDg5RJpJjj+hz
ZOrGx2flyFnbSNPeFLHPPZX98tXBlHm1xVDflyZqg11Y/jkVnQ6TZX0T8GMnn2U2LSevRHHNV/LF
1qvMcqezGdiYE/Xr7mHPh9jEA2PicTuaElMglK10AlveDtWzzH3rJidPv3G8Ul9aNfA6TGj5GWb6
DxO94a4adAZdpwEh0+QeuHaRX3faZfTPWCocq65/jkiHXNJOJU8zsvszZQDDLbjF/AbIgmaQh+9q
p6yUASgY6I7Ohx3z0OIQ9zRScwKbXtK8ImTSlco5uHENszwqepoB5zxtb2ARo3CQrO424Jfib4hr
mAobg3U/L9Nrmg2WC9KYwU5whuI/g71eim98F+qq9KtqB+ytux0zJpGJ8v2wJ7yxidv5ualQmZx6
iDZ1r91X2CEBRGm+z3jDGeWOlKODXzUyS2zgsJlcrNRdDNn7ylFJcm9Ocm3giyh4N8uC+a8dqPQE
+tB4brmYXUa1cC/rll0vIQOXbvjR8lCAy9p1TuodTUSLz86jMhPzwCkCZnfmxD/DtlL8wijZd6E+
Tt02qNLs2M/cA7q2WTNIaLq68+Ujo1yBXWK0v0RvBZd+UhKRsIdR3cAKg/VEkkc041NfVubBYVD2
2JDT3w8YGk9LXst3AkdMDr2Gt2VYzG+nYcjlUdJwG9lxd+AQqt/02CzXTWSO16kTM7iL0/7kNkhc
TENycjpFoy+sdJlvBrDYRzWspXou3FFWAOsiLVX8pHTzopYgOAsrxvAxeXN9iZEVVH1S5NCpUwqs
Cm5dC88JShyNfDZGtSPmLpGHUVF3HDvkd+Pa04NQE2GAdW3xFQV9cMD8R8e0XMrDVEFVoJbmvvTt
+oFvdnGxtB2DwK6jW8znBL6xmdJtWrHYu7l2xPPgzMZ1Cnv9DZHWY5ISmenOiqIgnHGYknkBCEmA
RtF9FNXdcxsbjO0mzSpP99z0bXIxvXUrmB64QMd4zXPVcci3+QdW4YfSJ2fWsAlpChoeGHR176Mq
4geFC+jntNT5dxw0yR1TsXzvDsI9+ihtGO9WH2re+Hi4zSXVJ9cdsMg0ydfgLskpz52OV4gZhg7a
Zlt3SQ5XgM9M2rGYN6paB6VrE1LmeoyDMr4i1my0D8hrPTcLm9OFtn3rkGmIkpYin7GxcP3dSdlB
jSidPP0y0S4upOxpKGsq4Xw2Rro84KYf7N0wRfPzpBpxlzB2nrZiKbF+NgRjXpeJ/g/Cxqh2ltO+
tHU6w/Is/a9EOmtcybJZAewENQ4kzXzr1HTd0IrRWOfZKvwbhuz824cqAbvKF4v+kIBv/X5kaHtZ
qry+x1ptmNvAmL/GGpVyo8u5k3vEZiy0MXTCjWHW/MrxjxmLGXmrnT3Ioi0P67ixnC4b9oEotT6T
Ncr8Z+okqr1Jrx07JgIj3/bJDvA9YTsucRFwHQ9aDqwzv9FhywzuVErblsUT6iJ5twiKBc512bjH
yC3mW56OHHcTFapMX1ssBtvJmJWzl6nLghNLvz5SEQEJk1qYL2kNzVFx2fuJw4XD6jiVwxUxjvi2
XMjz+WpEZ2YwjZ2jxwsbhYnn1jiHq+oq8eihDBMwtZWBb5TgNuR4EXvtGztvctl4psHUOQti2mBS
Wx1G7LLz1uhJLvCEgIyNRMpchIl0AqXMbEXYgewHR8H5ZsvOU7+VbezpnelV0ZNL08+4N/xlaUKm
lvW0Ykg9nn3htnIP9qr4GibLf6IUXVxrEJDg+urWVfydtfgRsW0xvPajGhqj78WPdMZFlNn49E/M
lkBxjwqiLiC3/KcpzafqMPaF91blXd6HZK+G4UDMhNZayEU4z4w08X6AWO22ZfHIidB9d1OBH6r0
BoNMfd3n12JM1nYk4dBvWGmZ+Ht36up7zWGbMwm9cajxIjGq7dRSMkWcSSaXRa3EtapBbobrdk2a
bUqn6ZxHFdzu1tLOYckDx7wQ49iIMB9xa+GhHZNLvsqVOBuGGIcDx4NxOWSzU8sdt2wayChC6YqL
KVmGLGynCU/02EXGs9/nvrkZNZlWltG1pEjCv7Q4u9PWE5oGNUQbu2qwTVucW9ILyyi9ZxC1Q7YV
mk905zejM+291udwXJEyo9ShHgJO5Ubh3dmkYa5n5to7N8j4tIoClCy1yMAlHdlWV2LU/lvSaQFa
gNjHrsLHcF8vGnBO4t62RiTPDSaYHzIxGaAN9sIblhVZL8KpYQhaJxNgzzjXD07UsTWUrhlvzM4O
XnA4O2ssACW+1nN3MY6x9UOzeJP2aNRP6h2JDfBz66NM7IElL8F6vMnKkjvn2MmpOeTuMA7hnCyZ
2Cw+VXp7Xrrl7rWtmioUvagEqT2n7Hd/rsusMuwfrv2AiTwuFR6qh4N2aa/y6i+aR5snGA0j2qO9
loF5uKwphzTuBpbOoDngitYUXS4igEM8Zu4PlS3gbocJvipbtAyGEIxqPNxAXxVkQ3wnLon7LKuT
CofMOtIbxrdR6sINBQVhF8YcMxYZEjX1m5rH3964Qg4yVEZbnKeisMWBpSWYuamtSV6DGmHc0cPQ
Rut5IWcmREdp9leki9/fAx/uBw5UQt6BT6x7lUZ+eQ/KuAbICPOTW3NAycwcGGfGfMCCAmWf/vz9
/l/kOg8mm8fPcHnEHVe66+fxy89qK6q+Da7rG3wh8acNbbQKVdTX3zMmjTv+1bAtrcakFnjkbsHZ
ISfNsxBUHZzcvKIlObsxSSTyBSGMeP0XL+53AYwX5xNcR7gnve7Yv784o/WnocH4xL7VZk8xHWGE
R4wlyHjY21JdTlgGD4UNrnI3YBOvQfxDcA0FyaH8L9TYFaTwqxzl8ZlISEa2x8tBof5P9s5kR44k
686vImjvBXNzMx8W2sQ85MwcuXEkk0yf59mfXp+z6leTyeoieiNIgoBeNLqRjAgfzK7de853PnTV
GU5JYjX6jPPcVG4YtZ0zrxvJXIe4NSex/s17sFjlP34c1BYalDBxTQj1P98WnAmofkjXxAWhXltj
LB+xLwEUbm3v9ftF/t82hPo/ELjADOGHB+1XrCF7yGsScZ3+hB0ev/6P//79T/6kLMglSYA1XAgq
MuX9gOAxbRA8lhRC6eUxQED+r/GS9wfBAzylTJdALKgfKYYOsYYLbxB0zV/cng+Ej38ifvCHy6P2
r2cD4xr/jMtX0PSvAfs4HzqjDThlAt2IqffrTIYvflg4MN080QtaESaNOEKaWECRbUfRurZ0+hUj
R7CaO0QjdNoPbO5TjaeKVXZtpNLdz4TXf576KD/6g6xeQNajAs5Mj0A9jLFZjFySt+5el8jJMj11
WI7L7H42asJ9CNNZT5aTfEvbMj73KgmfB6ef7+I6xnHYBxfoag2mq8m4deo+f5NqIh48H/vHsm/Y
pCpt3PpITy7K2PECGpvgZzVC4YMUpCBOlV2fSL79UotHfCWk/H1OQ2fHzPltiPMbL7kJ1WPp+9lt
MePx1FbWH+cAmgTl09cyQOihmmi8RrMRdRta6e2SWqi/BFMv7zoHEbMTh/ZzPpFcv7FdCUkg8KYD
Z3f7Nk4D++j14IRiQTNCk2t/Ki2X/oiH73XEpSIIlTv4hUo4dqX2rg6EvUWkVx0GmuXoAqW6Ik/K
XPekn2fjsO+ZmuwIdhUr+DDzFcaWh84pwZwaVZD2WxvD3oVVlcMZyhHipT5pNx2NxItON/6eqhb5
nH4zE/zy7QBMFboyKgfE2hd+Ik3CpMB0FxhBXZbrTWsJGoilH98OifcooQMSoSDccwdBki2ySwHS
Nc2poImyKc0GaVBWQtvl0Orys6Oalo1r5/eGNmjbhqApuqId9/SG8osRff5aW3HwNGARXMEdgFxt
N/YD2W4vlQj0jdHSMzKIA78gvbHc+9HSbHAnr1y5eaP2U169+XEJeHvKkC5oSIEyzHDF1Fbx2mWP
dlPSItZxfWsbnbwcrHZY9177XnpywlxadhgY0Clypi0o0/leWwSyTCHyWZznUcMrxt6W3rmM7NYj
S/aB1m++7+euZooYcD/asX00B2d4HHsuXI8g8Mlq5gct0v4snCw493lTnUpyMHZSIyUM0oKwbtT6
WQWOwx3Imy51TSqZHOVwoh0hcaiF6nOJK3LfhBM5GnUpLueQIZEFB2TfF5XcqgkFS1y41WXpubir
sCJn+caIxxfYv9NBc/i5LnJnGYdNo7np2+lJ8CfreUQBd8ysNls1S6Pcn1rnkEYm0JFKO9c17jkM
6lBRHnM1T+ukHqZV7mYTsnESpYJROqfOM6h3Shq6nAH8h6wMeKLjZjrLXla7xPDqt1blxaotUYZU
dWA+qMCqFyw9SkAqNQYMaLmOpqitXRAnLwM1PqlvOa3EFK8JrO+7kaK8X4ly8Aiq1BwMyAlqYCBz
vCsgFDfL2WgikhHv/ZKrPaNIVpw2GlEE9IXsz1ir4m4rSCXfEsBo8orEIaOtqjpnTuARo5kIOmEV
PvJ5tomIUw4rUAJokpq+uc6HskaNFPUn4RR0TookxvDd92dtquzsSxWTy2B693R6q7MVIGNm16Vi
dw10iXjvjWM3SKCYRSkP+dCpV2xn0MKsfMaEEizK+abccSapzq4sJVZkKRel8AX+r0vt2tELeoW7
pkheDE63W+bD8spRRnkRhgHSryT4BFt12pJ1dh3mWbR2HVLYaVziWhhGCz9x321oy6E3ZJa4qSeU
V4YxQCWhk02s2JBcLOp67MjK+aKSaXoYaUXjv1bOp7xpsLIS6HH2fV8DvCccqWIjuqhRIPFOtBTA
A9wHVP09LHRb3JAH+yWSB6XQj02O3AFK+xwYB9uGS20X0qbl6ezGsvpC818xXgyHiynskkNYZQmK
OiMy7iRQmGsLcSodd+uYGMOWTKmSCXXdrQTlN9yKnpz42vR3Pd3II25mbJ7N8GQkOt4KAQBex2sm
YXhC09ldA/q/YeC2IrTG2OBu6M8BM4hjZ2sO420uD97cfFJudA0KISKdtJfbxkqyqy4x+puhiwKC
QNty20njc4P4B9uvdm+6LLZ2tU2jsfefcxweFcqtQz1J70Rr4QBA94Rqvv3kYJU0wwQ0J+xGp612
8O3EGdUhKdRTAHpFBDZybFiNu2AwTqPlvVtxfKNlkmzrymCsNwavwgvKrWEOJtKhqjwp+v0bJwN/
Wtfu/NZi4d+4De9pbJctAfXVKrB1ckELhUwM6ds4HEHp6moq3+lkvhAhSfPKyOS9QSbeDrDdAqgc
vkUqGKHAmuGhVz6DEgb7L3TR3AtU487WIBllhd3p3JeBC2KzxzvTsVaNUa9JnvfHI8d+IBNzUl1w
br3kZDidnMyjRjAh96HKt8OBwUIEocCZr7CsxtcdpgvPZha+LWRvHfEJ51g9ArOh2+em+7FXHYmL
ZWjC6i7Cd6YF/QPdP+gmahj2Doezq2JIPxcNuIFABM7RbgbraIf1Oz2ldOeGHmSkEcb5p4T+Iz5Y
YCtNFQVnw22MfdM6sDGFEyQbH+bLXTVrdRUQvXPjKpuk8Daf9jTbkbm1idgPiwiwm1uf/jJY/arq
yuM8pcU5NP3paERDsB6HhqZaHRsPog8Xqsgw7JiJstu1c9S10JnU/OAFUYxu3i2bb8qdsO966E42
dTVAqGCf+JL42qHn0qqTlxcwp3KjfYznrrtBcQmzHCP417wEA4OHSgXEzhAylsWJi2eO5v/QXyBC
tXYqgzyL1GBHU2CJcJnKnUPCH/a+T7os1NdkUFxYtuxjKqzsorfafts1agRQn2N64+ITKpLa9lZY
hn/NYEGTtZqMCMele+jR93+m/06pB+/E9c6jnM42fZ5EGTu7EjthOYCgdMVwwj8lUXes4hzhSHwG
zyDX1cziPRgWyYhxeqnLYU3MpnUq+lIRtzMS7ZtamwgrxEXhZmpXNfk+6cbT7Pnl7dTbzi1uwGw3
wioi72B6M4Rx9EumG/BLxDjdTO05wrVIe3BvlfHGiYOXZbS51WNxKaL8Cn3qvG6M6dwSN7IueJD3
na6fTBDVDLhQJmZ6ZYu6WU1kaM51uyZ15dUjyYAjfW/sZcMhDZYYit9DZqhjOs35hv7SpvK8Nzp1
zgZCAX3FwN1FGXUfgYzePsRZ3CXDl8r43JZERvKOmuOly1a2seYaKpE33U2TvnORudojV3JsTGuX
xuoCEs9D4pnpLvSImHAdKq6gOLtTWoLDuvYmWkLFrPdNAMNlKpB5xgxfAC6IbJMH/Vf8gMPG4pi7
FgYIEStF0Wq5m8Ch/maslR0N6b8VPRGp9mmS3WVG2b1kADPHF9kdc2++f3+GJbXqW66xn7YkOzks
MqHD3oi3hKlXiGfDwws/qWivAhIEDAYdMYajmbPENeDor+Ewnsew7TcJgTME84SPrbK2ieg+W3nx
qWjTr30dvPtJtR1EfAjzhFZ0X+/riGplSiZrY6G2ZTDTrecygyYsbLCCPYVvR7DWNLXexhQZBjy5
CzvGdVXYRVvSrWFkc+MZtWr3k8e95jQAtAO3/y7on0KrBDphmtUjioEd+TNXhLGwWZI36hSuze6c
PuD0yvDAVY/oBU7xuCH9I1xNOmtvwf5s8PMcGW8WJ7OKx2sDqtuTXJZNo1975RejtbDG5Wi70OFe
GLzJLoVOSTdnGrtDXVf3pcYZarbQdjNYSSOtt6ucMfTJMHN9mEL86mueOu+5rMgqbTJDvqd0IT6n
YDxG0m6RGJ+o9rmpRbutAkgPaM7W6VheJTyGnC1GgkNTUuHJeaDDqCun/tZb3rwLOmzpRcVTTot4
Z1UO8meBJaqOcuNqqKNy09om5pvglBrGZQbvDDdA018LTEAPEBNAe2SjuHJq7S8SbXdbGXa9Tvhn
N2g2NOO+rnky42bAQN9fZ2Zn7sI5LfZMiowz7DOxdmYvu6y8wH5wE5oQFC7lXmIe3bbl3WSNfG2P
hc7daFyFTYzUlmY3ET+vfZvCInY3A7dwFvZ04Q7lqmHoaSuJMyQ6laT44H3Jo1PjRvupj1+mui2u
sR3IVZH0pyRfVqapT3bJAGprcK8iaP7nRvUVMubKvKQmsVd6YMqRW+POJjZ8crrPiejtnRrny8bz
2fAg4h77OG0PDVOQY0c0M1uARGrtQ3xtQa0V1fikmONRQg/faCSiY7ED/NKtf2K2TaGPAgpaRY8N
sKrHfRFal2HU3IELiHecIm1e5xK9txM9p73D3pE1AdqI2r/uRWs/kyEUcDhHluAYCpG+0QKAZPbv
WgG/K7WcnWcHO1KI7lWaPeaCiRsZcu+96X2SRXLHbkjSc0TEPDNz14Y9U0tbPECBQ/aQAYOdCPZa
+0PGpqs8H+Y037P0APQP7XybDUy6nTx9lUECkiicjE2Cu2ZNKEm0ZXIk3zRHfqRVG3QRmAVzvRe5
f8oTLOBwCrJt4OJmCnSZPZk2KnLkpkA99EYnHY5OA5GZEzuPEt3jOvX0KQEpWJHPEsJcXHWeNSIf
KSH2EDO2n0Pjroc5sp21vkyXtEGJabMxQnJ7U03PzndemGLiTzLs9LIu7AnXn3zDO/dIYXTdQWDD
MjHfSh2dda5eZMwkE0r+oc+0xArj+1QlMSA4UzypxKExrHLqclf62wpYDUehAmjRzIQrDMWlZWMj
puBN95Sc5Tc3yib0QhWCKqKUONCl8CS07vACmC5P8Vji2Wm81D1OuRHjV3XbS+003d6BCYLnfgYC
E5cT/rFslvvaVn3OaShJTzLO/Gdj7q2nmfTdFQRB4xzFCCKDUBNLBfMFcleAEzjMvGNNWvOD7JZG
Hyy2jsdwRKck0DvcIIcI2aqmaD16mX7KjHRQu86LnsO4pSkws0oDRpLMBJDXT1d2ZU1U23n+YFfq
c4fn/BjERXaqCqnXjC/lpp8ojXOjr9c4RtFghQ6ah0ipY961zsZpC+dWMlbF41qII6tedI+qJIZo
JIwrb57YdZ0W5ZMmIuiqtWSOqkYYrwNEjduuxafYqla/M9LrTsk8mZde7I33sLjyAxglvZJYEfIV
GTOow3RcPUX9KA4w4JIjL2N/zQslFToln7JudpG5NSrzP5naNyz0yk2xtcu8umN8FH/uGltw8qr1
QYeSVnDYGHcF6LAzZt9oLRvO9HWZ662VMeK0E+I7AtB2e5fByQZKdYpmFnr1qiSs9daTKYVjTaSV
B5vvjKdmxNrV2F9qCNBns2u8E1cxihn5oa1RTc+Hzg0vYm8RQ9VVM9v4mKss2pbu5JMj4AKERN0z
4ha36h2JSe45SYB5YdgjfK4xHCwf4YiBbOmfX7thWW17xwVfA20RY3ak7Rd7ysRlHbTMX3qdbpwq
qU5J4JFdm0G8xkKCDitKfKLLZfxgq+C1ond3OzrTqzbo/hXKMfaVF9ZHjcV8k3pWsCYgUm2TKoeM
0DpqqwH3JEsmQNBhts8uMyqUTSRo0fnzsWCgSR7lWjLNzxB7IA7hy4b3qFhAwiThphw786vuHKQR
agDG6Oj5QEyYe9BlWe7DvBNHD33+S1516zjHkCxyxlcwqagq6aUZN3kTtt5ajVl4MnCYHgBxeW+F
KMqD19XGl7Kbol1byG5v1yGZ5K2n5EMSZ/Yns2GeGBsey5XTI9rNAwsFIZ2knvbMehjr4IasrmLN
dm9sTEKWDpUz9jejOVS3CtneE8tL+uRhDboPQt+5EmgT94VsLKITAxaBFOnGXYy8+Uh4aPqYV/bV
MsbnK4z5AJRy8IdPCR413iBTGR71lRzztQYagz2ktJ4sHZqXo8uwZhUFC7oAZps4qrwyr0fSBp2t
CqbkIgFS5KxjZcR7B+HFTSDG4o4EmYyeAJaml4HoV9DlaDueB/YtOOKsCZ9CfJLJWqO3NOkxWQEu
Tztoz6kV23+On/6jicD/bZzvRRz/74Ew69fy2397/FZ//fZjz3/5m7+w+/T8odqjN7Zo1WMtUcxj
/sLuS/0HLBYU7ct0TMofLCUmyUUezG3U+crUuIQY0vxlKTGB9QsLDDIKZsZGQv9H1H21THv+1fHX
/P33cFy+ADHF4Gk+DASDzJaDVtQYozD0MVFLueE3nv2yHBVPOEytz4ghAorL2pKgX6p2HXk43vG6
utlrYcan0O/samsYhb2hjm0k7D6RXtOMUK/KLSTnPpHRno0G9PYYKyocx+RZPJMMZlxzwhkiTgZF
9uRR4l8Yo79B++WQlsgE91CbnvHUUdbR3SimPQ51/SUWynhV2YTouTSHrRLJvNb2bHFk7acjwGos
E7aMHn64qTd/XpAfaehyuQ4/XSeCCRCCMzVWYLKV9WEyUkwxjJbcekdTLx8sgf8VDwedd82wf62C
NOPoZIKCDTQwRgBP3Zue0KFSNzhmwQoVLJRBMgNBQMv+UdgJWARkcZzZjPCySIsy3caG6MWqrZGZ
r8yOY0yeqPk30TF/+zuIcwBDJBYHyMesc6tvAkcPxXtVomjLfP9baCXTPi1jrHO2oddeUHytyxFK
LCsgA+rQvvMAX6/bqTEocVgL/TbghJD6/cnXcCa8TFz08SCPbhDWZ4gy6sYCUXIMOISf/vkmfBiU
cu/ImGAvWKZdDMrMD/r42qJb1XjBe5752UUuXHXhBigxp7aXFwt38zeC/I+eIT7PM20w+NxT7ioI
dJ6JHwbY85AyIJfOt85Kn2kvPgDNM7e6JFyxxYp19odBMLyIcjQTBc8+wdD//Hs/Kha+fwHHptBi
VM8xxl0uyA9fgPHYWLdj8S2awXpiVtFIe7omrr4Wfi7f59SvxJq9/Uj7h5q36sWEJFUS6AUhZ3od
zCrst1mduRfpKK917gjAeXNafaaVlgJSm5xwo0RbytWcGdG5xxqXbwsapY9FZGx7WyRwn602xDOP
p3b2DKM7ZGkdPOVsj3eG7zKx71K3/I05ZYkU+fld81iVXE30gcdsXosPP1tZA8OdsH2z+rqvVvSN
p9NkOMNzPVacBGY457sCvtB7KEaJ2Qz53rIW+M1V6qY2uxlhG+DAGy5ZAtMaRlu+DPensnuyDdFe
hbaaZyzwxA0AxnlE9jhc8T/hkg1pabIMYSgtw/rS1EV0P7ruLXNS5zfiiF8eZaa5PMEU0YD/bOj5
P99ZXg5Y7bX+UlYOvWk/nbdpgtTQDEzYy+AG/9x3fwp3+HH5sv7u8/hIkwXMXB7nZRv44UmqYuD6
1lR9oZoenyneNKzPiDlX2macYjNPvloJdJweYW3Y+iWzHr+5kySq1ZC4WI8AuvQXRVkbi2k+tw+N
mSfBpqbTv08zzzkawoUAy6S67dYIp6L1PMnmNnKr/r7POkOsKqRWnOW1uJ5SscWfO1crUThWjY4R
UUxtWIR9aa8+eVbUvfP6m9fa7omHjGvvryrk316NX58v03WUrQQB8YJm/Af3W6bQk4zZ/AaSgbZU
UIvNxCVbjXEdnokZXc4H029uwAfRBc4ePtIW7OX0h4WwPmg8wihyWoitbyKtXUAj7byRqYPtP/G9
361av+zovDSsktxnD5ocTs2fbzV7Ne2iunmbANrYdVHRpmub9MXEthTPXpGs7WCYD4mtIaxGrpN+
BoyTXGKCH8bffJUFgvfhRf7+xDHrQIhOetCHrwIVxHFD6X0p0NG8JATEYcSDCHWDJYFj2NiXSU+6
5+Q8xP4glqS0wHgmaXogxoxjU05s+7WRxeQDMLvzPxmBfm3HfqqZBkUsPW1YvuUmBHeOdXmVbylb
aH/SilJ8VoZw4Z9XY/XrO2QhweCiLvZbpFMf3lkaHG6FdfAVV34BNQwS9VfR1ATo8JJf91PbAmB1
c+obZN3mtuS9+YZsG+8PB2F34yyWzqo2E2R6SCCv5oJMRjMKI1pd/IrXgUb4+2T3rAfSYDBLzJ1E
YpA2V0kwqWfQEv1jVfjymlW4J0nCPCR+Fd0mePYgJ00u+qEIHz+w7BbCDQ6HIj/IqZtekrSrTUbE
6YMoW31m8DWfVVl0F2aKiWBl9vHokbMU2xAWcHzeom0ncbsD1HSMkItVv7mM8tfnE9WR42Cu5iTz
q/vO6ttmaAL5WstQvKiOMdraDBUiOaCcM32RfKqhhHtjdrYLezw64YgYc47TU5wxzCOpWMZ3DWPv
jfKXmEMGWp+CUBJfGLArvrcADlEbZEnGsTvogLK2TXH7/Un4j04x/2/SLyHf/fBS/CJvunht+4/i
Jv7gL3GT+wfSQvTOjuct1vnFU/rnQUeKP5gcalJi2O+WpYni+a84I+3+IVyKLLwZ0ubkvmyEfx10
tP4D+SDLM6D4Zesic/U/EDep7+vevyp4njdlEa9H6YvpBSno91zDH7bAhC4GAtzYYaCg8/fMa72X
nK1g3hRBt08tI/hG8YqtrguQzvpzmnQAabrxkizOSu1ML1WPdr2QV7CIw1LzYzuIt5NVogaeSwRF
NXsOWSdR4oitWUhkUoVK03zje1VBL5LAym3MSdA+eWOHVbDmLa62uJqcaJ1gou4w3opix+7ty7PV
JvawToYwueeqgcev03l8G1VRG/tMqxapQgnljkfeFMMSoQwBy7XGCBA0Mvl4W5Afs0tCJfDejb6I
mGOl8TPie8WR3+492vhTRTCpZYX4/qzesF7TaCRnHes9vpO5UDV2zCExTr6Ji0I3w3zTe7xeDY1X
pnpFBoGvAgSfzvWtrxO2MoxmDenQlkxfMzq33RPJOMzCLBDPl63MpistJ6ytQ6ymR1LKdbjFaxLS
zkmibEeCoPky5ZoGol2q3ttVuT8/12EAsizx8vKVKV5tr9qETCrM3gIpA+JroDJhT5r7Fs2L87Ue
jChYz22oOIqVQImdzmY9qapUBZsor7v3UAfRY6D4mC2+qmWHaRzEVvGwEFmIcjMuzdBz5lM81cHD
VCra3l42zLR2OJ8hCg4BmGCUn7NNFJhomNO2CR5J/sDHUGe0CffMTkWFo8wGp1zaiN1OmLd98q8Z
LottnoboMKbEFMTCzjmszymnXAr62Pza0d8+MZWCYjnAcU4w7ybdVZOWIQhLyc/h9lpo5NTgj3pX
zj0e14xgnzVEnUW8hqdXrU2Z9f4Gp6YONnndljVIz8589lq3ItDIqbFjGbLfdIUxOVuzpAm+mhSe
+Y2QTYfKHTjcBtw236F3qmA4dEz9v4BxzJ8VMn+eGbcYv6gSLdMKW69RbzulwmjDHGz019BYeJTq
CcDxWuJfuKiF4dNljhoaZIaTPMXQhnKSanXyFYoQA+swcuyHjP093CbuMsyqKhRAW6YkLZouNIJt
T4264nCNz2BylltfjCm9BIteXrUdAYg/qQk6OUPpLngXbjJMeyQ2mc2QqImS61EkpNkWnsyrTT6W
NBAqBvlr5jUWijfcxo/+HHgk7Spo1PugRjzFpMmaH0n+YCONJkmsDwdfE45+XYNzDMG7hhhGFKi+
TJkW5Uw8tBdNnA7M64IB8Q/Q1fYzRlzryXdrElNQiKtwXZbg5y4tNyHv2EQEk+0TlL1A/zMnV8cg
oG13xKuexTsy1pW7zuSo230aM0e5RrPUicPgmLh4oK1yz4mUl80asibe+jr1Zr2eogW4WFfUYHvD
TX1nXYI+J0lUIpQ6gXTw72kH8iaLuRjCDaah/tat3cLEXKhSfRjrEb/VWIrE/Bzllsq2jpEWACpS
mo/ItubmGZCZJky0GOiOAs7E6iKnuF64ANhQAVfYcUJeSknCfHmNzEP7t8EgHcoY32j6jWxrbyDH
JLJMaIC5Cq8Sy4veW3sMwWEnxKqz9JAyitY7IX20t2fxuPTO3K2XlPFb0mCs2g002uTGsZhxfFFG
rz7XxRx87buWOJOQfJ4tDWI1XEQd/rM1x1fxyNFCbYCOoqCpbdPQe1eq5MksLKBkOuyxTNRM556c
TDbVRWeKCPhIqdsnOgzphESyVtOq7Tkzb0cQfSVSzRjaumJOl+DMkjZmqonJvG2V+TZDH/TF603g
dfVgofEa7aEjgMjVM8THPLLuQQIhIO2E2QG6Fw6lFUzROtkzKCDxujAB3fOxzVOl0uaLNSQtToCi
apgCYi0sMQcq+ucNdCVaR5q8GbyjfmduHTJvsE/NItyQ6mLGHMYM571sqtFeR7EPpC/uWcWPvh16
SCEQeIIZXKS9PE4JHSfSMBzQnbg11y7ApgFI04jLTIf2ImrKlfscsQGYe5iJJmrZ0q9ZPKjKN7U0
+uYUzj6+2jBKau/Yk1Tx1tQVg7exreZ7w/T9+wb8RHNAOPNCGoUPylTF8z5lMH2a/Xr4orsiOHe2
J4k1aDq/x8DSr7uCEWatGIwNTZO9d9XkEQQGmf3QGiGKBp+PeCMapXzH4iJIqTWFw2YypIuVzgah
QQM9zkYww8H4meXbgbPGI/pMx8oc7g3mcHeza7dPbgVUet1HY3fjKFUP2wTg2lMSGQWNLgRILMR1
ovdOxn1ZhdGUIvvxsVJNIoSPUVf2wq924pHQbeb1BIjZws5XZtvvVZ3qT0WXjsFmMbX525C0uQI2
DwPJFUJw76UnPpi+veeHr0nTze6qKJd0GExIBRoon+oZfS/N/RXL0fzO78EZwJTU8xbSL80vn1So
ajPl4dBu3Lwer8M6JFGG4c9YraGIwfAVNZn0QBiAQa6jJk9MPOphGK1DzH32+v9Xxe30XcG/dHv/
/QiAu9iG/414j2+vP84AcBj9V2mMy+IPPDeObZrCtZYS9L9KY7pAfwCDpyYWgoxd2hH/qzS2iGSk
X7NUxY6lLW3yf/1VGlvWHzwhlqBjTz9ngU78J6Xx977pD5UxuY5MGvh2CtiCTQtm8cr8UBnzwNjB
TLLLTWw00w1VDmQUTUNbd4NxBY24OIxB37JUIgCKgoG4ORibiwJqai/sJg0JjUoVblb0wZcULJzM
8ON6K3DLsECl4Fz8w+X9m2b8h8YsLjkkqQKBCtMLnBTiY/cM+CvTDHAsN5GcjVsrAK8wyqTbpTXD
Z6z0z9WorHucLnicjMAu9lVgG7/pUi69i58vGiMYOE4e/+H2yQ8Xra2KsFUAg2+M2FbX/uzI16w3
q6OKeH/xpibNRlVt+PSbn/5zI2n56dwg6eEPFMt/WZ6kH+9VGI1NFcimuAmbPLKv28HJXzRDnKtJ
InpT5BpezGUZ3EcY5aGy9AXmbK+cocKGjo/LNhtz91Zi7kVej3Z9K53a/I236uf22vev6AkTsg69
NaxV3oc+SeZb0MnLPL1pvSm/GNDXrEK47TWaI3AWGDYcE6zNqK9I7RrT3z0by7/+832RxAJBN1K8
aw5nvZ8vUAOpxnK8Jr8Jo/qKqpLpcpLEV+y65uWCezrZdopplC0Cs60ya9KdQZB4aRSfkoksvH++
Xz/3jLgWGHdIW6DhgaNG07b8+duQOFjAw2ns6ygd2ofIbCQUjVijOhrKF84GzW/mVMtI4qdfv3we
v56xBEduHEU/f94UxMS4jIm+9mbUdNoqxKo3o+ITiYXxgBLYWBNto7Ypk5aTVjQ9//nnfkdwffx8
83uXU4MXI9/o58/nMMbMiZLnGv08BBjYW4fcTfO3ymf/RBi4gdarriHUho89WoxLSY584y3T/GSw
D0Hd9795GM1fXhiuCK1Q/CNoipZe+8/fiD6AKC1UZtcG9+eBcwx8FA+Lya7Ujov5xHbeFdlnayRg
BZY449ARt7I3Q9T0CALBbJttGH0ZyNR7G+ekrf7cNf9tL/pvbhhXiUvNmIfGg/zw9UplZcgXHDDW
ZoLUr6tVcWy6bHiLQ1kcEzMZ39qgwDXqp/l2HGfD/s0T+utiupgBleNqOjSg8eSHKRfzJeVFYaev
3T6e7hCT0oCM0XpwWj/D72rPWZDNOxNm+SEaxxT/Lt3D3zw331fLD8+NQ4toiZymRcMB/ue7hOO6
sOcYi5Gnu1NrhjiYzbHFWeM7NynYp2d3HMDn0BHA3N6rEbf9bQLz6GwVYNo3aY1+tJHNa8cAZTN2
efQ17szu2jYYvoKlptNNW0b+5lv/sgVYy5atWGp4XSz1cS1O9UBSZdnGNwBF9XmG5nrbsXzTXbVZ
Xh13YlqnU/fP7uO/fWI++GqXNUU4zC6w5zmLh3MRFPy4Bcy42TijFNGNKpexc4836G1WnXklPKRZ
u3Dpk8+u0TzQkpDrpPAsrpkup4vAICCa8FWJHaOjYf0gfr/4/83jZCrb8qxlasnIw/3wQKOr1lTT
rXtdlaI42mMxXxFE0byYZh/tc7f2Vm7nyYM1KxQmcWycCjg8v3mmv1/5D4/TAvGUfAPuzi/WY2Rs
MJwaGd6MZR3sab2VOPyN4jgYhnPbEJOGJpa2yC2QKN7oLNRAQxrg5Ksl9ulmIhMVh3RMdgC2wPRx
UuqTz1qGki9sqlWGDOEM/FKf86IZ3vzBdG5HVZXwYJQNwAZp2tgNOdpcR63ZyruDH1fnQYDU2pCB
SktiCHLEmf7E3jwtN0qIuX2oMPJQ3yOkIzuqu8MOTtuQwRFawAGFHmPBydzATZKHGuDGtRfkw9s/
r95/sxZRBno2tiub5+rjZpX1ZCHANYlvVDTY8IEFzhxFXl6opLkIEPursAjNHRCtbKUaIuD/84/X
mpoKLQxIQL3spT+UoYGXziiZhugGGSe4BcKMyWOeNL65uj6UA/QGTqYpuFPlvJWJJW/++eO/+/9/
fmg8wUiQktuSSGw+MhGn3idibwjSG7YnnooeLf+2wnvGfqHn4c10Vfny/aEeJ2Fe1U6Yv5u1C0Yp
R6XK6Q3fyG0Jgnpf+C5yzJbm3f+k7ryWG8eyKPsv844KeBMxMw+gE43oJMq9IGThvcfXzwIzOzrF
zJK6el5moiui05MEgXvPPWfvtWkD1qW0pZ3Bg9rjMYwYV8M94fKlOb6RTtpWuegv3Nrnt6QUTftE
cXhm6DRYxY0jdP39UJcZ6k0G7dLU1CyPdGmt400JYH62Qerx0q3fsS4mQ1WEk7hopO1IoOgmSZ1U
J42WxFaQrPY17Gtt7eVu/OBhyz/BknBWutD2a9qS3GU4QowDirWMwGY4bd+slX+6t0yZa6STlcGq
eVGWNVqpJC1RZHuBUwMwZta4fUbA0RIFrnQlAV1+QdGBPFrpvZnQu+o3N9fvhRgrEsIRSgFubuXy
jBMzFC178Fg7t3Wzx96KxidqXKF89p5HNSm1b84H0uc517hMw3hFNGQo5Haxv17uqwaxDZGgtTuO
TFzeED/SKoJUPzlXgWSs6FPN94eJLxqNXasmiTBEtgiB131TYvxhw+CtcFRgi2fexrHl84PlwE0C
xWTSIBA9d1OZpQWKFOkItmdPoZUkgnsLgDC2YRxu4EDiqfV9S4d1acyiQGjwRQbNg+m7u6+fuN8O
CgqnV33c88eJuHjWgfzywMcthAzOUeLO0Ft/IXUNhmxZ8WZymOqPUppZNngMgI3p4H9zN/yhKhzr
cSofXhUM7+UuJWm1a2LlVXfQ+4xT1jQIKqskTewi4ElhMiNtUeQaSJlIx3IdsjEGQSO2UShbg6gU
MaPv0rZXHV2gKwJPqu4fPy7cMixE0KwoDHliPn9luVhaQFXHUhkDz4kOpzFB81o/URoVG2Y81Q5A
Oq1T7DpEUw2R/vL1V3M+Qn9eDJXx2oBKRe+m0J34/AZEPQp1El852aZo8Mo+poFkAmSVZLcjlaTy
EatLPtBAAUdTHvTuHTKRAHQKK83JIpD3uy2d1/vq/YxP2y/3So3yFUKXp+7iWH9wPX8lWcHHN5/5
96MCn5nnlr4CgNjfbgqTUXhhovHfGYwxcGMPVT13WI2XSeH4G+JY3A1xO8I8QU+MryzTrtyhyZdG
k4RLzxPgbcH3qN7SxC9nErnX39y0vz8uFrNSztWmzsOsX+KPXcS7kUpm8d7tHHmjhiqwMA+YwmhL
In6ICZZl9vgzcJ9yBFS+Wc9+X0ARw4mosjCEsElq8ucvQK+ifIg4QO+LdgRZRZ5enczIxAtU1jIY
U4U+0Nffx4V8hBV0hF0oiGfHJgLl3HhBfvnOvVCWo9isg4PmR8WkxhWlAFJNlbmJkHx2XkZpsdAM
rqXqOjIqzNS5Vu2LpBZmRhZnjwNZpzO5MMR5iDbEhvfKFSMp47pC3zFKJ7p162A9cf3h7twIQT8t
3n79KczLu2okegCTZ7lBAkRlc3HnGrJjZFrd1zsX3PjGKuR8rankOKmletOT3IldUAo3KV6rwUaV
FL7WYX4qpIFdys2ZiEhUmssxgXla+gIjvNTB3NW0+r7tcVIRfP/A5IUioMHF+CR2dbroCqoNVzHz
WxPG9zsWwn5/rgBIWkiXsDuGY0cd+mYhIJzHop53ZBpr3RNuE/k+rI1mSb+a6ha4whX0Tt4h4i7E
JLkAQxN3QN5CIsMMlOCiN6wdZqd09Lvq06rXTHSDQkbUkW8RskXkxty0ev/ZMDvGslEfEQ5ieqG/
OHdBkkAEj2oE+FmH7A7XnLEhPKKYNVpd36BktJlt7cipDOaNM4wTokR4jjWOWaXLiIrMGW1tVpVU
L0ISXXGqYeTLGM18eJaQnAxVSZcu6sbw2u0AvjJFFdeBE7MD1sHwijBJevRjBx+UquVzuvCMjXNN
9r+5iy+fGwBDSHzpg4HclpBAXCykID0Skk4KcZcnGoUYs/9Dh+BnG6hajJAp6L4p4i9vN8oOSlIT
yCyMGR7Vi4emDBQguXqg7NhKq1PRFvmiJxEmZmjXGcrs65v7LIG9XJbpaHNX8x/Ds/Hd/PKIClrV
ybBY1F0P4htmZ1Y2d4yyvbUZl91rzCELtAjMRxt9RXjFobOZqUbZbKijT6bvmaQKulx91yzHZHrm
UUggi2jZi24JiCmOrkC1NMk3m+vYOb/cTGjFM6BlSfvDGXVA8guzq5R2+LhhIZAtXkwKKvdNSghX
DfBG7xhlFkq1NojruGUy9GaNJXFdS8oHPLp2JbNQTC08vjYw0ui24SE9fXNpx4r44tLSjOfmGw8l
KPou1o3BBMBHsp60K3OxwYKiBNI2McJkroLzIMIxs5YozJ3bqCG0eJDq9pbYh2mcRiVURf9dE9Wm
/G8uHOsZ5TPNMS7heGF/+bp5zUEVcknelfju1mUpVadOIrOY3CTjJqBOW/dO2i0jORgm4wT5qUFQ
BKK7MRcmWNUboaqVTZBWHEsgEL6qqHz/m8t2nqgoqswjftlJ0jrME3kSSbTGQSbkhPPstcC5t1rI
pXWJBysmMPrKKON0LVriMSsy6r1BN5ccz6ud4HrXX3+PvzeJePAZVXO9xyr8shvu6q3phOTD7Kys
pTVEoN1j42Qs0JEnkjppyMWN4nIxv37VP7RheFkTESidIt36rTdl0f2KCiGRd25iuS9yHWJthWM4
odgsZ4I8tAcyy7V1YWXGQYE1svxxCPwv3oWpoOPmzaC70i+WBytsOxeaobQLgZtEQGZM5t8Cgo9g
BApGdfoi5oPzrCQYDoLx1/EL/sPoj/EgxowMvLY6ztks6bKvYNRFbSidPOzoPHjrNGX/lwZTfQ19
VdoaMHY2WRdtR7X/tEWU/jyUqrn4+kJcSNp/vgeV3Z8MEsqaMVfm1wfHaKWsojITdx0HD2UGS5lj
9vjguuCrwYvGPlV+FIb6POkHb0uWkXTTJXn6nta+N0zJEsoeHXdsP5dtUZ1CpS6XKCDkAyxDDQcr
x1fXb9JlIenlKU4gpGdRD2VX693In5OlQfMzrXzKBHAF9MHG0Y8xtN8e87ms43f6ed0aO6J844gJ
EWFdDsYiRHT4wdufa0REIMxWNTJ/AcHaOPR0gdcFqFlUd/lzQAjDkV3dPKg08Nc1TKZJ6mrqwhfl
flMk8o3r6+qsE0apBDaUGdnNw9Qt1fa9APaxTSsNXUpDV6Mbzvlcxt4XyvKOjbGZ6CEKhx8t0q5T
lF0+AIqaNhZ0LxuGSoO7U1V5FDrwCywZ08oD/01lwERfGrupTFHo4gqpoq2pYMJtIzeznFS+dVMF
+aouSf5EyK2BMmiTh5wwvX1mesmsR9pPMnURHjS1I+TJlLi3Qj1+q5BtH9n3UgLbfDwbhi+trKzP
b6FX1R9DBccpG5jXxI3sXnvsOwsrkge83EJ6ZzSC8JLF4E8hCjBDQrHHXZPKY6EH5LmZGqh2FoQi
5NdwhXGVWwK3Cqcy84CcKl2ajCoPuVV66zjr56gYHYgJxr3oCwdGMerITwEqAjzaf01JLtycC+dm
qChTpMxcKXkarAqj9BcaHeUuhp8U4vaEGuF1swJP10J2mm49tHK0TMY2WFA3ODWsvH9PDC/c+uBL
FnHiUGfGESEhSl4uYdYK97hx3xMED9u2lwOUlb3jLQvHlCeeEiMjrK0VZzJhXlch0LBA8naw9IVN
7JAWhx7P76/UVNtLKCOmejZsfHBTpd3WUrokQrg6xbnSHGNEVDS33OHOIGZ7HZml1E0Kz+AXz3+I
LOhkQ6dOu0GbvXKSmogxFHzAQFBkr4vOin7sVXrWQQEZu74F8OytkPAEe0GuLRGwpfvQ9cWFooU8
cpCzugMd5Tq2rfHw6I+DnHPPOK9zLsP5S1NyLiSCOeklCEP1mm6MsUjKrrfrxiIglm8uv+pbaTK0
5LlmbvqkOM111EjGmu+0mqBgRXHXtpAJSg2DN747FEWOu9DUvrrNCHWceLmmbRDumKsiJAwENSC5
QjJAFZvaOVyfdyOYxOQAZjmxGomQKLccL7NrqQ/hhaumsMqiNJoZrapufdkn0Y1e8AtBJOk+seil
u5rQAOwlT7ZJJMDtfpsBAXSrhWyk8Kghigr4pEvrOk+sY9OYA0GReXdVtGo49RHtzIEEysC43AYE
mupJj1ZjFsjX+5xM8BiiGMLCmnQWVfROZKnQW+h9wUNhAyVZzgr1HphP92GQwCdkqrMUQ8tce3rm
zNVcV1G4xHdSacgspc5z7EbhseoM47mtvQendJGM4qwmMoIsySiH2JphSLg6r4oej9mJbWjOGIU3
RtbKtEV1OOFhfB5YnLe5yFpals2TUnggrbokbV6hJ4dL1v50GVQiz6TgNYUyrRrludXa8kTZW52Q
1PJgnFv5HRkj3QTF8rCMexIlwoLVTwjCnlQVxrQytu0F5i3yJhwOUD1y1I3jEDavcww65VGczCzw
UWBwGmdS1mK5D1qvn/dq5eKXqNwlLJts22hJvBYk1BOw8Ugrtk11YNM1ILnNJAWpoVuY+T3CS2fr
gCGmaWOM6c2Bhle76o+ObOWrVtSzR0yfLIQVMUr5JOO+ng2tzkxfwUa4LIsgf/QwehNbPd7s56sX
9bq+H+pi5QVD/IpLAah7rBFxFEdDZouc/5juNdErFDDtQUFb9ha7AHo6wTd3JMYLN3KdA1BoyTgt
ulJZikbZLiUVj7/hVOVsACU+T2skXW6P7zsG+IerfJQiwuU4ncduBKVRMg8efZrzUkaKV3XKMsj6
tupH8hVBvKgggsTgBNBpK7Yc+U6PWdUtJb2VfQB7GO9OQ+IAU8sw140R98Cc03BDfvywiiF2LUJI
sJvSDLmbXWgjk76XsjtVgITSJUPZ8jlJsy7rqtjonfVAKmb2nlUOszgjkwnfTBrxMdX9Y9LK/YIg
5bkTeM3adBX3SscITl7OYF5XiqkscY9pV0hHSa1tdFskkHaSEohw08styUCFqc1kDOnXsRfvdb2F
lFlX2sEcq02rJnSBqEg63GXgImOlIjQWMsttGzc3MpYbYMbWjKJ0IJXAAIIE0+pHyzEYi6MAdehC
8JiO+3xViwgyAR1HV2hhFpDxaqHMBWrsiRtaYNEU3xfKTRE8jUwKCXub4D2AutpgKw3mreu2a7Ed
g5baVLwlFaJbmFXevybUfVM6M64xhf3tWjChq/IEpRg1S23l/pQ0gjdV7Mp7Nc3I+CoCsV8rjiRP
LCGnNVcS+oytvmaAj6wWdxAzNYJJrgssjPGAWLWw1BAPfY24ErjQsmZUssgbMlbbuH3HYdJdkxBI
TisjqZmSc0aPDNW/kUNRX6Wwvue93ABEkGXnGAldtZahWeyipKfFpzo5mNHxqY9Z/k/0aKJdVwwu
epdeap4kPSpvz63Sc7mXo9I85LDl3oGiohBKkgIBOkiOUtD1aaphYgSLJm0l8A4mI/gOPnifGzsD
SYudqKQSVVbb30W9IKyGLClniSYX25SlecGxJsX6nKgTBbCxCmWrcGHTUGpOZaWk5cMDfo9QHOA8
WrLr5rxD5sGwLJlbLjOFjBMmEDIUzbIOeMqH2mI3SwfEKkrW7gJSYFceRLipm6fKsR6bZ0Bh6dZr
6YyeUuNOMRkNcySptMgDjoAKj5lp3fRKq6/rLBMWlEHSSRT0ZRK2GhRNRzMZL/gGgrImMA+Jm45V
8ViVtq6uP4lRJ/DxQ888dBjBicCNRPkRkzJ9+vKcN5UjRA4mQNxYecRmYDcncI4T5VhHJkOTPUJ/
47c6B+eQ7etmfQxKfnVwRCploy8f3NLlDrRMlP2WPgBc01RvhUNbf7XkrtoWFgB4sn3MYRlVQrn2
y5QMUWEoR3hhzstFzGZpuQ7tLQaj+tbNTGFnpj5wOGXoGigOQ7JMzyNeWTDg2zSKzPuRGr1X92pI
k2zW551Qb7G+Yan3w+4IHWgXOgrp3E3DyxEyajQ3DJjKN7EWmoeKSdkmpa1mTsGw0PkSiRhfnrs8
ESlnb0npCA8Yy1MwK7lSHpQ6y9/TQmYSXXpetAyQbTw1stGSxNEACsMHKPtLFNJzP9GGDXke3SMr
T1HZDQDBpaeY6XU+IJExIY4++S1+8EkCsnHdDfKpNDP1OETZHsLdyYh06wS7yVyyjja2Vbe8eQmz
se4C4I+hMqUOs3WZQmPW64Ew5V4vkwn1iitM9BjQEwFYwjR2YMcqRnbUHDGELWf2s7yEKYXnTnv0
jKzF5G2qc09p2rlikJ88pN5KHRPrRdn3H0zDe0YSRuXmOcy6eiPFiCDnAM869IFh1ecL1Wsgcfh9
Y8wCVSleOzMj8Ux19aGfVolQvIDoAnDgRZUDjqtVkmmF/vaNe8+xlh3vL7hOvdDEpJL23ZURK+5D
omfaFrdy9pFYmU6aRO979zmAzOA+ws/DDkDnE2NvpxQPZgNPZkPOCAjGjjC3fGN0sfDk+Y0xzSSc
7XbX4cUvI3NC2DuGNsPdxaay6tu4Xslm221bXQrmMiiC68AR33O/5DiEVSE6RInJ5s0+ED6zIiL0
D33QPhPdZzGb6bUmb3ozlsCKZJbxXDbU8pNIL70SKlai3kUutrmpb9XdrilLq96TOezhGaGHkIcL
FXvnndRHCf+e2dH1H4HmtqYM/qI1aMRHOYeLpg+JxWuIXrSZRhmHQVQSbXIePv+oHyI9L8FzlZBq
M1+pd+c59blHC+gynjH5Tpe5zjlW7vEisKsLPN8YWnh0yInj0Tn/sUCU/H6a5lW6FNG6cb94EtrG
c+2RjVOpIOaUcv6jpUO9FY0zb5duuTm11LiZq4U8NhqVah8O3BqFGEtbNk2mjzpNqTj280c/KNpX
1nOCQcejHNswr0jICBVvnFEUmKl1L5IhRFyxPmasJEqUPdZhHxUAXX39o/Zb2KLnWjKC4MBc3q2D
taKneC/1OpyCjUBBC6s1vavGA68bt/Rl0aAgJfFN1jq1h91vW74x5oV0Jh+9Hnt/Vaiy7HQZGTE8
VJlVzahRQuhKZncA2VnuBNWoTgoMpTnpwjyGnkMuz7ikkr/CPyi42XmVHGHO7ahtGDJSLGB5h8Q4
kkYyF8PM3+YDJlObXgV9UXwmYweNT47sCu+Hmefz0hq6qz72PuqGMIs67/ol28G+zWNh0hCSs4w9
yyGiXDVO+GEoFPyaTYqPaFPuuldC6EQrobGCTeRRW+FVcW/KNCZ62zGNdmJZTYcdp5KOaVVXJ752
rh/VJjjUjjwr2LB40TE4H2LMn8NEAQK6yjxh3tZaTvB4GW3R1/MDN3o+d0KkVuMwXooNivvQmVoD
pwhTCt03SzCH697MkYdZrui9JD6hI8Rf+w6DlPHi4GTnFiP2dE8vWFkTUhLNo973GZJzRaNWK08S
8J/XxsB/FLOjczqJmik9KO0YZjE2Bb7aIRBFTjCQMKNZonK2hxEavxgU3jdNoqQzv43vhcjjuNq4
bjxpA4K8VCnQb2OMOEvOf7JdDCLNj7BzZylK623gieDWqRCgiVRstqyD3B8uaVLzLuTUELfMQM53
cBDS1HND2tlG70OhO28UP3ZUxcGulDN5XxIuksxgRnVLOuX9qmvTkyf4L4hZtV0A7tZjB1T7KRZN
4jAbud60JRQtiZbboSb38dVSHeDEXh4qLA1cMDW3hPfSoMM6iVrUPLZLe/jQqmG2dXungiM7eL09
BL7yCgBRvDI7oKmCNU4vszjvXiSjDulriZSJfe1E8xxD84To+uFK9SJxaQpGNGvNLtwNRVAAMxP8
p3ODxo2wNaDezCDRDLnR3/0QThm6ThRlEykn2lj3atTHBJLlWvgkEM4yLSsFMc1ZYhS5ZvIGXNHZ
n2/33LWcQ0pt4VLu8nSHUWhN6IYoh6qLbsOxfy3qqeNOZSnXZRvRFquIS7ckbwVWI8WnCZfrJDfa
gmIJ1z+WI0m2wEwPGS2urKwMuwXfncIork762DdeiIFcTDonFeeVFGZ0QJLi4Ks9BbwmtIVEHF3E
mGLg2B1PlarS4f+6KexIJ6fYEUPafIQwjne6I8dPHViQCXWttzuvbipqiiswaTd+4ZvbpqTkm5+7
hOcjEp0OmDW+EUl7B3TrqRjLyfPxjv2IZiFiOg6l6GYOZhoqGSavwNmkYmgeWpQIp+G8EBciHzpx
vHVQpRhOvQ6VU40aYIVGEvY5w+ptJ6vVtOtCfmnIocflzYtW6NDZCcrbi2LhzdNICB81vy+WfqfO
Cl3TtjTHhGOCBmpy7vRlClKsSkoCGEGEPF23WlY8RmqhTySkflCK6u547mxb0GnWOvbN6wYwS5tr
6rLSE3jeZ33U2No6NySR36X3cLe6lV66KQexnpykzHGJlhtbRBjNy2NYBsk2QldzwDnrLpixNlug
IumCSAEW1szQnhXZiNbiuPF5xJlsPQsqOArs9oPRjUhbpJHw4nTqXFNEysbGYTGKWiroLhbjPYEw
6VVc9R4zCMV6NYaeng1y9SYx6heIbfVS69OtpAykLNTEezK3cKiKJHNOWo5B0IDGTaflVOUN4GyC
nFXN22o+E2QV25o2OQuISzVk4a+qyJ9pLFL9lA4ZyLPQiuo3bP+uuqr7gE9Td0H7WmuMVgmx4W+c
93noH+xRxjA2Aoxc5F7TjYjvYRwApZbvTFIgOrOkIl0sYwlf0D0yaF6I/fF8L2FIkOappdI0ID92
pRDFtUjowS7rJDOvQLNmy9wBRGKRGpsljriRYCjfNmH23PvkL1HQUJRpQbgRcZqFaiO/lJlanfBT
ZY9mZqhL0bHkuVXE3rXE6cCWoq6/DQk6vXXgQ20tuBALPVHMhRaAVo6bRp6nqrk1OFRvrFSQ37if
/McGWe36fMd/3fz/g9iIORQmtzEOWsNhczECzqvATPu0YtxoVNEtzfM3c/DTVTkCrxtJA4GfiiaM
6SI++l5z3+D9tSVZMBVQW4nz/kPBm6PTWkR663wje/xdVcJwyBSxGI2SEuNyRFN3BfbGDOi6yP06
CVHX4H5DZoC1V44nDbj7dV0nXjIVs9yxvsFR/UFmhNJSVClodBM11qVfwSF7VW+NXN0RYQ/1crC6
7PG8ItOlwkbvh/m16Il3bRKB8EmrTNkrWeq9hyJ0VvAV/vzrr+r3wTBGKJO+0+ie+F2l6GNSbWo8
drvMoB6z44y5BYDHUYNKVzBUWby/fsE/XABoXJIOi0sBRiMbF0Ivyu0myGJX2PUCe1dETzGEqi5a
b5Lcw8oBwnYU0q5ZsENZgGKljsMOb85u86pY6b5u3X39hv6gxOcNMTUcx7vYzy4NCbKvUhNUg7Ab
VHpkhuNZr8VAf1csnHZeleVH1DQWucomsLWhg1vUuoe+MrMPS22J+pU1sZ70eobjmlB4bLOFsxYT
j4rX982TygN/VcPS/Ga+9gcdAsgJnC8E5SAg/k1lITbQNivwbbsqqcMZGM3qSsg9+kZhAp27dZ7Q
PVd7NwmcHgBC3MycJBE2sDojrKbMfBNrUAYb+Y9nu74k7QuxKq5akp3X5/3CjP8bGT9vGU0mMdQA
LqxLfSjhLonnUfbvQEBEG0MsFUjUarjwcUnNaShr66qlujbdXnvsuoKoYLd9lEyJU/F40KGnZM4J
bPC+eyR/H1jzvtgxMINgMiAA8vOoEpNvpnMWVnetVwZ3aWo4C4wZ9ak0wmjqk219iEkkD4qu41iv
WyuDMU9u41UHn1AP+socCyEFxejUUfTyFSxAOT27V76+UaXf9bX4ZmSm2/ARkY1fahFGcW1Lrp68
I/ly3KnHosXvw+zRp8y3eWcNjUgOcEoRPZOoGk5beaDTOs7zvn4nvy8aJhdqfFa4BRXjUipJzcWm
IzLwPA90Ra8Z3iwNMxGt3HjrjBOjr1/vD1JqZD0IwBEp4j40L4QhrZzjemwieaeMDFAaia+MY5IF
7mEVcR5OlDayimVbZEQPjK26r1/9D7uZOYLxuDtk0cLRcLGb+SBhhyjhUescqdq2lU5Hu9fNbW1F
NLGrZsWEIdxA74cu3KHOC7U8P2ieFdugJYTXLs1uzTZ2ocr+65v4R2Ce2zTmv//5KTvszI15TbO+
8F2v+t//Gbtn8Z5un+P38vKf+vQvk6/1892NsJxPPxnLnao/1O9Ff3wv66j6F71m/JP/6W/+zBG7
7bP3//U/XlME++O/5kLh+NVqrPEd/L0/eZLGaZGWl3/hB7VHVf8a/cV4BlFxIeoZN6gf1B4VkzGs
q9HGiaOSIx732U9qjyBJkEtHQx26zFHYYiEC+OlNFiT5LwTdrGfjfqaoiqH9E3Oy+rk+oWJCQ0BB
KoEm5f3p1sXtVuSlLPo055FJ1gXjD0HrryrJHI714ItHpXJJjub4D+FKyptXEdMKRuQsvpHRRFSz
gHSxJfmvj5B4OlwrbuEyl1ZrFJTsSimx2roX2G0Tp3unpH6cWJpnXCdgC9LJCAjobK1061t0Ic5d
JI06/kapoifGhfEmTYq0niaqYAt1XKBLMNTuejTE0pPLnOw6CsXhofcM9QZlhwp8ukynfuydiBZO
74VWSUk6jTKCXLC66JQZI0cmbU1gKK1z75Na+9pZhS58U3FcbPDjBaXMYm6EnhYzJgeTz+s7DyK9
vJjEXl+LpNsB9AhOUDOiI0Ae+SEFd/JGZ4Fg0UEdygmHv06ckI6dHy26i/c9WqaPgbzrK7AP6DxB
cY6z8sG/KWSSyKZpojarwIs04rfawf3mzX9eas/vHackUlponGgp5Qs9EU5ANyKoF2QRPJdZa2nO
IqFfSP6JTxRB4H+nOj/r7P8tZvn9Bcc39IvgjfRlzzNaGOOxTgctEJGfA2cd8xZq9dCr4ZzJbYaw
mMCfWpkLXrKJhmgbRfKKiPl7VBGzknZxF7ZXvzzB+x/v4Fego8rrXr4vNGV0/zGgY5hUPr8vmWNV
yw2v2QFNC3tw4nQlhJ3zjXbtj68iyXhnafjo2mVxmgkl9BHUy7aP0HNTFFIxy5W6+eZLVT5XHOeL
rGPjt4CGYWzkCPz5wyhKOCBvBvNoBCaZGT6QalIHwFOv5ah17rzaoxHmy3l/L+qFeFdougCmSxeD
51BCFc9Ie2nUjRpNFTeliR5Ug4c2Mw7fJTkiA0QdHGk21B3yso5k+akTqmZ2ZThoJLLmKpOteicp
iFpm5PJlN01UIueBMLAi7KNAS0nvzvVlRth5UkOpG+SSrLFEipad2KAYkojXXmITIWbj/BX/o83s
P9up/n8jakujTPjv96uN//7qVe9JWb37n7a589/7sW2RiUkhajLNAwBB0T+iJX9sW9ZfyO2hQ42H
uHPEJjf1z21LNf6Sx3OuiBLRRK88pt/+3LX4LZoenNARMos8WKrxTzYt7UIDJ0K0Ay9EWc++qf+I
7Px12ajFFro3dBibUX8xrfW+XA+YjThMU4Y62EpcLVK2nlbUdqWOUX6M8qZK0odTUaz1WyNUqilI
/fp6SEk1DIdmIlfui6Ay5YrdYiJrsQpAH5e/HoK7djLu+XDTDChtwfDcw44DbBSZ8jLMDNDbQdZX
dlQENFfoT8iwWJ2cEM84hYgWZVM1bcppF0fOxBfq4STEGFiQChnLLIhiW2d1YIRhIuQ3I3TeOSk2
ZhOX00D0MPOBBTPFNrBDqSV+Xgn8RZUk3tySEm/h5IFxVPNa/SGp/0dPxt9VZ9io/13o/d/Ugv8P
lnlY4796bu7ek/ehfo+ef630zn/nxzMjaNZfnFSop9j4sdvRxf/XQyMYyl/YnsCaWzxSPAfWv58a
SYPDiH2QfQYbGDsBFdrPp0b8C+s7Wk8qPf4SriSKiX9VuT83sa8CaM/b9793NRy/FKCAIC0qPY7y
8Bg+bwRiEtUxdCtnercb7Nh+e/LtvW/vXHvr2dv9++K0+nh4W938cpH+tJWO28tXr3pREA1Q0DUi
NJzpU27fHVL7Fmig/cBPXt43jGTHn78vZo/3z9v13XbzfPq4Oa3fDq393fv45m2MhfAvpYYI842M
DT58mt5J4kvhfXNwsz4XT79f3QsNstypSAjGz5naD3cHjmP2093D3frlHU+R/cB/T7E92Lcvu+Ny
93S7dO3l0d4vj8flZns8bibb2WZxXC6Ox9X4o9lqNVs/3Ww3k9XNavJ4s53c3Kx3h8nqY32zXR2m
6/XHN+//7DD74nu6PHiaOrxooeb9Xz9dPxxWV9dPu6f1w8Nicbu+fnDt2ea4mS1Wm9nxuDvu5rvx
La4ON4f1zWy7+qb8sj6fwX+7lpemrtRPw6xUztfyZbxtuJYvL7fve9e+JYOHy3h8v/W5loxV+CFy
CPu4eL995/LeduPdfM+fvM/s/aNnfzw/bj/eHp8Pnr16PnB3Pe4/uLsONx93H290Efjf3eHjDu6A
/XDYbB6f39YfN559ePvm+l6UYb9/povGD9AmmYELn2k6v55eXU/H/5/b9mw5ny8m9sSeTfiJfTW9
+rGc/y3Q4hJzf/nY6xfFLPLWLvJh2U35hNyGh7eP9csOw5L9wlHYPm65Vom9eVzdPe+ft998k+NT
9dVNxbr361PHaIsZac+HFvSrXL/3xSc33PteQmBtbafi3ddrzUWf8sc1xpfBpokpgUPYxTUmaraO
3DBwpkOWX/sQEUsFMl5rN+pHbsQzws2ehu6ZBvwsaY5qc6+qMb+3EobnPjy13S1nUVfxv2Hk/HHd
HTtK4JhBkMEq/3wRwmhIRKP1xpXh9gVgin307ZeX/fNm//y4377diPbd23eP84VD5eel+OVFLy7F
AHCHPDletEQpVGn3BNZQRay7/sakiC8qh5DvtVR94zn/XJnxqjowHQpACdQwW9pl17UX5NpFown1
l9i8qSH5AwKnuHWnfdUMr19/25evRR2qYXCnRQeDRIXX9/myFk1bFWmFCM8bjOa6bHvluVFb+VgE
frz/L17qh+MCLhijhM8vlfrkIWAmNFGXVMONNrgVglSByDw9GuLT1681vu1fH5nxY9H840KO5S3F
wufXMuhS1WphGFO1SilBS82ZmboVfXNT/ulVOBVy2gegQEPpYlFoChQfCh3/qaXVw8JpDQTyZAdO
v/4sv92F44cBUoM7Sadqp5P8+cOQwwiOtZeNqVx2+tzDw3XfDtEodQPEvPLjQs5oc1fBNA9NbQrw
wXoNEiA39tfv44+fFjAgB3pLx+p88WmNmuiJMO3RwAqDPiXvE+lOOVSTf/gqdMxNmnkU+RybIHV/
/rClhkY2cWplWpeFjyZzwBTUZt7in74KmnxCWvRxoEd7+uLBdtsA84dudNMOqfykGP0Mnme533xz
vz1cjOnouRv4NyEgKpdhMHqpl4Tr6t00aREZ4JeyJjWCjinpgT9P4n+7QV2G5lCVfn6ti6fLsiKa
Ziav1YO4VbzwGJvGJC+rq7p2loFRziIhvk/NitgiY+IO/4e6M1mOG1my6K+09R5tmIdFbwBkJmdS
JEVS3MA0Yp4DgQC+vg9UPYhJmdL0dr17Vq+KkQBi8HC/fm53xjzDOd7dIzs+M9z5zKvUzlHrZ8u1
YzhU+8JCmGxZxkdV/OVGQBKFnB5bgI2/BTH+0cvH/XOeUiGmeNJSNBN0yqsPILet9kxv0YTs/vyp
f/sRLKofAYc4ZJWjF6MbiVXMJi/Gaop2L3zrxfIzjSaCoTnxud8tkO0TUKnWeTCyltzP35zTpaAE
B/hXUVSq3euSS/6VRmL7xAI5DpG3D83S4PrxM3/tbL/ilxi8hZCIyYyt4txHI+oW+byv0D3duMtK
RsrPnPM/v793M2ujVNGYCP2EGw/0t6N1nws81yxjQIZ0Ndw5t9NTcz28BN/sG4WR7/NwWTwtd+tN
9nn9ARrtAh5wfCqTeOzH4Bz/hKNnnmlGwf+Rn9A+WQ/6vXdr37Q/3EN6YX3gXk9/PrLnj/pdsYT9
+Xhm3VqP9omt/vitH/+Coz1YZpadTVq/IC8ntyCwi07tvenMF23v7f/8wo+nEcsDogQOBSgOiHPw
FHjzgYGTdboYxRxjR6ohZFuHhyFt9JcTo/xmGPq22RL+gYm4R+807WhQ6NDxxHZWn/t9N8eLNF58
ZRYhOcewGYxIKy+y7qNlzAclbGxRPnogVrIOzSbSROBxl07Qv6zzfnLQs2SX1TCf1fYY19q12SJ2
0le0/FpoFZ8hQoXL+EVQHDY+qa0brDs3luWw6t9oEKFg8uxZVVi6glYuFZX5N2QUr5zXe2coT1Ge
fvPcrqGToCe6QgZ8jNBqCxuIV8LjYvsYfEHPb7+2dXVi0/nNIFvl3HLY/cnxOVtI/8siRaI/CdNc
5thGG7WXg/zgwSo/4TX2+0GIDvwNFERu4+0gyl2GEYfdOXZwgqfRE6dmBAbFv/AovC9jy6AY5GaO
Am83mJ3EMwtyeCSqrxzPXiJ7mfwTu8y2N/4asDHpaa+gikZ2xaL2s62/X16YRReXkfVyjlVZknCk
PPwAAVNcq36dDm2a4+BLg9SJ2sHxxernoNCDeH+67bG5vR00Ib1Y1RVTQWIbcOENw+eeojHGUBhL
U7TuAzROa4YcGnrLXwZT/wxNjI/RBxH4z033l+d1rFprQDPwVh2rjMWgJfEyu+bZiUX+m7fKXoLq
hIfcrk1vHxABTK6vAz2QJb2/+wJ7zQuDM/5Esd843hy3h6F1nkq/ybP4W6X1148HREFS3K3nuEDB
GzYUDKN+MdM7OS80LSULYN8SgePoNib/imXsxrkdPwWqOrPlbDGdkF6Tx33s8Ailp+uUWmRbB8dz
y4W0SFaR1Wh4R3MrNSdVTpyWsWFh6oM54NB8cZTR3Q55u+1FZXLvurI5W7kNc4030vHDqGqH0qdb
mWWkrWbz9c/fZXshR7/on6o0YT1d6NbRFj/Yhdv5BuR9Ol3sM4wiPTSM2DZU03xq+W5/6u1Q7Awe
mhuqDQFx+9HydTo/7QxbTrHMfWMT3qpQIEE5k27XREnX5FcI1M8yZd53Ojy+v3xOgwoDqEbyXj79
r8fXMDEkgz9tBPigbii0epCh3GjwEIYc5qzCFeXPw72bh1unKAV9HZYFLRXHR5puVK5FRwvgs6K/
rTTxAnZUhYm3vFYASk6s4HebB8QzA3FPAMCCLWuzU30z6WEbYp3llXFSeGKnL5q8bqYVoLAY5f3o
5ZIDZq4OSZH6+z8/5ru98ufIW0TC62XpHY1cacEkhzEoYxezy9DUuqth6rCV6bJXWBlnIOJO1bTf
nTSMSAjtof+mYAWr4+2z5hZNeJAp2Kj6QY86gA24vuOY/ufnOvp8QORYoRzKLAo0GQA7345SO5NR
CdTnMZatjnVV+3k13ru1q6xIpUT2GNFDNDtxBhwtRQb1yHKB0mRE3yex9HbQxunSxhcDnoFdN37N
K1Eeas6cNpyczPr85wc8eo3bWMDbttoFZw2C0qOxJNeCxCqNOhYiNz7QE5w85mvdnVh0vxvF2Aol
UNCAJgdHsQeYSuF044wCf7DKw2pkxecBE6W/fW/MB8xZOe89oGFA1N++N5yYgNavvDcHkx4fU6Wx
eTb1pav2E3qYE9H38QWApIdOLoCDjFmGDPKYhbisJm1essDVCI6Jf+51NpkQuv1wcfQHp7I/6Evu
BGCR+mV1b7t5aD6tdDtKSAdIxneV0bQiMnPPy17roRq+QHpqiu/0nA8Y22bNjC1LLsBB2LkJxEwl
vjteSsrodOYVZfDhL6cBYTclXg+EHzkqsCZvX502TtMw0EwU6SLL9v5KiiMxKJL+eZSjXYICMaOQ
OAogSJGfOg5BMezpW4023UhCOLs3/Sl/7TVffgKYSLNfCvce2L3tPv551HeTjw/lUxdj/lElQ4H3
9tn6Oci1teNDoa4McFLSm7Au2uREXPNup8BXgoOTPQdR2Ib1ejuKuwS9XLShigPw0W5Y2ziUxyik
ND8Seq+9GiQWnL+LtpmCBmDWgIsZMmj2w6MnE7w7scIriEk39ru5CPAcy1V7YvEaFj/9l/P65zCI
3IkIf+K6f2bnfwkMqVHjLxOkddwr7FYaP0tvZh/WOTjc9cKY/e4BYRMdeVme7sdJYc7ujyo0jF4d
vH5Mz1ZwpM9/+023yJwrBmBcjptjYH4NmSWHp1LjQEDIBn1h3hfaYJ148vczh1GIUYF5bgHDT9Li
Lw9OU0Ne1z2jFIOTP/gY5N7NxUlrx9+Nwta4pU7szZriaAvWRh+IyIAOp8OX4zIH53Mwc6P5F+YK
0Y5popqH8P2T/f3Ls5Q4KmiAyCpielnsfTWbseNppwxbf/ssPAlpLQZyfuaNfxkFge3SE7NW7FdG
9aO19Hk3piA5TgQ67zYSJv5mZcKXQRnIZfbtYiMmGDWxDVONrfYBBAg+c/nax5gOiAM5x/Lcy8tT
N5ftjx4vA45kkhOErjza9uy/PltOQ1BOPBD7fjLFWAzoZzQHabQrDvXj305vNhDiY2I5npJZ/nao
0nFGhz6cLCZTzDXMwKf1qsBbsYv/PM77R2IuoLQxCOVth0Pz7TjzuNj6iPgrbtLSfeloGW16JOG5
6e7wTzSt738e7v1nMylNoPhGTLm5SR49VmUMdCo7PsO10rtArI8p3wKPE1pIkyDYWebyTOfTHv52
WKYLB/VG1iKRv5kF/frhiqUpLG2paJrXG1qlXGPUepBMWnsrpgFFp8GeVcRpXQ8nsspHFx02zm2e
MhsB+3P0HcNf1WBIofRMY6eck0usw+pzPB+Lw6qWJUobWus1/KtvesMqYp3GwhPP/f5IIp8EuBrD
o614d1xRQLEyKLofk8jT85wOx2DN6n1dG4UMl9oi/dyZvjROTKntG75dJQxq0q/FybRx47Y58Msq
8SGZ1LabJBGsCm2nQWXFvLJQJ0Z5P3EZhfcLxYLUDFPq7ShBIQoIAWYSqUGu89WQN2QDRYYMJi4L
JtaJg+DdcESUpk6PwkbwpTR5lLRIJ2U7k79qkT2v+mGqi6eK9qwzs8c5+c9z9d1IzBNOgZ9XU2bN
8UhUJANrmEwfJ3HVXDRu5dNMaZQfZtpW938e6ui2uEVjJouBb8StDe+bo9Xo5vyj1Yb2lgHxffLg
d8gPLu0h+RIWmIWm19xoPfsgCpHWQWjJtVF/G7Bz6djyM5vwj6D9uMOvGu2BWlXlRNbMcaR1yJPD
QK/FU9v79t9edLaxHJp1t3scU+ZoE1i0qQCpUTtRVkzdxVRq7bUJ1Ohv5yWjMOfpDKQPDgTpURxd
LJJmDTJ7UU2jb7/TbA2UckqeFTG4kWIw/edP+H62bKsA0ZfJ3r1F12+XgbIHatacIFExufKyKPG3
TBpl3Ho1oN9/YagtWUP1n4Sad7Ti0tJqsmqBQ1xrvQ4Q0MEvHLSx0+37ydROBNPvNhH6grhb/e9g
R1PTyLsyscViR+kMtaQzsT0XTV+f2B9/9/ZIhXOmU5hn2W3//y9bFRvVYoIpsqOp9rwqKsTg3aeZ
519Z0KHEv/D+PDYtj0Odm/1Pmdkvg615RXV64v1lVuLsbVHpOx2W35W5uOuJ53q37ztkDzjw6Fhg
LOpyb59rxTSqMAuGggswfshWy49Xv9Qvphx3zoF2ohPL+Ddfi2zF1tdk2nTC6kfvcQokHrkobuFr
Ce9R1np6Fnh1e2Jp/XYUiJ1sWOTu3qVMRyPo2rkobag/dnHbFJUJHrAo/voizLsj/04pniw11/u3
705lwmwDr2KaezjXlCN6XGMG/fbnxfSbL2TTcmkjxaZOyVn5dhT+9DrajW5FGq7z3/iC3W5yU4Q8
/UgFkx4ceeLlbZ/gzansML1JfCLSRl2N+8rbAenMHzTS++gztGZjCK2jZyOV6PXvJLopVf758bYz
/ng0hBJ44ZCOZC88Oi5zWXlOnzKao6wAvlwmILfIObhOcUGMBze4lbOenkjIcPXdnuLNuD7NFnQg
o7sl2MLP7u1TClms5lrig+qDunmkFaKfz0D0YLeIR84Ym93WX9iYo/bJatrqWodzQO596fxdreEP
tccze/BCD+LrfQoNKAhH21CIzQp7jabBgSA30Zz4UHZJb4Vu0aoxEu4A4oQwjpY92dvZQ8JScEIM
wNpLv9MA8Kd+indRR0MmCTxNmR/N3hk/1aJY88hIuw7XVtGa+9RbE5Q0wra/YlTeXpedvfpxCdkQ
2oXvBVlsp11JRXLyhNxnSbtAg5PG+ZBtCovWSdsLvdC974EWGOdNjX82qL2kuAILkZI/tJIgjbLR
KW6RstRNlPZzdTZoYFl2WOm4XzBJ6PFTmUgVh2Is26uxG3qIbHmveftl8Mw+LIoi/dQnejfFTjry
TCNs6svF1ZfqYk4mn0wYvMou6paifcZlA4Ntt0imRy6E5adJCiAIeBjXZZjSKHc/0Xi5xOXCcU9v
tpG/OCYe4SEZxHbZG6sav6UGdrIhIMjyMfArnHibRvjPg7Y2H1A02SAM4ew9SqvNn9VYiRxkmuu1
USE9SdfJiHajSoGkhnTm1mtkJkLJUO967c4Z1+IlNUg3RSLDc30HQMmnFADDEawKCDL4tbU2X68j
cMODJ1I6BdzKmtcQLjMAP3vt5jMNmKYK/cy25l3qZvmnxXCzT5bWayBGRmU651rps44n9A/0OTbT
FbEwL20Zh/Zad3oF+lFf0ystnUW9swrP/1zodmVinZV6dSS4f1pRNeZeSa9DJb4A8oKPVOel/SyH
Zfg8L6NzXSXCfe2pbHuXrewyjNOk19+VJhzhsA7cDZ8BFvA+Tej5jUzAe7ChxqVTu9X1EgPn3H4t
Ym+RNf4D0E3OoV9kWiyIoKml69bgRGnJYJFVAlQcp67+UpqquqPdv/02ZVXwnFVToUBWrMtl2g31
q9HZ4zOVNO1j3hv2V8y2YJoma+sXkUvSr995ntTPs9wmEHNzaS87etttyu3WZOG8lEn9FoOl2Y1G
xzIefbFIh/5XetBHmXdeRIDng4ozWnis9BpVlxYT6EemFUhDQWaPegjpoeVrlVb6INnhH+USLC+a
r09pGIzYSWCmoOYuxHhVbDhG6MH4cTv1nttjWoC3CIyOl5itL8DZ9Hm/rNp4CHCg2rSmpdcQqU6d
iGYYpE91JfvLlNtkvtOszv62eBL7Y89QXnlGG3W/GyzlJNFA7AbRJ0gWBdltCO61LFinC5100jPZ
pNXZN9KCdtNW7qvWFEqco11oLvUEu/F4cS3xId9aSPZjAqIU/FaBo4UiAYbLuD6VezqzlTyfYcRU
+3Vcq+vRk873yvXVvds3q0sfixwAIvEKQJzUAosZ01yrRw2I0RMsbPvWnEeTRbnUMkVGUgs3gnbi
v66G6m/qgvUY0viYBjtqlq2zrwejvpCWUpilj9oS7HI46H5secorQuEmw0AnmmwKiLOAWGKbOIR3
50jni1xBW4XATdUTh5DrHaZxkVOoDK1Re0MzARyaNEM2ewXQ8c5cMh9W2OQ4j5MhxzXusLga8cce
ppsRjwPFB8GaOepML7WjsoRNFNoseiOa8W1Nw7nuDT324T1cAmhNv+XC8evQqzLxCZ79eLdaXfqB
Flft1eQi/mN1i55dQ1UTGTijrmImTlnu9GocFjCeSfM9z3uMVPBOr7LbXkcNS71pWR4KOuZMZM9F
+rWb8/pHx9RaYkVQLs+MJWtkqDI34LmFfDLFNEJN1eh/K0ZVPNr96H4mgO/zvTXV8w3Vf+NHourm
VisCgLL+srSf555FHU7laH0J6rZTOG2KvAvLuaxe8XWbdcQtgXdIFdfuOIc5XV+IPJ++WomNQ0i3
auoLWiXAwQHv+9op2iDh1cF7o1W16/duTal+l6iBv2mkmkVjkhbMuKvXufyQFYn2gaqs9nkB2Xiz
FQde5zbBIUHUlvHUSL+eKKTmE5UMGFXWXuWK/Gjm4IQe2fS7HpKqzOwLq6kn3Ogb8Tiricnm+o18
0PPC/pqBrAbdMc9wqYLK6D+nLjBS0MwJJ4lj1CZHc1PlbMtj1kRSp2U54n6cPPWrHjT65QqjoFUH
Icr6g6ULkHi04kIghE3fwWUpgvJusEfxTVpNck5j/fg1G4CpRVPDh2O+MXnDbjDFIweb+yXILBqL
B1jXT6m0ik9d5XbD3uIkaiIvdeofmhrc16AqK7lPy26gd2uyO0zfLQ1waZlba6Q03d2xrlYU6ENb
XZVekabY58yGCJd2Hng73jz63DnK8mO5+uw3gdBy0AuIbZNQ79n5IjOzp6cKwtgcdQm/NHTWpMz2
TgUGip8LK/UCdHHvhLrqmjVetobl/eqmLeQxb91ggrR48kJzaWZ728WdPmJ/d54Sf6UP3NXwiTE1
xHy7VMtaPUpQ2K1I+YHLh8mcpFYIahxSs9/zFHj1tVhBLzXwQ1uqoGXTtf3ncUx8pkGKP1s8NZIH
sNHIFvDcZC0im3hEp/QVTB9VuXrfRurCQ6yldLXyWsZARUEx+1+ruTGf+155l7ZcilcyU8OtNqbr
V5Bq3Vc4enTtUeSQLXS5JDEOnPsFYGwtmaKu6EotHDCdvEnsnBDINCGb75NS5gE2py78qLXrSrBj
mdJjOWj045rGXOLCbbfal0lU5pdO4B0Yj+VQjLx45bPpVPazjqpYhqOokuXgwg9mHo4pFJeqKhWs
nYS40o9zAr6Cp52lyL+awdaoHqi+1PalbNv2U8D9K481zpc21lHcPuSOtUF6nZS+efySnTKywHK3
tP3J9Pvs6wPqVtxH1z1N8fULYScdTVwQqvUwipIVY6yUtq68pM2TM4XxBsuu3/bDCfbKslOW3WnM
Zn/4WkhQMntqjNUacSzBBs3qAox1ntdacSHJwNoxprABTGDsFWuPxMRYORckEkceuip0wEVjmoN8
a4a5yKatu7EL7v2uNbSdPYvGe1Fg+2m2VHAKSZ8OZRq3HT4w59Q4tPXJ14Yeh21qbut51+B+deFt
XGnQmhPRBWwm36wutcpttd00tSI7KKkv5YfMyuQFSLRFxKmla/qFJNY2L5zaKcU3OyPIlKExaGUV
1ZQwq93U1tOCV6MolsM8+TkKQIpkQbLT9FxP40x2Mr/Aw9pfPqXr2iXqjEJL39F1biVLcIH8ph6v
BmMh8GM7saeHivhmulQyW+wPgOIGXQeAW5nDjr9tFfulTefg41pXiM1mR/oBnBtp2fcWIU8SzdTo
ioe2S4f6I76t5VJw+dbL9NmbfKUDhsx9/aVo1Ah5xG6mKufwdLgy8G86/vlo95DBocQKnSsBiqEQ
FAMUQYtz1IhcswTnSpBW61wQJ+nsc4/j8jDU7NOPRs+Hu5rWmtZrLx8HecAoBsrm0uee/GjgbrXe
2RkZwO48rVSHIG9Gk5/DVcBjQH73E9j9YZF32FL1llbrCMMB4j155phXtz3i4nrnDSlks9jtIMxe
cBm2gr2csOV6FR3175qYiGuLEXn2JLII64zhqZ3tetmlE+KDR9jc2sTOMUs77qvEVg85yDCgZiqV
GrtB2rYv42SwtKSTGeXeStaBSM91tgvZKNjSrE6lDMzny887uHaEU4GX9AaGE4UYbzq9kWyuNHjg
cipxBFsvRUIO4UegB0u1swBRmp9duNH+devWQt53PpyFgxjyaosax14+0Uvhbcf/XFfL82II2YjQ
86ZkuK3XhpQ9FNUC7kQDfZMrX5C34hscv5JQTVDqJyMBOa4tUO5FTWtV563M5XpuFppjcmYZYw02
TsNdZ59nWVlcYSiRjzS2FJ68M3RFj7xw7emTJ2lluLUGEuehBRpn+kYjh9PsfEfKZ8C3bNG+N9t9
bPtDTSNytQb3FImMZmctuQuUY0EQvOvB5zWHqc+wHAxt4XGjCGxn0Pew2ZUnQiNXPkYyA/xDQrp+
ld6PpPWM5EaNGuGdXFbrY6JkPkcNUf2yn0SZp/cYgXqQ+c1VaZeoA2ix0GtLx6pBs4Fkjn0hzUfB
R2wgli+1ESdJ0ehfjKCy3TOvT2dL0JokvPaw9qqtPiyjb+Ds6sD1vC4LP8mvYeShHlp0s5Q7oc1r
90AuX/WfJg17iEtHdoX4ONttU7hYgnJ/wweoH4xDgEY/P0+nkn0ut2ZL24t56H4kjhpfDG+FFJlo
w+Sdu4uT1qGemk5xJvEyvQ+CbKzxdKB4F/W6NVeXqdaXbZR3KV1s4LzTC0qyAPSCeuIaRSZNM+7G
hsINjDnFnbXzc8WW08yJGwNVWGf+CY8I9rrd4MtLmnPSB4VLkOGYRT5ErVrkF7WUTXBXovpLvuQr
3d4XBTdL/3KUi18+K+B7/mUOqr25yqzRdLDAXZz1RrPNeb6u29HZ8PHVMAFa1TO7iuwM1eZZpyvm
/zh3tnuX1Y5XAPAulOUR261p/eRMmda9rkWvvudqxgPjrMGlwL/3UrEkEXI78Kk1xnYXGLuvbFzE
QP7yccqstv+xpLpVpme5CEbjztUr3CEk02WnJj25s7uGu3o+Nclu6gr6NnhhxY+UJRXsirbwrX0G
b2QIvUxMecyj+5eVXvjiMhh0ru+VFdgXiSqKAFCrM125zuCwFMbGx0DYAQgJJ7wxf4jZQNZFgoGT
YSy7/ivUV5+L2Oipu8JDScfqqfAMb90yccjYwSXb8/dQ2Zl4UbxwxW3XwzqpCpqpma27evHtOgLK
Oyah7Qj7ainS1tq1sjXHw7j1O4VcQPAKAxJZmYhGPDPbDbL0fkBPhZRvtt1hcjt51U6GD4A1yKZX
zuZ6DldjTsYdtnG9FiqYBZdeAzg0nnIMnXa52fU7A4L+F2vMG/OsLbZ1Puj9QMxWeEG+p0KJSTEt
W4/UKcgiEDYk9yIDrAHFcYZyWsCQ+urOhvtNeXhwRJpU630n6oUcm270195geUzY1XSexVBMDtdl
xH+9qo01EgDvP/cYjo37PpfKP3CnxO1i0HS8l8NcV3oaJjC+v3n41bCZW3niFpEG0vyzs9bOlRkk
8xoFCsT9ztEL+UCGpIcehEffQ+VjSx7X5pqraDa66WkF+4vodkbcG88I6D4NICnSyJ3hSEeYAo19
aFid/qNXzYJPkUHNIlpmHUplgfO8CrWhwPWB0MELlwVWQkSrWfrqOyDNI2pGIBNoui9ejLw2u8gz
BYdnGnTNazsapbXvJIY4oelK7dPcrIWWYeYOF/RMOJNp7BYrJQopuCRO0YinuRFKJQ1esRptMthN
233xrKKt40RLsh1sb1hXZj5yh22nF2POJlwduK/zgy2NwDzjyvCRPr55o96TDI3Hxt5YScrNH/V8
SLJQCGh2kbnIH1lDgidaoEZ2hwB06LfBSpssqpg7t9hXo2B0iYzJXvqiLEGMNtPlYjvGN4wgJhXO
gTc9GjPCMlUuFvFFT7rvrJr0YI0cnF+MC7AvACeDOW2/NSCuWy6rQ/4Cb8srue8Q9MegeNaGs9he
2l02BPJT4pcGvlNhQLxh5+iOMSUMJ8D4l6s1wKxVSVrkINlwGYbCWwguwDUG67gLDG1kJ1jIRFQV
Uu5nlpBcSrGZXeNh1thsDUVUi1kQzrDsszPOBaSS5iGiJSl3o3xdkm9q6tnPoZ9DOSuzQuMq5PjW
HcEQ0WzlJwprT6mPENsVI9ttDe05x+0GO3CYkymaRSMtz4GFa37o1nnh7mDQ5j+0ejKBqPuF86LK
IB/jpJ56Fns5zVo8tQYJ4r6XQ3YjZZKXu4Qtbb7O/QoUuaj9ao7KoTOJu8quuyJW7LMoq6VvRIU+
rs+21VOJ9ZYBoE/OpsclU0z9FKc0dflbdsn7nk7JnEUU2mvzLIC/al3aw0BrW5624+dlHQFWebIz
8kjYIiOqENYowpLi2kyDyqzWKCPTQkbGsauHTge/fKNpmV/uzCzIX5mM1RL5HLlG7HIpOlhQIqdz
2btC2/kk+vEt4HSHcJwaqRl7LZjMwxy03bpLEj8Z9tNo51x3dK/BmEKobgwLq29g7ZOaYytqAlIW
4E3bjAi2NW7Aw5p62KdisENa3SsVT5TSmp2mDbmIwUPCGGtLOxvOtKSxg/Op1ZzvUy40bu4Ziao4
8NP0fhamegAudEEaqu9i/jyaRoAqI22iwYBJjD05ixnr0qiHHWwhucTm1A5JbPa2TGK/XF19J50l
/1HL3t8QeauVnVc02KVuzG1FqocB18cpkkjhSBuNlneT+NxgImSB+ne/Tiru+YSLl12tq/FgrSIB
8c3ty4iFZcp7MXkW9in6IKKBKvFVObQG+CrciW9oayWPodWlpMCl6bvWKbo0hmrG8iHr9bEwWxPL
j8LXPyX0K+W7oF1ICWUWsqRoDIqqOgAg5b9WOOdQE1nBZ2Ja7zmYrGQ5jip+lZDaJVuiPQxFnacc
7q3+1UjyDZ5FZiY7X2dRqQPOFh4WJ7LpblVDFuCaoi/YUCOdFnAHpgwui5Ue7Us8ZjMRcfnVm7NO
OHUaLU3LXoVdqP/R7+A/Rz7xVB6vKPZEek9hAxOcgdvGTe4R/ceerZEpSpb2a6d5dhrVoq9+BH2/
PjpUqVYA1aNlkFvLK8zDpIHuStlbq72TvZDRo7G5nIYGVJTvYI+Q8JLJKS0jJn7TauH8tBAg6Sor
LwdR9cGu9l3CXkd5mKuReO0detnCNe1olSbGm+WBlKp2hqUElNEWthuJK8je2T/6uL+i4/yRCPUG
kXMrvw+Ig77/2/Xnbvy3/dR8+yygC/4/gB7i5fFLMW+DKv43LHGjNv7nv0dDy5N8/pWF8/O/+IeF
Y4CJQqeB2t6iOs//oLD5Dz/KsP4DtQ8SRvx+LFR5m+/q//Cj3P9Apsn/SzEQFOEbfhTQQ0SsSCYw
lNVRsJp/A8J5WyH26LLYmsHobN5aauikPir/TfhDw1zOs6hByhK14M5itgB9/8v7uPunnPgrQ+7Y
qfHnMMRTFq+ATnv/GP1czaYl24Rl4eXGdO+ao/7Uu2Qswtzuh/vJg4VPNinvkMoy9clT64E2hIWv
YKTnq6c/ZyMluXAhe6qHxjKQYHfNSsOO0q0fMxwx6svScdUYBrS/3lBrIWXkNOhywhbKeLtjuwJ9
Qc+S9qlODOMBB87iSZalmg4Uc/sizmoRPOQUhcg1pI4eJ1VTXPalUaJfguB/609WMJ1QSL2taP98
91ypAxPxEsVzIBFvS69LUjZORZPEVguKhia48Vb/wW4+pg5z7X+hZr95/W81de8HOhIb0PuGHnlk
oD6dngE93/RIpFyLq+hs7ZDihb5SF2KoTjzf25I28wmhKeBOSufo+Tbe0tvnS8mok0IGID8uVE9l
G1D1K6p2NyUe1nmypunFEd6JOvoxrPfnqLhDI7dBMklMeyQNpjBrJ8GsQBUCf4cWL/NdWVGFmpfa
vOvLmjLYSA/Mfi7Nlc1SYGK+2F1csVBONNT97P/6v9o6LwCpqcmy/4mPg/Z99FMEt7fKxV8qHLlP
9rGcMucaYia9W7mlKIfnrY7j9DLawQ0H/qxie6zq6x5pdn6WSkgAe11MIOodQyShlQzLc97OCZyz
cvqgTW2wXHSDYZCnLlOcVDiAtOVgF9OCvmhwMdcSvlZxMZ8riWVZ6zxhLSJBjVuFS06j95wv2y6j
73GmMcjKD7a77Ia2WO67dIvuUSvWI/ehRe3b1hmDkIYvXSFyHYvXTEeq9Vd6i3/eluugGN9azXBT
3pQKv6h9HNdLV2zQNFjo/gRLzu2flkRbvuCGuZyYmca7qcmXQcsJepp+WAe1+tuxatGNLlG6BtvR
qCIcbnyX+HASmO51+R3OipQKPYCoIwK8G63Uul1d9cMHKkHr2SDb7SI5a9OVY2XtxaIPxa61qDGq
0ka18ee1e7RJ/JxD9HxutA7khPTNvP2ldKZxdWnHLR7R5gPtkThzUFodY6HJ9gMOruOppuffvRzb
BGtAVpl2XSxW3g45ZUPXU0VOo571de9Unv8do49Gvi74XmyNIJrqw17Pqq3lMdDDjMQlt99mNF5E
ZTlpJLVkOe/XvKxDjAdKJ5yhnn3MPXPizpjL0Tz8+R0dHWLbO0Khg34WZhxGpse4rhXPy4KChhay
MO57a3QxgXfQ7Jz4FL+ZNJvGzkf6hk7H+bnz/DJBFxwKEMX47Cy2vaCDVgJzTPOh11ZxV5ljGnad
Eie2bmPT/RztIawJcC0ewFL/nQbTST0LkBAEAV1HLUEpZVmLAw37OIYW7fRf7J1Xk5xam6X/Ssd3
PZzAm4ievgDSlHeSSqobQhZvN7CBXz8Pdc50K7OyK0d9PZfHSCSw2eZ913oWuRvNvCCyEA4dKKjA
xbgTM1WBoLON7MMfP2bLWQVKbD0sGgZHQ9GExs1molaYWbmY3RvLNk6H6IzO65VVdHzHDgp+cM+r
Es85mjVLfGBY7zjNAqNULwpi5jZ5TprqqgJE2ZHGpvkyEpRK1HDlvYzwkJkAy+R7UxMqVRc0wv2B
czCZZol+Ri91YqCxjgEudHn7SMOOFtK5HnIjMXoGGj3x0BpUBRWBcU6VdeIqWEIhoKHUxvB9DFah
IaLUrdcpfpxp/b1TS+qhjW48v/82D6XMr9MtH7fORwPymq3m0VdO6pSNZIjHrBlI3BVbkAewNPcu
S2vqd7lZgl1GAbOUTnTx/pXXF3j0gtluqvgKAPFCJjuSuunpNJKOwjgyEaS7rIIJJVqGm7LiY7xQ
6UloVW1b+ezMUqa+bOJzikXtUNv3982vimbVwjOC2u5ojOGvUQfTXdcaCZMgpV0edhl+OvDf2SPk
v2LfdH28E4MxXphO010Rlznsc42eKRW2/lIrJKc9gqZYYwWNuvcf0Ik5nw9s3T0gSUVYeTTMyMyk
QJzSZVOcjkB7stweIHpbTVB4y3jtFuQPbd+/4qnBwDK4zmvs2t6sMlM1pYCFtThgmi39thTLFRWi
+lsVe0WgUXpHJeEYN/Qg5s/vX/nEpGrD8GBte3V9m0eDwYsHtbRqIw6MtchRdAYDspFj6MVmBxuW
EL9NI9rozFR24qoMQNJQELgzqR4rsyc97sZiGljiVLq2qmzjL/gOKc52iJUgsWs0XgN6xufk06+W
saOx76KLwkHEDnU9+B2urd3UlXKw2zhIZ4KvGXS12GOt0TWW9qq9jCvyStHGqY2y6dmFXTYDAKdL
oxyUX3NPHisaHXOJ99TE1V+pjit9X+YoBNCc0W4KBivOGtIV5+VbWhoLpbRhLdlb8diUAQrdtthw
DAP1ohWuS5eRnEJfTGx89tpaTLoQejmb/lQu1M9x1kXTXeyk4HhIjhmvVuT1HFJqsD/qLpWFQFd0
5zaTgznvoIQXSDVpNSHxcQY4JqSZJ43vUEykaTUNKHNQ64gzKuojZMXrd8whGMwsHzMy52OFOM3z
YrDUhe/Y0/urKJZyk2mEB7ObrZPdEFdDkJW5isqykFCczPrKmyeVmKbM3M85sXTuPDQXWWJ4t22v
6nejga7gzNd8YjpnDnccTPF8XG84WbOO8rMakzjIaFPfa0tjgcchjvDMZU7Mqqs6epUOc+5hbB+O
LNPrJhp2GbuvpCEDtnTxYOrSRp7i9moauqhfrzWoLXbo9u4UpDkyhvc/5ZM3usbLYGPSWR3X//7b
/qiX4Dnm2SaMlZbEZ02fRZB5enyOA3Li2+UstVpTAGgBAzu6UU5wpcrBmVpCY639M7DsGhon34vM
cjtbKBGxajXeRY1naGfpXbp12ym918XiXTRYHBHBzl31KamZt6ntq4GnJWbszxm5x+8/kLezKp+6
ScWDIg2TzLH7cSYrj+hEltiyclgpKiPZVI2aPSPKj2+XGdHxHGfPU6/aZ1bYV5va4TSDQUNbd+9c
mTyNo8W9UjvPqxOh+FXWWvtCj627avSImZxja+8tCFkgW9i/KPcYfhnH4hINi7wlZKIOrSppyzNj
8+3I4Ofg0mUtW/forz/3t5Exa3OkqyUtPkOxuhWoIQJ8JOck9K/Wy+O7xixp4RWxbZNJ9nAA2qM5
VZEm6STaw+q8BrvZdjMqCXqIOh7XarmXnPi/LJoaEfKXwayKG4QGIlVrc1uQI7tB2EeYbTe2iRqk
dN11Z4EG2aYmZKxY+/b++Hi7C8Ea+3r+1OGzvtH8yzwtCXikPiBl/c1kKUBkqypkNFtT3p95BW+/
GvJRoKowJnQb3/3Rs4lLFFzazLNZosy9G5YOPU1GXGU7q/bHtAZfUVizfeYGT45Dd50MwEK52PyP
91kldbduUhmHXvLRQUy9VSOL6ZnM8yoo5nxJNkqZgCjjXJUH+WJWviEILw7yKfWIDbGbM5buU4+c
YzSVTmoMb+3/RKFOg+RI5U9ktW5jGr2NrzSyq32ZTtGZXdWpAQn/xDXRRCLCp8h6OCCNxKY44PHQ
9UohzVxijoejNrXsOTw18fI9YdRwo/C4e3Ifp5FV0QLDpkMuNDCTAHnOhHUaz93OQSo6ffaIjVjj
lDGH3HltRQO8R4+WBrNlJ9r+/cF5YvIy15HCcQfI0VuMixJrztr9o+yjyYcRJ8O+dvF31MXY7WqE
Hjc62sUgBjUozozVt0sZcwW1jtd6OQ/uaIbPtKWjNAFzbnANoQZUppdPfYb9I1CVMVUeeq9Ah5bF
lvUTGcrygWZ01oXv3/6JYyg/At+jxvS58nKOPpjZwk3ajBo/wqzSD7LNLCR7seN3k/XRFZ3Yj4vL
gUE1+s2Ah/9zUxCSDVZ4zj62UpAtbNGv3kdNop7Z9Jx4MdaaSGNAWaB8bx0Nqmx2R1WPY3bMhaN9
GWSf2Vsi47WbdFTEsit61cu3kbeKfKS3VH/G5F23XKRw83ooWRNhwZnhcEzPSiQ8uEicDCMEaYyN
CplKfO5AcuI7RQDCs6cBAkPxeLqqkHH3bs3EIR0vbogczZKg1jOn9JXaPse3OrE82To3RsUBqyEm
wMNbyupxhWWzcekMqhp+2msYVjIU2mfG9cnr4F3D+KeyOHtHby538tQiRoZPqorai6Qaxg3xkumZ
svMR+fv1DdkIpCzYWbQVOJcd3o5TpONsDusc59kc5ZtFEmwzCuMiRcryYpd6ol84yKbCuYDMsMRa
1uAvin/ochg6f+yLr+6gUU1zLecXrdW28FU7HQL+MlJckfykAfhgtXh6/4M79XAodxicBvF8GvrR
UkFNEQmVMSJimFxtg3oK1qTamGdmtbdHa5MaIdVC3rdNAWD9Fb/tRIqypeqBiNJXqgFhDFMpKYhC
+2jUiXPNBlacWQKOMrD+fhmUzHgNNL5WquzhBeF4KIJdsIIam9ppM7XKs67TDDAWMezibkJIVEbT
tWqreRAX+Rj2+YRUL5WGHjZ5ulwM0qp8K3fL/eq4IqcaZ4rH6fiiVoxr0+srcY2iszuzyz71NqBb
6IwfFRbCMRNbX+pJa5xI8enLtxxIu3SvzOo5T+fJq1Dr40unNYqJ9PDhJAATBxRKXGUB9NMttPQd
rfszG/HfrwB7L/U0oF3w0Y+WkwX/mSmjtQ1TR17YTXZDxBtYyhAVEYqS94fxqYkLZB08B5isJPAe
DbBpsVTQVLOC16pMrlOZdhe1oJRk1rF3Zpd/6unxiTvGGmzLinD0nQsjb2XVMrQW2v8ADzuBkrI0
H96/oRMbRxu8KgZ9DpZra+bwHeUJLoRxYjYZU5Ry7PG7bU1ce1CJx0lUYTam7eb9K769LzozfC6u
RuWbI97RqLBE2jUG4QXQkdCe5+bU3Fm9Mp0Z4W9fFBhpyFrk4b6eVo/mG02rtHwWrGPjoBZbVSF/
1i8XzdloThLv/vyOUAzT51WZBzgDHT7DAcVfgvYnDizim8PWxe8Tt2I5M7edqIZQwANYDW+HwQ63
4fAy+ZzMaR2BDcRtpHzvCnvySQtobtrFarFdmNUL8vrsVpZJe2Vl87DPHKXf5pmNGqXDbCQr72lC
snFj6kv2SahV5J1ZAU88dEJ3aMKDol6bGkefYjHWRlp6DCaBYB6FeE03xemlR/s10r+8/9DfDlyK
A/qK6uGb52JHD920IkogGgURocJXNLA9XJN8jNzc6KZ1wevip9SVvXXmFk9sHA+ve3SPHiqpqa4Z
vkpM8dLqjK9ZA0+Pn7KEDjqpD4Vh2Dv80cqFM/f2nTfmX8vcQ3c9K3m9HXvMXXMu66/vPw6eMK//
8HjMD4NvQLWMrjStmsPhUdozLWQPC7WtJm3zIDBqgttulqK47OLSyp6Wipi5gL2l9suFaNQF3apo
DZ2uz5oHqxkrL+hQv95WdlNYW4wuLccBI3afaO3ZoF2g1zu7NI71T5nVAabrndXvMo6xrbAR9qyN
12T1HNTqsqbsUfc3fNR3mYJ6M0/YMQuvyy9Hb1mskBYW9mkogVONkWvRsrCfAKwEVLTUnwUu40dq
4RxhFymHB2pSmU5yWFd9H2stFVf9YOEwo4mEZDqasJQG/MoZnK1keF8XDhVOVti1WYuNHFAGCpD5
2bCzAvVqpzlpEOO/7XhOenNFrbCdA8TfSGPyJZffJ73l+3URliDTbj0Lh1EeW2GJWBxNJ67zT47T
pFi90ZVJ34487VPbSRJGLNl4q9Z5oJe1qofHjazqBXPaoGnfekWrvnlUIyu2ZYlqbvFKJEuI5ktB
wKDg2vZyHmQgxi7eaK50rKD0Jmoogv1xsqkhHn9xCHL7IUSDBHuyyHKJo7GO/QIvxK7CkBhOmto4
PtXAjr0GIcvYjEW/fG+NoXm2exuTNk9YRpVlrCb2+mHU2aL6nTSEF2il4ZRbqwIg5+tZBzqoRDHg
+RrOrkeZ0OvhZJQ0cpfi7x4DBduGsUvQnT6WMps+CzQZn6cZw2E7ZBddakONdaOy+9kKXfuej239
HOGEul+KrM6DOeutH66cQIYqjRLX96aKeA+3jAELwSiTBN/JXDla0JrzPIUCw8MYiDjuP2jjgGGj
cIT2iUKHsVxmVuIam8LJUC2WiQMODPjfvCMcrJBbDIEyCfWxt/qgHBv93uHbfVA7e+YUoLnKM4xd
93vWdOYCwy9OnjBl0uqeJ0HTUY2kaQcNxvYXAe7PJB5ZUT8WbVbeWMjrUbPq06Rv8k4zysvBdAbG
2ZpYzRvrYiS8lh09zbLQdb8YY+1a2naNx3VS+9txTotveYa7tTCd/hsa4Dq7wA2ZXbQFuz+gQjaD
U9PEU51liea3HW4an9ormsbcmLSrua47Z2PZA67ZxqibZGtrEx7LxFOzbGMj/aixqkTK5M/egHfD
7FM1CWXbRF/NaVFYCHG4ygC9sZ0EJJ6j2S4J75iUKbfxES3WkzUqcU95125iTum430KSSbtiN7nx
9KNC5v2CWUDL8ROqAz4OraLkQVGr+VSUWVWHBV7J1ldoTX4bnFyJV0tFh0ExNt0lECWg9N1E76f0
GwlfYoMyfC6vUrVtiAzytKXcK6MFJcutZ+M570Sd+kTNAlaIaKWvyrDxV6451Qdt4IDpo2yWQ+D0
Ql7idkMiuegJkNBMlunP2kMejm9fiT7bVVxfV7ObSXRRkfei1tX42awRN/vOQnHbp5IF4Zo6Wpvz
/aqaFajeUN4pRVmbgZJgiAVutnwe1pLE0NmaQBlR1V4wIwFOwqRf+k9qK42Ko4Al7hbNmkd8/paO
iymJ7lOm7AHcRDo8cvhfHjzwvBWjzuQglLaLMe/QJLQ4DoyZ3FtgT5iP07nTsMxolXdXibr43gst
GUOZLXJjkdG9ynwV+bB0qfWtJW30TpU11onGxFGBRbpwwtW2rFIFxwEVCJYpMKxp/mvoLPV5zlQ9
Yfcl4gekWynGhtQSdsB3jAcD7jWxAHW9kDKi04R5lK5BCRHJ+5QFWSqcy6lZ+i40W5Ili6HH8GOZ
YyuvIryaU6hmaUG6lGzdHRUt84Om9z3eyjbPHlW3Tb5xSqNgHkWm+1WnZP+czkP/ZOp4N/YqvrOG
qgBfN6FZY/+sJlX0OgER5yqz9rZz7AH5faIujA9IgL/qyZqfe/QR+ZNtLMVnZm7PvVZNTsd+0TT1
dxz4ebLHrdQiPJRz8eqO+egWOHm3rcpiRQplOj51Km24DWdUWijtTLbTFUESkUP1J9EIk5BGEdMo
G7qJT7PG89QU03iNlFdeG32U3Ci4pb8KTUyDH8ti/jHnU1wFGV785QLFe4o9x6zsxTe9xHvJ1bxs
CdaU3VXCol1cWnQng9wjkSDUK0O/7YtuBTxZhtD24JBQR2dGlN/RsI66ECURejCvrc3eTyhLEtBU
MZeGmT7LOqwXOtp+ruDK8b1SF7RLUsf7ygUiA19QLpJt4uLyxcNoJB+lu3T6LkKz02WRwIAUJ5ck
4QLlwLMag1zL8NXhJW10uuWKokF9TsZ5H0N+uxW2lyRgKcz4+0KCgggXU+q3WtRpuGC8rt6LaHVn
kWUsv4NVMyTlM6PElVd5axtT7SZ3E8WKKVcHA9nPDrbR0TfhpnyzQTJ9wmnudddeXC+bvExxvKtt
mXxeltFsgsE2pynsSlN90MuFkjMkBSPZ9b1BQ5LJIbYvTMvRX4DHrWGmNguHT5/CuZ80jebrpOLs
oUjQJgQXRY563TVTrYSNCgExnk2s+ulk9epOnzsZ76EteJ9bqDV6sKRCXA6zTUgvdITphqlZxZtv
pkt0W1RAo0u9L72wfBUMCasy7/BtA1QsvQZtXoz+rQ70RgVCkefL4IaRZsFgiL2+jbatuZrenYR6
5yYWbjFcR7y5H1bnyC8UMM2CJlbkPHnuko0+KayF6RttW35lT4ilsZQeiNlxNFVcwZY0vs5TUaIM
ZM+nBHE5AVqxncnS/ExxmXmjwdOb0PYyMmnE4IFX6PvHJsI7bi9tfJckmjNfVoKvV5+NCk4NhpfH
rsJjggElM/PAHdEwBtks5hc2f27jN1auZ2GkrtwCVUMF7zftNKsBexXxEM+F/iVv1ZxJa5lzM8wH
27ktVoKBZw6STnaiAoZpvV+ZsJWvg047U13mxEL32BL2oLGGggKo4gonu1THrWHM2t7KOtlvEh3S
xa7TU33r0JduH22hTllo9foYP/J9JE0wQaypA2wKGGXyWHG/yDlPikv86lVxVZjmiB4/hUF95ZRJ
h1ClUIsuFEmR4aWxVPNmqEowGo3TYiFTNIpmvo68oLuxcNG0LHdlXmLQKzwjbIe26ne6QvjGztGr
tLmcAAOzT1AzTDJKpFrZDjqYiegJ+x5u0WH6WHQKTmngg9Omo5VQ+AWJIZaPo637qNZGrgKOsEaN
PUteZn7be3G+mXDRzOEwevkzkigTOLVHyKBVOvEHq55K/VJ3puSynhxtCS2809s+92a22QyV+87J
2WIZkZvtgXHJ7NIdB3kDBQryQjEhI/CRbAywmpcx7TGDOcWwEbZwVgla6yGZSZdpX+WuA0Aad5bE
tqo419BfsU06hSid66IG7uuzrxrYviQKoCUphfeolY50t/U8Rj/GEc4XDtwiLoKuwBW81wFZZLiF
3eTX6GQRv43Nyk1RzeqtFenYJHBTW9iGpat/Z/WcPvExWRMgnrl4qA1pUR1pyvtGS5LootGj7ova
eNUduuw82pSqbHe1HKHiOnq5bqsbbZyCWOkxSA3QqEJaAeLaxK89BiT7zOV1txB8tVnUiKzyBlPQ
3rHrTISmZFPgq7OlL9tCzI7Ydja4k7BGlGbxhQ15Fph5rA1hVs7ZsAFWMQUddTgbJ+ZQAJM1ZbJ8
QiPf3uKZl8Y+WWZsXthJ4XXkMsmbjasW0Yh9agQ3FWktVA4kDOa8t4yZP/+/4qUD5jMg56ktNldQ
qJI2iPtRaQOaLUI/U+M80eWjqAEvfHUSoGs5Dm/Pi8KbRx2xGM78BgVyD+gIy389JyilXC3iObgW
JWepfhPd0F0m6igui2aKftr2lPx5XYdwXxWeJE551G1H9aoZaVfVlV1MP1NPdo2Si59OXpE4/Woy
PHOmPnWiJuIYFRnCKFwehydqy4jYXRs9N97WtZ+MnsBGlYlfFWQen463fuYMf0K3Ztn4KGw6ua8S
3aPSmNEiX2hMCkmmTYdYfTXdL8ri9b5bTD+ipJQfbKtiCtTK9mOuuM1dO3vmZrB0GPrRkpVBEnlN
6xfKNBH27dDXfv+JnCq6wFBcC7ooUcD0HT4RJJpqbQtiLDBzxyioEjxk3pQ1wTK6yn3fILcYVgf0
+1dda3VHlQ0qDAi5VOiDlF2PanmqKYm/i5BzZV3rbTPP669UpzN/5n3mhUbUVnuYJCWZJalLUUHa
3pmi7zqmDq/PB7BqVR3VWjn9R5VYHVIVsU1cv1uy+bLOpbsXBJd/EXr1lZ1xdD+VFAuEovyxxQL7
GnVSgy4ZPW3agoePe0qJBqhJduLvlsMlR6Dy0lCjdrNQ+kz8ai4+0wvPzjzt9R0e3S3dcwuSMA/b
0Y6zaJQORgGYANQcEP8uMbFwWFjYC9VWmlzzH4oz1dMTo57JxWN2AZjpGlRdDu8SOskwtSTgBOAW
6m3dZ8UmNgESLRM7TtY1O9JCZzJZLV0zlyZnlNUhjp4zefTUttouKHUvGSF0+MzUSwIJUf5cb+/E
Q2EpZBZEe0Lt/1jYRxKl2yQ6NlVtbGxf5pTJ1fo6yYyt2mo//nS4I8E218GO0gWl8Fro+62JJRWg
AlOFOxx6Wn3t1U6n7DOwufbGSMC9Bb1nxs8D3IkYpyvdYF913co9U6V/a7ShpoMHhDamhvYep83h
r0BbtzobV3FDNPflZa0vthvgzjSfSq2Tj0rbai9TNC5FWLH0mOFsYMNFbJG6P8jl8uozM8+Juqur
rmon1cXasSosD39ParhK82pbGLNO3xCvYCJUZ5PRLLn7UCY1Re4yaXYxoGS25iTmFYPRbltyGvZd
lo1fRuqBQBlEFL7/tt6OjPV30XhCA4Wr5Vho3emTZ8w9I4NsLCD/C4oGJ53xQsWusi+W9pze8O1k
hK6VbgOuETSutFQPnwO+ELVlINIvr6T7PNOkoqPdg3rrvfVYEM/ssLN8QGkD+F2eeQvrX344N3CH
TET0VpgSabcdXtyGLms00Yy+Vc7driOPMOhBm54ZeyceKSOPjwBjjGnDaT+8CqerbNFWpWHCsfFD
jo76vtMXbSuqRVzguZrPuXDe9i1YVWiD8aEgU6aRc3jBnFKFArcZ7hFO9jurVN2wwpkcmD1OnPeH
y4lLAU03cHeuHjb4S4eXGku903oT9w2cyCVcepFtJsQyeJ2j6dzE+nbd5AoMFva4dKa5scNrxQ5e
szFRWainpLyyh6p5xsxTNHQUK/cmGeNJAoOR4rr0FHUvF/2XPqZ1iKaS+KieKvLg1PUlhIrcbwdl
2VC1ibb2YDYZp1dHXhboXs/85pOPhzhGFL/oTGmyHv7k0ZuQfsJLCZrBllTDot69gps7bInIWy7e
fxVvpxR60rxsD00h3zDbyaOLYZLLC3flTTBjlXcdREE37Ot2+pElXSXwqI3Fl8pGfXSZTWZMW0lP
k/Frqyd5v+mWrsU1XqICCw16GPpDQzaxt3//N77qIg6+ONQSaz7Q2thBnHhsMjR6VUSFCp9joSs4
P8cpEINAtsbiBQBeqY7HBIwUOxtwjtz1k+7NHwEkCCTCuQPLybGIi0ML0aHyYI7ftk1bY/VrWsrV
blGjHqcVpNzGRa932zFve+m3ZpTqkNMAaPhsuyp5WVpGdzOUqcg3fRFP5JeoyXShDJFKJ0LJp/lW
0KrQz3wpr+vc0a3jEFpb3zwB4gaOJpsoKjmz1hHbLoPgbglHdgoL1c1fKEAYdbi4pA5sKCKS7paD
mGm2LE4w4wpghJtkwlxzJRbSA/zBWDoLW74VKZuCtsOTgej9u+NklBAzgP91YIPQzH32X8MLSHyd
QgM8kGKTTWki6C+mydP7b/XNNEoVE9esx1e5ZloebyjbGAYkO84kUFSOe15nQQ6FBHJGDPl2Y4V2
gFMSyPPVAs4Udzi+eVRuqkU9StAhaq6zcvCmnahmkYRFaXb4gaDrfZy7CGZomlblvnMzeBHp0NTh
2NDjpFJneUoYTz1ebOodkb4Z3Sk7l0z59mlgfUMhS+dS9yzrWLRjU/DWJhp7gGKzaRcPMI9Vjnmb
P33mfOlMhC7mrvVTOhpNVEasjK+VUlLixFTGEQ4E4wLm7cywfTPpotLXyd/DScZRmSd/+NAV/r0u
SjsNZNOQVpPamh9RL9nMZV/Vuyye7Ktx7RkFYjLFJSlKubV9/07f7BD4BTxPTNmIoIjoODquSOBv
RrvwC0y9VrbCVGvfwXB2Tb82Hink9dPGVDRvp9MuvH//0m9Wbi7tIYfipIQklq784c1PNN8HNVXo
sMp2CSTekxs6jdEjs472MEV5eeZkdmLorGdRCOeoFjmkHz3sCBcfelpKLj1oj4upWJHDoHffvynn
7VVW2zZnodWhue7JD+8q4jzcF/OYBaldWs85xep8m3gmNf2OfQPoOJHHOW1KmDgoRkF/bhYMpDOZ
hb6kwoQaozbGuzoVw3fFBP7kmzP9Ymcw62E/VlXxjKpk+hYpK0mpgRSthUKXyyM6Nv22cJze2eoy
deACL7Uh/JFf+jI1mgctMs9BCC58UzYfjyIjDE+ipOZmOfVwV88NlIUCWSRd/0pRnlK0gNFPwOHt
uMc3Y8fbUk6Gt6E9G+HlRSZchDkwcVRqYJGh46ROaYYe+G0TInMCChwJlv2sR7irw65p9AdOJbIG
zqVF89WkQ3EK6Ir07Qbd9cRBRUxwbCp4XJVPd1t8XpBlaWESN9YUZkkCxiq1h1rf9TkUUwyhRn2n
KJHTgxoWtK8EH8tDjOAKF8NURB/IMxu/igbqYqhiaBBfGtrQF5bTkDnDaXDp/p4y/giAcpN+72pR
/+qPQSaH8JPmZ/XUdz9/9tBPjv/P9Xrf62ZGAZT04j9e/3P8s15BIwf/sIE71c8Pw89ufvwphqL/
j3/nT/7zf/6//sd/0CUf5gZ0yfd6qPr1b4uR9fwOMLE4Y/8nYuIN8eS27vrkZ1eBcunSr9XXf7sQ
xdfqhzj+G/4hoJj2X1AXQAmgI8PPuH6E/xBQTPMv/hWtapRYaw4G08U/BBRd/QutCvsvNFNQMrBH
/OvfRA0N83//SzP/Qhmsc3Zj2CPuYRL5vw/i/u/tAc/w7wfzzz//ziY5rFhhusDMjC+C2GpsZEz/
R2ugpuRVPQE/vM8JwwtVRXtx8pZ0mEp1/LaqIEt14s9mpfWazPtsu19PSpxkjgoajXCdyqg0eb+M
w8jOFR4xppvy4rd3cuLOjrzjr5chDXU9da54mTcnQa3JClnq2njfaQl0xAxLb0KsFCdjApwV8GSJ
0OMbqNgXU+U+2UVzTvd2hBLgF7zuYpDw4WRmf3ps9a3pG2BPn7t7t+7Hvdnk3lY2lrVVvRHMFGzG
SwitehglcRqUmHQIAMhr36i9ArMtyCPL7uYrsIr5jQa37Coem/ibYY/JmSe1Dqbfjq3r72RvS/AL
njLWfgqXhxM422eynEF03WdE9mztCkyxVcXKTlaltScgY4QsQ/xI4BntbaoQMqcuzRcaCVmAHfNH
z3f9vdJ74xYYVnsJOGu6SaLMw3jlDNA1DWPXxC4Jgi65vqY63Et7lp9x1bpolGjvJ0IbQaKp1Yud
TWd2km8HAUObx69TD+c2KYgf3hqCFWUGulvcWxCXL9tKmwIEHOm1KmMRwBGjIGt28taMyjU+dVa3
FfmQZxbIt493PT7jpaA0tnpvjr6xWtiIBuhH3cuq16+KwnrOYh0Gq7SH7ezceWjQA8Puzp0V3967
hUeCIxGOyFfn5dFr7VVPjHZVxvfSmTkgudpzASeOOCtLIe9ZeEA6kycnsjJMcLkIWT2UM/WQ1wT4
/zqjMLKwVa9eNE6QfPFvMiQrzVsBrAg0CCURO4dudggUjNCkKpUooJxip81PZpzdCZrzAI4WH+Fd
tEW5soQ1W6Or3GhJlx2L+SHv3H2SljuW6ios+pW2wRJq+p2zeH8EOnj91agEIQeZNu8MW8ThoMl7
s5GTontkq3vO02xJCLNzexb1sD7/g4fD347/f53CcSs6xxt7HZ1kXDvucpdm5cUUD8pu0hik7iop
yK1sq/Xd9JWciG/p4DBt2bNfDq5zZouon/gVXJoDEO9nrTCvo/e3cqqSd0QO1It+V9G9uI2G6MYx
iujz2HvufR81JmIz4p6v9RJFDVqZ8ZtltXZCM9pxGTgQcL9Y1k0i2OgEC2oAJdSj0bm1ZPmi6lWi
75O+XZcSs3tZhu5cPuTbKRaCAUFwGHLQMoMgPDq2xDWZVl3uqXcJCL5OSeMvwmBoZZgR5gBYNwkV
4wACPmtFfUPDx4n8aRqjCwfoubE1E7B7JnT1F0va4oYqSERD15jjm4qolTO1myOBMsMKuo8FxJsT
p8EJ6NhTRf965S+N/Z2Rle0jAuZ+J9sISH6ca1tFQZPrE4BxVRG38pHcBuFHJVIaPx1dZlqAySLI
zYriUlNm/Z3iUL5Nqsr7B7/w/3d1/9LWGfK/39ZdfP+5buN+38W9/om/t3HKyquD6EVYPf0N3uRq
/fp7H6fo5l+cgMjJAuRAoQwX+n9u5GznL1gx+HpQv2NMf939/bORs42/WJBYevkzCLVR+//PN3IW
cywyb8r/6/pCrvTxpmqGq69GQz1unDq565hZNjOS3F3rTiKEiFAEhcqI+u35nNhiHR5n12uuOCDd
dihG0qB6/Th/mzoG2wInmjRi04EA/jpKYN6a1B4q1x3vyes6py0/LH7+fTkTzwLVIUhPvIbDmaon
rKNmPRCbiu0M4GXsEdS9C/R0jX1myT55KcBYqwUPkrtztG2IhgLlppaLDUEe6uQja0ZpM8w4AvBK
53+fo/7bPfi6/v/XOvDPfZH3Su3FdDRsuYf3JUrIoXzpYlMbXX6bUCPYpXlhvLRZXj6BNrfDrtAb
6ev20N2YhKieuf6p18i8ZDNB2QZGpKP9+KiqkT0VSofRyS2vmrXA5OYdBZFlyJDFgtz/82GDFh8i
AM5SzgFH9wsXuiG2x+g2SxS1j+7Stjf2ZIxXqnTdK684twk5eXtcBuABjWLDOFrgWup60oKnsmkc
xQmRa7Zh39R6IBhqe0lQ2P7Pb48ND70LyAero+/odc5Nyu5m7jazO9nbPra1e1UW3k2px+2d1I3m
zOM8Hqv469hmIYxYZ6D1FHd4vcJyh8UkW2NTZYt5j4Ax24pVclugKv7y/q0ddT2BGBxdyzi8locB
IavgGW+GqhIXOT0TbHsCr3aeVr4Sx8Mt/od7CFrjg1l76pVXS3OfO8LQ/wc3zYDFk7W6gIFuHP4Q
SW4q/UR+yOyVeAYcBQ6Gl6RX49DKb+/f9Do+fv88uWeMgJT/X5dv6s6Hl6Je2sTWkrQbK1nFyCkK
SmvRpqd+rgsvEL38HrPul5skRqT4/qWPZwZKshZLDlYh2KH4wY+moUbLyWxpY2j7n4gMuzX1YPis
7IY5XM6ck97c48rCwjJL7Re+G4X3w3s0OoW04NZLNo7Z9BsdQf1dQ1YGhkRHMTalF/8f9s5jyW5j
y6L/0nMo4M0U5pryxTI0EwSLpOCBBDJhv74XKEW0qqjHijfviSYUee+FyTx5zt5re2cMGVZiznrx
3tD0Xz6bB4vIazrcTIrNN8vBVLhWoXX4Oux6Ki6ZF+knJAvLlZ9nFcxO4/uc2+qcbe17c9Rfri6N
F7A57M/gWtiI9xfrn9tXbbdGj4oxmep2OPEhOFrw0lysUCHiwocCNHXadOynlhFWlvbvrBO/vkwM
HhnfGERGse5SO7z+/D6oAhqOMk/k5mwHM7MIM0xpvlhCuUZi1q4R+dZKCKSrlH9K5e51XTOiJfIu
e2e/+/Ue0H+CCMEmRGsa2t7rryLrFguE6kWySNFH0i+/F3ZnRRT67dEA+Rj3QUvzwtDfc7r/+wdT
G+9NeUzhb+5BOo+yTA0h+LlyOnFq8LH71O1xA0dyk5Wj/UQIxgd3m99zvf+yahqoVRAIMAFGU/NL
OrG+AsLF3oLOu/Q5+y5gQ3VOXsQeDPo7mrx/+Y0+HagAOAtZyL+wiWYX8fCEiyVpgbJczXngHKRr
TmfRBF604ADCPyD9hzZwiuT368evn0zt6VMZQl5msPN2gmvNs7dIfSYtskEamlZa9znTq2ex2tbJ
6rTswiY8A1FcG9z//oPf7rk2TZddh0ETkzMZMIvXz9Ns9lrNv58lTk80Tznjadc3x7rEP3BvZIF2
/v3HvTlasXzsO61Jgja7ASe+4M3nFR2n9b6UWkwDffs6FQWSKDNXyFlRQ5/8JR2uUs0jdYD8ofwq
24Li2tM060WN/pBAJa9CJpr2WcxCPmr2MJ1QG8/v3AxW1H29frWV0P9BtPGz9qHae6vU8/y0V1mN
iwEMfNtEujMN2xcDEWX9p12ppr/ButAuVw3KNv0yU0VpJSh9N/dI0BFIebHNZnlccIbVD7LoGNui
62eCGutjahZf0ADq0L0srtZDmo9NENmDFEiA+85Bqba0uTxBrWidL5O5du1Jz3D0xSjUB02FZadn
etJ4dbpd+ETs1aeRMKE5Wk0h1UGDSd/cEJfjf5UYQ9yPqZJ5do2XZhBx2hEnFFUZmDHU80q96Iu7
mhdank3P2ypN1BLagHeJ6A7mizoRQh8yaxkrEjQsbkljVhWZHla9q7Qxqd/1Vo5/lBMwIbdtYKz6
4+jPyBlFh6zaaddPqJvbIfLhWDkREu/siYOKzny0UX5MqumMEAs7XXtHvuA8nrW8D/RY1I07sdIK
7arnhURrrhr5NbAni8G4M8zHBucJ3Nas9JAO0vIcj5uXr5/G3UMx9GhFwmFz0i9AGXtixwZtIa5v
GbybxUdpFs+cSZpwReQsjlWQCqLrlhyjSW5bWheTBmmQWYP4qkmWwtzV+CvkRQl84esu18UQghf5
2R8HaUJmAixLzvOQLedSlsvXhezDm7HzXCx7mkqn22kiOG4fROcIP4rG0KLVECgWqN81ZN6Fc2Vs
PeYX/j00z2TF3LRb3v1Jq1y1wOpAVp+RD6kx4ncXiFNRXMNq8QvAGOmwtVdM+nLE87ku+os807VE
x6GrHQc6FhlJuxoCo9YsGjty1IoFakgz98YD2GxH7qD6IhaMPMok8KdhQo9ugp/u89w3D7O7eNUF
Ydw0PHP4/gc2YCtNSoortHokdM4xAZgdIZpynS+RlIwAkvoyU2dXQuCNRqOHzlkvZPCdA6Nzi4O5
ivRHEGgzLg0dbDHpjQONRUvLgqjytunRQjiQhgUW5DwmuznviaTQUrJa3Kn7WFe2WST2oIw2zllY
2oMNVuDRarOC2zAotBUrIaoHaytU98EcS62ODWUC5NRxhSamUy3Npb5udCUbs1T+reo2fzpbnOVu
5jm1ssseNdXD4loINfMOqWKir3rqPwjVDldig4KdBLnX8QnDvKKtKafRwGu6Mhlt88JCQrYa81Fv
x7I7jo5NgFLNOObEHr5nPAvoAxHxj+SQOY3A19KyBaFxXkrFYk9w0pMhg/SZvaXMwi3XcZtbQRrc
jUvaDhQVLqaipsaPHbnCHDHCZWv34maS/YJKUbPRCgdrcWj1sp/uciMtMRPlMEQSmg31vW1ibD5a
nS4ONObaJqmLoUN5vOpjcLcKtw/uOIAEfSRkYYlrYn2Xh06YRnURNPp4VTCVGRKTdKtvS1VUCOWW
kdwOx+/Sc1ssBBAtVE9lFBQGQh28M4STQeDGa1Y5qK2wx2GOjlvCttak6WqHJON+poHdTm72vVSm
viXZ5pvXWs1BJC62ID8R0KoHZLD6RAYPZUQLvLjDTNuDQCVOI2Y14RCTN5hOI71G2kHiJuiCj5lW
YGeCmd1OSIAEKXt+76n8diSQpUhgG4j8ompmoc5dRzolN9oLSMCmqUpnj4Sd+eCsgmTZugmcmzFg
QXuqpsqeKAcy7mupEDl/wNzoTLFd62CeVhL+fjT6RN5I4XJUTQp3N6e5oMSI6UJaHSlLbA8KhTvB
qIw0DlsltZZMVG80D7itdT/EfWKAem+DLQ2FlwudcLmyvKW3COwVx0Jm3Y46kaGePnj6KdPHGR95
lj+m/up+atqGk87USuKROZ2kTKNqTCHuxAw+zJdKkHNOaVbEsMTsHt3bgj90XcgOhryoMWJJyV7e
2HfmuYnctWifqix11qQgmfTOHcoW43yfE63sN8rjXN77zcMCXosFdHWNB69ts28ymDBkUqLRv2IM
Jn5UKxXdGXl9t573lNbsAJ51rY4bnhR5toPKP8xgbObYxUTKduQX2Q/mGj3+W18vsmOvDO8pQLKk
YnMm9YmFcU3hLzSIdKOG3KsRz+J6XKRqL1x0XahsulQ9YHwjz0jm2nzJCAzzJSazWrIMLNl2BOz3
M8HP0z4Nctv+JEV9KROjxGdyGrfUj6TEfov5IscoDHcRCguNnKY48EixLGWAJq63YJhlaM6p9sPI
HXXfwOQTZzxAItnbyGyphiA3zy5LA5OFppsXGNXtiTxRlG+xhU2pPxB+y4sxSzJRdps4O9FuM5hQ
mIDziP15cJh2ugTakuc8kUOcFRQdvB+r+TITF3al079/cXJMxYd8aVENpxPJiADP8YktXWNjmAyK
7QXLjSaiTugVujp33jrkEJ5725s9ES9B506wPUk5zPnDlcxrRQBYGpHpc0Ee7HfMzRwgLa/zbqDT
y0e1NNXXMavzC+mQcxVvc0dCBtVJ++JMNcRWInGza3ZBItGrafUInO8l8J/eEH5EJjAGC0hoWNPX
qlEL4g+/0q8K1TsyKddBXttGsT1mHomA5CTpY5hv0h8eVg9z81Ewlu/J5zWy79qY+e5RG30jfwKm
Xd12SPhnXHfmJkMNOxiloVZX39bOXs9klo5ukrqp1RyBCwSPK4+1HZOB6jghImPWj62qhnhwp+ob
iYY9Fm5jzHHG+m41X3TTspecFqWPZ+P3DWdKuMvVG8f63NhE0h/mLagudGUsn2exmieBRA1Hog2f
OKq54U0sVgKok8nws6ds8aYDXNhVJHOeGj9Spc/YjjQl5pgmV3C3cIzPT5s3GTSDUAYSu6jlOhqa
1lvrmIrJv+hajQTRbdCze2HX3K09ZpFnCAadcc34SspDTR49P2uwgixBBVSOkV0bbXY0XC334sW2
LHGpGbIluGebzK94ruo+apaF1at2h9Y+gfcl/SnghdZDZslrfjDHTKwXfVYHz6T2gi71X6gmbesa
3lvRsVUFZmgpzeJf1MkHXcRHFHDFc4uxjtiioUNNpIQnS2hd9vKk6WOX2FPhP5Ld1uP/7VO0gjn1
9/eZQpTGjJubj602ZY/rjFH8pOH8/LiBIRXfUR/ukZBqsw7YQ5eGuQ8cjHAiEg26Rm0uFdVt1qsr
iXbgalTSEbeTw5SbtOlJHITXClYxTVjzefOJ58RSvKIz0Bq3JuOK3g10Awth0OowiQXx1BGS5SIv
xTE/98QaAHqsh0OeKq25GSZ9YtapyRxpmIuX+iTmHlEtabsYtGGlzkQh9bbdnGvhbw2m1RlmK42w
+XOdOalHbDiJpZeUvKo4lQOw7BDlE0SBzfTV14A4Zl7/dGpxig91fYmUS5fHKhsaKhs/zU7ITyzo
AFKsUT4vuXXSZqtjW59lNeIZNuSLZo3GNwGZeTc4pS5uXwfRyDy2qG0npNMQfhiBPOJvL1aygjVN
Q4SLSD3c9AI7Hu9zvZAsMTYHz+nnG61nrBcug88D6wX9HISODbEvzIkt4x/UN7mHSlDlRqYiZi4h
4dgfaWuK8r7sFWui2Rv4IiUb40lA35hCToF8ZruaPqoE2yNV3V6Xb1puj5Jat2fl8wgkLuJcrISQ
NuXcUXEC+yhOKuvwEfaTptuhXXuzitGOEN4yeKX1xSIy/OtU0Zc5SqBJEDbGoL0mDDYAziA8NLTd
ZNUfGTpSSKpq4A0tfMgOdI1m8wzOSVF24nFMKScNu4chgUo8VEPjgSgiVzI4kDQ8t5FZVvBFWmKh
WwrhdijPPkimo04kWBBaduWo29XffByUSLrQUthSowqZ4YXnCCmzmPGCWBMCEHUnJtql+jixdy1x
DtQFjuNC4qtmCHz6SwDeL5QVdebFUiPmTUxKPfJIqV4Zf1Y9oaCj95gturzw1DKQUT2nHPRcfZkP
ne0QaYZkmhrShIynU5xpyo4xm6JpQFJxajWJ4W4kPvB5dwd7NBHFaGL219zp2CFV5IZyWXkwvZWw
Xm/ZhJsI4si+lzOdwAtba6V+WRa9tL6TbLiebOC9Y1LWRfvi93VvH0Yi77+VPKW8KQBl2CvISRNx
NTOCwxHNThejqGyrUNpwv6GCqO1I8JwyE5frpB1baLZNBPe9PLTmWONsn1V31lYCLk6T12jfuKbT
hkywLYdwEJx9w7aegouVSNYPnGJHNvCtpDiyXd4yopWX8lbbsP4OZhO0AHez7XIH+hUUpZY2w+vw
gFLU5dJ9qCasA5E/O0EeOiP3I0Q4Pg8xUsLtthsgTrD66vPTtAM6+OtrQP6sN413oDXTZ82tnQGm
EB3NsDPM9H609dSLWvgWIik2dO9xS3h1kuVL2lyNNA+sCBSV91Q1esFjktksf/Rax5BzzC5jr/dw
oIXXdjgFhNfKcJsVJV0uWiS4k95SsRj+ZC6U565/kIotZ+BIN8YknQIgQp+bPzhNT8ngY/V/qv0m
i6c+6/xkXOW0He1UYsBce01eyMIJgrMPywSUaqPjyXWWYjkokRMxiHuAkI9FmU5iWFjCQwfcYhUx
EQNT7FmkVBFdWxH32bgSfGBm136cB63x4o5LPh8AFXgPvpzaq8JWcHb0JvfTCIUSSUhetwZEuxq+
IpvVK9j1LNoi2S1zIffRHrd1jqBhWde2HD2bhc1UQUhR0HiJC35nuNSIeO4QUKLnD4tay+ekW9WA
fX9S4iYPvHElYxr/74GBF5eukG7LI9+afnZp9rk3Hln0tylq26Wzj03p5gE2JNxqXNE0fdiFQfsB
FftgNJaNLQ8OUJ3hdnQ1WfwgqCtzkN6PrNXEKDbwABg2cNgam7XnQatkFZz70svWcOjLEg803BFi
Iktb75Ma6Of20/HV0AIT/qML4np77KcUMXnnj+uzr1ezeXCMdD6nXZtDglgo6KIFGvCXzRTaaUHl
1YSEBbEn6YUYf9iV3K4ybdxYRmynmK+KDfhuJHOzbcO6Ik81Lig7liuQrM0Y0bQfVaIbkgF057MM
I1rtUu0sfBPztwX56D4lXXGMOnYPedtq7OChY41WcaM0Lw8OPhsZNMHS9LITFlNGk32lBf2BPG5v
it0u8Agl1AY4CikGcUozO7PIGl+dPtaspfnTrjXvWgTmZh4Ih+eW6IOdseNPvRu7HLGgY2f0iCFk
0S8MeQzkZ/yEyk/8ymAj5NWEnGQFajYv1nTrv/ibR4W22LnmPi1bMyLSQ2N4sYxb5kcls+J7j7zY
/GHJ7WGNnDEovBgwvqph2XR0fwN3Mb91zWCnBD3UREnTLGiQLhtkRkb8nWG5Uk5BhvvSsZmD4kGJ
f2C3ajj9KtjVzJtE9qRTgRHN1hJJir1QogkBkakYhm2znx8xbOcSsOaeipj1JB8SY6JrQwzQKPeI
A+MMydFiMLPTTNo9PC1Kz3MF+z+Py3Ier+kleAg/l3Qu4haX2xIboh2QZfuwASJ9LKB2MXErvi6m
HG9yilpe1M5yd1bFBCSV7kZRcpAecD8b65Y9G03BWT01luVqqLMKbJQOb3SzNVVFpSvSPwtW3pdG
uf7ToKH7RwyZQhMu7Inhx+aL4YGPdNaLDajLM6zSYQktN0+/5+tAIpUIVm2XGXlQqQBp4oxtRe/d
UiFu68mdima5A1iVERJMsSni0m78FXJLO7D2bD6kqLokE76UWT5HDRGiL55RAEEDqTL80Nbae9FV
393aEEvpWiy+TzXfuqqhpKbrctnRuMlxnjrOVZkx6z0pl1jjc98L/Xlgy/lI1Bu4JaJaqyfAwfr3
3jMW80YgRSyTKS8Uqlubv3je6jk7dqLP3EMORutkO5nJ+JhemQqtzf7G6O4o2G7MaMosFz9l2RfH
UVqcYbuBwj5cNGO7c+fSPq/lWn1HOGcE7Aya8cLyMfYfqKFzF+jMSiSo61FAxPQZKp53jmN5gs2f
aoTW0EpnkVHQ90ySJBpxaq7Q8SuDEGdp0bGR3saNtjdX+yI5GnJgDnz+660D8RLFVmPoBLEyWqQK
U0QJGiZg6KUFn2LGSUXuhJ7riRgLUGa6VS+0E61hPThFQ6+B3uMkE9GYHkdX8o8UVlFPfWqsSoOp
ZrEbHyZj0l/GwGaHoIXJYMpBEfJQujZR4SmEKtJObSWG0ED8yxMbcJC8dLG3HbJ+bBkKADrZ7TOe
muLB2t9ZQD7TBRtTUx14FvxT10EuCtPWqm5ra0MlPHYKPnqZSTM9mmDwyCgvA7JzkMNxippoF39h
qavQJNZOdlNVQfbD07LcoOiFKZXQhy65ZT0AtKNg9qMjtuR1QHYKviWCoaR1zNGJIqa7NQVjwmSb
xCduY9SNWtOfjN7iPGUJZLVJjyjPCKthBFycuX2PW6X2CETrp+4zbBx7O7jpNH9ovWZaEclsLq57
4lHaCGjOcjZUM9Bz6N2mOVVE7fV8gmQdqtpKPGc6c6hzMLHoP9CwGQhZ3Ww4OKTVW/Zh2kZHRkOm
8h1d1MFprIx8LY50Qji5s1IY8FLsrvPC0lSQ0dyUOBtEf4KkrFKbpvrIQ6dudfrfwHfqgKNhYfQH
WGqbz5lETDJet1zSufU3kGEFadBk9HVuc5OLMacVlTvbM70cBllEcNWc5VP6GrpXzp+k3dNpMN38
4xiMEyHOJQLpSHEOgTIKiY2EwVqu3G26xrj5pnWiI5kJ63vJgkVTySO/BTSEhQnI8fvjXA2gIyQh
Q5Gl1fklcbbZnv23qUuvowQKgRo4RxYETjLTjAU/Ek3td7HfbYBpOPFBI6xFwOuoCXdImbeYHqSn
kdogWrd+NA6Qhem8t5TPnGj8kjCSPNuY7MN1M7yIGeQ0XqmqWG+1Ik2DA5RqRx5Y6KfuSu9Y1I/+
BgLiRMx1Q1WTKb8Cd1gMCuqF6D/TzyW0k06cY8bZ1PYn+LX0lGfGVNNR6836UZVr3pwcotVOOTIc
A+LL6H+u6OaCDtB0ee9ag9NdwvjJrrn2CiuKn2q3KSYdeDxsCmkkqhycnsrKlv6zTO2rYk0zM3Sd
gtOXafdEZNPlyrdQ4d7cOWSmG4S92aR7zESHrw9KZvUhyJqcUwiWw685EQwg/NrUA4A9W9PzUuC9
i7dNbuyyTINiofzhEyxEjtsrfYcUBAKIuxhibyvjXDqcsAy3KmjydrL6MkCG4zg0yba9VuXGU9gR
cv/NnETeMdFq/W9u1ZuP9hYQlrf3escwxagueM3N6pCtufXDkwPBkWs79h/dwfKPbu/TSgxSTWO+
4cGuYYN00+JQ5PivE6bJ1oKiaP6EzmB6WeaZPklapF2sybmvjw2Oe6Yj4D7tc0oLBMQkjyWG6qCu
XfCVhIAlSmPCdey0prioXK9yoiDbev/UyNX5EHAyIv5ajq68yzkpG7SDQNPR4N4+OIEs80TYeVcc
YXO55jXVHyeWmoZcemlb3ZR+IPceOE/d5vr8Z69VAcHlweJJ74lxS+DE9coo8tj1vK+X2rqUOdQw
r7FuxmWZ1lu/LEXwoTOHyruyK7dQX5wqsMibh+mahkwp5Z3hVA1567aB++gdpc8vo2QLyj7qBDAf
6McBOLweJduNWF0OjQskk2I+E+vu3uqLGSQsctYB7tF/h7JglIwUg2gdlLoGn4ys8/XnVSV4y5x5
QqwxSYhtdM0n167Lk8w9UFbsH3+pA/5fb/s/O9/4P8ttD1+H7se/Waf2v/a35tb9A00Qc/LdvIF7
cZel/C259f4g4wbVTGDD3oDHgmDpb+uUa/5hoSUCILArwhHvI4qQf1mnXIM/slGZsPrv2R7oId5Y
pX5nnTLe6occWhU8JyhudyMxftLXT0rJiYngsNaOKBflPZx742wPGSMUVSTTtKZnkseZEo7bTrnV
HKqHsrhhemBeFGWFVHaYY1+4+QOSDPu0FfkNXFt1RQROdU/f/u4fF/fuL5HBP41e1i6B+Kf2YP+2
XBfMp0y5XFbc19923lnDHeVLxG4tn9O2ZrcR3eA/AnFy57CzhQsrKzibTCjIg7GpGPNpYI9RXmmc
VQHZL4EB00A+tvwTTD0rrPNaIbsLRoRiTrGNQViu2o+K+eON3jfqpuxpOSI2qXKqsnK7z8lvjccO
gKqg4TiAU9fQPJVp41CLNDq1AGuVesp7ZyzpLWnVHS0OkohqT5jsmGn9Jaga4Iu/vzJvcmoI9GAI
i4oZfx7LC7zsN1pCNWMJo4dhRj2R3GQzrodgdpvPNc1EefKQNkfsgLpJFWLcCFGovaHVLo9CeB1d
WNCt0SYKjhE6RoIEOrR5X5BOQ1aH4zQx3aL+nS/8U7bz+lY65KPzXXd1DW7qN19Ytw3pS9cxosHK
tAfVpvVZ7xzzm4LWQL+Krv+Fbor0qXAyR4VeavonL7UeAdjpgt+yTZggbMjN5Zj1kZv17Lqzpa/P
em+p57ThN0ZjWjGVUqjTPkxCLvfLNI6A2raVhu06rSJyvACg28y868tWVlSadVqT2rdrdEJHzRSE
PCf593FzqykqJ5sYBx0MdATVj7KZXru4p9WkklQTI6MYDSAo48T80aPiBCIL6m5y8+aDKjzxddT5
GaWzlWa8BWI8tfBdaCQ3vvY5N8fhtBq+/C5rOkhqqXO+PAfsNZ6ok64tx9Pu5sATt5xVYFoGpJvc
//752denN28WbXSUt6RUsLvzA1+/WVrfDEOKdTKaLY5kg5cyBvJKLolV+ylBihmG6GQ26TVoresn
LQKoAzMf+wMd/RpgouaGqBdojw/TXeHRRUbAoBv0abJlC2vf6m8z3wxk5FoKGbo/Z+V1sNJxCvst
HfJkplFxPabdSdD/n2lXFtwknU4/2jKgXLMxXa00Rxik1KPNX9IgHvQrssc8rzBEtNr4DJl+A4Vf
dbyBnIOvW47uOXKSqnxAJWD5IcdCWhV6mdJSnTIY1Uu2EnBHSuZ65THIMsROPfFTzi5ExOoJ7SoC
rQhUvKSUl9fe2BFWR3e9v1krucYd3tbLMUPaGhbQEwAlk854lYMF3dGlhXVXmO4tPfElbsd2zE99
dW+OPR1/aKUHXazMfkXqfWS4Q23sdk7+MPjLUMdeAZbWBDqLblSCPzX8Z7evlyu7seoP5hZQbL9z
7//l1hMYGuxHyF1D+mZRrc2tAlin0OXWPFwAifWrCl34TY+W97jRjo59p5YvHeqLd3KQ3tBZfq5a
zi4mMyAJkBD01qTWoG7AtMjZUppIBBxNLJ/L/bIOjnkpccydbTX2Rwd0Li8eDJdAE7FZjKB4g96G
Rc+jMhNy8E78zhs72c+vBQ4QBZ6BoWDXk75+GYzF7ha/BhMekC2b5LY3HUshYcAW3hhu5bwdLGG5
BH1ZA0B6WKgclusnmoIqIrIPlYM16cdxSK3YzCz9QivoR+ZVim5Sr5Fc1a31jaqgj3rpLO+sqz9d
HW/W1V07uLPWMOX84hRYR7sZqpziOtXs8gof7LokqWGu7SmtjIc2xb5O22UIPlFeE1RXVsNtJcSf
eVOmJrKUfEJvOI9eSY5dYPLfptFv7croy4O7CKanBS2neibfpgO1y+iCISMmr3buk8EwxmQtNnlj
teRRpDZDXYfr+LF2vDUygtlI5g4FDo1inZ7TsK7fTX0aAtQY23wpB+22TOdbDvzaHAHqKx5N5Wbc
ePJHb/n/6q/WmuLk04B7XJfpQl/Pb+qzVdopCef1ctOg/72q9DW0WazoJ2XGpeaSkEDPLMCTAT+p
jCgMigNaIjLgK1Yq25LrJ1P5+UOdlsanpjDMJSzMfJqiTUPitknmvQDzN66mRbucmXPAVEsifvy5
X3AK4s9+/zr+tI68uYM4SliGSRrZi503xXu5sQGtWGyifbd/NEfDPtVtO6LtqRH/Kbx2DlPFiJVH
v7SWrTihdENUo/nrsYFyCwg1A51Xe3rI0V4kyhMGUwDXPv7+e/50fr/9nsh6dj0w/lLnLTpTZtNq
oa9jy5ia6mPfW/6lpjUgBW3jgGHW5ZwcWEedg08y5jT7hr7/3E9ICAKmzEcajMwQcJ1FSiMZDAST
eVbj1F+SUB62MsM66uc24YZESchNeRh7xHon8lIDphM6nyvmgjeqIf2pYRh7GkAHvXcj3sqrWQjw
aHkQVnYLFd7y18uAVhSp3/QzP9CozLtssJE1jPYYoamRoTF45AKB3b8yoEmxV8XWPnNfisR1J34B
obYhQovvoEzn917yX1T3+zcjEoMddHe7YtF//c2E36St7jbo7Fq7vLM9cCTaCn3f8KYzaov6VAzo
k5T/ydXZIg2b3v4cvOPr+JerQ8MHP7QOFsLCs/P6OxRFqZjkQ9gRYv7mFLZ7moLJOOAQeg8e9Mbb
z4/dOd60WbDIcoTioPL6oxa5olpkXkBAxFLfpb2QtzQrzIsOVR6H99YRd7S05JfOs2jUu242xCl9
fQIaHO0STSTTbi+ojZcKGEuwKfS6fW1Pbritugq3pt6O5d763yfgVXl0J7Hd+11dPup9KdKo6oav
LZHhNTqyor+glwbU3LbK29+/T87+OL16nwD+ESZq4qGD84Ur8fWv5JA26UXbk99BeRO3RG0w9nRb
xPb+9jSutp1Y2YIXeCuzUoVytm+7yYbPjGqWOac25w+y9Bxq1mZCK5nqufiWDsHK3GG4JMKhe2wA
nsF/F1PnkK/rD197e/OfqQucA1kQHd3KuqKYduCoz2SCGEk5uzZipWKMfVe4kT2toE0az7qAIT4+
Z53rf6pnmtYWMdIvzFwpmAVy+iv6Um5HzN/oQsBxuh7pWXU2NlX3mK3rygl75nhqXD6JxWjrJOie
OHdNxlHksjvaRnlrNTq5O7Atir8e2v9vVPzP3lf4TaOiaN/6gve/8FeLwjL+AG1AtCuaDXi/P+EO
f7UofiJcSD7V8cXq1Gm7p+rvFoWn/0EBgEvXxkq8M2EoG/9uUTjBH2wLrE+sDRR2kBD/mxbF63UG
kOLuzYUSw4vPbhDYe2/tHw4nyyoLhuROnrhLMbLy02u9oDDInwKaued/XJR/aTDsC8n/vYL7Z2Ft
cUyaZ5xNoW68eQVLh/w+RZsgoSNjvyDKkARMNMjDZ/raKnK0FkDA5m0FbJG6eqca/tcPJ2qaRhCu
ZCIOX/9QJmiqbDMjT3pCAi5bOqnHIeit2J5owQ4NH62oli8Yq7y7n+z9x19+9x5xjo7C5hvsfZd/
XmPJqUajqZ0Iq1gZARvFro/WWBbFfLPMwptCd7HbS5n1+XFtRs5VlWeezY45KKHwSMR+fx/ebHB/
3wg85aBxuRx8s9dfSDMGvTIyhpJlm05XyJ/zi6101IlHcjsww+7+JC6e2bKvM47viqo6IGQP7imK
jXeMT2/OKD+/CpZbkgdBaViIud48fxtzoQbNW5GoVYPB0LawpwvsGGcyuMYaiVDe3FH5k1AVKP6V
pENKcwY9U9nhOGQoZDx9Ha4QGOhBjOQXHeI71+q1IeevL+jTEkSogzXf1t/Ui7BpDbkCTE16fy4+
MLhckq3Z1sgdfCcZMMwcGR4NlxZ5IwfZ0/pH2iLfoY382w0D5rqbEdEk7qvF6xvma/nuo/dLTkvD
ctsXgnqIhOqbYpSEpNW9x6AWwUhIzmx1VeXkzIeL205fPRcRzO8vyK8Lhkfd7AA+sTCOAal4/VU4
FaFsk+QntLI0vw+1XR2W0lNHlQ3pOzXwfu/fvDf//Cjnza8mSyPNevB+iYmFYdoFBeNFr6XpF6dZ
17uR9uRf+9d/tNn/y2/bry5rNaEWnE/fVEJqCCxlwkRPTGWoiCKFBFLU5Ix9g/ady7i/829+G6/L
DlSiuON6vvmoFk2Ipiudx2oWKYpAC5PN5nC6qj2KAt/56lW2985nvsVZ7gvwfnA1SSdmIaK6fX3v
Sm3VoJ+iP3ebujmMTbXelSQiJU2tqS92P+YoiyA07EUp5wllkRk3YSsgAsm7o61qHg2ylLPQHAPn
aZsW+R6i+tfrzzJAW4C++z5ZeVv0slqRET12dSI7ZR7bXvjxUhfz0YKo+s57/euzBRWZhry/e90I
fX+z7nQsd4Sa2+Wuy0A5sOfRpXyxR9J8p3jzvOy9+vOX+83ngZQhWR5qELzc15e+WfYEV8JikspW
+aHtXeeIF285u0IPkv/2DfX/l7Tz2pHbWNv1FRFgDqfdZIeZkUaWbQWfELKWzJxDkbz6/6lZwF7T
HKKJ8T6wYFiAq6tY4QtvAExuvMS7ciFXW2vIWu7SKsoDd/QcuEs1HIA0zk+wAvekgVasSnk7MpaL
5AZhipRkXj1tYBEBrMQNRzRDeBixLwV5f2Q+rIOXQ25IRS05HENkfNQoSTxR49NOFaAXwDN4JF+T
wfQ+NYh9f8upUQUg0yc7MIvB2BFyfXva2PfIN5P1qwjjrTuEjkD6Ug3DLAhrrToJev8HDWLBifsN
cI3dq6e+1MXx/d+BIgLwdgQi+eyrm3LJilCryjkD70fJFD6MjklOPTvxRwS5lb//vwZbe1c2tHkR
phnQ7fV68zFxx99ovdgXZZncnZOzdUiRvOL6QH+Xua22l2vPmRbyRxBNGUZ1IJMC8BvzyQTQtDPU
xoUlL8n/jbVaQoFLZau5bRZkYZM/xNJXMoIQetEiFXtEIx36Y4NQ53F2B+VrbYUWtpVg9CWIO6PD
EWfNb8pUhn4lhvrJEvNey2zrFoE7zStFD5JWy6rNMjqJO4+SjjgS2l6MYYpwunHt34fYq74KCvqX
+195I1xiQVBGQcHfNaTk7+01ApWutxeMeTGwaJy/e9VTf82j7H2NU4+EKRZB4ls/xuWnUljub25v
DtM11hJzRsUUcVGA85isCfoe6sFOTGtPm31rPVCqpJ4jrwSCldufJyKP/RaPRWANvfgdrCGsRjJU
5QuXbPZY2nO1k1JsHGyC2Bf+uKyvr6P6QUBIENiVBoDgMG8pKLTjV+5kX3uHf8PdZGppLe2S1+W+
u329kcOk8w8uk2kiLnI7zyzWNIEccRFkbDrYHXMYNJNendTWrZ4tLXEPi67lR42SwqGKHG1nG2wc
QYYnk3i50lApuB0eMlVTdAXMCx3tdSzI1NanJZcdc2Pea19sDaXTELekPiUbbvVOWhVBcU7/E1Qf
9m5dNXaPYCGdQwEePto57lsfE4cQnhGpxojGyO20nCG0KWpklCzA6R3cUnNPWW5adPR0zdcS5P0H
zN7ff0tjScPTjB6PrPutBh2NbgnHOomCuB3iz10IlTQRC6Ka2TuVLF4eSyklIhsIFKEQPbydX+Za
kSZwDw7CITWuk0arjVb/4FtxDGGkA1xLq6u4LnH2z/1rQ+6H1Xbl0mBA4h1pg/N2u4qQ+xzhPTua
vuVa3H1Ddy8+GwQ/B0CrepDiMPxnXneA4e4PvXEjECEgXYhALeB2dbW8OMOB+kxobSimFz/nTfTP
0iX2aZAEZsqCewoKW8MxGiUNKRhC7fR2iUmySVBCDcn13Is/RDRRvmbLUn9p4jL/rIWhvrOym+N5
6CqhycUzsE5R0AloDF0R0EOmvnsqeawglBBVRuMSw4nvdxLBtx/S4ztSmWYw+T3lz3lVSaAAGY3x
MMboYoFxJPXtH3qgiMGSq8NZidtPwO5+L2Nrz3F+baJA1MTAiJNQI9ZNVCtWpZsE9Oo0eCpCNFBX
QdXnxfCcTbU9nZ108nCPm8oymCBw0n12laSis0u//rF27OmKsCdA985S40ddRcTy0MZq+5+8CtvK
F0bqfYHp4z3HVQFdwQ5hb+Cbqi2ovjYlAnETBKFPs7RmPKL8jUlzQtPvLz2EeYH1xtCeag03BdrL
XrTn1bURftCmxDGeixbRIbqyt8vdmviClYtIArhkyOPVUx2gMlL7+QTrlU5AiP59D0tbVYH5zqnB
f6NFo1RmftLzRjsqWTE/xopmB4qutDsX10ZRgN/GTke3HWwB+LfbX4eLY5oIFK2CeonRObUW/XOl
Deoxg9RxUbXYPmi6jYN37plHXYjhPA8TwM8MzMP9M/72jUDHDOgQOi40VvV1Womx5WzGIEkCWxPO
MZqK8ojMQXTFMdrcefm2PglZMxVRpkzreB1xdV6PsOuoRQGIXYU+0Wy0Dwh0OJCdE0s7eHqf/ml1
Eyz+ponGn4jLA/8ToL59217cB7vpm2MO2eE0OpZzSqN9sNDbV4wiLxVV+Lk0VjRndVTGBSEJGJCA
fFM+S9XomQ+IHzEHq3YDHdz3IUPOY2ddNgeVq0KwjBaZsRoUs9MRk7cwCoaJE0rZrI4vmeolmUTM
Z9+Ey5FcCmfvy8vb+/ZhkQXt/w27ut1tRUUFN8646lKRXgGitFTlyj33uq3JGYB1LRfdTJtU7Xaj
R7gwICHJ5ZPQR7paS9YehwzFXTeMLbRQSiuYJnU395DFkPXcJEwQw2sSEHd9+PUlXnKtMuNgLLzq
N32O6gtcOahOlrJ89saE7FEG+Bk9Qj+rpupAPcPZ+awvJfG3P4IS/YvSu6GuzngO66vVe0rHZqE1
f5nmBAm3KNtrX2TLF0mG+Oq0In6wuGkA4EXFFZ2L6klkpfKAZLz+wcmL5J/7p/1t7Ovx8lDMIOpG
Cm79xGrAnPXWoWpENF4H3dSWj4rniBPEFwcaVt0/9WlRnPtEwPCjMOvfH35tpimfIhT2qOci40QO
tM4xBg0PDiVk/M5ugL2TYZ8Kz7OePFiHElcwPVazmNRjpOXp37DqjQ+YXjlwm8LYpMJQGztv8tbt
B0CQYMPQUJBcQ+00nIfHpgVlRedzvmCTLE5T5H5xI2sPhri58siEv9QmDZ6l23NAmlcYszpxDrLM
ukCnMb+jSVCfeMPoPAIOD6Fe4YeqlVr8MRwn/fv9pd+IPmgUgSfCx8LCYGAVXGlGAhY1J/rITUp/
yF3/MkBO/DG1Yrg4YAeukH3To0An8Mf9gbeuGZC6koaKvxh5z+3EiyWeHIQQGFitxRlF4/zRQXd6
Z2fJ5VufNWAIiKHJRp37olT+KriyMeGg5IHY3lCXaoDpgMBt3kItoMIS2GjLYgcItXWtIe1KVCx1
9XjKb2elLJ2WYIJJMJfo84OFxIJxKEOc5g914yl/QuXLT2qRAsS/v5pbGxZhBrrglAltpMZux/UG
YP8kPGngOr3lo7KkPtsi+Qce/L8IV20eB7QpqREy3urijhUndCPi/cBcFpDMS2gToM7O4I80gr56
se0cdUVzf0PfdvewbM5SRssUQl8UgW9nmThumUHETAI3LQt/KCrDr6o2voAKMndugK2Ng5Dd/xtq
9QriPzNBySnQ34Sag+dZax1HA2Ydri39qQMFt7NRtzaOhJ8BbSfQQNr1dmpUWJTE05okCHPonu3i
uh/qUDeOmID2xyRDkwAgqzi/f9cwFF0RIk62jrwcXp2OJuOha6cyCaqumf3IcI1TVzno0MPdCu4P
tXXcuU65Sw0Es901QDAb0swjWqInSH0N1UuaklgBpTujrEDdMh2nzePKojAC21TvVrsz67OmxyU1
hSeStA+zjqsATWtaZ0rS1JfcjZ5GLMe/g+atPztmpZ28pu7/6ZtlOOtd01yI/YRvjLWBHqVGZ0oP
E980cIkA0FXvXL1bn1zaOTpkfqiBvqBbXq2+sxRZBsAjDZCmSuAElpZft5YRtEi0HLEag0Zf2Mbv
97/Dyh7iZYVABUAEQJES79Z1djtPTlUi85wEhe6VT7o+fDX6ZPkyh8pyVGZ2uDY0+QWZLszsl/46
2rrY6Q9vzJsuNXgB0wDtQAv0dtcpHXZ5fUn8oyflEJjqtPjm1CYXz8AnArWn5Kwu1bSz2FuZFRUa
YHc0fRFiWmtTdkZlRTH8sGCw6v6rGkbkUqMTO0dqrz0tqTE7LZpZ4LnSjx8VrRQz7pNJCtMLzbH3
39b8FngZlFS5y9YJz2DqxVREZgRtIFJPJnL/zw70Xt8w5nGnRyU3/OoBpDFlUiqCpcHpWB3xAfmx
TjHQhaeujThAEfbxd6MACBc0NFfOZRRnv5Q4Tx+AkScKgbA+DztJ7db3pgDIlyO2AzO6vtrMOkLl
rYoDGk7mYzlUxhUPlOSaRxqsNMuAYTEOp/vbfOP6pibGvEnwdf0NPAPf4wmMZEafRkuys5FG41VJ
BveKeSwSlzAZv9wfbyOMwpARMDjdWNnOX+VqzgSdFQ0rxgO6EERVUp7sHoXG2O9+DrU5PWWLutdu
luu2+rQ8FpwgimJEz2v1U89SpnQqaaTwGs/HxhTWOTfU5GRMVvbb/em9WU7wTBgqWfS1wRWSPt0e
2YYO20L2ngWpYg4yM+vOsHqbS2kqiq+EarPzGr49rexVXqYXNVnTYMjbATU11yXuTfGliM+VGoQV
RAYgiAOmxd5zkmnztUe7OwDKXl6quo2/Qs8uAvyk8p0DtDF12tdQyjBzwGhhfVY7YTUjApqKX6kY
uZlqV2KzjCZy4FZtcbq/zG8eSTlrHQ4NrzElIHd1UtKGaytSGQswHzBqzS5m+zjXNbbm/2YggB5y
IISf5aRfPT1oLrRWLgYFJu0YXUNt9FC60eadg7/CZfPWkNCwQdmamCo4/xXGfTVMpWr9gPJl6JtD
W58tJJ98azb1J0x2w7+ajo6tgpj81Svn6AtIsf7ZjCfze6HW1gn9N/3kIIoEUTyGXuIVGEdllVL9
Gsd22Nneb06v/J3EQLS96fzo6xvKAyOLeGuCP1IylQ+6YsR/Y14YfoX/5aXH2mrb79Vc1oHbFnuQ
6TeHWA4NKdGVFzT50GqjQ0Ab4UfRoKigAF3ayUNgpNfM66Bk3R/v/uhgCwnCqPu69PNWH31CZM4W
piI7p3P0MKBLdKSqnnx5/yh0r4BD4Jsjk4TbrbWECPqVRsrWCvXq6i3N8DiAd97ZWhsnhaYSDRcd
UxZ21irOW+ohXRRnDn1laOzLTP5zQHIxv757LuZLfYoEHWrBuiyReBEW8kgH+h6E+wuiGtiZjWW7
k2psbAGyKVJhWK00nV+w3K9OiYJkFtWqXvaokuKKWyJSNpab+209aDvn/s1QFL5BK8quhgV6Ye36
ZNcOZq8W1O9oxjkCFb/kaxYvKH2gNPPz/tq9OVM25STO04sPHi2y1T4QZq12eSQYqk21h1Yzw6CF
LEMMrtkIB3UxgHTrj0Igz3R/4I05SmIeliovCBZz9Va1/QDaCxCkD846ec7LEDp3PbjoDevuzv7Y
GAr/DRwUWFaKimtsWR2pkRt1mudb6gQwph8rLjiS4Ue8p7I5uD+vjQWln0ejD5yeCwN5dVOMtt1E
Viw8352wt8QZyp0e2xCszkHpOufHUHb1VyvC9XUw8yjfOW9bM6VCBNkN6wJCjtXXzEKjrAstC/22
d/9KQsqT6JnMnHFAKe+fpv0C6OfZtd9EiwvsJPT5ZpCfk24jFNFPs089Lv6MZhfCLQUSSw8mcmtf
o7BOv98fe2uWJOGAPqj7kZ/Iv391EhNrVFJvtD1Ee4n5i9ZxAmOknmJAoNrZpW8uMFijgMY8m04+
fXjPuB0qBGVqlEgJ+h2yDtdJXcaHQbG7nQnJK/0mRJTNJDCmBkUF08CL8nYUd9IiUQDu8FG6Qd82
n3G9n7FYAJmlX6Kps9+/TRzCfDDDKjk+fk2346GMBACv1V2/SGpgvHGHLK7QlYtX1dbOO7M1NfD1
kvCP3+AbRFwmIJ2pCLj6CmXlh77C6DOlOYsAp06U7iP4OCaX+9vjbeWe5fSID/hsPKH8++30hpJ6
mAQD+g6qwqSPc1VA1UWrBW24aPxcaLaw4JHNiz83hgv7sVDcB8VbtGNmIHbv2ZURwPlN/rz/uza2
LT/LA6pEGkBbc3U4RzxcO+aPCr6Iy79UnvjRj+CanbEiWj69eyx6/nLdKRvj3rKCm1qVGSL5HKGt
ncGJ6Sq0Q9GNDg94B+in+0NtXHgvCD+YEaBH8fu5Xe0WvRcEgULXb7uxQH5JGw7c4Vp1dFW82WPY
hUjnL791XlH9uj/yxoIyskGVgEtA3rW3I2O+nNbuzCSXtNcOKOc1lxpwL3Jr464dzJuWFGU3jEjo
/DMeccBqllnqolKAhL/vwV5/asxOu7ZmIc6ZMLWr7TbFaTbG8NyYgC7Rz5xPkWeW73/HXBJliXng
VnLXQNZ0Qe+v7jXXn2dgTuMizIe81DTfKkfz2/2l3fqowGUozeET8tZ0NkJwtJ+TxvV101GeR7xY
jgN95lOIPQCWbqlFNquX6F5LT9z7Q299VWyVIOto8pisaTH03ACWea3ro3Xwq1gccY4MRqansuxU
uDZHIvIBFgzMgKrn7f6B49fM0YAthVl7+WGxaSmOGSL7Qng7X+7tLUi/Hzop9x9tjjcuYAIgHiKC
qeunBYDBKkEcyRKteXDpBzz1uGXtjPd2ZoxnOmBjyIYxL1pdNYNdZXPdYqjWi+5XG+KiNg7JM6zG
6fzej0WuS4PBZBUp4qwp9lVTOlZfWzZCvVaDZwl3agkmw2+cvYdka0pcnzS/OOyIJMolfvXol7Nn
TEgqIwyZa8j4J5Z1iZpiOoqyVf7FpHizSPKx2/PQ/L8dCkn3dNby1vbjMZ+vtBcy4IwI+ye9t1d0
25oVAal8EHiPKdvcDgUFS5ZCcUg0wjT2s86Mj5OidMAWdDt496eCPEA2hpgKWcw6S6qVhkrzktu+
1aStchiGULvUelk9o8e558q2sd9lmY3evZwWELTbaQ1qaHUQgmwkBp1vQGWn5zHSBrRAx5LetWFd
7k/tbZQGGhRsH/OSXUprtTdQyY1QbMSK0XM6HEvU0cNjNk/eW2Li4udT/ReJxclaTQoHFWOm6gxF
PqE/WXShRJe03TVM++oC/I/2xf1pyRToNiy8HXA1LdNEaRkQH4crm5FCNRU3oMjRHJR+MT8mwkiC
zivrnbWUwdF6UMAODlQc3laIkLefbpnCcGqR2PGHsrA/eN6Ebow552jUxskpp3x6bJbJuUI5Mq9F
OYsv9+e8tXOgZVL3IJSQflG3w5MGDk0K5xqHHgTv4acjTWv2xangq17A+GrvBVDxUQ0XXg6FA7Jg
e5WuCZjRQEtmDqDaWt9TtN7tg9IIC6NnF/nr+5OTO+TN2nrQPm14EFC4VjuoIUHNjI7JTWVOG0fg
IZQjgHwBNpm+t8PNvDgTDm0zm+mp8jO/vi5RtETjDx1dPAF7WEYQiggYOl/N3fYzD3j6KW+qf/HM
SZqNfHh4dyiQ3g7aR8qIBAUnpJm77EJ7qPe9Ca0XoODacexT9d15DJNkGKRWLMoy6yjXdLmb9YRJ
1n1Rn0bbwR3PMpWrp1bxTr77ttQtF1QSpCj5Up1Z3zH4auaiRQrXt03FQ15SG3Lz2I5L+GDS0f/o
OI3y59QSGKkgNJBmbvugTdCmmMkwdqa9dd2xefg5wNywilnFveSrWTiOyNfUaA/TpEUOr3JiYyc6
2rp9LM6ERDiStnirk6FgvggwYkR/0Ilcn4wKTcHYGA9mOY9ImWKI0yWls/P0vo07JZqRhjDNGYLP
NWzBbNwWWL9NLl9PxdlMdRDp+ESclpQuTT/jRRBl43j14mzvst26eGQm4YCpA3+4bvPOBW8jbkOW
b7lx8ZylZWOSOSIed6CxPPYHmypjtnMfbH1IUlT6vORqNhvs9rxgWqIUHSaSPuCi6DTrlXJ08l7d
YWBt3TqvR1ndOiFI7KRNUBuJShUdG6UbD/3oLeh8jns4nq2hKM+DHSDQwPB69WIhsaW6S6JZvtob
wL7UEKXqCIB/We+6J77tkLNe8JfJOrnfXCxgbxdvmfI8cnvMFFo7xudgmjLdPWC14X7LjKRM0Vk2
83/03io/z3RAksOYOeK7KymO9y/1rY9I5wtyvVQFIEK4/R1JaQyVplFBtQwYEmPfOx/iwl2+3h9l
61mWESLdUvDQRKa3o8S81BlEejycBLTCA3e79QFGHeLVohdKfDSbePh7Kpu8PKL72T2MCp6FOxVw
Ocb6+SIskAx++PTemo/Ns5jXmBLaPnJVJdLmE5LGzog9AhCr+oxEcfKPZWNNsHNKtk4myKD/6hcA
PF4tsJFaVR9hi8cnXlSuXCkHE3sNhavRmE61Hip7sgFbIwJCA0Cs8nwC+rhd7LLSpwTzDNsvK9X+
1KkoD4qKazwyhzDoExieO1Pc2kMSPwxpzOLuednrr15rRcFOrE16vu6kYzFmRtVHgZrvX/f30Nbp
dOVFQyEDhpizum6aPMJ1xeC5BL6IZZEZuZjrFgVs68z74/5QWytIwRJbVQ2GEGHs7QoaelUYo+Ae
Rwke4q2FcoBdK4jQ1UD126nY7WHK12i9N18PKP/+1QpWeqzNkM0sv2+y8VFzG883BhODs8HNj03T
YLfpieykIs74oamzv7DdsgPbw0TQ7ofkfH/2b4GydFKAUEgGqkkx0l6dVpS+kCmyybWWpmz+SsDD
tthY1Oh/JYpV/KqEsSBfZEcZDKtMKxR2cVI8oVGBTPVSohZ3mZe+ezeeRf4qS2o9yBAUHd3VGnU4
BLkTof0MkzGYekqhfWs/zRPWh/cXYGM/34y0OkBNasISaRlJU7SvdZuV52lR7J1MZWM7S/0kUgW6
wUxo9dhoWD5IkXryMbrkFxwdiDbzUGBigejn/flsDgXMUIdPTBKtr07OYpUVEpsq37NEoSijyfJQ
Z80fizHVO1HXxsHhgqez4shMnSzh9huJ1KsgyFMQcFqzR49Od04qQLeL65bIJFlpujPexp0O/oYO
B/ccnfW1fzqumW5tADRA3hN2TdI5BnalpXqJU7dBl7DKsj8dNQZif39BN6cJUQzNKzJj+Jy309SE
12OySzRtYcr5BJ5l/kR1gtwyW8KPZoszyv3xNp5Puo107mVBByLe6gOmDXa0ZoQF4qSlghJLtQRW
O6C6w4koj245FOc2mt0PIsHiJ/ZQn7g//uYyvxpfbrBX11M6Dn29cCH6wjSXi54pWdDluvvQt8D3
DVDjR2tOu51F3gimYcFAnyA6oeuwjhlcFSdec8odP626+hI7jo7klwqcAC95rCY6NAa1DMvAodR3
zv/WdImJCOO5angA5N+/mu6c1m3ucK34cMHjMy8R5qYDNnnJXLUfl2xoLgOUM//+Gm8dUsIT6mW0
P/nYq+sN/AYSqS2HNHWpC5IrFH6fl+kTF+m71Uq4SamQSFAOpQqy+dv5YRaZG+NM2XOxIwjHo9Uf
Z8R6TiNNhJ2l3Dopr4da3XLzaGujlTu2j0xpfHabVLvkWqgd5to0DhaB0On+Kr6leUkUAItlyueU
IujqBnKiGG3X0ia7DHG9bFBKe8C3F0n3JqQYEy5xUR/VtnOGI+5242NlKBC8sjnBWioVbaAkZvs1
iyzraAD++N0QivPt/i/ceFzYVlIDXtZrEFq+XXzXmBukXTXHj4pweGqL8KeImuZ6f5CNzcSzwhP+
UoR6IwJoqs1QS7lQPxQQ+UJLwdo7qxGRSJx2b8U3J/RqrFXZJMHGwRtClITsuXWqo9cujuYrdjn/
xGuv+5U0QI0wnNCcIgBVn323RYcZZx1htnTMYltxDw7dBScopsE99Bi5te9+aaXmEL0gytQ8gOuL
xPFwcQwBxfg2DuIPQsGEMm8TLYhF4+4kq2/XguyCFwlyE0UdYv7bj4t3Vaa6aW75o2LpH0VqL9ca
ZcN334wUmYkaZLIvA5VVeKrY8LoWJSVPJUg7Yb9VXYnGKOvgvzTDb6zLPzohULml4bCTRL3dWHJo
GX7RmaWTuDpebQ8jhUae5Yc9L0Gn6TUSRM10mqXS8nv3MEPRK+P6J2sjubhdy7AJcyPNG8t3vDL/
kMWpellC/PjIYL78i5HIKCQ5yZWD3o4kEdgTUit8NU/pgUsPUlepI6ydNGMnFHv7tPD/Jz4iZiBi
eUMdUKsK4Hgemr6DX/El6pLv3Gf9yZnSlIg/E4e8yfb4CvKOvU0ubsY0V98MGyAkPLBS8YWljL7q
Yj8K4L45JlMdn5IMH+X7y7l1CF7Ncb09lwlLM1o5jId4XbA4enOKqADsnOrNWfFKy0I7eedaim5p
nQXTYQsw/yiyo/AaF571iMBwtkwXxXaj8/1ZbY5HqQYWG3EtXLrbTSJEbuN5g+ZgrKYoAsyde3J1
5IqaggJmZHV7dYO34Q9fja4kNRliTODXt+MNfZEnlEnZKZlbnFSrQ2cqnqdnyOR4XOqDK8Xd87Pe
GunO47E1U0nUJOaiAfYmM7HbLhU4Tpj4X/XRpU0n8lClL8GNqu1Vm5Xv9xd2oxQGSZWOOU82NwrJ
0O1Mm3bUGzDllq/HSngFbVM9hFaPeUMqEKBCWT4IETg88HYrf7tG+U2jlLRz12xNGcyqpMjYUuRs
dW/zuuHq40zk37WTBY2F6+EBmyDr2qE3cZ2VbA/ls3WPUvomDqOhToKwmvNQeyKmoW35Q8fJX1zI
3b2NwWobVj/uL+/m1FhgqkFSbWidIjV5Yg9NTS0D/bA6UEcMBEYHPa/BnvLHStOjnd2z0WpgNPJ0
vFW4upG3uP2cho5VWoVqCve2RGZFo3oqChtPo2jQD7qX1NdcieyjNqOUi65Zdy68GJNEO/N2Pqoc
aH3v8VJJ9w1HBZ8l76lXYbwONrSn2WgRUTshKWjEH72q+SOu0dWxgb59ga+Dpu/9Bd/ez7K268qO
P+jk23HzbECvVx/4tm3vUUduO/2zsIz8ii1q8dMYFOU/1oygQu4k5ifdCYfzJHCQ3gkSNncY4AZJ
hkNaYc25tZMOEfKopu7oZcOlqLL4e5gPv0f5op3uT3hzJFleQCnNhb6w+uBwUakGhIQjRe8an8N5
8J4GU+muCwWOnbXdGoqgXp5Qyo00y2+XtlHtCAdihtJnc74k6AYcnSFtT3OS773Um0PJ2xe6O4H6
mkAf1YrZiYRbKSULO8ZwqL/hv576IbaPP+8voNyI640q8SfEHuBe0PW9nVWeY0C24LHjR57X/tCH
hPfFjPfInxsXASo6gF1Bg6Lut+aYtIvWawMteT8VeC3aQ+t8x9hifFJs/XOPYcbOpDbWD/UnCeSF
gkbFdvWp9FxMo6aYONjPNRQwbMfggYTuD+SnxV73a3Msaa4AMJLkeX3SzQ7VbWwG2BZQQAKt0p2H
3jL/Nrwl+/P+p9p4lXmPSd9I0CUwcfWp+pL2oeMQS2Fdj3nhYBnRb7YWZSA0h0UalhcuZvWZpzzA
5hU7u3/rZsHKm+QW2Dv/rGOQzsr0upuJCQT+hCfsONsPXSL9sV2l/yPPcsQTnBTv+oh76aFMRywi
KyTN7i/B1mLLQ8EuQiaJ9urtbp2qcHbbiWi5V8xePTZ6Uj+kLhwTQAh1t3O3bG1aqav63+oeddLb
wehL60LFxMnHboIwK6W3cBCW6E8t9OHMt5ZGmd9/cZJa/W9IuQVePRtTPI9uP3eW75ljf+20Ygp6
LXafcTbeU8Hc3E1Q+pBxdQj21rBMY6pU/FhJF3HkxRiJdKs5T1CUAix3HQVjVzv7M5ycFm9uoe2E
XVtjo1ngygaRfLBX06TDIaqGC8OvsNd48jxkUSLMRo8eloQBtU0RDFHxI4nqfOeTbu0fNg9PE21W
qmvean2Xfhmpz5p+2Trq2Uli/Blywzzjf74E79+q8Mlhhb2QkNfuWxgMK9liU462q/4/Jb6Hnwo7
787wXqydSW3tU1OjuE6o7qEPu8qxFGrbCN5Vto8hb+uP3Wh+GjG399FIkNI6zt/3J7YVZAGQoc8P
s5vW7VrwdgI5nOYSIOM2Yfwj59q7xk1qPU6hXv7tUaz9Y4aW5ysVfLNEEdZvxRxNqM0k3Q6s7K2w
JNxigj262YQ8TH51HST4ug52S3zpki0clBbXphrrbMIe7XtdLzWleTt5bHCvu5YhmE5PLVQ2mV1T
48wQBItyGqKWsQdN3Aj+uCIhI8BBAlu35qGFlWUNoeD5zhR0VcCIOL6qYtaJaa1xHCe4aShO7slt
bzzkN4Oubqs6R+UwpMYrqTrjsXL07hwCPN95Brb2mgTxGBroFuBD8le8uqCK0MOtUiS2n9T6l8FJ
rPPSe/nRUtMnLVTL3+5vNXkcV8GJLDHJSjgDUt65HQ3/awFDTrN9Nay0g5pE+qEtbPEx0cbiEqn1
FESpUA9GTO1PhEXy6f7wW7eFhYueAWQIqscaC2x56egAnwGUlaBYGXa4Gg3Yix+tJC7P/2YoYBAg
xolb1lHEgqRXZ0qMbl3F0wXh9DIg42+eU83cC843PyGkEipO3gst83ZRrTCrCyRG6WWLhIZOGenP
zSA0H12+3Lfrag+qs7mKr8ZbbUzUGutOoEbve7WSnxbIJ0dSuAUHaXevbbM5NTrnUmCJjuM6+3Hd
OZk6Cnp+1InwkToFltdpU+cR/lrN+MEyMah+/3ejmAYRj2sIxoyc/KvzYBcU7OKekj9kbgeb9UQ/
NKG9HDzcH0/3h9o64K+HkpN/NVTTecnAlEA6LMI+JNow+F1TjjtV5K0jR4GJ7jtVZKoiqwPedaPW
phwo31C8Dp1xzx0OWah5D7keqWcrJgDEBzp8rJKl/qF7U7fshECbP0BiIWWdF+HR1WvWheHcYSdu
+0iHuOKQZgAujHH0fhWVqeD9wHnHS005Kfir+Zqb7CkBbG1X/DZohvGUosKzelMqExlkAjzbJy9R
BK7M3YCsa+wav+OrlYY7+2dztpJoxGqjX7HGRsIcxaU5ZDRMLCcsLcXwvKCk6cc98lR2khRoMirR
k1Nr9ofFmvZ6NVuBGJ0CSt30rSgIrfYU7UANVyquc83D7e2Ak+X3QU2V3zUrxHhb8HGzse6PbdF1
OxfeZj4hVf2pfJE8vfH5m5xuUNsJpJCnDcvP0Zz6E4X46uJWo3dp0Et7cpQKw3tKHUBTYXxQTan3
uhlbZ0p6GfCl+ea4Gt2eKUPp4MXPNJepYT03eYgQZhTue5ds3Uu0PJF4lSoWsEtvh8lTxEFSFTi6
pXb/mHmnneIaX8kpN/uASsUe5X5zVi8PCehIejXrLVzmbhL2gCM7s02Py0TnyV7mvdLL1taVEQC1
NnjdBIO3k1KizsumgcS30aPJOCp9O39ocwQtTzOyZ8mh6/SoDjjoyKuSImNcPjg5Xmj3b8XNfURZ
BnEntEKoy6wmiwYwFicalbZQW6JvKi/NYRSifFAqJ/eraHIwFRnqk+pWGHkXeXUx6iHcgcJvfd/X
v2F9aaop3vAd4M0E87+zssTtk9YV+iUbNHzYwcNf7k966wNzQ+HPCfiELbVaenuYsNGNKBmbVSUu
ldXrFw8/gt/vj7J1E1JqQLoXlg3jrB5uPMaikIaj5Qt8gH+GfWMWB+wVR9xmx3Dcw7VsXUUYFVOL
h2SDjtFqDbXB6edyIX5VjLSFZIo/9UOdiDw+urGB5xIGt7AKSrvHyKxHL3qvYrs5W+IGdEi5DFAr
vN3OZivGXOlaSguWcE819vSXBcwSbIZJ7OQtcuHWYS3bUrKJkMUAUXY7VCZmu1zo3fiLpRbRQct6
TzoFl34PljNIkGD1s7nYo1BsjvrSGdbpr7zZNE2JSlEhO7eZnVfXys7+qCCdnVU0GR4VgVBgGXFS
37+FKMJRCJaoD+6/25lWJsnoS3EsrqbhQxupy5/amPQXCKe7BlFbh0IGtJTdDY063PoD6rDcIgeN
sbxNq1NVq9kHoVXRztHb2qYyYwMLJVVk1zMa89YcUA5GgrDSjX+ssiuF36I1f56T0vShFSYPPWpr
wIVysUNM2dqhXLVg7PmHg7d6rM0h0mML3ps/DfF47eJcP4SsxkPURnvqI9tDwWAgAkJVa23+5WkN
uD0ExHzU44pgdvof3RSOAboI/U4AtDES+SQWUUj18xKvL5lWTPhHZeA9nSExj0jFhA+jwFz4YNqD
cX73bkRmne43RGCKh+srpou0cTKqlNBujhK/NzUFOVZ3/hBnZJf3h9p4ERgKjJN0CQUyvPpWtgkf
ykipkUTVoPxKMXc4GLoe/zW0jQOottgDqG48xrS75P2Jui1h1epFcDSRJbh/Wr5WuaXyLApF/aMO
vRwLDdHV4iFN6tw9TW5rQlpcnPygTGL+dn/OGwfwxQGJSjjoEDKw28Pu5pFR1wWVn8G00z9Hb1iC
Dpbmr/ujbG0YCvuwOyms0FJYvfftQvaK6iHBjRZiideL5GczKNUhJAzZyYW2hoImRN2BXJk7bLWo
eeV1OA1Opu96cXsx3Mb+VEZENra6K+e2ORQvAk7WYA5plt6u3axSXZ7gh/kOTqNB5IXxNRtgcg9O
lOwEKxufSfYpsPeWBwGk1u1Qtt0OsEmxEBqNZDrFSe6cE4eqxv3PtLEhCca4+ulgSdGfVRpnDi6Q
EvnakCL3gagrN5jFTIozZXiPjKL46Snd32aYWdfBCt+PMgTigr0BFQ7YJYQTt3NsXScPKyqt6Jx0
9TMuSQjweoMIdE3sxS1by4kAiexs4ZSlrVFJvEW9pS30mpJW1y5uMw5Bg9HfznJuj4J1LgBcwM3r
UcIm62s6uiaBQVVeiFD0Jxce3eX+R9vYhRLcLgX3QDCSFd4uW+b1eKw1tFcivNVOSjIuJPuj+mF0
0h/vHwkeDHc+rzWi+KvtUapt1aNBQyG++z/OzmxHaqTbwk9kyfNw6yGzJoqCBhq4sZqG9jzPfvr/
izo6UqXTSgtQixuk3hnhiB17WGttXX+Wy0W9m5c48TKmkx9s3d5JRNAPlQIU0YlBNqaKsqS10xFY
lkquMIq61lwllOI7Kba+alIe6y7TVOS7dpiT82h0hLe/v1TUBaFb4ppFp/pyUwm5oGGVBOuwguUz
hM7PlV5RyYy1dfly29TeKcEG41fhDVFM3NRL5bDMigIBAV9v2k6IzC8ITTSOmh8saW9L39pRL5eU
1erUQIvjci/d8M3qteR+XewGvmOanxpr7c9jURtBLFWhO0/d0WCPvWMKwREeuSzK0Fvf0qe1OfUd
T8A6lfmTyvyKvyyZ2RtGqHy6vaF7lpieKaJKqChX4nXzutJESVT6cUOW3TEG1/kYdyTtqOaaB3u6
E56zHkRDCC0FElB82zflvZkJ0lXe0fpDfyL/6Qy6/GD0cvZPBL7hAa2z4tmYtfEPLjw9Ctq5jHSG
ny8+9BujHaiJPEVO01/STHPjnh7JWIb9nQPwwL+9lcLlbpIe8dyIQgvCjxzRS1OzptTtqsGbbPqZ
3CYLh/6cVFX+GGtWeGp7o35BKl76z5GzoyrPTjBm8tjRJwJjBRF5Y7pV1XqU4phWZ6aq5wIhca+0
1szljdACBDbbgzhzb6lEfZQ2BCcNrvHlUqXE7BeTWB0Mv2rcj+j8uOoctn6pRZ1oNapu1ZdtkMT9
ENze5D0HANeRpohQbUOA99LyCD2hWbl6PvYaz5nnuHBlp2wOvPeeGUJbUbqj/nal7dUUepoUtWjD
Z4X+T8VghXONuuZBoLJ3I4gghCYrzQpWdLmYNoZXEoWok61681IVmXGuu0I6W7VUAt42ai8Nperg
QuyujOeIc8pQ1avBWn2tdaqesDKahLk/qXDRx9X5efsr7S2Mxwj1N0TeKc9tv1IlxQ6NJTRmVJkO
TDX1LpKdnUe43rlJXtTuUCXDgX/ZWZl4/AT4Fxr+lYAvytdyJS8SbAhjGEbXSuX6sZ2T+QCkvW9G
oIvJAAAYbtaWxJHUSDnle1vppF/1YuSfldo6aq7vWqGJDAwcdwKE4fJoxIVGjyKDx2/VpnRnRtKS
us0w6AcnUPzYjc9CyFvM6qPIBrpssxi9GCs5HejKGVaqP5eK9CNEyxfdeu0hB6D1vm/H7/LMYAd1
tI/KNTtPDwqPtJaEbj3ChJslKjUYiSKMhBRb5DyWXYO2rJ6Zs9sqs24dHI5dY8jxCpoXb9C20dqg
Vt3qiej6FIvzIoe9FahGQfdYHupqDm4f/11j7CZfD+IuEeDlxxu7KFqAXFp+1dS/cI7NX0wdZdrB
mhylAXvHRIErwOAVVALRO7u0pHdSSRwR0t4omvaEQsm0ustaL0ctzh3dPA1PiI6GqIUL/YVLQ/kk
U8pr+Fhyi35lvajx01iXXZAs1niXV9D5/HxaNb8xEyYszmOkvowo9J8SSvWR1055AzfSRMXbv73V
uwcYaDF1FWa8UGG4/F0Kkv/SOkD4UXlav2dtPDyQMdeD28xDeGI/bAehGpTp3EaTs8Qzs6JuDuLv
vc9NxRHQjSjswn6//A1V2sB+z1rQFyQC72D6D09pa86ndlIPY+0dzwosHxUVYJqUybaxtpIY4aBR
36CIG9v3VV9J58UYWs/kyP2NduDsqVHS/cF5JmUXmDQi+SvlDTk1O0sqwBhmnbl8USeG1zpKPnwv
SGj+4J5SnqYgZzOzDeTU5V62YJ5zdKRxCirq3G6ohtZ/mZoX5XloWlk/3T49e9cHuV74rWJyDtiE
S2ujHi1pFHF6YrDa2Utu1+hW6421/AFrg4QTaQbwRByQrUcYEIORyKCgjK31e6tV7H8bxH7+u70a
8Wu3zhwpBEF3fi1Hb1YT9abThiE+TqY0/IiUvfISwg704kQdSneak6Msae/g65QZRf2B0s1W9YrJ
zZEDhhAtBKc1T1oBqi7N+uE0lGH2B3eMJjJfHXkdUR+4/FL1UI4KozTAdJi1el8Wa+mPURSeKjs+
AjftuZS3pjbXWWt1q2obB4k3DbpCb9K2MOf+W88sTfSdZ8edVmUNYr3t3SK16oPWyd6RBLuHMhrw
QBzuJpmu+tRQDbpfvt7pxocMAsqpmIr+IArc+3LkYoRKVDL5hMLNvEmL5pwcekqBWmRL1N4t4cKw
dRCLT4iLT6fbp3IPwwaUjjIVLTaR0m4+XRpVQOibyPQ7GY1VT22m8L1D83a+ozc0/Cf1tMm9sYnw
0XNERfnZXCPGpzBfo2pcczGVb4D857NaNtPPqdel6uAH7u04NHfwAVCdyKI237uD15QrmmgF6EX9
eamAfYD7/QMcDVM8KKOBfhI5ona541Fch3amQKYfWiUMLL37p5Ib6S5S1j9xoYIlSfAIKImK+aUl
ovLZmFTQkigSM87CLFo0D3JZYTRpZqrOgUjA7kmiXKcoSG2RmW0ctjqWc61kQojOaOLvDqXCuzSX
1U9ZmJsH1eq9t08ooFA9QJMAsdXLhclQLeK+EMAZyKWBStbrM3mm+zC39stkTfODZMbS59unV/w/
tz5V6D6hZMl1AXJwaVNZyliHWsN1bPv4aTZqy8W71qXbOJ3s1914hJPbNUhAQu70ChrZ7GfItAW7
qGZE7pimjiSI4vxoLKg+Y6cxIaPSjlpGu5v6KoXMwRB2LxeIZI7kLDI9tyjv++dc643PilQMp3HV
clRQmkT2elTwjgLK3Uv3xuzGKRhwXXvmNuFkJ1n12iSvaY3VRzS//c3keQIAQ5tj2wkoNFNSYyHt
UJJrkHQaykIRDdFpD7JLMnqkhwii3z4xexdCyGcrr2kbDuVyQ7M260ZwPzQxY9187pZCC6JJt95l
tp0cPIp7mwg6FKIAsRLd2o2pSGbGyExDyjeGJIvdQgbZ5aKecJiq7R0SSlsMXiKEhR60MbTQfyqV
AsZ7N1aM/KjMfj2FytTUwayWdDtyxw6coem/3t7KvZfYAhVrAVdg/siW+zSA8oky0is/htxyTu2+
/2dtU9AZcaI9GppknkyQFB4i8y1MWN058De7SY9FKCWkSimZbJNwRN3MktwchLs6DQZZjVK9GPEq
RgFOvdL6pjaYn0APSaurDxNQzAmw/OTWg62XnjkaSesyLGUAuC2rxcELvvdJeFbxTCLkY+rc5TFD
RZvvnIvYq8q1J8De0YkEOvOdXi5Td7UaxUcyqDrYkl2rADv4gzMEgXppFQr+OA09IWaqyaK+WGm/
0mxOHxF3XJ+rhGIc3Msj2dE9PD7uVxEyeLJgPW58FH0pZkyht+fHwMFOKLh1Xle28QvSMJYXAyz+
5gDgeyp59pgRIZtEDWHyt92hzXX7QO5dOMFN4lCAx9K3oYJqxeYoIwPql2McnskckK+TtaN8ct8K
vHz0hSmubmlQ0pyD6x1I6s1pTe81dcqfzNSQDvyU8LDbl02o3XCG6KYD+Lj8lHMqaVorsgVnyjtq
MKZ5TudsPk+put73g1W5VYgsvpnW8vn2Lu5IYIn+OQwrMhXwe9sk1hoUVGrrzMZqNryotiR7YV4s
X9CKn4ZAggo+nLNMU2t3NOzpiQGnGQJv4oMXs/GiN0p6hMndO9ckTiTVRDBU9TahRRU2aD50lkUU
Ey4/tFlWE5BgNtNb1BrZ24fKXC0mR6vqH9wnEkJqpJSz6flvbjGjghUtWsUIhLAY0mep7nI/jTrp
OevS7l9EVgbrRY4j/U/WK3IMVaaeI6ZHXn58oqzE6CbWO4WhY7zL9cI6j6lqdh91VNlezLljjqTR
aAfJzc57DPofhwUiV7B3xcl/k3aAmrTqOiptnwmF1WNYhp2vrEXxs2ulv+Euqwfmdt4PJh2QnDI7
QxGqwZfmlqzKGspRnLNBM1/ypQ39GdbpdzMstcVbRkd/RM5G+eSUYlL8Kh1pT+8tl0LNKwuBY77V
8FzyNpLUXLdFYzasXWlE08DNKKd+X9vBEdGVvf48uFsiIN1ca3JxwAFC+8y4ulttsaDG0vaWP3d1
/KVrRvVsTVn0AjXH/JlkQ+EuZl9XbmJIP7RF631k+9UDN7njWvgNIHUQ+gX6ve19d2bK5IV5of5p
leuZjB3hAchqd+FqMajbhJcHVd0qTllbpAdebSf6IpGjwy+EHWD1bg72UBgmKGpML0WyfGz62v4C
rdW+V1bH/u9gq8VpvdpqgNX0N0T3ZoueKTQKIDHKJ/7o1OkzEYHzy1ILGBhOrDJxNkwVtSIwyNpn
a4qk2l3kUlZPScTvc0s57aqAOeIGaotdEePqWrU++hD7v5CTQCGBh3PbRzalIS6GLEGiN7SWnHE4
ffFELVk7iEX2zFA8E/gQ/mOOweU9a4yqkKuEM6eEcVz5S1IBpWvyNf/r9o7v3Sd2G/gXWAMSzk30
YQxV2jsaomVgwbLIU4a0+SR3auj25C2IvkQfb9vbXRe8F+QdmG6Nv7xcl6Jl5WLbxNeJvZRfwR7I
Py1zOEK+7K5KoKJAIrOmrTJ2V5e6vFhIPBXrOj3rVUoHBHluv5Gs/gNaFkdXZOetQ7hA515S8ABE
sbkilU0HME1ny68ZH5h7ek7Z+GTkZhp78ToU0blSQLYHupzEf9/ez13LVK1JbS3x1+a1M2vbWJyO
NMKWsvTToofRJ94KDqZam7z7hUL9sJIW/7bVPW9E10foytAVvCodNnOV6wnuD+qX2cznyJ6X5ESl
gLcn1aTmlCRa/CtuEyf2yhC9gwNnuOeRKH9R4wJJDu5ts93mqpTof1M81zuloeskl9E3p8ycxdXn
5ohts3eWqGWBBQJBy2yFzQ3pHGMgfiOy6vM4OzF4M3NDc2meyij8sZLWH2zt3gdF9YuKM1ETbajN
A2tr06TS3bXhvmpPa6i1d+UgvzeWsjk7C2D2dmiOcKD7Jsl4kQkgFdgSWsJcMguqhIwUQnYMoNPU
wJLv7QX1xtX5Xplp8cjgJOMAmbxnVagFga1gW7mml55AzW2mwcUybSaNIkUhxVIgGVF/H62p88Nk
yInHuKhDsZe9r/nG6jZONpEaRuSM9oS0dPKLgzLYqbVHG4FaToBH1DOp7jCoVDPMxHyW1EE/Neg5
+ko/rSaCTaAfzVjWPrON3V9RWi3PzBboX25frz0nieaWGICk4Ca3qHRNWqKuAhzvx3O0niunDJ8h
lNXn21b2bhFy3uIe27wy25yoXUI5M2gG+QxGANlclLonZ6bsE771p983BUuDMiN9Ngrk4qu8CVIV
meFNTs8sLsUZGSstpbqbUgc7I0qVHNyfvb0DqyAgjwidXg3UKEziszKzgfqmeXZiSpV0ylVrPDi8
e3sniFmvCE6gBOJXvFnQnGaMxtZEra1YfoHMi+7Udv1OQfgIW7JniEySgEoVs4a3w/dqWRnqvAG2
JrV00MJMmzy9ROcpi8jTf/sjMbsIlgK9O9KmbUOtXLM0HwXmsYIs+ohQfhao4NE9KIx/4MAJ74hs
2EKSlq3Oga5mOtx2QPVrkoTI1Q/ZqaK+/mNFVv733wrKazbgODoR9Ao2XyoaUROYIPgS4Fj1mep+
HFgJagddqhzVffeKW6R+gp8jQCwI5FyeClKgWMnS2vLzVK7OitpIXsLUyWAZo8EtqTR7c2Y1QWeP
ixsuETS7QmnO8TqXbiwPy31XGvkBtGbH39H5YripkAanC7x5Tha7zFu1ZPnykDR+TwXNnyqF0Fg1
E8+YhiMp2l17aIPA3TEhTW/jVp5s5qY14DTiSZJKV+g8BRkKGl8WLdTuwrhVDwLYnQsCrYYyA2PN
YW9v52YMnYYc4kgAJE319CtNq+h+IhIIpsJpDpA9r22eTXZC/UgXpWFFJMGbzcymPAS9x5MlKdVo
elXP1j5LStuhzkWT/UOaSeZ/idq1gy/hTkN3JahGBQYtqwYeYTqP7mKQK/qMUYGSPHVW/ZEwWLGC
eG0L2e0MZ32pJ8COXr2q4+cUdkTprlEO8x0eT9y6OWF87BW6VD6nuVAikeWhV90oYnrIz0qZZcON
cvQtTjHxfAQRtxkp5zVN+yFf6+GXOre55Pa1ibzZspRy48ltXy2eFjfZh2mthvqMxJ4mB2ndqZJv
tkX7V5qqxr9rU5kf4yJyPrZx2K5+hwzZUWfhurQgGnkKaSrACP4WAcMbn6oPiJIYyghOwVbrr12z
MEgnMfpzYxjl2bHQ66wdAts+DRWeQ/nTbe93fXCFdV4nQiAhwLJ5ogYmIYV1Ju5uF0bvZqfuO5dM
1HhnGmOne1Os2j//wCIQI2aDoWrMC3y53mzh3CgWZGYbh/xsAgfxFlOrXhQrroOu7u0DT3gdcFFi
JUfRuZ2vkL5Le5VjxOoy0uvrGfuGtkncnzTV7r2KmQEkz8pySuFTHWzr9fXEKH0ilMeh/YLXuDTq
ZGlUaHg93+zM/Eu/JiplyNF4DoEQH7zJwpNf3k5MoQtEzZE6MhDQS1NROkjTEpJaxlxGr0ik8H2U
ysZBeXHvnLy1In7Fm1OaLNqclCaF85pR2w95Uw5PSDrlHnOdUS7W0EX6k89GJwpcHwQcns1Lg6Gt
5NKEhyd57fugUtfcA2E+n/O0BfgJ+/U+ZUDlb8cC7KVAYwoUnOgUXRqF1akZUH3oTvVx99HUk9Ad
wrF4mZpDlsreCUEiDLIFUqUUIjbJXNUMfScZXPtBL1Ex0cfGQ2PSdFGNOVI73rsBzHoXgikoLPFU
X66KzEIIYoD0inpGKZej4XjEDuFnpNvrd+Y6Ga5pF0eU970DgxgMXRbQfhQ+Nt8vWRutXVW2MgFF
OJ1nJWk/jLmtBmgINL3XaCU6Bbc9y+46hboIryJKXfbGk8rofPSdDbKwaRL1nsGwow+HsXkqFtg/
GoM5zugVVOc/MUpKLoi7lEk310/v7QRtJPAvXS5XkPr774ND3B1LUu9JSzZ5WakcLXS7t7ChBUOG
0A4GOG57c3YQn4G5mGVrQBG29LssYqp5WMZeXdSzrxbOelCV2z5Rr/YIWuEEUA8mdr08QGHWOfIy
JmswZX37QbSbzmk2Dd+zcGkeABHa5zqN5A9OU4WeqjRo/9ze4731smReR6HEc+VNrXqIS9WcWa8V
f7fSdv6QQDd3TX26L7R4+nXb2t5qqe8wJhP/Dap4s7s1qeka01cKolDVmejcxA9pXcrlqe6W5i9Z
qvtAUZb2WzjM+VM/2+r32/Z3V0unGN4tHDki+MvdZiKgNLbduAYUKGwkKYzM1+M+f2cOiuJKy3BE
3byShRCfF6FAdMqo4dGc31zViemLY6jDpcz6Urlbp9X6KZKyczf0SqAvxeRLtaQGw9LIj7qSxX/F
gNcOooKtO+Q3cHcsYAHI34JH3TyYMw2Njo+8BnruLP4EmMJLjTT3UshKwe393TXFSSI/AKZFyf5y
f9cpKtSKfkmAZsrwrMe5fOpLuf48zuUR4XHHFNeFS0p+SbN5C2tc+8Swu44xIOAbzY+mVsAxm7L0
scikg/3b+j72j4oJSlW8JaCLttNkxyiVAHFEcqDmZuxL8oou4LxIPyLC+ucUCUrNLfWiO4gK9tZn
kqQTmvKHZ/NyK7UaklDJGLLA6mTLC1GncUMaoPdNejiOcO+UgiviXoChgJy4XWHYs0RDkdZgdATt
Y7bmhcJAat4V9Dy+LVqW/7vai4VIr6GelLW2ZURyUGo88EU7Gy10UgVdF6TMFWmDiSCD3faSHPTZ
9EWKdOnBKJlpk07lcorXkd4M7NOjJuvOPhO/iiISAokQU8S/v4m+1sLIVTmPlID0RDkrUSSdYmNO
Ps5kvgfv2Y73I5mihQBagNrvlltXlBTdFTNTglBp7MDmr7OtIEadFOoSNFo9PDk20okM6Cj9apiz
g8T9eqVCcAP6IIPOhR/YXE5NqmZZMkolaJl54s9FFH+NnLz1l2hd72/7gWs/K2jPJF1i2gR1i43b
S4o2bZktogQFoCTPKvLhYZDV9aGundrV2q7/fNve9c4qMoMLVAqcHOQdxbUWWiEC6sEMIcxt5Wm8
66z+X22osxdDqepHqXOUB5kv7a51mfu3re9srJC9JNqEo0+5e/OqqWEeRpU+TgGK8eWjlMT/FUYT
vVhdJp9uW9pZJ9EJKlU6CZVoIVwe1sUcFnuxcUVzq85BxUjBj4jyL/eRUVLwXvrusYoYeCmpaeXr
6eQclCteiRpvEyJ6X/haRFs4qQBXt3CUoaEp35XjEpiZGmtnzQwz2SXjUxEzN6P4XUcxwvEY36X+
a9dKN51ENzD1ErlPP+SkTsX7liGdqRurkVN7vZEw50fQTpbHnli9fhzMoqeGhYhVcp93adi6TWNT
6cqsITznxVTWB5/u2uXQnKA5TAeLtdGtuNxQGuONEvUVtz+0q7Pe2nOg1LLYPOomeVQneMOwMn/d
/oz7VrmBqpBZvBp0VLQ5WtcyVpNiUM/Q7aZzvwzzs7OU/X/tTNpejGX8z22jO6cUwLEttEBR2KYw
cblUc5JKZ2HKQmDkYe8yaEO7t4xyDubONg+O6a4pi1aajRyhTOXy0hQoP601e0sOkq7WzzUwaA8f
LHnoSxYHH3DbNxQnkuiZnAQ7YHM2phBgLsoqzuSgMO3M05J0OZuhnbiyZJvvndCRAjNpH6nft8Hv
byfxHNEdELtrWujEdLWlBvIXlOidekx0ys9KbDHsTTGig2u38z5z23igxRNF/2Y7m6HGo4ObSYlA
YNfcg6z7tqxOeypKeh2ZPDd3fdu3D7MGNN4t27TxQF32B+vdcenceLJ3gPHkRVuYZWJFJnzKluMj
M/o6HYrhIRnT+N8WNNhT1SD6chAN7BgU6ipC4BdsEEj5y0Ok2VGkak2zBIM+V5+iKqXCHUXlfcKE
uEAiBT2wd30pBcWRhhKRC73S7QyOzKQeR9NdDmwziR6l0h5Asmkhugyx2Z2qfB4/LZ2lfrp9jK7P
L8GOGKJnEffQuRQe/034oQ+9ZscV2zqANfJEYYvB9FL5JS7b8hF2yY+yEsAzQzpoCF5fUXwBXSY2
l89J+nlpV8sI6paWF1M1OudD1mc0aLMkf0iyPD64ojsbe2Fqc0WjedDTrMIbOHZagGVDvTKPDPu9
3GrTaQ3r2lO0tT+IQHbXB8JIhrYthMY2qBBILFoT13xNpdLTr+Cvi5+WwXsyxYVzcDOuTZFP4uSE
Xhyk5m30PNVmZPTd0gYDcZ+3UCh6t6rxR722pN/2qxR9OC7gu7mGYJYvPxpKGonZtWvLa9XmXoFi
56nqbN21Ekn6ePtcXkcaAoWBr+HOC32LzWtRJ0glQmDDlKUO9/U09q5ktcVJmUGg1JxHdykZmoeC
Diz45fcHsKJBJOto2VL5AQEDLe9yqdNQrBWip10gr0lz35ez+SUeLc2lWKQ8V2pfegRJ3V2Z18MH
HtH11MOo9EfgBrkXzXQ8DrzD3kcG4a6IuFYgujfeyEbwuQ1RTg+Kep1QbinkzzRH6Hop9tGwtuv7
Yiu8m6S0OAVKppuja45mWGhrWAaRoZUeApc/J7N2HtKx74Jq1NaP8dIfKa1duyFhk8hSxK8ivrzc
bjm3wiYnuAsyKYzEeGjVNaVxebdk+eAnYkJgsyzqyenio0mz124eQQzk9/nacNxo4F5aXoE3RkWp
VkGVxwaRq6Lc16k9n6WBGYkrgdKH2wd7b3dJL/H1hAwC4nppL0/LsOoVvQqMYrKDRLYyD4mwJLDX
Tr9L2+xvqplHLfe9NVJUhGUupDJxvJc2M4J2Qj65CsJqVr3UamJwRjGXSZ5TL6ps87edHzfnjb2N
n5gMq3OqRKmCWa8TV21q61219OVZtmvzIDbZXRpFLmY38HCSG1wurZKyrg67qQr0Rh9dxEApIpS1
9D5DNcN1auf3K3gsjfQHsV4CEUhDl/aWqstjchS2cs6iOzurfo1ZxXTiFsnKdjCcg53cuxevqAJG
RBA3bz1up5qtltlDGSCAZnyJ6Ph7jpUkfsVMML9rFOud0bWZl6VacfCqiIVcplo06dDuZzEIv9Fa
uFyoDuE5zyHuBHEYd+8hqS9PZjFmB1WmK4ABfvaNGRAhl2aiutYWZTHKgLZ+gspzH/ma3nZPdhh9
CBlZ/BBbRRzE4KO9NoKdFafstj4N0xPz5XrC+lk/4CrunSj6Q4R+9N6Q3N984dauybV7C+X5dZmC
Ju2bYO0Yci4363Sy4/6oZrlrzyFEgCEtSqWbE9wNJiNO4eMErWpnPwt5tL7WqjrJ3rh0RebGSTX+
e9sF7VskaeEFF4XFjQsy064nTefTzk2nuy21vWBIwuak6EsECt0+4rXvvF2oDRmirIZ+CGnu5Tfu
Fx3or6mXgVLYqs9wZNuzV6e8r+umPzhPe95VlEl5TGgWoYR8acoeqhlFEpuPZ8fOO31aJr8pK+uv
sCumJ3TA8HnLAPjt9obuWEWAi7YUiqtC1WmzoSPFSGsetSpAPbe7r+ZRuivGPvIqAn5vqEzFS+lW
HRgVF3BzQYWgBfqFrx2qrQJkCjA3XZ28CXrFGqlo6OG7rNR/GqM2+IxXmR5iQ41eB9g8dpOSH9yS
nSWj6ETBideEjH6rctkhS7ROGppmyhQOXtlAGZicCKF0dcw+WWareImuHg2AvOJ48UojR0TKrQlt
26uNLksqa6ZW2z4Y4doM6KRA8e+b0fhBbKzfR70WLkHBSLn3xQxk+HFJ+/CrU0VJ7c+mJB28Pds9
EL9GeEd0poAAAvy5PGyLTruzyFRbzJ5c7tNuGIK1bdLA6NuOfhrqpmFVHDGytn4Zo8TeTEqlcgMk
YKsjgkqsZMRZHvpWHJdf2O3y76U9pIdvD9erFQBIIHYpoV6B9JTQoQY2FiFKOIX2pEqS/q1wnM4P
tWi4Z2RZfuq02nD7JKkey9E+cFBbhyGsU9EUNWJdCBCIjX+TlGrDYDAyXnf8aKjXp7jUHrRIHh/q
iWL17Zu7Z4mIiLoNQATBhbm0NLeVNqFOYfs1Wc/kGiUlKde2m+abXK7lAZxj1xhYHEGhfuU3bYw1
jjGtqwqy3VizztNDs/UmOqOpp6nr8un2yvbOiSDh/r+xzfvdOeuwSAOI8ravayDPdnu2gMmc/8CK
yAZpjhAWbVsKpbloSjgKxC2kmpOadMZdbPfWx9tWdjcOQAgdat4Jzv/lxllTzdxVcPM+eofFh3CK
PoOHG04Lk3oP1nNV6hJHT6hkgu0hAb1qRSF5YalprcFdBaVKQVTLvzd66Xg8IsNj3caK14SoaSNP
2521drRfCJR+F73++hte8Rxgm6iZbiKCqW6KxO7A5yMcmTzMaqa4stKY9wheL74SSeuD1OvTwcu5
DQowSvQF1wMAu8B2bO5cb6Z6LCcpzsysB7+Q227y0hJPGoZqe5ZIaQ8+6p5BQmjRXKRwilTD5UeF
0RImGfJPdKBDqE4NrFK2W/Xt1ZQelPRwFunOIcIaMCoUQQm1tiINY5TX6aA7iAn3SnVn1cX4EOuL
ebKI2g/2ctcULxTVH1wLEzkvl1aGY+6Uk237oTqVvqLVsttQjj41OgS/374a1EOFkLegmAHVvDTV
zSZZQD6yqrSZ7uM6+lFDBvigdCRCty3tPAkAflDXQVaKESnbIKdPpVFhJgw6Am1uflhGtf2bfnAC
j80oP5HGmo9luEaeHE0hNe8pOjC/48+YNM2tpF2CGt0WVKWOUZKUCkinZgnTT1q2dI+TnR1FcntW
6LFT++B1pd668TQx84qsecafOQW05kaXnG9q5tQHD8He0QeGxn2DziuQRZcfrTZL02jRZPH7dir+
6tsivk+idPT0brDvFNp23u9/OhCgokMBnRr9jkt7A0NHrdWg6Zp343AubLP+2Ri1+oIKvBq7gJ6z
kzna5bvQHJq/S6uLjkaxXKV5wrsIkUxBc+XyXZWZk8kxKfI6Psx7OTpNRht6YTPkP4CVy5/buC5P
qRJNnd/Xpj4z5KbrAwYgOn/Ryi2Qy3YS60viROPBodq7qBZpNcMERC50pY8Q0tzry9VB+HXVTnBn
FtfWQuO+oRt4cFGF/3wbrr/uAEArZklRULwCOumRbKfoUjj+2iA5gJernQ9LPNiKa0TG8FynnRYM
jTH/uP3pd3ceqBMYZ9H2B81x+e3xsZrdwbX28ypOPqeNGt+hXFW/h6YePbSdnC2uNqtifnotR24k
G+XnpGeCO4j/caW0Kw/VD9kowiP8zM5+cNEoaIIN4uXZVjbySM+HIWwc326Vyu3Zt7u1w2C8UOSs
lb5K3JZJr6fb27HzwfHLTB0RxU1RwbncDaNusiijk+9DplzJFDRE2Q1jZLjwvPq3Te34SwonIDtM
Zsfw9cVPeRPETgZIdaXgfZsSqQ0YvQ3mwexqONVZ7/WkCPdmXn7WmyIPihVBy9vWdxwZxwz2JH6M
pHTbvaqirk9NJ3Z8wIraXctcd/LEKT5wLHvbyWBPND6Evgw5weUa9dFctTDjTYUx/09plNHniDP4
yOjUIxLUjssEbCUggkIIlyDt0lKTNNFcFuzhCGrNqxo0bCokVj1r7cR87ya9u71/e/bgx/N4k2bC
Qt28q3LSFK2sdQ44lb6Aop596rqoOUtNVXp1nh+1kV+7exv3wAhY0f1Dq5+i02Z93RhlfKTW8YcS
om0SJyO6zFbnNapaPyydtN7FjT26LSMmXTH6101Qzn2XaxxbZ+rMu8Ewf6Kyp3qzSQGdeXzTwYbs
fWrch8Xd4QvQk7n8AOoALtVxcgdKZaJxnCPzQ1vouQtoMQxu7/2Rqc1e5LyaXVFiasrl4j5VrIKG
nZa8GCrs8dumdq4JcT7hLpRBer1bLxRH8ZBOCH74jZ5FZ30tafeuUnVwTXYOE/kR8pGoDqDXtRXS
iID79jVDQ5F6lfiu5WpHrhV1SlDrE5yl3jb/u72sbdlYuBuwD6/FNhkYxCb5o+u6hqaJalXI9N3P
ik0tygrzd1KdLF8XSn/PaCz0brkm+cFKdz4dERolvld0DpSizSmpzEJ1JoOVijEGNhIHrkMj/VmP
muKgArW7RqG4hEExNFBs+hv/Gi8LZVM1Cv0RrZ1fkC/QW4sluWyQkm7Sr4sRqc9WK4X3bdO3p9v7
u7tMhgwLWhwIky3RRQy80SykQQjwU/VLs4AxWmwjzF2nGo9IRHu28HsCeIEAMjjey3VWqaUt5mzi
GexCdZmOaj+kWfZgr1Cbfn9VFF1EFkg/mVDt0hLTGWbyzDpECC1ppIBSD7DEYSyqwYuzMVkOnqi9
XBvAgxgWgtCPEG66tCcbCcOJ7Tj0p7GiVOkURv/NVNOBKWC27EprBp0nNL+sfZMzoKXQvbLs6oMD
u+MA+A0CbgE9XRThL39DHEY6JLCSNTNH52/kn5vPTdcedW93gh0q+7SGKdy98vourfBwSpVZWRTt
xkJOA7uIK1h1hlDrVnwdTSHjJCmd8ruzUnEDFEw4o5QziDi3souyWmVZosuhvyqt8c2QJ/NTOkWf
fvvUXBjZfEUnjcu1VjAya10I3YTLplZxdCqaafrvtqkrTaj/W5Dg1yLfjvThxr1kXRFmljYIvxYV
/w5Wn39W1Wz9R5HM5GGR5uzcTFr6JVLT2QNY9z/OvqxHTh5t+xchsS+nUNTSazqd/QSlk44NNhjj
BcOv/y6eV5+Uri51K6ORZg6SiQuwb9/LtYz0SuWT6EvtAwJv7SLe2z7bw51d20gR0DNB+xdI8PPR
hjfTyMRr0OwMDboDGrduD8u8zYapkSWX72moXNpHm6QYqtNtPn9er+RLYBM4DGC5kNCGlROIRqZE
c2y1J8zJ8g/Ookd1B+CEei9DuRCGANtDyo6Tgn7NqxnyELsC/Axvlzcx4EhQvn9sJZew0GJL/O+5
xn/TcSiIb2iT836f52V8niMN73YeiEox6aMJ3Mp6Dvr29PaWuvQBt0H8/1/q7PwHoNTnQs3ejg59
tOOuMHsok9p94RldDSjP3lnv0muEB+CGLoEkBlCHLyNBUMhmlsni7QLfuJ2ExgfILuty1wcm/fL2
o10q/bZuF4YEm6/cK2i5zSjRQYhPthRi+blGEActI3/6aSSkiV2Yho9bxQ5NX05L6GVkJ0idxKX0
AYpVaCCh/RjL3du/6dLr3nCuaMFFYKeee4lHjfZ45vneTmUFmFsgHNp7CbO2coCswwlsXfOvVu1b
yMg2KA8KTZT65/iOhY/S8xfhoQ/ONJLoDHZbxo413LDu1iLp/4doiEYHdIfQu0Uj6ez7tqbBHCHo
8M7zoT92vYGfTA7aS7vZYb/9Li9tpQzkHhxKgIdfzTqRjTM2dwiG4Io3n3knvgG3UuyDjPwvmxbQ
S3AiMHxDqnUWdoOiW/s2dd5udWH2bbH0YYqnede24Xuc5e1fOo+nAFUAQw8wECCn2zP/ldQtGWXj
UmB/MBeq3chiVTaee+/NXdqF6ACDkYQXl7/Sj0d1uaLBg0MYp8t0yNU8fwUqsCk9rtmeMPCk3/5S
F58KrWAwL4AVzs6Lcc/PzDJv4oyGCX/nsk4+mKUDDv3tZV5vCNQwABEAyQQO16uWir9Cn3DwOlIn
NBVf+QTccDUOi3hgdB3VO4nThcWQMIH/hNsI/3O+J5wOHVw4BanXoF+rSBfFwYeDXWWzcH4n09/y
zpebAqJkcF8AJmOTdj/HiIxQGQDxIsaZmqPsCaQ1chjG2VclbCTNiQK+ewxkYpJyTeLClU20zO+c
6tcfEL9g48yAuvIfme3ltoTlSUhnWSBqu5lfO90HV90A0fy3v9/rbbmtsjFrN0o7hl0vV4msXlQ3
cQLIDemrwGv77xAS5V1N5eh98oKhDXdvr3jxIyIlhfbxBgU571E1ywhbJqYJOlBTcerWtoEEhIxr
itHGP9/peLi/ljp7OLOQWRTxROpJML7TyaBvxgYVU0jS5uPbT3Xxa6WQrMemCZFInPUPYDEQ5h01
pFYuhw91oNSjT4r3tHUvvTsMlLZYv/VDzulMRsbFkFKIu4p2Kg40GX+Rnth9m8Ef+u3nubgSIgfA
90gyX2EtpiZao8g1BDTNlpzSoPE/DmPbi9Jvxfw/rAWA/8bExa2JO+zlHgzytvOd9rydTH2zo8DS
HdWiXJ0C0PfPUzIIqmz1Jr4RVADOBSDjPhrp4mm6dUH640oicpwCCbupxL2Hlbm0I3AhA8v7X2/i
3ADGT2cSCBPSGkxUXWvlgk2/Tu7f/k4XV0FHe2vxAyd9zj4VuW7zjE60bopUw0Zulrdsytd3VtkO
ylk03ICjaCyjs7xxQ19+IesKOmOm39YY8JMbDUOdfeTNWS37nh+AQ0o//PNTgfqB/hXGfmBfnENz
u8YOaUNTii3A0mM4dOaRmuG9SPS6stnYSHCzAHlug26dtRdjzyMymoq2FkETVWaKbJUCJgyKfed9
CDvS1i1S53culguv8sWiZ4GCsF4SS7O2TichACcY7IdBKXNSbSRJmY9Ov0OBvLBDoKYMqgWuMkyg
z307zBwqjF0Q0XulogqfsjhByvE9u6MLjZVNaG+z7YAQHbb82RbpxKY0AcXt2oM4E2TDGHTms6mp
BSJJlXZeeLLDQA6Qq2qvpyIGsSVkc/32trkQtMD3Rt2RQWV18zZ9uU2L/7PGIwwISjFXUPtL97n2
mgN0m4tv/74USmvEYdzNQDCcfUauMHUDJaCrG7+fTqPz2nINxrVSU56/c0Vvzbazw7fZdaHFCWIp
Bobbn/+Vn4LHF/aCchhm2Hy5ynBtPsCAhB00btJ76W99Byt4i9fdQzDh7ce8sFuxNvBA+A9Mj86/
KqRys4AkPas94qV1tDpRQk8+qCKJCzwc5/ckQC99wb/X247sX88qSdMvSYz1wBFWVd7NospJPF2H
JuLvVMUXTj+aOhvyBGhGpHLhy6Xyudc+j4quDlfq/3Q95vou5t2DbONsKDkagD9Q2fWHt1/oxQdE
cYhpIKLOK96swaFPOqht1DIBXBJ/jx+BEQmuCmnoOw94aSnEz02mCINmlFAvH9BXWyEiC3y7uZ13
DenaL6E3ycMEseV3lrr0LpH3gGiNnjigWVsM+uuziannk8KQsYbDA+TKcin2xIcVCl1sfL/OTBxS
8BPeSbku7c2/F92e/69FM51EHqxAcC4yf7xKNQmqseXiShjTXuVW/6vuDU76BuHZailw5sHWf7le
TKHiwxrKa3Dzbvt+xn1u6AGpV3poQEuuRJG/l0Nceq+4nzBF3+4MVHIvl7Th4qeymFsYeLfwzgAc
MoSJa9LsQL1OaCkQgg7tlP/7iBWyzKD9AD+xefWcn/qU+cQrwqWt9aBMbSdYOHhFpm+0SX7/+3EA
7nKjA24KzecO0V4nAEVs/LYGUz45dpCtrloXmWoUnvofTh4E7YH9AiLkNewyNM1kM6namk8tuU/I
wE+Ajy/HxUbvTfxfX7moHYEkRT62wZbSs89muhyj8DXramDQhg9Au4qbWMv3bH1f73+8tQgtPeDn
4g1m8XJzQFLCNmbjTEXwuwX/3+zT3ICJLvwnubTR7u0vtSXhL28hzImhm47yA31nqHa/XE0F6wAh
fICvs4H2B7nyfD8S7z4xTJYZtfNRFZpDNk83hyh2781tXh8EgMDQe4cw4MarPG/CUzP3JnAgg7Gm
SaDfZ5crOE+Ix7gwGkLCUgEsWUwPbz/y6wAKGcoQ7S5AkiF2dT4fz1mXxUNeqBrlj60YU+oAi2Sv
gpPcv9q/Y8wG/gcKIKwHSP+5ppZrCmq9wvY1eJCwiO0MgXg4UUMhyjDNundA5K8zCqz2H/1jEwFA
vD77lgUCWToxSGo2kbyagTbbrZBzqMIMWKE+Hz72TRSdgE85vv1CL60LvPPmAQDeG3y5Xq47TKBv
6hDgk6jrs1vr8+5+TmGCRGbvkfahPgwdhOnDBVv57YUvfEkArja6C3S1MMM5W7j1p9XixfKaTNN8
CixbT2FmTAfYNfff82K5+JQ5mirgTkKd/Vz1TUdOpkY5XitQJTCqMIEqM9X7e2aWeyZn+Wko+qVi
Nn0P8nbpMTEm+T/fFFxUZ981djZE691j9Zj4yAd7Gx1ks7rTMPn9O1vo4lLgYoALgviFI/LyU8IM
EFG0VdsbzSOMwUAXS7yJ3MdyHN45hpfeJzBF4P4CHQl4wXnkkV3BO0/wmuWgR4I5qA6jZwUIwWHw
xUZjeFjCxOzAAnnPox3l5uvAg0t/48CiS4Zc6lyiWNlZEdY4GBXASchGJWqPgJTzCBe5UtGghz5b
4ze0aiK3IAhhN8idIVLEO8914Y7ABMuVkV5dWsrOk48BZhENZJsjKcp5nuNTD8C8hL675GOZgbzz
Z/Jw/9bDEpOnJQOtqMoKV/SlEoWUYKnCkaQc40zDghRulnO1tAtulrCnLdZpqZuP4C8MI/JLHf2w
nMn+5GyTz7tQm0hXZsTfxEIMsrK0Bzi5nKeRHf2E9arqRxJ+a1E8TTut6XIHGQnSHQwx3o9kSYrj
kBKmysC1bX4geOo6NC1Iclo4E1boRFFVx1ts2RVw29yNXqfAh1RTAKQQXuHJV4L0JcRNoIM4F5BJ
KRWEwm5VS+M/HYRWp2qAHPRzNi8dO7Fe6PsmJnO8i+Ml+pT1XeefPEBnAO+wqPTKRaBdeWiWnD9a
EkDw0GV+e73mbRDv49BTvwCnYlvvT/Mr0+ksvh5l3tJyDlM7V03s2RMbIxnc5Uvq37DUn6Nr6lby
BQVA+GDXdv459C3/DmHq6SdAMyNgNC2fYNISJLewhUxC9PJF+F0or7+BWXX8YRio+h14QBFUfsuH
64U3uDj8CfWFCvzlHtfMNB6MkfRDJ5lHykj1xdMIMKa/i3Wb8sqGtpc7KyFOXfpQQaDl2k/eL+mh
BVLaRk3LdQEJg7HyjB9+0BFwRMd1bfhcaW6irHZRNqDlDwdNOBbEDhA/BY2gvIRijv4SUNXcBQvT
7W4aY/2to57bcK4sI1XuLL+VKE6eww6pX9mOYAMcLaCcT76ZKaukcFF0GxrSwV2LcAh0JjkbzC5o
Rf/VTkUjqqVYLeCdRI87aA+Ik42GNIbFWANC7ria4TO3BAJaSjZOV42W+BaES/iSASQRP8fIyIAP
Amd4KlND3Ne0kay56rHYL/Blor6CBQRARSiQkQIAZbM8zZBxumaDTH9DRgtXFyuadaz7HmqCNYM6
EqujzIgPqoi8rFR+MfklSTXdK/S1s7JrEvMnRJvzN/WL+WpOGsYPvreGn3TWk7DyxJAqvJPGRzoK
47Q9di5UZLqYtEuVjbwg0Lj3WrUn1LppN/d90O4X3w4C0sIh6ytImYnlYW27Na35TNIesl4ivZn4
bPIS3Sf/J5n9ARN1QGlPcxQy3H0jY7+shCFnufS9d00jS56g6LI8JjpEIyXu3BJUHL38G6Uw9K/A
1G3jX37WFtmHhUHlb0TT3e7iTGpQ9uPRyWpt1qgbdo6Jke4XoK8pvgbq7GogFnAXY1KYQwMUU3yP
Ry+IH5rQRXD6UBqIwFJn88xPNgxG6PR5SlJdgpWS/OyNhvDLmKVc/AE8CDDeCYIWfj0iob83QWf8
AQYetIkr/IhGXBEIPLOyzTSd7wgLVlsCATPfZBPzYkgpC8AJZ2+aum+JFwNS4YJhmKsp87IT9HMm
W5rAV6rKcKDUJ+viaDmIiRhWzt6aPMPck9xCeS+lEUScg+UDYch7KjkrnLF8nB1Bjsp79rMAeWwq
oRttunsNw4t8KoXMaPCR5aj/qzXt2s+jCbyizOLWMvj5BRZYBygIQbdo9GaAIZXTYkcJj6IyX+jS
HorImq9JQpq0zBjJw6NbPaRtuOgzuu+X1gX7dYWKxn6Brn14s0Cvp3+2a0Cax2iig/ooGhE/roCi
w8ChiLW4S4CTbm91Dk3M39xrguEaQgYFvct8x8NvEK4L89vcjizYoa3mfRxHOnIEBBKnAHGqiFdR
6sKoihfWtQcFpP1zwTNzk8xs1kcZIMbssxFascciExK5fGuohCSVFGs1pF2Kj9h6Cg4W6awPEW3m
bp+wEUoTfZOZZxq0fnQ7p33/x7UiWUGlSbWsWDOY8LbrV/559JxurlICTvNuTNv8Y2b8oK8xPOun
PVwHxZ/UZEMKsBVdPsNk1/LKIANsb6huXbov8Hui3WoKWMzFSzCSKz9tbF7CGthrj9yLIatvcijz
QFpJqesobhPyc9FWdLtpSNZ1F3M+jqWvFQs/KtkO9AM2oGRVqiPuyar3sd3uMqRfEJdvM1BK+MLD
4pCOLJVlN8WRBj+ZZNlHABk8X1apMj38nHXruZ2F4ivExhSbFrXneBh5OyoC9KvfGqb7CnoVc1S2
k0mv0SO1/bGwa1bsW79fEDY9Z9A6a2CiF9c5ka3+3UYr+a6jpFMVGWSe1cIk0Wee+fN005EwbwHv
g0fTI+Dcabcb4hSWMJArNhG4CnlIzeogS1SoFSlJTnGF3tps7D3QCmCyXRCI7lFX/AkiTv17zgPf
fg2AYqJ1x1dwrx3mi0m0T2Fane8nlc58A6KmUw0JVohhKE2AptjPfbDIbz6BkKdXUoCP2N5TnoV0
1xDDX/6gu46NZQxsffeMTBEap7ic1/lJwjNPHjB9nvWn1POnpVKjpIiKkAYNdnM2CCDi6cpw0UWL
KXDkAxHtu9xkErC8aRpLAezVXGZrNvo/ijbvRLnpUkVQEXdjgeYg6OQVotcwlySP3Fg5+B6oysFS
Kqv8kCECaB+2W1vfRC83oLxAimexDb03Nu2XmppmobehG8X15HHe7dpJ8pugYF5/7KHh7VfBzMmT
7fANIeeWMw4cPSBQVdfKEL0Rrk1RAuyZLDtq+sJd6RhBrlxDMq+V4059WyBdcm+HpQA6espcU5mh
NX7ZgK90cmRLbRRrNYKbDfVXY2lhYBuSkqjsnF7uB6sTDxWnH5JqQUj9UswTLJjgn8PvoW6OkNsD
EUV3AUIBKxMTh+2H1teoZ4KY9X3JiG6LHegQJpGIYTqMqykO136v4XfNdtqbh3C/NBwVNINWGN9F
0bLcKzdMURWgh9aWgqYuhqi55rZCozkNsRlXS+4IaDH0t+o77XglbMOAT0crbqgSniMLDjpoaJY4
EHm358Ily82YJyo+qZhG4ZEPrnXHRAV6PBCv0fjtwJL0Cywypr5IP8lxSSVD3mNUUwCQLjNSxl0y
FLcyFlzfjh2NDX7bCBprGWbrEuflEmee/IYcVY5fMzmK5r7pC4IY6CN5n2FzmjAzXts5XNG/Dp3W
x6BJ+zsCrAbZZZJRfYqbXJFph//y2ueJkj5Bu3tQdmchHTnUqccmfJcuR0qG4NDHJZkCTMwh/qHa
cilgGF46a3JxRDdm9HbQ2I/mjzBMjj8H+NfWwwowBimdF05T3eMcjPvQX/Kf8G8cmzLQQGoepSLw
IkD92Ko6KpA6Xs9xoT5lK3qbdZzNGRgzA4HDQZcoPd2Pmnt+6dLsP2S+hudMhgBBy44nCpHIgzr3
rWupB+lBXC12F0xN+ytxWb7gvHTJj3BuElnNWUEeFHKScAfYRXz0Uh+qYwsveFShpqEa7iJBE8LJ
LFY32H+NhxlON0ZlganEvYoK4Q6Dwp8NOY3ZjgEf/QceKLCpHDEc/djGs/uu5767kzxCb7hl4Mjf
sJHHyD9kQxI0MWcjj9RXBMQRAQZq2NDG7tKARbSG+ljM62K0weeE0WwqdbxIaB5YPtzDkgN8UY/H
U1GBrBB+kA5shhKsqkIfUHfJ3+uq++vC5Pl4dD2fv0ENsLjtlgLGOcYCr47sIcD/I7XFoo4ty/aK
Rd79EA8GIZhG+cnAcvQ3g2nr8JDPJrzHxowmlA7EewTAIYMvV8/ZFTAOzee493pVMtQTHxvWECT0
7SQ+4bFiep3RgWCZNvfvnbcUQTV4gb4tUueHSHjV2lynwsVflY8sFo/SLPrYLamIdipKIMqBkm39
CmcMnPioMEt8QBkwNSeZS56Vrsf32eWime67RU5ZyUxHoI4gLN62j7vu2p9D/9cQE4Z7FrqLT/De
Cn97gkD8cdFFd+u0xM2WG+u3JbcIPzWOQvyt41IPtQQJHpb3Okl41RYC4u5L25kDDp1ey4C0wSmf
wq11NOcEwmYRV1XhfBtWUaxNVrPIBjeixR6FvHbS9GWn+NpX6MQ2w7GY43iApgAUsusk7Lwr1BMe
2adiSn9R4wHYs9qpb1FEr5zhhhlxh6zRUKg7ZGJmKMmgkmCvcAOAS4/Jw7NehIOZoIXg0YElrHnS
q+lQK5guSmpg89O0FCGwSRGKWwJWDw2nsli8dHmMVB4g34SoxvUYKvzbgLn5HBrHw5BWbF34YTXN
7Mqh7aPuo7GB/wu+i6mpiMzYsO8Th/M/oX7ucH7bVOFeSINfLCs42YkkQJLPmnQIUMUngE8INCtd
pVMewlQ1zgtWBiDKzSV1g40rLoAsRsfIorOazjPA6N4Qg3IjVfrTUjO5Gtc2UbiYuQzKoPBlfBBd
ErJ6cLKztUky6Jy0QheVN9hmwQdGb+VIu1R0ZTBNJq/SmNDpzjV8vOuhg6VLaOIU+W2DcvdoeR99
BQqrMaWYlVBwTimix44Cz4wWT7vuKN/uhsiEsCr1/QlpfdihGVY5k5mPaaxA7zQpjburQWKqWILk
HX+C8aJajmrsiq8r8sebbiLBD5g9DPxmbaEyhjt1lWM1Dzx6CAe4o3/ohnT82cUeH/Yrstpnt+Iy
rjh+4h8B8gwiybJmt3OPMVOJLFG3xyUUhqOyXXtdjROA1yjVkgQJRDKttwnJVuzSNkbaMqzpj3Fw
llxxNcCuMZ3z2FYg1iUYk8VJn0HEySnsVfh84x5LFS/uzDAvGRo5aLTcQ6uVmRLcAvUQkr5Z97Pv
xHPP3GKrPHEFUirXJOgGBTF92soS3HAI2/MeNa/9jdsgaKFuOLTQk+MGbyXNXbtPpIOJuFvmddcT
4RXXsabhPTDPweMwFj6tfLuYE2aZFKVTlnUPQ5wsthxDaJaVKUSi4zJPuPocNHH7FEZT/KydLjCV
bkZxcBqCYxXqNtTjMUrgBOewkFcsX60q9ZBDPrMVI28Q1IPlGRdALio2mflHJHyP4wMYgnGvZvl9
vwlJAkBF+18invV8iPtCyR3eKexPUpKGH5tVhEHp3Br1pScg8n6IOBKCEu94+jn63WDKzqbGlUBk
iE9ZLvRNAoaAKAdsh/tJdPxrC92155YmzRHprDdDjrbvkICo9MTmVX6bLZgh5SgLdAqGSPbolMPx
FDPbTHs9skYWXOmWt+0h6kOCrtqE5nYJE0cHzayCINZ18zS3pxQu5WOFiZCktdA+ygG/F+Gd7rMF
7j7U2AkPHgdHvIyBwKsnisca/4Z9hHUdhm9dH0m2I8sssPULOjnkAnp8Qtcl85GQEPexQwY/wEMI
UkRlN6f+7wRDbVLSseM5KEpcPfWggKXlOE0oXN3k8rtpmgSEY/sueIw8P/hRcDoHldNT+EvzQjx0
2PVrlcjQXuULGbPK00hDTqmB/DC6kom4giFdkVdep+M9XVDcwtzVz+aSBblL62xsZg9Z2twviFBj
+w1yPfyrLAL2TXU++g/KX0iy1804PylLxceiE+hcqiJV4S4Zk/R7Qx3HS0PHacVIOfKf2phFNzPA
b3PlUw+eWGtmye98FkgKDQooBIMw8b+nER3RzCKWIH+apbpJodXmoVpn600IXiytbLECjRUWIv0U
qC4+hcyyb0MCBa6aqiR9Rs614DR6Mn1UGWQId9Rf2Fc0b7ungCeLAf1L2J8BaK0hegsrEqEUvvMU
PAwDbBccy8XTEgCXXWpduC+AbSJMQIglxS6FaVBYk1EESKGaHgXcqJw99A08cyHRl8RHmbXELzkT
CxojufHojjXTFrbhmXsveeAIGmZJ/stRqZ4tqGCqHPIcJi+RRpu8yiBL9BGs1YxXi5Lyl68Qemts
q+R5QWz+AnC4+NImKkQLok2QRjSeQBTlXI5TlbXMm+s1CmAVJbIOv5pNys/RicCcDuKBhfV2rkjl
dh/m42m0M0LBbKL2vvAIhCvTTM87ZiETWdm4xU00oyp6DjQyKdA4h+TUmx7+vqh14i+6A2TnLmGo
Divc2jrD8dA95NI15Q5KrZCjPPlt68IPQ5xhD60W7pIVnefkHgNPCE9Fhrb5cUKfFyWeSGN6FaHT
yGtNO341Rs7afe97uiiD3k9cZVI7BlUOEwzMLFyc2jJUafYTsIsJvRBnA+Sd+E2QjEdz+VB0wRxV
BBMNqOYwyq453NC826hDqb+zUeGNZa4jNG8KksTAObAoQGpuc4FuuOrk42x91u6MiJ0udV8Yeo+u
PfmhQ0hzgzjD9AfdJ4EGN2JI7/th5OTEcdV/FIJacBQoKoAaXHZhSgXamgJ93SFnHQIRTxW8AoKD
VqbjtVxs/zjpDPWqcRky+gapxwSMTlrcCshdQzxU6/kODD40iwoQjNcyNCkut4QngE4xL1pZ2atZ
jmWAluNjOMwePRaq674jKUIx6DVjBvXwAp0ZUDp79Zh6TRsfJ5qIL93YiRMZIvG9zePms1ncnG6d
ZOjBa8wm8mruUOBUq1LJVTaw0VY9kRiMFRDKFqVDvtYfXJ/k7iTQuPsOe6T4gXgZayuJy78oCaIA
3/lzEBg4SDfmlkQug+gVejFBCakRNNyGPPG+O1Qb93RN9CdpF/ZBsBG51pCL/BMOGD7XmDfsWswN
in3c1Hn40S88rz2xkETA5+px2MqM1OLvePZaEcxcloBDpUHpGCVijJqis0jqlgRF5q7JLWB78AUe
uwqzouQQExvC22lgscBlmYoHxJHhgxi463A/gEG1m5okqKNEDhHaWja4RTZncajAqErym2lEy/Rm
QgkHKUAoeR2T2dmHZA6WH2Ywur0qtEJAJEaFR9WnNKvmzfGkEk2SP3syCe4Jgg4O80g0q3nmis/Q
1wnQlm2H7PvSSCAN50Ln2GqNyR6ZmoYO5hMpyHlDP41Z2RaQqSlzGKnRQzuHJtj7OdoDuOckAepy
4H2D9l5CWBlNmVFbVpsfuEA3b+c6GXwyccw/J8TEd3ChXWCoNUExuxLELQdgE2LMoqKhGyEC6hUQ
1Coo/TZp06gj8LAEZjgF/7W0IEWUcgW2FB38zO/3+dRwv06HIrkftMExoa7DICclsUOfE6mnv7Mp
HR8yjMb+xKG0HYSHkRIhxqPtWuakBziBryR54rHunuBfB7zjCn2cI4F1I7sRg0HhGeIyQCWTZu4K
nTgIbE8kU+3DEG0Mt2SYxDtI09cgCoCBNxAFZosAuJ47dze+nCSUvDGSNjGSsIL6+9FXATwlafKp
I8p9fnsSfQEniQVj+Dbkm7omJMdeDk4V19AbgPsG/DOH5S5qlKuYQhAlCmZaTcDQXUONceq5mnfU
s8Xe9N17msr/kdnOwBxwVQKDEID1TW/tDKCCza5B7ac90N3NdI3xZJRuzaToTtFutjvoqSOppATq
2KVdKa4ipXER7FB2hfdQU0HH9u238howgykrUFXwL0OHENzcly9Fh4HoqYTHJ7jVww1KevFJRn37
DvT2wswa3G0oUG4kEuhJn7/6JVaYk6x97RNIyGF0OSMCpMk1GVZ6+NcHAvwHDP8YCB0kxOfbimJC
KjkphrrgtigNHedrTD38d4bwr4fT8JctcmgTAJEDy8Vtc/+FgBM9PlzuejyQmhAE+ow/i1VOn5Im
BRd1hZ/d5En3+PajXXqLGHgkAZC+mwfB9ud/LYr+9AzwVN7XK5VzJXIXHeNCNHtFxfAOrPDiYQHm
biOhA77xioXgwQhtBYR+qGNKvoxG2ENkraow2RtuYMDRHEMIJe4hdqm+iGidKs5D8Z6S6Ou9iU35
128425sk9Eg06wLP6yAchMyKDzfU4+G/oxw2D3aoNANtAAGVc7RmBivkBb2RGmulJQoCQ8qkQY9c
rzZ+wnQGqUHHLP0OZM172smXgiDe8CbdB8dnKNC+/KSgRa6ISN1QDzw2N20mgaRc6ARsAWT8tIeJ
8ttb6OJ60OBJgZ6Gtkq4IT7+2kLtCGK+xyfIz/p8qdG6B1jbY+neJpjOmU2P9+31LrBS8Q0TgC8A
V8kQfLdv/NeC4GgSf0n4UDc9H+mJLVipEmHS3Cxz2t1NLtIflcK8boCpDQybZ4yRI+ataRnGNq+J
6JOr3rDw69u/6+LWgqwZ9DyhQp7+Bz7562eZIYnaBgKTNZyV2Q/PgFXuQeO5fHuVi28b7trAcAM+
g/r85cNT4zSqwRDYshX9gLbwxD0LZoyqUfHdwrb9PfTohagEixdEWig8oWN8Do2nqZSJRXlQww21
OIXG6D3mnAnaaEB++Y1OHtZsEvZfn3IzPICsH8R6IKAcnmuUrpIFMfLWoVbD2DxnSce+gBa13I2B
W09LDEruO3fW6+D034qgVcMGCfDAc94o7V0xtQsVdZboDgq8Sfwp5gV6afmaVS2Q3v+PvfPYrhtL
s/SrxIo5suBNr8oawFxDT0mkKE2wRIqCdwfuAE/fHyKjqoOXLLKjRj3oQUauCInEvcDBMf+/97eD
umR4L8tAHU9z0FRUqGLef7avtFHbZwCVaqOhRR15KrwexGTm+aIwsFXHhmO1umeFuXndJgrwdZno
O1dt3SDvyvHv8uS4Ms4cbjmQBz7Ayaiir2YMcd4DJSdu+zAOXRKhTOn9dpkJhZrMj9jgr0bxdj0s
W+TRM0+92jexhC7JslYNoTd6/sNN7bYMHY5Ujyug1S7QV/FRnMarccwVN/Pxlo2CquuUsyArj64g
Wm+sVRNBdI7dX08papWM/J1ztA7OFYIK54Mp4dXqul0UMbwDlAm17WkQdzZOtQsJronG1q19z1tx
R9LKRC1YfrRHeev7bes3V9kEDK9p64pu0japo8xRy863lKqrDjDDNNc3VnXYc3Qovtfc3P37Y/aP
F+PF7pPvCEsYIT0vKsygk6HTTChL0Ae1kYJz7NPAkZb6mEcUeJnPBoQ0QLX31P3yqGsT9yuq5Joy
wBQnFynyLHoUCWegFIHH5zTVYtcvdTqg/4PZBMPUtkmkL/HK/svm05hSO24it23qg0JhLUJ93O5d
jzpQui7T9fv35K3RTW0VxT37uW0ZfjlHJ143VCYn/qiduwXnUpnupJKa5wDrCsBX+UfO2NdUE54B
q+Hme8PWwP+9vGBrV7RGq6GN4tmkBK3G6w2bi0SexyRXXTuLvQ6RWFLj26DozlWu1tWNrU8i9iux
mrdtj/T9799yEJtM36xUuA9OF8NpaLupr+M2Iv62iry+aQ/UYNIIKpe2c5A/fDB/v/GmaRA4PIAY
hNAbp9QE6hVGnagztzw3ssMohkdrsZPIBZeze//hvlrm2c/hjOegBdUNQ8DJ1m4149RMdNonObvl
3rfVzHgGk/cR3fD1WrCNHxBcPFJzOxa8fKTJTGALoV9dVNStukPyA1XaMJQzdy1n37AQbHSxYxw5
MnyEpnp9ntzMIkh0mUkwicH8fHlpos+9xpmNLjJoTXKALhBpOE4aDsCspqgdTfs4NPMY6Sn7HHPw
2uu0G/sHjkgfpe2+fqqkIhrI2jVL4006hWsXM+dIFYEGiAA3Pihylr88fDs382B14wcj9s1rsa/k
GE/xH7zjy2/NadhFBc213E4d/FIa0Ha1fPXlshTR+0PorUthreS4B4d2gxK+vFQ9Wm2zulYXqUtv
hgyx8qjH1V2hdfkHs/Prwbq9hXAPgAhDqzydiWibGEhfPR6lLNbep0KMRjTtkzb54O69MpQwZoDJ
a9w+YsBYD15+JTxj3WyOORFSYrnvB/uLggciXKe8jyyb4OnVoADlbGKETumKD17Jt+4nX5Hix4bh
YcF9efG+UY0lXfmWs1J6O0G35og6KTsUYm0/uNTrZfaPOEAiy3n/2UucfE+8B1qLXEZETm4Nu7JV
7ZuFnVOkOnGL0IYzkkXbzRMfFDvefCcdemj/ed0TM4Bud6lakK2KpIw5Ye6m5FhVrrbT67bf1cRQ
hlAOxbHKPY8VZhCfV1O4P2rCqj+a2d8YUhz06LWyJ6QacuqjWc0E2nBRC7I/RjtAl66eVXnrfHCf
37wKO0MHVrPNUz25zxWBCClncxEt9FZDKk3DeUNt+/vffhE39MLmHOVC1FxeDhzYoxpLYycicrrq
fTstaURane7LWpMfLFA2v+rlNgl3MYcZDm5YyJhdX16qgZiXuJ3OC9KVInJLcjmT3qifJe+T70rw
OB+8kW9ekNhnle+g4zjeRvJfjqOpKzW0IY6g2QTGccZOHZaF9RNlAfYDqyg/eGBvvIPbvAlTDHYM
EueTZZEE5pTcl6YHkJAYQVZbKgWPUg0WbuoHL8NbY8MiuhWrIQsD7N+X3wzptCNLj4QMwd2+1WZS
v0LPBjPwwSN76zpsqDkygGyx3VO3CJlwbVoUCejdwXUjLx6ucIJ8lJX21n37IxmTN8rBYbh9iL88
ppGzrJLEs4jm1AMTS6dglzjjGlo1r/j7o/2NuYv4ri2ngl0FX+xkDuk1a5iEbEmAM40t6hfEXpz1
6F2mTF7Cm7eDMZv+NhKSYY+xiNriVn11TtPKiNdK2ymf+0irOLR7YhaHzVzRLr32wVr3xp1kHlDd
LT6ZrdMpL0DDVljPXt1Hbk7Ux1wQa5fjGw5ml97b+3fyjZHBbQQL5GxwAhyFLx9av3m+2Tr1UUmA
yw0tKMc3B2v6YJy/8QazomnsSaiYetZpnqddQ/ySq8k4L4slytMmPdQ03shXoOdHGfl/sAPCEUop
GJosk+GpBVWPe0Mrl3GImhTL96hKx+9qdoB5lcp/1Rv+7Un+r+S5ufnXxNf/x7/z709Nu9AWT4eT
f/2P6/a5/jyI5+fh8kf779uP/tdfffmD/3GZPYmmb34Np3/rxQ/x+/+8fvhj+PHiX6J6yIbldnwW
y6fnnprjHxfgk25/8//2D397/uO3fFna53/+/tSM9bD9NpoL9e9//tHx5z9/dxgL//bXX//nn139
qPixiGCsOvtx+gPPP/rhn7/r7j+2oE+d+pNFZA1lit9/m5//+BPtH1Q6Odxs5zxLZ+D9/lvdiCH9
5++W9w+mJhLeGItsfdjq/f5b34x//JHzD0YO7TB2zh4nCNP5/T8/2Isn9H+e2G/1WN00WT30//z9
j+rTX1cwDgJQVbg+qxgT/ekWb9VbHf1DroU1bqVzsNkPbYJ7T9FW62JYF+8s06r6nEO4R4e/dAg3
WUgfcxx0DxyyHS+0mng8AxuS3/3lFv75Sf/6yU7fEz4YjS/coFuC32bqf/k2OnGu5Ogd1LCTbXdO
O7NKUB7MfNACLZqluOXffP0ph1LzwETosOFl1t5mor/M2SZ6/gxLqB6iwBlxhLniTBjKcP/+13p1
AlThDWKRBk5MofuVR5t+fJW4rXBJrxzVC0kTm2NJl6HrVAz9rgYDc5eMnc5U+iGV/Y0SO/VraiXU
Lshopyjz8hvGrtFNjSMTVNN28T2pmvKsX5B9JhMEel+URr2vBnveseyiuOndevDXlCTwylTtq9Lp
7evBqN1v79+Q16Um1eYps5JgQSK79TSFwmlNxIsxwOZYGsqOHSoqa63p8Zkp9eK33pp+yuV8nXEa
PW8Xh+i7RUsPtj2pX9HEMwA171bB/oFgwECU8sGoeF2F2T6ebdB35k3R2HO9vGkUit01EZCAEZK4
O7IqjFDNTfFDNqM8OEuhfUVWTCqBnTXqXtNywgeFle5jaTfn+E6Gv1vT3U5+LnMG7yoloVNiCFZs
BN89MCkQJbyIeVqNEWxXF92Yqjyklrd8UPZ6a9RYDkQBzaXH9hoGpztdmWdpl0Ve16AzREKq+wXR
0J+FWOYAAGuKLwamLyK/lBzGfrhaWmx9KAzbMyVOlTt1/pDU+GrTQ0TElsJIHY6Z4VXyuEQa0+ml
nUWUfJ1bMcQyEqqOeCOJ5aHO6D86GBU+uPWv9wfkc1CPY1bi/WHCfDkS9LE1Ri/O8ghic7J3jX7a
r1bZfHC/37gKfDWd0wtbbjrU27z4l2mothVwV0VcRBhluKE2eQ0BvtHq0/uv3as7uB0edBJOqFh4
Hnu4k8tkTBNFntsh0vnyEimbeYTnVY5o08FDrGNm73Ol+ggaZr+uKICAp9LGurXtSMyTbzeQmWV1
amaGTbUqFH9SS/llapJsA2SoaFRmrcdJY5S4bfEaEl4d1w2uZ0IF9TlwXUU0ocLaOKGpFsPnQunS
dE9WmxO4C/rqoLf0OfWFubSfhFMjXHLMdRN5WsnFVtK9zudcu+0so7eiluQl1yc1qL9IODFuJi1q
un5bqfFl6pKIux+ZDva9Cu/gittoWf40pRLeitHuOkWfkBlKHbl24mE+80H+DfdpK+0rVanmekcb
ojljnOQYShyiGIICZw0evAyzFVoyp/zc4xxTfVfrEj2s57GdjqU+2fWtnOrk0NpN6e4NIlAzmnJT
+X2wrDWOPGMp76WnA2R0C0XBMJJj9gtjdcB7u+HeHhU9FyJUwInj0O2omHjx55kUz/vSzGl5VaL+
KBvprZHEdMSBlLeDkt624v1lwJZ9vuoxNdXQ0Uk1bLIy3luqa0c24Y+hsZbTVVrS83t/+G5L1V+3
Ldz6P0z/VIX5XdRIX150juNkNJLWCitD2NGqk57e1W0b6gquxfcv9cb3Y0+wsbXoARt0m15einyP
gq2Tx6V4K861Rai7OMVt3RqtecY4X3Y2nfIPTqlvXZQzFowa5noqUqc3NUmmWK4A2rTGGy6LRV7H
qVOGphaLkKrUiFNSqH//nm49SjaC7AShFZ5sDxrTSJVkMfmiWWbuEELYwJrcercJ2g7v39Ptnp08
PlZTtiA2dWCs+iezD9rhqtHGxgp7W1Yhq5Y4qnWWRbnqrZdaVX1ENfljEJ5ckBRo6BRcb4ubOhkv
pWN11NhShwiUgQ1O5Xq/XNwKj1m6Zl/GotIfTLce573aCA11v+jWT0raF19RmzH/qgWlJqSC2HHs
uZiakJdMvekSHNehWffLsa8V96O+8RtDHHzuRkLBMMkCfFJDiHuvJcmiccK6q70LzH5VQAiDGtgo
n8P3H8dbl2JTuiHVEQSop92+CcGO19WJE2ppVfuzi8ozVxQXE7v20ZN4Y2C7G3WJoxDUnleH7CXV
ezefcifsV6QdsJEwr6iGiiy4z2x0z2WOXdj4iBLyxhfkvE37g5Ym5aPT/JHG8zKZKqTEjViBoiI1
kV3pkC9gGOj79+/l66HNMcIAPWZuPDeobi+nC9qfDg6uySYtwzWxDsVD1K2j2Jvw40OtGMoPBGav
9wsGmgJKMVTNtqi/k5EdY/bFklnZYWN3FtiEZbjwWGY/GCFvfSvUIhTntike/d/Lb4UPWmk9E/h7
Zi94lrRsxLmRjlcGANjALkhKff8u8itfTRFMMDhfUWBSV2XL+/KKZeF5HMZqNRzsSTHCPJM15H3N
RG6pDRJzUd1gfA/7JW3Petlhrx7nAZh63GsIWvET5p8cqAAi6tEalqG07epLk01QFhaFcKpgLnFW
Nr1kLzF1ZGF567B+YeuOSB/+cfmUxc2yTzNj/tVXWXOdjEOp7zpYFbOPSxL8UTOzwPq9a+G7cYou
u6LcK74jQGPvooCcu2laAX+itvryW5dLPBqmmqAYy1WBRb8BD+xPbVJmPliJ+TEGPJAGIDpweqVr
3p1zUlOfTNFKGfDoq7t+HLu7gqf9q9gYIRAgUApN00rcgysGmB1ks9RVUHQEPvAyaWbuW3ieHq3G
xOrvOaW13cR4uUEj7gB+sMsSQWCRLQUYC5xmpiIw5uXK6Gj+UKwlJ8Ahc84N3OFAFmQin/Whczj0
A8n4YbdDV0VybPUvnBimr5SyliQoyllLLsYSxT6evUU+xhhzYfC0Lhrvzl4L05/meviKRaFudwgj
OczJBtjUrsi6fg3I2VuLfSYJ291N6L0MCByCCUmKsnpaSbv61BZenhOXFPNBZqvYpGhisc1dXCb8
F/aF1lMl4vQXffCZ74XbftwJQic/wQ+I20Dv5vZa2Ep7z/5tGHw0+dbqZ9Nau35fdfrqd5WC/WdG
4I9dpNHhdiamNnFf1n5Q/GmQRu3bRq06F+Uq4/E4EmxyVzYIzIMUk+PkG91Snw3443K/WF3vk2fU
nbfvpD2fq1pZ136F42wJWrKsuK1ZjzM5y+v4nCcotYAt6Nz4aGiK2l/Q9M/bs+UvOq2WrUEeG+MV
/uVhDDxFOF9o+SttmGHIdS9nyvRHuirpTx28R7HPGyM+rsNsL1GRd/UxM2oikCZDTW5JZ9O/cCG1
DGQvmvtZ1usnxnVGPgll3eeuEd64LxrJp9UrFjnfcuPu2haZU0bvv+avjwO85AhbUKFt9LbTyTKT
WGY1ZD0hjTBr39V2E7IO65ejjZ+GvUflG+o84/iZBfUJ8/j+1V8fbdnRke5FVJNOp4bd68s5pta1
rsMirYd4GbDiQqzvQlHqa4hTpN0cte1uNFuMZbZSh20vvGvPbJxrnQdOWPM4X7Sa8hFG7/VSxesM
s2vbqrAdO+1PYI9zZ4xwdti5HDFIPS5uFBCheFu88vaD7//G2sHea/vyJDs5RBC9/P5e0SCpdwYj
pAYJ7qCZFhIvm/oCapp5vtiy/5FiVA0ntGK4UjOyAi0LhpALHqsD/oxbcWGi2rg773+w18OClCmC
HjgDo5yzT7ncWWnPvQZJP1QhQ10ANyKD27BbZde4LdNjUXMWy2Ky5PF1Ya+bPoIUvy76bE0og8sz
e9HJP13u1rxVMyud7c14klyBLNXBscTtcXOWYAixx91qsMpAHHBunGxwjuU64kaFktl/V3C3Prx/
PwxrG4kv9q/Uj7cWPLHndE+RZLx8UpqQUjEmI2EvMY1nGFZXa1fYnBKxicBuClS5ZPoeo8l4leAo
KwK9ZSD5MXurs4TR/HNaKKEG3lo7R4nKndENpILXC5OdGnWCnWYQW4Voj5ygmfVqL5ZnCcChMRTA
19ugTQzrvhhV9aDbxayzEneo5qteEwc9B17gs16WuKlyjQU11pkug3mx7K8pQnQ20Mui9aFV6EbM
azVmV6Wup70/YSoAkeEWKrHnlWI/YflluhmQHcijYZcCXo8l5jsCZwxgJ0pLi6Q15+So8RwejNYo
N39g0vSh6CqYCY6V9dVTh0CY8MxlVN2zcpElK1ymuBouDkdqZWPujMzRry2j7e9siCnDTluN7npk
BjZAXtlasjPzRV1DSDfiSw+LAaWfLivtMLu6soaDpV5W+N/rG/gEaEmldAwtaFK1vO9GuqQk1Lv2
fqDb3J6lLS3osFNc0/CbDAFmgPCksgJj7IYb2QzWT/RG+KhYIcvquZoWdfiSrZgw7lbyk/VDtzRp
5SeLyNXIqFtnPGMJ74/rHHdXsm/t6aKDBwkO3YjXIlxK2ZjHfKb3vYcKUWQ7x5qEdqsX7rhDqmbA
vROuGvsycwUBg2OLn7sp+/Q6mzoU7e2Qz1/URFou5Qz6DzzNxO7CZRQKSCkk4V2oq7Gq74Sh9k9p
HM+3LNnJEyHCJi7mIrMe2f7acCe8etH9xlTaB8QALJl1qvbfOF6iLcCuFudB2mRdfHRh5mKw6ueJ
0l1VUDjAhpQDoOgVEzlEOnzpe9A3PpCLEpZ24/bRXFfOlwZwUxtCxJC7NsuaPGgcYxx9tY+LIhpA
+Kg7/IEFOtC+aEnaMScH8kLm6kFh5ZuvNh7S2a/1ob9n/9ATKpd7ies3IquWEA2Po+1EmVV3g9Eo
FfK72WKjp0zt80xkUnpozXacg6rW9DHI7KIs/XIUpdh3ZWpdkOYLUlLNwExdePV2HbzK/aGWZjr6
VrMAbjPN3t63MRJLEo3BJIQMQtleyD5W71KtZgBSMFce7Tl3HB8QZe+EYqW7f0D4nj5gaZwPSkV+
YpTFgBxCRyuNByIq7W/jMG6+6DEm4UUv6C2ESy/YIA7gANXt/ApbaVnUpWNI1fL7rFBXDA04OA8r
KtMuSJAHUzdSzWbfCbntcRL3QWkUmfmoDrw6pKWJRGtqe/VuhD3UBxmD6ox2Jlwhp1dukx4LvN+W
2fSo2alQkZiV6reCiBSIYBlUJvaXym0FFA8CE1Wbz7zq8RDO9lR+K3LXfph0b/xiEfP+a57s6VIk
ba7Timgx9VZmv97pHlHmJVwzxR/VcawCKIamDCyx+UN5z8YqWuoZECXcBbx7FOTQanLEhsXo2lI2
QRwvjuXPm9YAepanRzrUjQKgSallvJaldl2yvS4DkmWbal9zAPg+oYxxAjCNC8jqGR/uaMH3OipK
N9XROIAn8KFAuU+9tJI5msmzludO6ZjTbuWMeRPLbn6Q1cbZ08Fg3BVjYp31XacZoV5OuB2J50ku
tSnO4XkVjrYEXTm7ZdjOKDgDrYCSctbXi2EdWFhEGszNrNfHpJRqdmxHh0TGYqqyq6oWeH0EzhQq
gW7paggpkrXC+2rHt23bNLAFU9XGXGBma6TrU//TUOAghm6SK9cTsyTq8K4eJ4hM4zgGnchzmlKy
UO/nQfEQHPNWir0HaoLHrpvpvRrrgMy8VdRe0MgW3FumNl04qwXdLNAlRXHtmENth6434GpcPS/5
ZSwdaRFzMypfedKio01gVC23YGbDbSWlTebypGWFP6Exf6D3PwARgGcY5fT/W7+schInvGK076a4
Zs1Kxqb8mWkrKDsAgsXXQU26206l7xBqY11fQFlejQCvqGn5/WjCdxpMM81C1RxIX56NuoIX5zby
ESwCfgedHfRDrHXro0iVeDrgl2IVHSajqEMe5nghza6h5eRYlG6HRlmcKKbtMDvCwD45bPu0sRm1
h0pAezikUDLAjunVFId5nM1kqsGKoyBc0Uv4V8Hwb/Xe/9uO+osu/Lsd+v8He+9bHfK/773jNUp+
iJfN9+0n/qv5DhTW3Jx3aE6R9lG3+LP5rv8DYT1RXxTW2GVbW4X1z+a7adKxR121eUBVtI+bQPXP
5rup/YNEYPryWwvDRejp/Z3mO6rfl9s6ymA4Nulv46pEJIS+5eW2DmJpPI8xqNOZXds1wwyEg2KZ
a0A8pbp3ulROARxb0sIr9uTPRQlEiMV+xLqfqX3+lfAAW4sm+m1XwmRnEIC7o8KRrZUGr0Uf1gfN
VDKD+bHhoKkVE/gCl//sBIW09CYgrYuAJ6giHewDyEuhlyXmgFm71UFSof26HRWLuVaTup34sWiW
kWWzTJbA8BLtZ6fxcHLIOvd5usQXQ0zkZTAlsoh90baOeuQ9wVRTxM+6hk91LDaJKrWSdCfm+utU
VTt2vNfMANepNTwoKzuT2b1UrPSigKLGwkcEbLGLpzGwmOb0RPK2VRGT+iEGkqD32oG/l4VFbkxR
KS0V3lKyBopjGeyuPNV4tPR74TXW5Ksp5ENXhADSmQ2Q6jk2ivr2Rzc4V7Eyh/BVQM96d2ohbxeX
bTV0DvTJ/OTIIVxJWjxLJbfBZac9AxdsumX7B+wlRwg/dVW4k8bCj0ABoucJ3AY+5Wg8JA4BMnV1
HFyv1XZKx+bWXQ8yI1wFphEFCU15XlZqJ5qs7rMkp8EsbjO7eUw61fFtXHfJXIIKcmEcltWx1agI
FF/MtdtlI6eAsEpv+1XdDSWk/Ha6NYEAcHsfhH2fZypR6N/A7u2wAJ2pqx6CO4NrYF8qseAmSX8l
vAnZwZw8uF0sdlbfd3jA1c+p8ymD+zjRctOzdJ/UHHWysQ3LJs2BUI07YHZQ62pqYMWGYiiizGrP
1HhiJ9Tp582SH6vFvDFjD7oh6SAmiA5WlBJjDsSKT5Tjzh2QKXlmsBB7I3cuoy6iUN/GS5k584XR
n4GNQvVv7db8Xi3LnWZPkawcvrV+NybteT+Y+wT+2adB+W43zmXTFum+6J6EO19Tv/QhUPgZTy1z
+huYcZEUFiqC+te4cSBkf286pW/2fclJfwodpYwgKVzX21G/KXhxKl/m9hFujhMtunEs5VWmlz6i
708bU0sZrWCKP22clqKvkws2OTce4Iq7dCYimP48DKTyYBfTwapWDYF0G+mqcmbHWfdNdJejuhg+
eBGC6Qpxr/DXdMVJ/SUerwmRAUu4XOAJ/1JWkxqqbn6dZNNex+e4KAn4zEU9EHvXAjruejOqZgqf
ml2HfVnttCw7t7o4mMeuj2IBGnZq6tAunaOV1gctmy71uA2hzLjsT92r2aQglGSXRawd1LY8S91B
UoG3b5xWHonFDBt1obFJc9FXF89XIfh7c3EFkfGoT8pB2tYvmfehW827iRGiK9VRZcEOSnFFOaG7
hjPn3Rir9BsWzqk6kxp7NOj6IeLRz4W9OmwS2ttsmSkyxjM1tlk9KMBoElE+26IL8iUO9Ik9cgkF
ZcHXmyjFt0UVpi/AwufmApnLVmvW9SLAJH9IUWmvpQg0IK1s5Xdz0e7rxPDp6wDlNq9noQcAm0K9
4SGVAjJMNbKvtRUfvODnXLM/VwPjL9bh2NWwHsS+hCWsusmZo5HZafUcIzsOI72WnRuwKmSVXC1y
vTSalBqFjKQCaaTTAyxVpA+2QW+asHI66hUAbGZjuqwSJoYRBkda/pJ446Bp+NQPD9qgUSwcA626
xV1b+3SfMt9s0oelnM/NeLnW++7MrkXgQbYUmnoOVwhkWQX7LD9CWeXxsKkSYGCyYOkQHg9LWAOC
gBQyUkDrBt9trMdVIJmisz34GKp82xaXaokoOs/OHEW7VLXuzBAeBKriWVBZ+NrSWGXm5izS96HX
Gxexmn83VUl3MD1WlhV05vpZTYZLjDMAbDYccUKpej5bpobhRLHRHK1dadocecUtMT6/VrfZWYtF
v09O8rDYxnXP0Uv2bgSR66sD59irminoU5jDo300VA4G6doHDe19nkAW9J67jxXnbHDGW0oCF9t0
JNnpWUWnH6X5rMReMFnYzQznp4R4RUsxdLIbyuDTblnBkcH8EYgCWg45yqr8kvHlUMkzc3UOo5tf
5PgNeGPEcbR47Ia8mtV0N+lVcS3j5bu+0cZWTuOUbG9mCQ3CHOeoWT9l7UPVtfLJSeXBbD67wtrN
XnYeF+plRzUv7OOKJpenVYt75siGM4grm6UIshnwrQ/5Z/KCGMDwz0Haw0M6D+1XnUJOfZhB3ALw
mw3vFjzXTFm+6VlaCLoSP4VniHsJBeSrCmOy9ePJskh57ghGxTzkfKds0H9Fqmc9LjWXxvIpliys
876+sIxcTX1QOryNldpZ13GcL1bQarX3ZFTzwuqW6t4dvMxJCyqABfRUOBM99skKlo7zPlk3eSx0
mE9d4mW70s7TKchab74wCyoIEXHxxXMPDLOnCiXFRT+btC3LHsZTMFEJqvyy5b2+aEqzeqbxOT85
wE/SKx5xIx6LvODdSWek+50652tUOEo77lMqJB0esyZ2Dw6dVzOsoaSbIf8DjyH7xXgY7IHvyL5I
99cObqa/SPyNwOGKWobOPFXNRVmNOQQbFWr4sRmcwr3UasoxMIkL7ZZD/Mjep8h6KHQ2NRs/dXqA
gstQLMrBUMBWX6y5izJmJuoTyD5T7BKkg6fGV9S7GqqFQqVwISnAoWYDoT/QKNbbGp7buhH3tEnz
ghm0AG0Pu2m9MFGAtARVSmabX8s5Sa+g6Dgi5FZBBZv73jjkRteXZ6bWqt8ms4FJ0rlVlp85i+4w
62UUbg496KfPdBhAoqQ6BSeo6LaahIUFWiuoAPO0WDHVto0GIHresYIfdd1BeyKeACXOciiXapGc
aRS7iYjiVI2DC02uCbV5kN25JF7lSVuxMfOxwFz6JokkOryzGtoIOWMrypmtYhBYc+noF5R4lPXQ
jvGgwfmp83TXEBD+4NGCXQ/pBFo7FLMb97uuKyftCOB7VX1wouBkFa+2tl4DLtczYwERegaXHgA5
3Na6jCDB1/tk7N3xRpa9cbU0FG6CpRWAVxFQJs3BnmcVEB31U2UnuiGXkavFLSf8yYi1veE04I9q
5IRqAHsjzXejpIp0wQdLn9fOxhetFBQarmERVfaFQ20yjVbaiEd1YkQH2lQ5aFwSSnWRMaGo2lm1
9CApC5Ddx1la9Q9PlNNF3M1YkXWvHM8qzrMUw1QDmCk/OGm7ZQKg569ymM45kpsQhdi/M6WoYLUD
6MeddVQ8dQQVXqyO6VeI/RJ/UArzO/ghM4nyZKKXqaqL8EIgvRRv4PSdj7JVoF6AZ7iYewtKMrkP
oCE5WZiTr2gj9Y11kpCZEl2sbGNGpRsCCx8ECzqbX/5LRXERoa0zyJ3hzjqwpFS4bWiuxgRwzjP6
78sIMw7oIsUw9hm5MwB3jgvECWaumVFsLmx0JjtLvVAaKTA9iuS0E4GX41VJyrX5WfXd9DgaEkFT
N9IqYx2NrYvMG9vnvkuoEU625y14TEhMQsdHPqGmfwZ7Z+IxSLdjdJ6qn9FhjIuflmV1GEtEpUg+
2S2tCUnNpomwFiwVrjTYdA3xhrP+iCVPpX4KwGGmnqJlZ1OR9OflxM4PTFJcl/uqQe2yJy1duV10
OK27KWmSb5Zzn4AvC9LKHH9WEszUlTuZ8q6YhEHZJinZW7l24j2ZsZOZbIFhQS+EllZ0AWf9PmeK
jv0yd1ijlXJMsOSSs/AZqavxZDRDkwX6bA1jWONtfXJrt0fn1onGgGdngVGdVZhpPm0A9Zh2ksZo
JavhYQHBhoILGgb0tEGz0d27xi8rno2fppM4oH86aUAMhlQeDabjbrQ9m8YNNcOZWRARQRWWMBJ+
JXM7m77REl0GhBzTEAyphhiK1htoPrt0wCt2po3zqelNqfkeXu8n2dcjxfh55PENnT2RsdBQagkN
W2dhUj1OSwZpZGngao0/OGX5yRBdB0WWLvMG8PeaLkidNWY0OR7LL2S1Ygz0ilJdCKmtY2FeNfNs
auGaw5BqEjsgYWHeLa3jZoE9kfYdzkbT3aZxRjE6GfP0O++s93Pt19kNrdUmp9taXDEHOVkPgnbR
POW7Vk/lp1I169shM7QfSGobXsi1ZglbV8G2S5JUsYCNmbqzphSEGMg61ZSgqei7+3FD7LLvUJYX
fm/0qxmtFLhM8lJW/ZGKX/E48E+KULGjUCCsBAVdz7My8//XdjBubL6KrbTyTm2n6bFV/Paj/vnb
4Vmsz0kzZfULm8X28/+q9Gg4JrRNcIN5B4U02Kz/zd6Z7caNrVn6VQp9T4PT5nBLMgZFSKFZsnxD
SLJEcnPanIenry/SmVW2T+Fk50UD3UDfHCRwbEeIIrn/4Vtr/TXpMcSXM+gKvw1w4zBx4e/8NekR
X0zESyYEse3qrFVYu/016TG/IIUkOeksUbbhT7x/Mun5IV/7aYHHNIlINP5BUpJwc0BP9+ukZx4q
JUqcQEJ7bDt609mOtQCrGyoQfS24p5B8vvTzkGCrjhGuYPG/si0hiZY8T2xiSXgAjmO6YHfD9Jr0
k/HYpe6IsR6VreCGJZhjgwGvm2z6URA/PdPNVYEwi8a7UA55JhHIqj9HuOZyPs0OQTUnKmPAdr9b
9E/gBLIF+tEBpSbuoYA8zrXiSRPo/QNmZMxVKiE5k2ISZg+u2euC6F3Tf/I1O3tukzS/hBrwMTsu
PHE/TSlt1XmhSALiOpcX2BhTLcfCBc+tE9M4d6OmjCDb9IO3eFN7hX2Tt+5Ks2uPTNl5/41e4WxQ
zbXHDM+We730jasML/yzXT7/LEqE8cQRJ08ZvHATDnKk7+PAwsfWGdZm1+e6ydQmzr/GSdIeCaXX
NNbWS0fpnZMkE+i4b9W8mwyCcjRLNnetNvWfXVqV8bFAblxHBAD5euSXeP1F1lS03qaBlLP2yLf0
+DJv82wMF6HHG6PRC6p4B+NgWA0/+zYhwBhppl3/2kpzkYZNPwk/SMciuSJzyfkG2OJNDJeq8b3O
dfddI3JhCc/eAMdeQD5FMbjFPoml5weWh2I+HIs4fXQ1S7RMTarZjZg45KfSK/sTrqS6xhJixOvf
JdCF/ZpHXxFI0IpLJ1fxN7MlSYFUisx8MltNv8ilUiIwlqLdlw471pCLP/Thir23AwdhZ484dOM4
wnOhHiVZO29VSvhEMAAoQU2X5fpcetjaYuNKmMXGXew/PlqHQypQZcBno4G5WceMSWWtXAfEmTnE
vE3s1sRK3RkYp6x13bobL3aMo1zgh+jLskwESsI0U7Wn/f3I2L4Nga5Mhmu+vChaKO8LtTTDG37F
08ll9vSWzXp/Au+qz7bi5xJ9YrnMjsaJ73u/TZxgJLyZ4sR2B9Ct1rDKg6lxSm8c3L0pkBtZXvWV
pj92HH82t6uavnWJaTnnQVFLnk9Vkuezel16T+KmtQZDtnjvmRy1Z483AHljg5xvzTo2boaZvQIB
QHQ3EVqKYjoHdyxskdxcMcGVo4HoOXasjc6yZz3MiWM8icZ1SHcYu/7BMynYQuh1yvF2qVyDpXh6
NndEpCMjoVdYzSaNltQ3/jTTgS6Gb3/HFIyRle9ruIOwonvOoObe/bhsPyrcHoyNVCUXbslvO0Qa
XzFPnb4WJG/cWcSELLux06s57Gbc73b1mHvU4vi13GG3afn46Rgd4AcWqszDjMUpt1bh4eQviZtg
/mRguQ9fxGp7SlY9dHs80axBPWv4zL6n2GW57OiyNud76solDQKTslKM447sANb+PdL/A4YtKK68
prK/E9hmv/R+gp+IucTGwP08uSK0mUpEM26aNuOPfnlspYGgW3p5ukaOxcdvvWVQDMAIjHqjlTHe
ktxi5Z/qs87M0B6GNOxjaixkMlPlHUXsG0/t0KwsgDsny/gp/fSptByWnE6cJyICBaL+R97Dg2Zi
bEDbn0/vnBNAQKJuFOYvuqmOmr/WLYN6w6Wcc2SRboAM5ueuxgw2oAqAwO+XoV4DNZHCcynrlC7b
n6mAQ3LnKBhwaezLU4m46N3zPfac2DINt7PfMOrA18G5M91G/+gwfNVDe10NGQHCcxoAKppNQPjO
Co7Z+W1+cLka0A0KzVyYZnXKzEtfDZNcJVmz/lS+4J2OwHTfuTMVUia4uwD5EvMJyyFEfSk4kr2v
rMS714qc0XWJdZPYaggHT9xYpR86bS8VucsxETcuExCmbLTDn0s1muxKk1LI+5UIgAJv61XTHh1f
44+nZwVsSOxHb2zgkHrvmPgiUdGkDF+DqWBO4U+uRSc9ZS7KE9ft3S0LYvNEINKKpy+/08jX0sEl
9tKZ31joFc8OzkvDvq5j9xjbxjmOLOuG9x5v/mvyNJzmKCo3oZvwr1N9qMZNq6Xs+AABkjyKhzT9
G7OB87n967kO6Ys/Ev6HWHpgR/TruW5Xk+BNntWh38vupiS554Jz24UAPadvy0pEuEsSMydH94cu
4f9v/P4X9in/rizcv2Z99rPY9o8//6MM1FzjC7wYag2UF+SJUuv92PdB3H7Bx+Asdzq731DR8Zv6
sww09S+s87gXKQTPC8GzT8efZaDhfdERKpCwjCLC4M+If1IG/sq1CaSsaLApNAG4gI4hqX+9WVYP
QSkhUO6mGscJOqXO6h1pK/5FvWQ2Fvk4q1+546h9zF3eXzsz0Y5/w1WfP+G/b9e/voENKs6XgWv7
jSMzyTSsWyJINklV50xJLDLI0srYQIv8Ix3bj09iUYoPB+pzrt9v+l3RELtEoIKzKQ24IV3xskox
Rf6bn+dfryjXVOCBg2bXYpr32wI1JRu2NrFS3mhjrpNMsECSEZGYdGDWHDBb4OJ+35DVeHLmQTyP
4MbZ38CK50v26yUVuFagEUUWePbm/B2idCsYLGnam6Vl7aKczrkqMPjnzOrw6cYZLbT0WNv/dMff
/Pjnf1ZHY3P2Lx+LBTByVDoU9tR8hV/vJaJ9yCPVW7GhLEBkRjhJSvamXRAgih2w8jc+/t7JRd8a
RF2lkB0u4z7BdNdXOTh7r9mPatWnJRjzQlxWtAikfI1O80rcFdh6UScJuA5z5mNjrC1ZDpyCSzCv
lYkXDlsdoLo0Xh14oiphOcRD1e+IObcfdK8u510mZtNl2i4z+7tMO8AjT2kV+RrGFD+mBOx95ZcF
ol9Y9puXNxhkLDo03Z5YBbsIHXC0u2ShkF7dWTi3vUiL8tHO54L2XSyN3OPw77wkYontk1X46fCY
sw/a2bVcxy0+DoYZYgLD0cIROz7TdeDgacy2r07xUJj3ieNWLMszVz6u2NcaO98ubOY42HUU7I5s
Z91UpKu8Oo003q0Eol93CB040qCe5wJ4+Y/haus9Uwp9ZFwNI+5eecPaLRugg5YmgBEwCUaS1MNA
eqTdwVsyN91WUlN1pBTKxWik3Ssjs+9NFZQ1uFvU1yq5qNrVazZOSYpNCGhSbjPPbY3IHhZKliIe
xMkjSPaBVfp09uhfV59t1updulPJsdwakEgly/A8tD2OJja4zMpX35A7HVkpmZXOusyhw4My7KZC
fWjoNe/X3AT2AUaa/JBFR/nZ+JnNJm6ZqYq4nONN1Y5vNdEW1PeytgnS8QS9ju3NzXvcx2W4amzj
aaBGiBhyUm9htNJLv3P8r20yph9o65mYk5cBMImg2vpaWGOzU1ht71xb845lvrjjUWq+/dIorbgx
G6uGKYWAOlQDiWaBO1vm1Tz7XhxQCvlA7A6DcgdGs2Ytj4lmktf4JdWmy+qzXxqHoBodkAI6eTrN
2IiwjyphMiO/PkfjCFIvnhR2ereqyAttk9nKx+U89pyMTUWBx5z0ZvnECjYDxU8yN3cOVJKsd9Xa
2NVhtmW8Xvr5TF6dQn14l7l+M4SpRi4IqpJ83XVzq40hpu8C6jKurCJaB43oQzyYnXpvn2Pr7BHt
AiPpQipG4Mpzwn6kA2FYJt8V+b+AXP2qlxslxp6VROloKFitqY/DpcLIYpPPXX2SdtXPCDvj9W4Z
lvqFBbX5njBjFMHcaPEtHZN3nZKTTl8nVPLYDCQesWs1ug8X9vTGz3RbDxNknLdLZlC0yFgv2sjM
StltmcWLJ1vTy2+tyfYcnlEjFoXJ/bdu9eI3Izl71qe+QcMmpsqBkiTWTgeQdEQMU9Yu9BM+Xnqh
7iYQAJKoOQOfO2YEoQ5IQSJpnfOcGECsN84oSDIzx8p4ZmNm5aFRDSSRUFviF91lFVVhL638vDE1
iJIeWMsQH6KxkUxNSLIAnNswiXGslR2ZzLDtcMRJ/KXRHHbKY9FXryJB0xCYaV/LLZkOKHJ8SzOt
bT2a5FIM8CFmlHlWmlIotosRkC3na0GrrUVyDS1MACRaq9GjDFdTuSOejOgSjXjYJmQAVei7lW0X
4XA8OytRCA2As29UKa8BHV6OCDNvfp1had2I4arSNzqxhmXYu5a2EhpmIyNqZGtN0TyyeDzY5Pqy
lZukVUXY3lSvhAKUNyt3L+ksTUquiNXW67WDsyxps94YvzNKl/aWx214KRJNf2g0UcQ8Edh2BxhS
dTJAIz+RXiaVkUTgSK0XmoCFbuSTEOVHrNzEQ1nL3t2jrZLAMo431odp6Lkz57x1Hgfyl2SgCGUt
GXZ0ufE3p9qvKjMhMH03mJBhwAF3f66rfz3TvJo3ELsesdGaQdwW3W1txOIg10Ld2e7fuob/T5+G
Xg7dB94Ggqrw109ba/JmnE4yxyLO62Zi+h9Nk+ZtR6uwr1LZf/zNkX3+934uFHA8wxsX4ItmAa7J
/O3z2rZaW14h9mZck+E29Yg9DVIxuDNmI/4KHCwrkuumVLJDldqiV49m72lx1I/c+JuecLEiamxH
LRFO//YV3U1HNB95EHGokWA5XcFksYRsCq1biJ5Isv6j4uT7s+/4xeTn59LjN1Pl829JdxxcMdAn
UxWjnvn1uiEhHZADJt6mGCYtCW0m+gYZWkzGKA9y3zlSK83mBXMVvYtmQoFbFE2QlduGt/XwowD8
P9EFjR9tP7Qf/4ExUfcf26H6/tpj8/P/gPuQyRX+N1PyjyLJhvLnhuj8F370Q84XrOLOEnJULPzK
/qsdYrqNdIiNmo5/Bi9Gi/LxL+8hA4Mh5C8+RTv6VaRI/9UN2f4XKno6KOucm+DQvv+TbujXwhm9
8TkZQeCBZXqM2v9FfaQTlF00pSOCXCw6lH0VlfXwPBT2Ed1gv0VDsvvpuvxPRfP5zvzvJ/DPT+Rh
/6M7xO3wt1I9q5N6kuz6gqExH1FWvYK5gaTLhy4e7uGRbz01wFJM1rM/iHfdau9kpt6W8ryeIrG3
HcRHKsRl3ldUqN3XGjeGDVJfkj877/Tvvyu/nt++LG9CtEdnXwWBBgdY9dfHbFiIq9ZjYj3bc1it
RU0XdIRbntKMJDPOcqPaEt4k92TUmA+tna+3mEvs2rSddnJdHxei0fFhrlCZWnH2x9oBHQXnGe1z
d0LC+kLUmQqkFZP6azXWN2/wb1vbYqVHAishUeZh9WDPPPTLubUFhIC74rDajEMyPhL9bYEMIJeo
42yPwIxQwzhZ3maTWSyjVrLcANMAi9rIMiotNNn5JZ0235mtssOhxbF6JS4poKyAn1PowfXBoXp1
628kHQ/RuBbGCIhiFJxCnYdFwNm4ox+RGMQJAdRmlW1ZmVj7YfUA/1mWh8Wgb3ytP7m8oLYx+a2E
pMjF+ohzDRyFZft2OAfL9SZEmhi0jX5WQ3hudt95bbFF+P6c9uARrud+XW11L3ht1Ql4Bp5QOY7t
mdyRmJ4D5a7rJW96H6FN/ETpCVzKXiVoZi6Q7pNPixu7thvaTG3ZFnabZNQO/tg8Jkup362jmnDP
RjhgaKN2lTOrfvNhdnfxYu34/fl7uteBbKIGiHCsxFVW2hdlKr9PmVbeFNjPXIpKH3DB8i1yhzIC
rHLkCTupst24TBaZwY0uLoQfe6CdfmzDipFAmhUriIhZmRtCHpmop5wnUrODDPKCopOV66Lbj1le
7uSS+xf+ar5WflviPmGsFJskYWJCXm4QmtyINcPusl+rqOragSawJQ1dg+sdc3jYWqmV/xJ9RASl
ohEe0ZJ58SfYfvI9mcUrsEoRjgRYSqQzaY/RSVnfEnUviVTEhEVjckjDZLB7gakP4XyIDMf0eoud
1nvlrtmr6WlPU1pY11aX5ZdranQ7tG7WMTWSV/Iji6+N0wEKLIT9pYxgcuKw4i5SVmJftYMFReyy
0OasTaewclV1aGN1guBR35o5dvf4raZkYCVgW6WbX2gZk2VtMfKNjYw4bJVznUrDekAZLbk4orzA
UMUNVVPLUxz3aptDJby52VpQwjDu1RkibwlfuqlF0W/QNfO6KX1/z7uPSlyf72p9lTygSbFte0ic
Ot5nKW2dctopao2+Yw2kik2SpPu2LQFamim+K2wzPyHeEjuzsusTPdX6Ag40veCmYN8Wi4GwoU2x
Hl3GNN6ZGWsx12f83w3H1mGVXaL9vbJ9UHH0vl5UmG6863F/o6LUWKzM4poFG3HROJqSQYQo2Fyu
ssl9tBdIA6uzkTVN7q6rvWEjcn3tyBbt+9uRmh0NhtparWfvdGfygmlym3NdbnabLrPhtMGavo+z
5ocJLfZLHHdP5XJOBcVEKkogyLAwVZkD8hzXTyT8vqIQUicj9+y92zrP0jLlY4M73W0HMHoC50mu
eAWREjJ2xiZPzsEShjCJvsKTgOmCeeOts/eNAlnuMu7VW+Ru6lJlFe0lMS2hiyMiZaxYNmaW53QL
FNK0Ya9yKjvSWuv+EyyJTdTiJtfCVnpgM6UOJ7OvvzYq/bbAhQTl0N/1TC52aSfsI9sNdh6aft0n
0wPW/c8w6U/kWpd0o7FKrvKiSfc5KzAnNFkG3XWWPh8E5vgXwoOkLXhBfhBf6R6Z98R7ZcRsrJB+
t6jAVInlwSgTA37rrPMZ8aJx+zRekH+1xd5yFc81q12EeF1j7XWrWnaN1FgCNBBt1IlLo65VI0D/
rLlRaOjV8OIyHQLgiwcb5XuawtFWca8/kNI4c2Xb6hOhW7lfe5ONlRG78tJNSNBz48iLs+K72S/0
S41XH2011XtgqJxEQDd239g/11tLy+JohK4CMkVctUH11R4S0RKtXDhwdnUirjyLNUGME+a1TQ7H
Pplt7SKJKdohPMz3FePueSO8IUaGOSD3HdAGQbWo6RQ3c3ro1666TeRgbLitL5jeyhwgG8GfzoJj
q+n1Gg3pzGjAAWPalAxTotJfUTFjOHNTtyA3XLHiMEj4f3YkAXliDp1YTQuQmvIqxzvps6nt8aaN
nQnbCTIOVp6arU4jD+8sGeGaNrop8urIvgjMtcCnBfeBSev8p7rt/A3Rj/ZrP7r1kSHlhM5JW4ej
iXuQOqnBUQxgmB+4tVEyHSjH8lrJ2H7TFrDY2JrQCdjjvdlU8SFd3OGYMAHdqAwkklnFRwpddupm
0jYcYPptV0yH1u0QSll5f8PcxN92onwmq/QHbIje4CxdXLLq3OwXKqpmT14VOqAgSxyH18QygQsU
vn5ba+Z5tqDh4oCzQB9ZinaTWPT5RbC2w5prJaTaB9ZtrtNuzU75BAA35vGlxwl0RWVAizgLfBvY
fFzIQco8Kggvv1cuieqYSkx55I1rd4r9/I5IhTnkgYgvtd63ni3qjlCtVXUtvMbeL4PYlyMQQSj7
ia1fr+npHhzYuySp3LjIsUP6pH9CE8GJcdS6tN3D8bd7jBs+s86zLjKBCx8qFf8p67hJeWVjN58C
MhLDfdClGuc7zL8LESJ76A/Y8Xj75QxhhLGVFmFBaPp2XaGM2cbNV/Z5F2g6n2bR2kaQ1qu/Lcr5
ZgGRYCpmoNJEfXbVgn4HXmH6uAYQpamVuKPb+cCppoTNkeSI04TLSFQMqGPXbI730Ff1vrOn+JjO
cXuJG6N8JgBy3WKcgWMYx9+xHWemHY0/zFsPYd6hmjX1ZhdZfJxyp/vQ5jgGMSeUeIOdwXQ1JYuz
s0Ta3tnOdNtPQ0r6b3KPqL66GFmrnmeX5g5ripE8RHw1xcSEE/FRv2eDiaYx6ZuIbEx5rA1GTt5E
/09qp33JxqU7kELZY3zn3qDAJy0QqFfaXv4h7CbeEhGl74lS3+eelW2HAcA96SEjMJzlATSWOhqs
aSGKsan2o8yMkzEXzzlJT5epHd+tFaYWU0ksM6+X6mCP5veqnupDZ6MyEaX1pMaxv03GdV+kfGyt
w0EnfVSvrQEAjeFHrueU76m8dbXR3mRqHG4Hb+g42FaP4F5VyKdx4PDsrASFq2xgLVyUBPqUXFa+
dD5iq1NXDO7MpyxL/GevP0NlhNGHEIbeHClZOTcp692biQ0z89JkTqPVYX9MDDcyliqT6ih8KPOa
+TaYLcWjORWR5TUZUcroIowloSDUMDly+/omNsoHu9PApI2KEU1DKqY1iIOpLdl9rpyrhklkKHAX
71GoXFrW8lV2qRP0jl9cSGMYt6jQWTzq41Yo9543XRaWpOcxguYkG1P5qVo8p+nyviOYfC3j/mGp
1S0CbfeqyL135Viv0ITpQ42uIDAS8yr3ygdFkX2A8f9Krg7zbb5ZlBE+HOkTIN45bsdFqqPegJOT
bd6M0wWK9CYUhlJEu4lhD/UstiWUd1RLMw9d7Fuv13K9b+vK22IoLIOim3EESIBxM/uG3yTTyKW9
UoWu7hS2AOFScoLag8LQpY6/E7TO8qGbGeVSbkL48bE4YG6EnhA4zQEWyB4lCPHSWpBWnXpwAB4v
cyfWdsLJtwliIJE044XedeVVIRBRkSIMJT9g9GN1JVPC0TNv9AwGS9qpvZ16ohPNtd8nhjttpZq8
bcEM8m6a1XfcjkzcgXq2S/iB9bqEF0SyDtNtHZgw6ieADLCCcrU2EJnfCMjp9nObzdd2mR1ws+23
ifTWY6XsAfGG1qaXSyEw/8Mex+pa4rcKjbRqFxS95h1ZO3bEcNy+VK1V3qQZljzGGdqXsuixPHIH
b6vlRf3cd5oeVtl6mc+z993v6+e1qN50CIfIamhwAmxREfaY+ggaca59iaa4N3uks0Hhmdyos2jx
oCY0+QJewQ7ryhyipehRcve2heCPlNL90Ph7skj3S6VAKF2GT0NQyklx69FirnH/meQgYQRD8TrO
asboK/YpAUKhJSIL+aXpPqdkni/G0kOGorL5ZUL4cD0jNXgHdsZWoa2JKqRCAq9EXGsYybydczTY
mbDvSHCFq1HWLXPKtwrv0aJPkwMSGfTMK21kv7j3GSO7PSaPxte5crJdQ0s+l85j73uw0SL7VhbN
ctLPbzoG4ChhZDzvmEUOm7K0mWfa/jktmVK/vvRLA2sCVSAEw/3EN+vv3bCW93li5sQKC53s2vy6
4OGLOFlW9kUiv5jKAdFjxjdrBv/Ad3pxlqeCPKwt4cNI0irzrnXn3eQU1RqU83InapfAVul2L4RH
0SV7ibMbYlRses/o2Sb4bccvhh+NiAHgWPolvt+41ZF/k+jIA6uQsTCm70sePH6ADcvigyrzcssN
tHFSme/8mRJYny8ns5BbbMCr0I3v/CXPr6Yq5sjyk4VpgPNYu8XeTuCRF7zJL7OVznU9L2o83ovr
qNn3KJy0J2ru4XKEuLkoIeTeXdwxQscDcye9KFpVjt4kHw5u3kISw7qErl9bUU1/HmliUgfpSGVC
8yhAqwxDemIEtKuV+cZFPxrdWdkhQMdKWHxrUe+r1cptK1FZ/jFW+Ufjwocap6/y97nfLxrp/z0l
9e6jPhuAd7//U/8XiqjPXMq/HSG+tkP3ywiRv/BjhGiZX+DzEEhbvnk2kfeYmv2poba+4Kl43nk7
uAchs2Ze/9cQ0eH/MoH8SFZlTPzzEFGgoeauYuru/RBl/yMNNSY4v83JoDpYvXukRJ3l3FANv87J
MApLckR7ArRO5xlaAKBaltzrUm1bkY1Ij4f8W1nSPLBJ7dO7MaY6bJTO8zqKBRks4GmuByUmGSgk
Wmt5PW/7sMhI/ew1Fh3GKA1ByGgL5JhBU6Vmzg6s96z7ddA1gVubYT84A0fnatRDG/b9OC4bNoHo
hLMxpxoACWu+MTIZkEKqpOX5X2f01b6lXLVpWB9CLmq15KlvyF0CXRw97F1iWZ1yqWu0BnlTPzA6
n14ydgtIxMb8ITv3wLdZx58K1KioyQ19sI6aIytSBedswHBmaDGtFeOgrs3JEWZkIHN5Qapz/gYm
UwwNNoCLMAgirO0BGja0CszlwgWEZVc0XJAdlmMOu1wkXFwmrE52pTFLnOVIYqaiNUrrckXYrvZO
rZESQkJw+VX0wKnUhaX7hmW2ukf/wJazRVtlsvqds3ffWbVbF1KPk8noi+e6k2aHGhd5eTCneneP
C73/6SSGOIl27BJqRtdmCVvp7XhkLAfcHNulnkZ1K5ky5Oui6v1gu1TIY7yUdYgFIzSqtHpchEpz
wa4HqlCDUtTN5lrEGtJz5nZe2A+NMAO9oN8Nl7QpjmaZ1q8c5OYBaoBKJTMbpJJ5l1qfMnVl8lLH
VjNHFmPBG2Xn/nihzt86XMcUSyzZdp6HiKgoMa5ry0wPXCfLn5e4n+JNngOhbCpr1txN15tij+6X
My3BtRii1KlgKzoWc00Q97X5VDkOHk7t4J9N71cPyWsH5aqhWcGjh9oi8adI+gX1N6GSkxkUWkLS
FIB2HPhjSTffwhg7wey5gNwc7+N1YqTWNwgOf95MmmHdYp3leGE7G9UJOBKPYDrzr8OADVU4GC76
WkPlOCrlhqur/TiX3E8rNR4Dk4H6bKtb3XxiMCKWQBDZvvNyWYwXebHyhFjIs9K9Z5LIihujRBTD
Woh8M9MzNDMQtlNg0uNW8YvCzmTFcM0rdn/g8bjp5a2gFDLkg6kv9iW1VasFRMzVL2di+CteKMXX
bJ2c3TjZWgnC2BmvOBrLJBxVZtwgcudc6ylOiq3fQ3qEjSM4VzTSllG7gWd/zTy8MoO09UUfWFPT
YnvliRGRLvpHc1tpk7js/MWhrudIe9QTat0Ii48yCVNpNkfNqHPEOvrkI4Bdm/5uclnLw8oPGVfT
Ri4fZC2r5lhLEes0mszvjKkWGbryGRGb1lji+xqr6qavmpGaP/OMg4+q2Agd/EbUZmUCPqI183pv
Y1mAtJQPOrbUuSpSXJnyubnHr2X9pplUjsS2i1GEg15X9hbtZVFv48XJnd3sgvpi6bp8Ug/wKuvd
sr/taXpp+y2LeaAkHXmfp6Qky17cjq3obyltu7P41rDboBempRClGu2DWVXYH8462Aivknl+KkYc
TmAkUL+Gk1dxfyFrBJOmxl/fMjb+SNCx48D9SZxn/mzbr5I2XvhVDGoGSWdncTvhTniH9apqLgDV
hpu+ZRgSTpmpw/HX57GNHAFnV8z3QVwskX1mJF0fZZx4Kbyap5e71RX6HPLJ6Z7zgUCy2SwzAz+E
rnoR3aA9kD7JS6QmFZW4A9fkR2sAW6J67rDe7svzvWEyJ7oYleTFVFY1wqMVe4KSsanmY5ahZk3s
UzI+7+N6aE4pmTf4GPieayKnpEvFiEEDkjbx3Xn34G20Q4urJKQ0Ktw3hNLFxzyxQN91NB3cIYiV
n6ZlxjiU8pt3S8eeDVzW80aQrFoZaYAvRTMFKievAxmc6R57/7wQLpPRy3Z2VdXZppm89oNJRudg
QFDXn2ZbcD740P964PhyXgLC2Jg6kO3itsyxnaJjsLc01WZs9PogzGSh5MsX/tkmNQY0pivDliB1
8n6AxF94/3ii4yDg8pdH3Dg1oNmktlpeZQUhIYgIPHQdVpcf/cFp9I2WFM24ybu155WfoZwNlFWZ
n16sm4/QRtVjrg3shVPs2t95U3LqxXTr53eSnp+At5yO4JuCp2bxBsznE7zPtkXT+nLTKQ0bhmSe
uHVq112nEHN0BmMlVw8J+xgrbddgwvkOHM+bHxhBPsikFdNZmuqbR6ay9bYbWxxLClB0fqR8MBog
cJJkw5yNpHPQWL1R/pMB/5KkCosfrDMNwh+z3NWxjXUZTVXmMqdhNmbrLrZwTt2gCD2PY+MJd1Kn
9+2T5xfK3nZLPl/FnpTDhs2L91JUjDj4rlryQQSx70WEhGVvemuLp64nU3FbYOBZRzm6A4wwIOEv
K2s0rShFWpkG5IZRfhd4Cl6zN5mtrTZ3iIaklVjT3bnneJiqAfF4MjcFi6+CC4C80eGQrubKvFQE
o5rX3aLJU0+KZxHlVmp+qHkZNNyjiulhaRavCytMlz6HjqIjkLO9fCc3weIdw3zpOoFQgND3FMkN
c9LqeL8wn8JofagYn+VxiYtBwa17UhaLf1LqaBm3PQ0uFE+SvFBKrntGFaUbIr1pWlxB6Of2Fk23
jfQobV8QYxXthSiUePYJMz9kC10Wyu3VDIxV89SuHPiOh6Gt2ktHuf60BfLRu73UHBCbzMj8KbRj
Yxw3jWcAohlV5t2ywhguW9SeDeDh6Kltyp6wDRIKAZ52ZdQ3Vq4tYzjgSu6G2JUYvPeXEZ1niX0q
NgqJAw0ydqlnBaPuDNhE6LXDGx10Lw7nhKoi6i0JVJ7WffFeJD7YUdzxk4S1xGcr0NhIPpFcM5ho
MVCBB7Ev4O1XgjO+MsnSsH7Sdf7Xq9z5PErMAPYoDMb1mg7/PPlAwZhv55p29QJnzBTPqjnp74xB
oJVa6qFAvWCXFlPrNrsZTGguylA8yK25BzBaslnLA3sVbRJmNcFDoYe+/yNrM//o5UX2nRBlfpMO
E8D1MNJAD3jtcvfvGTEjbWIlXJjc6gLhQk3JctPj19FHc9v3D2bmezduK+380mI7gwUKyF3HGmdF
Wsr1pTpo/pO881iSW8uy7K+k9Rxs6AsMqs3aHXAVWjHEBBbyQmvd1v/eCyQzXzDIJItVNai0nj0y
+ALuwMUV5+y9tmkKZCdSsZFloUYhKa40sMR0k8Ha6ditc4iDKYbSZ5rGdSbK7jnAI4SCCniXvq6y
arwwaoQCvkEGBNtSyihyFZlNpJ92aIh5DgQMWyPFPBITKQj2DX8FCskuNkPZGdbeTlx2ojRXBP6H
QtQ36LCp0AiJZW41UyQXa8tw4hsO5DRcozlZ4ONthtLhENmKbrPpM6ceMF9fjJsY7VixsVONyvuq
b2YbpBxag0uorCQZm7LRD3qSD/3ZbBqYi42gytpVn5XpMXB7IhmUuo/ecIgH8Ra8ungOXCELknkF
iLDRaVqHEUbY+ypwprYDBAxhjGZ4Ou801mqTtUBj4nKCntkZ8xDcGdogV5MChMDvhzi/TutBwsNO
BIimEPkllkEK7kXJ/JKMeuipWIYvqnyeHaYNB66OkQzJQ0u+GLaQOWteW0enIZGUvQtrp1RpKdUq
MzUNEcumJWTa8U5v2vIil4VqbbRsGG8gARh4bauYbSYjjmaJXdF+nVG20RfLrBK6o5J3zqqj15Kv
0aPo8UaVKYXuKaxHmgqU0FNvwPTXb2hgS8/EtgkPZhzQK3M3x3lTckMUJGot3UB1MJY9vdtgusLP
H2d7LSmbExK0+mjTTi4+5brmSewQDgtrV3DcIIumArqJqNLGA2ToUZStqsYtlF2W9CTCRLaOwqNO
u+jRrAkF8E0M58Z+yJMQcw66l7sOkPyIoaeil7CkLx/FURugzPyyEGm9kmw6N6KAmGkJUxpF/Iqc
j2aaednZBGIdDgPtsRExl+kZSp8r6EmdF06A+bxJ7dw9EO0Jqa+r0SQeOuSh/gAQ/6zXVFSUdkiR
H31Egfq1lXQQ2zlDRIm+EAtd54yp85jWgrzCySQflPpcSIe7690W7FSHwnrrljAoRdcNKj0tLOrs
Y5Ra8UKRAX8C+Kffg0Moz1Klt+SWQw2JldD5nJEGXzQVy0LgYPAyzOpirGSl73o6+jFk7ZGdesTb
48BhNOaFphgyNLGeVpeVttjMeyjwmi9J7bjEx4SH2mbthZLZymTYqZyoS5+XOD/KRdp5cyvbI8F7
UqxV9DjM/xBlSHaN0bwWQ5tdL2M+2LJoJiwYFCWwaTGBt/uyNxvEKA1nka0So21aNXRB2l3X5AiY
0zGsbtjwhnfjYDYv7qg4yzzvyoGmdxcY25KuJtAXUlPCdUBX70opI+hrlHvtkEJ2L6+z0p45HtdG
+UiTRLlRJtO+AmLqnM61wu8ha5GB5cLKYCNFAQ01eG53OZGpZfAkJlnkGzXt2R0CvkwoNZYqpInJ
GDkCl0bcXlL7j0dyB1TOz6JS2nt6vMqxi/H9kQI4dOEiIn9h3SW9cay3ZnGXRcwpNlqHemVLk5j5
oB7Uid4UjAT+JiWB1yZg8jWBz0L7k4gaY62Qmu2rVlGEBy0u0q1U4j5cdwhZXiMdzMHGRaK/sBu6
VHhlT8wb0h6ASjQ71Kk4Q78s3qQ940XG/G4HkEgiulh/Xon7V0MRIlhbfDO/KqV5RfJS/O1//u36
EVFRGGWP74tq//j/v1bWNEP7hDEdjx2M6y/6vL9X1r78hLQFXTWdLyU3am7fKmuG+AQ2EEeSZlm6
+Fp0+2ZWWn5EQCXWJ02l0O2q9p/I8z5CsOl2WkiVTBjcZLVQ//ugV0XUNRdIiIsLmb3F5s2owmBP
Go9SIIyy3C/YZhRhuRagtEKE2jmgh3d37id6vY989h8+waLnexctFAZtYgBVKS4IPmE7jAAuB3zl
xN5wMu2tmh5JdRF1D0tzAG4zb+XLn4/Rf18p+D9TU/5vWC6mkPvPq8X/O38p6vq7gc2//zakP1Gg
xfNFxAoy7iVQ5h9D+hP+KEDzGODAApBVi6Hp25A29U8AEUhN50eCCuaCW/8LwwCxATmdhtqYAhEK
1j9Iu3SRrr4XgOpsOQTAT14SKFkUJj8IQHUXZqxZJ5xCg0J9Ig1EnJsguRZTDFU8la4cUOliH7TC
uekF1rGgq5Qblp7jiuSErYtTxG0nhn+xhyPdw7elAGn2Y/R5rLFu06pyfDlXzgazYb6Ox/45U+uH
Waa9RyPsIijTfiuQchKdwVZl1otkn+I/WqtNXtBONusHBDko0Zz7cphjDxn+0TQGN6odYh1qJ2IF
q/qIRGZlXY35TWlr3ek8xK8Bjo6KEzuCRdNT0yG7ragC+E01iYOuF+3WQKsDR0cTCMsbgLba2D5j
67jko2QnPbQ7ukq1j6ucnZOJ5acuJ51DoBNtaNrHGKXneZ24EfRoUM1eAGDKS4b2iO6rspnAM3Es
tmcOgLX0aQ++FOYceKxjZGBYGCWcsL+O0fAT2PWCGvPWpATPnY6sN2XUDpSEw2toe+YuEcPOLfSU
2qhbrcusnA9z7+T/gZTa/8zr+l2j6F+oBaQx5H/5Xp8u2bOo459fXz7G2X77f7++47rxSSW4iXwj
4gN5l5eQv28NIfUT0VpIx0lA0omndLneX++4AYCFSYHwJ1TnBq/e399x9ZPDXzJxfFnP8Oz+wSsu
3O+NkcjIcZCYjqYJExEL8Vkf+kFUKiuKjjQAFEqpzk6dQu04nvTXqDwNJRIKCdk2xiExW86D1pR3
YajsbXuwHzGuL6yG+sWSIKk505xTQoTg1FBD3hmZWE0WVKfOvTekom+yRNs6gXahTY1nWNW5ZYq7
0irNM/avISc/gGZ1Xe0TtNoROSLq2JwW6ZsBJ5FDYhP4qepGV20rirM5PKjJngoSLebQQsGSxRbM
gQyOG8QtBGaXBWH2YaN76DO2hU15Zmw9l3cY51uhbyjJzSfhFLmIhTGTMR/V6IxyzrY50TT15yqb
T1qavtoQyu080TLPlU1s5+ssAs7bFbnhTyjHvLEo7DPLgpQr5LRV82SfuT0b+GAP3f6mlYa7bUwq
BJH5bLTcwKBGfCEzwMWQcF+he6MMAVbVL3RZrS2P26o7zkTxEkaQgh1lV1qgBGM1uxW96uOZ166r
ajZQZTuE+eR0mTUlX6EZIo+oVjbpONziT15Pcr6ukvKV9ID+WEnza8xT93MmDlY2yo0RoxEawcBr
RuiNk3KRo4kqcjIoME9PyCZTGGtZ6p7KyDA9OBCowMvIG8rXoFa9pnxDRLQhwKN5zTSFrOEgBIvb
VCcz/7OWZuE1mVhoAs1G9QVVmFVbVx7O1vyFpFnqHBD6L0M9vUZplXJWAZQI4apFtXgV0XtZp25z
zd7qsU3BZSBAHwtloE3ER800SvtuTKabAXAE6N0EgyaqT5tab1lVZtPrp7bfRjAYYejahB0Qy7zW
O7kLa7A4dPd9QGLEXi6aNIR17jpSU207DuTRjJqpczYRlQ91loZUXuQrtaJEg/TtYYoY0YZCTb8c
xLmlAAqivnykOIrjt5QsJV/Y15Y6nG6oVDSczMSWQYOlKLOnKCz2gzY3uwSRXQBCVkzzWecgJNf0
fjtVQHVkF+yGGOuwTRMwjmyyO2mqrboywSNcPBUidzyzpYRSE7q07klr4mv1gX2vO829CJckXeFK
Woy6rDtSdC/CQlzETXM7pAYBKxrgMnTMWGm3DHOvVis0BSJG9GMgRkU98hQPEaCyYrY9aSnmvRIq
MX+EylgpV1ps9NSOlW7UV27S9lg3eQIKynqrgPsf3BOGQc2uPJB6GM+3HThuN4Q3H1B5oKjnNXB6
T61wvmhSuIkBeMGzuN6ZKu+S2837KY98Fdn8qs6KV6U26dDwPHzRlGs2+Q9SqGuVN1cDcLiKonur
j5ikJAdJHgpaCjUx/YVpB5kT+K05TjtbTOXOssRwblBR2QLZlx4cvXRr9NpVmtt+59JDCkmQH20O
fLV4g9h3gmBF0jmeH3FHi9OwtBa+6KmTSICCKb/aXjwKg9yMsXsI+uNI6uiFyZLy4yzTLkEnKVBh
MUTmxE0cNwkt4triFXNH10uksUcQu+R4dc8VKprOpCBS1tbWJh2YajnPp8g0h/8qnyc9JFmoa6hk
q699HR2gb5yHfIxdMhX4WcdHtw1zP8rStdR79QylgWdqylGANL+lbkOtisAMPMW0fmnWKdpWcccH
DTnnysHEQfEPdm5VVowV3e5WcYpn1GyGWyeej+OhylYdlUWsZ+IwBtWdMSKtmfGrzfF02SMhI0ZA
2dk5bXf+NjrKC33r2IiXprSxSHtQjh3gIo1VDZ6CAflBpcHTGgLZd3Y0qjI6JZmMVqyVEVTVTvda
JDyrHY+pdsGEMsdnV6qrxCw2EiaWY84nShhmHgVvgTTd2sm2OY86FAJg5bJ12fXX4LNXQzWvS/tB
0oukIVlZJ8Leilm5G0Ox5MrMu0oZAds0j07lbNuqvx6p/jjTeKsUbu+r1Xg/df1JHFVgrfGxRwD6
ZoQIJ1IM3Wlq5sphiamcIyoQpMzmeEUA4Vl5nj8XvUZfZ+glr+vwGM0Skp87X4B6WQTmvc9df9N6
oz0Kqlz3CqE/NxCIqD98Rmsanxhw0x+iCvGRHdu3OYC2VTEGNAOuFUuaB3q3FMrJYjgEpS2ANFft
uTOEV+CN7I0auWiQXZnvAYXyFLHNFop0/dxkKbTt6sxE90dCQ2qhUIpldi9ciudC3Od52W/NqLM3
zuy3rQpHV0eEq6jRaaSV55rSHCFEe5MlESCq3S/wTyq9uHZwMAP0Ski1gpnTP5fRBB8R+uEaefGN
FK22rWz7eWraGj7iZF5hVa4upMmK2mkTWwOtdeQ+aSuTsm+p3KRt1PhdrimL+8XyYktEfr2MNNcM
y8+aZrYnBNN055aq9Ks5yqpTOEP1JQhS5VRmkbXHv6BeoDAN3wK9TY9be8rPqzTIwyMCWRtEaq24
CwlJ/gI2M481yl90+KbwttQtsXercqYXPRtPbhMExynLCFuKhCLqNDJaDRq0NeQuIfLuVjqyeKwr
xTxUgKh8KnfdoQlH1ad/mVzi9m09ZBb4yVVQHbtGj9NLquT6mQOq+pBifY4xDK+ttLZ2eEDLDebx
ulwB/GzekNm5+F1iogWdIHm0cffR9Gqsg5llzVmb1foRyq5HPEntS+Iimsc6X127XYPsTOeZB2ON
RmwaYMLFw4Uq59AfVHRmUFrpNzQ4UffV1AovbiuaGJbe5CfqEJZHRlI3PiVE9QyOXniQvNXM63Xd
nltZVJ2oKLcxHKQbq3u0nHEdSJfFKc9aSLpFeEbXpTsbY4fA8rqyq8iz6rq+GPDJHZoS1PvY6dZW
m5HcLJ3r4dRdJBpKQtKCO0fyoEjC61f0CvCKoSfEKxNZpEWlkX3XEpmI7756pObee+nUDk8D1AEg
5nqxbeVkASXKjSGGyZnDxI857GDEqS4h7+qcpBKL2BzE3CtmxYaOlzJvJaFJRwIF+TovTgORHAVO
szECIAhMzs0jmhZ127XZczqpa2WycY3bR2KCGk5iwz4HLXATAbJPucWWMzzEWXqkgONdgSnb6/UQ
n3WU7T2wRSZbspJJyfpyY1soheo20MF0ETkMc1tAWMUcWLb4BYY6OXYakFBjW1wInGtHZTr7Ztpc
dnBIDECEPtw0gM+sEjNo1O0Qpy82IHiKkSK9maiPNwHnXyMh/qWFru13WbgjqlBuisI9wn+XbxBI
FWeYF06KzNkR2HZTJUmH8NytrsZhIPzGvnDDo0HnJZzR9qxxU1InytVTcxFLZ265yZzxvAJ5q9Yn
yDfYhw6BV0W8yJGSFpgfleLGQkIrC4Br+rTvog6Pu9iUKaa6QIkuBwkGbbARpMpBRRsdfJ7ntqC2
SyRkDBYNrHcHZq4r3ItRkkBk68HWTFTfscLPhl1XoDmYK0vMjPGqy6c7DhV3LNJHsV2OXtdaO915
Q6jingk9kcTwNQx9/u2jQgMfIOmiIxuIOBtR0trts4THcujc6zGRx/QUN6DLGmAvzbDDHkGUguWH
HX1LvvmCQ+QI3twSl0oTm71g2rge57pzHY6Lp3KkyYrqLHCGg2jFsCI7IHp1B5OulBsDL18Wl5bY
oEo5NpzkhIbD7HcYmVYxxqvmxmhQ1rqkCqhtcjyZ84H+br7GgofYPU2uiLAi0LQ9TBWnDEEQQa65
B/pprI8qEtf+Ffv4ShvG8SGpKwQO6nykIZRgN4YUxGEYdegf/LoOkw3UhUUysFgC2HuzdikSUR4v
sQ9uB0pIPbIw8CsUtORjTX8/z+3TBrgfwMwzSBUY4HI+pov+mqSy2ySKjeMaikz5/0FNWyDt/HJo
153ltAx34Zf17f9z6V/5l5997//+7fa1aV/r/G9X04f8nZ/+yq+1A8P6RHC4irYF47kBb+sf9UF+
AhNBM1U+jQZfYMlZ/3vJ26B2qHKSX+zqVLypEPy9drCIU+kXU0LXLCE0mBF/UjzQl8t/VyD8yb14
X3EGIGAQNotHTYJiZt/LTo3Osx8V5byDSoZjdujDLYkyJ4h6LmKz/xx0ttdhy8P/Fx/o2XPsB1TO
Cnna9fRPcOR2bnOaVE364DjkT6GnjlfZRFdF16W+7Uf71qibRWQQF4dJi9gt1pN5plJu8+Nofkst
eW+CJCTBwBk4AAcYDEY2NGl2OZSE3mZJGFx0LYECoif9r9RgDYGHJv0WQ/2A/Y7tu4v4dUk2qC5r
nTkxHPFWR100bqchgykkMN5qnIyLUfh13p00mUP+e5/fJnFYnpuRwZLv0JrC+XtdmMZjWEeneWZf
qqHoV5Zar7EZhGv+8WlhiFNEVJ9bN7rAfHgMCOMkjPRtbU2znyXkgKBtrde9BebEYcnD3RKTMClc
Xv9O99H3nCBPewOPSdCFjJmPR/046+bjaYbzQldyWgNgAW2uAkYM08cmsE9lSNVSskPh50pCuAIB
DPBym3XcOHsEJp2v0ZeDcGWNvtYD7Ee8ZJQyWQe5e5UE6R5N11kH4HabtcX4WjcVexnkMSRXLor0
ad9iQgcfCFDIeSyDcR/Qqg/YBOvrGMYFxQHXHwJxlkfpWzehrY1LSKp2ztqti7o8o7S8kR0Q6sW4
ITwjVAd4NhwA9khTJ4ikinma1zQ+ezWuIVgZWEgbcxEZjjs8ruJq0J5EPsXrLmyiA4ztq1DqWPRJ
x6VwsHD5R54xoMn4NormmyzEm0v6YI3MhR1ePhbnU2gWx209DOezlbBQKYNygG1z3zShu81KRpxI
n/vcqDZtFqyISAnYUPXi4FjUoGsqzUeNRiaNouZbpR9vUAVM5NK1DiGDCEJHne15rK5KCrd4KM5Q
PF8HGjvyqPVilXNZ/YZYiSILT8Rot4gDBZEtxrrLQx/VJr2jcl9IAtmnhwrnQ9JVXqHY7F6Bdufa
tkYRja7iqJKEjhKCQOsdoZsP2sonS209Qo4P8srDPMXL4Z6PTroV9bka4rVoDzH5FO5pgiQhtTlM
GJ/NyDpBHY1Ii02komjUWhyqOoP0VVGvwfJt65v/wh7Sf8PWj4b+TaOs+8sO0FP3t5Ou+a4F9Nf/
93Wmt6xPKiI6l6giNJyUgin4fq0SLz8hbhlAl8aMTwH5L/aIbn2iRIyNCrKMsMFK/zXTLz/i15gq
/RuLTwi/8Q/KxNoH+AhriFCNBdxHUdriYh86QUoH/keBlOpVrTwYkHT9KQ68MDBmDxWx5ltLiW2w
wiuXcoMy28OuJ+yGSm+yMS22JNasTTsAvnvyK7D5WU6x/i8cN9/1IP7Vuui6zar7z9uL96/Za/6+
a/7l338bVOYn+EmOTZCfbixY9n+0HkjmczSLxrcq6FSTlcw1vm0fln/0rdWg6Z80fizYLtBsYAPy
J2NI/0KIeseTAQ9v6DQlHX6nS28SHM53/emy7YmzWKbUwqXOuDXisC7PibknYLKUUBSp+uKDoAAp
q0aJjnUaC9YWZMF8JmaRyj31vYQ9tqkr1VYnKB6cRjy3BK3p+DM8gc8KsEOP1bCic3GbdIm4J1Zz
jtZKkBS3jqHQKOiGgaThVVwVihjWnSxa54HAygIVSwCJoY/XdU03QnpuAmT7lt1C399otgT/iXY3
ROfN/jlW3pK0M7MaTkwILAikSRglsEXQ2GiHSYl04gOxbCrOejDKgkMfIkdjUzV5eIzcXhlO0gGc
lTeDlh42Ip1YFy1Mtw1Fj8g293IKQybqaWYjcIDfnRSPTqtiKHVC25AolUXkhKzTmCdWtUgsfT0l
RRrqW1gMQ3Acdi2l+yWupp48a+isx6BAtnAduGAmVSzSBtx32iyRQs0kruMi+5xjuu0fphE37w0J
LaNGJN+YgT3G+pbhvQkhHnoulniDyCuyqKZTqlJ6eOHOgfswZtlY7jnP9+HJSA2JiK0BZSJINDTA
U2BtJF8hZv3nl2lyLZ25zMwtLY0KYAdnZ7mpDZ3TOxEciHnQ2rMnqGV25U4aKhsejKBAjcxSn/EC
9G9ogSaLeuQ8dbrpaXkZhjfKECBk2s4x+UI97tYsZ6/VU2E02uO0KhL+VOSgHZ71nhDZnYU3WY8w
MbUmUWU28c5vFbVZSJemzLdzJPDQW4qb3ASIjB5zYcOWDFMVd2PeYpxlw5UeVRBbYmKR0jo7ESEx
risi2K07xCu1sZPubJeHfMgQvTUhgO51MZvJeu7c9GII6IG1pltdlF0Xp4jYChTdzWBrF4ZitPtW
J6Gd3KLuRi8H965Vs/IJO+AZLCBxi42XnoWdGOYFOvPsWXckrnd8p5hidbWr74wKmSw1GjO9K2F6
X1WyH728L937WeryBIo1Jk2r1BZSvOXi/Sq6fAMu54qEE1g0aG+PpgjixMqcrPZhsMbyIg0H80E3
a4LO9dBsgxUbFImZk24UZneCthS2aBklhaMkV5XN4q8lICff0x1SaYbj5nZGQ13QhG+zWRd+22M/
I4fxGu9Q4zudbh/bbcyvMPX6Ei7JZY/jnEOxOb4VZVwfTVMBiScHac7LAVuGbVJy1WQNVXEXzydE
Ib0qUZYlcWb7aZ6oFHIK9LnrpA3i5FBZkUDKGGku9fV6aOFVuEGTnKYq5izfsEtcWIyDeHghiMJ1
11kzBOpp3+OABcCOQvde0gDl8U4jungSdElz68M54Ig+p5lyOo8BfTyFY584g6gkbF9vwZOCxk/C
t8SwbVKFAru8JKGZDdcY1U8O20GxBN0J6sZIQ1t+U1TcuIpT29tYVyjNEonbM5jcLOdQr/aa6utJ
OwMimeDlnzc0TVtU1Bq7RBWf1t2g9TWQJM1APa4PpTnxlseJ2LCVJSMka8KkBso0FPFOKWep+akt
gmyTzaE0cJG5Q9jfGnbljFuZ9OzUjQ459nFVOgXpTyMJHC0h4JWdvooh1+Nzs6zKckPcNyLY3VzV
03zFMbYlbK2q9PSoztkYg5h3DHCuRt+7xW+UTstC8X4hMWDbmnij6V5DmWZl+n4hCfVRTyyxOIjj
lqpJLmJ1ocTW7fO7lfQniqqfXgcLp4OqjLPyl975O0GVNWh444wehmqmVU9lOExPOGj6r1sXNh3y
tfjJVT7urZZvY5lwBVC5YB21P5DLZjn2qT3QKx97wjKMLGYTXqT5ZYN/aVXhFD6ZAl6KX3+1D1hC
YSxXxQhqayzvmv5la/D+6J4iK3Z4QpyrM/TkpMAbHI7Zs/mmmGO/M+NoSz0ChTxpRJUPJtSgB6qa
4vOvPwc71B8eJc5X22BfwNRoL/KEd7fYTQsRG83SCc3lraPG8pillj6+A6Lm11f68WHqhDbxjdlB
E8fwET3vMG9G8LkIfJe5e23NgbaZm0k7/vVVfvw+yKRQJ+pUXiy2XR+GZi6yuJ+bIljZLu9Dg0vM
C2UeHMNJ+VY++6fj5idfyEKBj+7XcakBLWeQ97dunqxYWsRyrdBZFIDLtJdw0OXmj7+PzfAA+Ikh
wdTNhQr67vmktgXUyondFXBcNj/SxNrRBk57ridp+03k+iffyNY1xqIuOO042vKN311swXX00lVd
SMrVnaKSA46oNvrNOPjJE0IzR+lsGQOIfD58o9KqQC2ZUMOo9hbhSu26NjlKemijtHBJXfN+fQN/
8pS4nAs1EvmPbXwpob37TvZkM+w1vhPkmW6jkzjvByBy/V9fZfnQ72dEnQ01lm6kpxhVmKw+iE9x
/FCIzilFhxaSgKYPkyO74+UGqtwdilx9+ePLcSzA90MdUUelx5Hh/YMS+GgiXHUCurUS3Y6ViZU6
xUWGBbc4NabJ/CpC+6cD48cpkrwIFTIClcvlLLPUId/dRIlqT62aSayAx4BpbOUj4kkqFL12OtlE
wGIk/M0VfxwlXFEzOPMuMQeG+HBDZSSNCEqsWFV6UWxmuCxUrtD612pS/fH8z6WWScOwYfja1odR
b9EpJT1oFCt23+MmgQ+1wX7eXQtSzQGyxNGNaAY8Hb9+hD/7ggx+3gIcocBNP0y8tZ1KZpBOrNCG
9VuE/Y2vl0m1IWHmdyDRH18BJG7M7l+EbjAHPtxL/NcYAIMJaE4vu6NIgU/eV02/+/UX+vgKLAua
ATQYzip7Ko6034+RvHWw8ggqcsRKhk+kTeHu0LLcB3fTn2WWEmz+A9cjRn7RnLOAf5xHcNemkxNX
tMdFPHkhOtltF5nTXc+00q1MIbPtry/440uweLGEA7mBhXvR9n73EkTdrPQodR26QDk8NXDT2kon
K+naBCJzqF3Spteo+Qb1NyPlp9dlVgFpwbYLMfD3121HbMNTl7AEDBk52yXxTnnqFhc5PujnSVP7
K2RIvxOz/zhmYF4gAiQniHv8w77AjNxJwIVzkYfVuIRh3BhP+lDl3q/v6Y9vAV0cAHnaAtJm9vzw
3VL2XhoBdO4K6rmxtyb5whxUbGN3DH5zF396JR4JBRcu5qgfnl4fq7TQas1dFarW3HOcRglgzo25
s3qIG7+52I/vAntjCiFLZ4gdj/Hha41oljrNxp9WBOkWm5y9VhrxPEij2VLCOPz6Hv74qPBjUAal
0IjxgSLP9+MjFrABZyV3qa30i2QrKEDYFO5vvtJHdwMb1uUyLjxttsnwfT/cwDAsxzTMhUPy+0xH
urOHBf4x6d3k2UqRk2UN7YrKTi/CO4W2yexV6MRJ9FZCUW4mXg8LXmVoInRCtCF+M5B+ehOWLQUt
N4uO3odPZ3HSDBqDby1KG81Y0Kkbmlbjb27Cj68ifhphgprWTMblRwY7IH0QpF3mrOjKKMfFPBXn
UqVnpjlNeTWJtrqLTNs4+dPnS2UZJbJwbYdldXEivF98B0UEXT9DcWm4rdvQglXWuGn4m9ltmZ7f
72AMzYBwzSJv8YbRXP24SKSlkuDbJhRtyutnK5oShSZfQiUq0rOq8mqYNcppSAsJ0IUVEQH962/5
wyuDiQi4PXs1kxaU+Di8gKhEWWuXXB/OxnGHLYFQ+VobdyPJ2RUpYlHm//qKy5D48I2RllKa19hE
q7bz4SXt3KCMQqZ5eDmhmd+YpJrTDSs6ae5njWiR36yPP4xQHCE2Bx9Cmej86rr+/WPUS4MWFF2E
ldYOCDWDxTxXjH+8SC1XYUZlE7+YRsgB/W6w4LPFSR4aSyswQW6TF9rWSsxmrcEKWPIgyheyxvvf
PLsfD7O0sy2Unfg6LS6/COnfD9F8boO6NyV0G1fKVa6Nd5Gtfc5dQfhLc02S6JMJudkU/TVxIt3v
rr7sPr9/kPay7aY4xBYVKf+HF6Rt53YgG5IEEcWqfQVpxj6Es0oqnTWe2xVlNIEf96IiinSrNHqz
60j/rsyXXw+nD8+X/aNmoEZgqeQ8v2yEvr8HsVbkmISRR8aIhlfojdo1tfBx/edXgbDORGCYOp2g
D981TeQ0l5Gbra2R7nKEe9hzSIP/zS1dzg/v7qjJ+KELtuwA2KIK/vj9dwHnMTARDYixZuyomzyw
3cfYTUBpO7kRIN1ZUpk8YMTkvE4pJJgN/nan+k1Y3YcXdPkULrZsNj5syjkxLrPxu1MH+I/SCecS
ZVYslUvWj15fFYYNIlepEWz92bmUq7HCIedwBDtlFrjl+b67mk2hTCJMxpsnaUYkPIAlVDbGZAWx
FhPfr5/jl93i97fYpPXDO2NjQ2fK+7BgjdpMZKpWoi4yHAXoj0bu3rCy60YMW1rrYwvol76n12i1
PV1XLh8InhL1ebTLqVKdmoRwQALu6I/Yj7UaaMIzSeWEhKpL7bonFR4rh4hEmVwsVnUTZBQEFQ/t
sfowof5X/TjRSndj0/xugRWwfy7uAtge8eOXb7r0gv+qrzVfmpvPRUmVFSrmhz/+r3+fK/FfrzP4
7pl7j+3j315zZALTQtn7t/+xQjnWR9ysr3/5JT+aJeZrZ1CxBN4j9rw4BVGwfTUYfe03w4z/hJcW
Rh1vn4nWaXG6fusNKvxoGS9w49AdmdoX2dG3ZqGi63SjF1WUTdNx0Sr9Wbvwa2nkryHKGYeUOs7e
i22IBrT+sensDH1NPjtwmb6rRyhmSENAg8d6jWo7l5G+QMOTST2IdFCgWDO1g8cqNHN6sqbWfJKy
DMRDq7Wx9EkmUniPbRt7Xmqb0ujWJbwea9UWSn7ZgnSNNio5Ywh/2pjUzdU4j0jm2WHl2lmVOi1Q
2xGTIbU23EvHqlqYDiFlBo2fa/qJ1smAhD7fkcRhFWQ+JNbMiJ/bikCDtq+m5HNaVFWyN6uizjag
FIa3ISvbBwg8utg4bY5kdaJxkA8JEdVudDqqxnhdd1m+DnB0+AQXnCmd2fhJhgowmqLPdtcVz8qw
NFL6GnGlnJ7UyDGO5lE5SJWMG8RG6ipsMW/OpCSDEC0h32WaSY9MOVI1pzxKEtDBQibtBsdMsJ96
F1yclZ7B1pA2CARjjZ/6AlYD4u+6rDyQ19A0AJ2ezgnFYGYyG2l7eBFkg71y4hrI/hju23Cqr7q+
tH2nl84ezxnZcrSSNoZFwA48PE+rxJm0YUlVoHNpMbxpeD1RCiBvKqSyqcfoJu164tZ6OW/EFBcX
2hL7EMfmunZT0zODsropSW/zE2rXPujPJ+J1HpDuADvR1WJrq/OzYYfKmUq+LrT6uGInN4/4wXqa
iEXUXyVud0eYmHZZ4hPyakeBepTL4CbRp+QhYgTsohICg7KoodsaArQm6QYh/Bm68TpCW66+DHOV
fMaHEcWci0VnX1V5NO1tF67/oQG8bLxAzHEEA5IgbVSzmTXopzG2KndTRlbbbmHzqMelPuOBdVMw
HIewc8SVAo5Jw0mB7jMlM8GsIg1cSq+R2nviwK+wzwVsDKdAKKzllvNWUrKfpmMp/h91Z7LcuNJu
11e5LwAH+mZKgj0pUZRK3QQhlXQSPRJNIgE8/V0812GHHeGBBx548k+q/lMSmUB+zd5rK2bN1xSg
jKYC0gN8imPfQZuN3SUgO64FCJ1uXLGomzBlM59Y7ZA2IozOetbSswmDCMK1MSzTXuVp+2SxDnka
dd/tM1Tza2vyF7IPB6ooPxv8d46tQ4gdSiEuRE8DkauGPUum9tIlufwH8hJJs4Rm0grhuz/qWswP
hLVjkED1nxC59NpnCbyLIC8SKAxsIITQGXxr5yoCQKitz6KZOKc77avyUxeIUs4pDrWS46nifREe
baucJeItTB7Qk+aAWEExGSekwOY+BNKxchOPuE5cihsglHKVAl7uz71sRbfvgcHiZ4M3A0SxKebo
O0rbZF96owTNgpGe9acQyV4l4Ifmtv9DbIf3aWjmxSHiWrBd2tBbgpTTq9v48y5AG0WaihVtyYgz
t24LcUdDUVyHROSxYXEB6DbZ+yI9bCOw7A6W9owYYCsXfcrmJ6qz4gkxw3LsXdSEpHC4Djl0fcZO
lcSN+gAHkwfWAxYbmp3ehnif35tqNk6gh5xYo2K4hAxJv0ihrFfFxLGnTuPDcNDbu979rywpy3zt
lrAHdbjr+zsGquiC7BR2dHVm04W70Db6Q8kFvc4VmMUek8e5WKLwAWAebNooN0niyPKTTrVxojR0
/2RsBxDn4UfocYJv5iU/4I9on02eE2Bp/JMF4YLPLguslUngGj9V9Co63lgrcMaZH/N18O9mQ/f+
7zfY9NIETLOwqLXv/wXD17/d1NV7r0q/isbITpBKIMc1qT6ItJ5eWBPx1zCpPA6DQ5cRgABHVZId
6nEYtr3r8/u1DFS12UQ7TxUkI8oI0H2HYUpPuLbbgGV7WHJ6MknuvJz8D8Bu+de//34T+embhuW2
K3r+htmK6OHfz5BkpOnlzgw6AJtMp4sovfTN5NH7EWibLrWTOj9TPpg434IcvE3JNrRb8q8Cvex7
XSfL90R+ARnn4s4XGmdefbS+H4VlTIdBGNFL0E/jM54/4zWTKexh5K3wQ9HetWUdnrXlF+sKMv0/
GZSsSwF87QQgJ1oTRBLJ8M1himAEBwKuJ7O4f8aghXjU0ZqPR9gqMmc1jjgIwtJ9zogGt0SDeURL
RoiPDMAzY4IsXnCcO8cpmKfdoP1HCADPQ1vcZr+mJUb31YR6k3qa8VJ/qANWG2reK8f5liHiLhZ5
bhyKvj6aQcvhl+Ej8eoc9NC6hmJ5GzNCR5yCSAnJSn/LfhUwkjEY1JCKwzQv8xYwJGBa0aMgU57c
JE2Iu3UC0BQamdiIDC9fFabuialLvzPTWoHQITrRJwgeiJUn9h0wuLusAlok5qSvoMVHQaDgiHFr
fkVynfH5Ny+FnXyqLvkLhrFBTILrsdPgZBsnWis913uGedUmV5rTHfAqVksakUgXIt4cCv/P1HhT
bKdLD7JpkJtgDIxTl40GeS84IWvmBzu/Tw9W1M68uN3wn8nst8sc7E00xdVcaq6sbLn10DdPRjft
+sSJR+07MVPW4tEujOCCEDeNQz2IdY/s5zSXRFIUxQCH2yf5RqZ/khqPNgKYeaXb/kin+dYOy076
9oRZZfR3LGsAQlnFX0JlsBb4gK3Lxu7+QVHkrgy8uhARcdPRDbDPQaa3KKPdKHRXuDOnOmbkvDYA
N2yF2xwgftnxnPslzj02aStdTXFDV7CBbMlr0AuM42hCHjE7deB5zXfGNOO7tORhiO7v6ob8JDHX
Xzn0NS7FwXnSDKx2Qo/J2kva6Fp5Q3uzeh/6EkiguA7L8LnpAnsniF7cF9XdNWSU2RSLqgcTalrB
EpfwbvcjPvunBMMl1SDdEsQ7G8CqqzWHL80eFkhdjyBgqy3vauwRGCvMpy5Mujfk4zA/4Y+pQ4hQ
JL5LAZCgNVwj/mwPxyBKfrIxnB8S29IXsyaQqSFKIw6lrJ4yEx/n0rbiYHFJbxIMusTxRvfAFlc5
O8RZnFdEYg8JuZfbDskyyKQCZihqStId/Hb5rKFs7ALldfGEhWi9EJ5wQHziH2cnH7cZRtxTBnL5
4NW9dXL8PNhj9wh+JtVIjmRuPOZNN3JMRXEGG7kQGlBbh9F3Z9rHSU9riaWxiheEVOuUyc0cA7ew
Ifllgc24aSAfUWSGnla2n0bQzAOBUweIm6waeSFxu4vzoii35AMZKOnN7hmDDXsGh4rRD2exlkUw
f5IIChWxtDPUXV0gbnQHOg68kVxgXNS/OVTZDQzGfNe2aYmi3vE4FCQvwZOT5ChTqccMdeer1Hb0
JBmkUkJPWwQQxgOojeQv/+HiGmlcaNgI70dsWP6M07zzExe0XWbkh0VHR0fPbgyuc/4VpL/+hDIw
d4aPHBD5epwhmdpnDGlXXpLo3cSEjQvRD7I4bZKB+pg7KcyTfyLY1xu/DKBWZsX7UOj+YnVZ8+QW
jJh13by2WVdsZEoUETL09CWiZKTnBUEIPRWa70ABOszK3+Qz/6EwIBWoCm+LzZYy4SpbsSl7GCN1
S0wSg7WdExGsta32BFYNhyRKqyd3JoyMqoa3WjsFb2U0vOSU9oQB9T9BpP6apU/t5RlOXBekw5Xa
4jJD445mC1totx3t/BurfYTPIv8KyoXbb0Fdb6n2seMZI6XGhX7oKW5a6UKAI6QKTZ6PCb4wy7WZ
mMtmHIILyiP7TC9S7eppydeTWaavJotE4iWiMjwJh/cxfO6BUtnGNMdzqdJGb6ea92hHb4d1r5YE
zNpfYV7y+2GZ/hruJ4Ii/jgj2lsZaRPtEzeTT4Q4Ica0yvZEOlvN12QngI6j8ahMkiwyc36eMXft
3bY1VxnZiCAGCQpJSqwAnv8Vlv2fvHbtLdy0ZQMg0ENv7yNEaxOIbiaY/G2wyJsBSmaNXO7+pf46
WUjOW+urKyGH02Yo2l+NX31ttXdDuqxBpDpj/cx+TT2NRj2grgOGd1wMW669Nsw5bCp57VsJ8JgC
y0dCB4JvlgsMi6xzd1GQdoBvor+jItajuDPPXJfvqSe85zBy1e1LxwDO4BwcI2yP8ELN/eBk/uNY
tBfDtZadkVbiyEJOxGXDciV0U3CDIvK3EOrsdan6Zaf5GFdc2w5RXsyND3e7Vkw9mcdDtpi3JHWM
Nz3URKZBBphJCLMWWf6pdbdyB1feesPJX4RrY6txO+eDvqrfTqH505qRf4wczbswaB/NyXhczOah
CuqdDqm0amHINZi7+lD41Xyw7rxbDu53MWVnk8/1DQIDRI6i5Xu09J04Fx0L5nNIyHprPXgCUSpR
LZsR29vOG1g5rO5Q2LN2h/qm3XDYAoKGnUPeC2OwwkSuR74IsGx8FoSnn8ZEUJ4Zn0GdqksQIW90
KmP8TfKwe3Uyq4pDeLBbFzb1nveX4LKUySvztvqhzEy9WwhbvmiLiBjyq81YY4GInYyaJ+HD9E0t
rjogRHiZe+8xa8ieWvtN04MYHvTFGwrIXSzUL55jV+u0UsNDzsuZJGtIJcuMWRliXLXr5ISXHocp
PnRz+UGYscT5lI5P01wau+neh1Ks+KvZHTwa71Z9k6WCq6iz57i0/BnTRpXW68kYvoE3UimBRl/P
aDF2fuapc8ODrQtpfXgLykvC0Kxj5rUu55/dLKOP95m87HWbkzo/885+q42g2+k2CV7KPsA7PQ7u
OY8kwwUIGBTmERgSMYtTVhdPY4tESgw+BCW7fAuz1N+HLj5tOd4JHQPRMEz4+1WYtniGhJ+1Wx/m
0pXfDt4yAdvuUmFEV472npfc/eh88OqTX6RqpaQbXXHPL5sMWdR345MmU+chH3plJeSsmFQiShEO
lWhm9IsW5d7Do3mqfawGoaKHotqInlynHJ/70Bb07HluxxCU5luK93VDL1zsmxpIasD4/UyLOmwa
kmUOiLT7WHW6eGmiqrkR9sY14PKevbQODNGqHLqT03jFg0rC8WeeCt7jFTTHoCjFc+WhXSUxvt5M
jWu8DwyA900EH6TsavlYGUX7YbauPGYKiPlKFPm0tciRYaKJn7VP86fUbC4uzb9Izc/Sk/2fkHHW
urCDcis1tWsdJSiXJ+8PkHlvQ7pr9Y6Ksj0XjJ9B/uvsrZVBeSZwuzhY1vLV2ZDP8zKZd6rzlrPr
1b9mNFonodPlnGgbm6irpr1TTAPVBAqPNOSRi3LR792aNADPYAcqE/G3mRzS3/PkGzWGwoNXXTra
rx752iPhK/VT4M/+PwmhJStHCHUeqPiejC7JdgFaBATuo5Cfde2VZz66LA5KggyDmSQv00z7p4Bi
/KpotvZhk5gnydABD9NQEn3e4gE0fB6W+2eUoOmJbIsfaKlhBiH4jM3UJyIlBYCwmvGM3XTaT3vy
BgM8SiSM4gfWu6gOkJvizX+PJMJg01sIOGiT6nnR5bQWuKT4YNL2KCmH0LQwY1zlNiuRAuASh9CZ
mHgX7ZhuKiwDO/K7Uwy0SQsIhKzEKSr6NQVtRexb7X42Mz9UP6ICZs7R+ntsXNVtoaze1Kll/PEH
2pM7sDVWdlDs6vuUwBQsgI2c23YuTJgD5rDn50oP0cQwiVlDeXHJe98Jd8j+IQWgRGMura0GSr8n
ubvfjW01f/SSl48JNhlIUS3cv74N4Ec2S/gVeg3RdbJW+8Ubwr0PD207M7Z5L00144N0AQxmarB+
ImXWr0Mo8cRbmYpulgzNx3bJzb81xP/Nv/ZCqErur2KcFItiBhiYhxA357zeRooJjZ1wKKN0kq+M
oJJvVee46fMBmC4wprOQQ0sAZa3/ZpF6c4RbPGiRtXsF8ahdedHUYCqY3Js9mXrlTvn0EWZy4BXi
ht9QwtOTROa3L7i4iT3Qs3/rPSN/HvuEl3DT4myu7o12PRvHho1F3Lcp2bxswR+blK4ZSXlN+KHb
WOGlKMLsJHOVfYPuhbHItSMw79lVfh26JYhLdDkoxvoMlHDfBQ+ObxTzSS9RJne4KvBFIx4nyq+I
XRmQgWalGZdObo0nZUTtwQVfQ68m2uixnsAYMW0DESUL8QUjBlteaZAg2ukFt2Yajm/o/s0YjH/0
t2Pm9uIKPzlFvjIgGwDDskGsHpssk2vlkGreGobxq0i3X9lmdu1R7F/tKpiOhM0xPysabPVWy7ux
WC6RFYndyLzxnAdF8gQt3qIone8W9cpiwElIxaxKeZGJmRx5t1YPaWE5hDm20yOPx7DC2zn8RBRC
shHf6Ba/Dc98dhmuno26fhus5DlzFuqh0Rxj05smCAfJJkztn6pSam3D5fFVvinLhN/WqcSJ4WL5
MrBvpgqyY7MI/vhaYlRBULo2Z7G1LMjv2jWd2OJp2NyxQxhF+5UhUzjXpW1DZc+3dQ5Cy2vBLGmJ
f1/O8jg2YnjujJBj0xcXMm1tXnflsh3zWq9Zm9vH1rEhRQzzq6jV+12ljAdVbfqaoLd/cxYSc7yg
bYOFm1R7HvAFELqRXOQw2PHCkPsUmHWwn3AA88FryjUnFDFM5GBt50N+QJQ07HHEzLu5IzHNjIoj
QpfhQpuUwwme3O8xyHPUvdz8mbKfnKbV+zYytu7oZGs7c8ROdov765uye/aL3thgdWI069BILTOg
Laez/L1OJ5hTA1GcfurZG3qriNG9umdORcxeAW/oVeux0AWW/06gMvmXqWtec4Tvl6w1rBz0mXIx
UXTRI+oxbDHZ+FJlpRVbPSErBpZlYNCDhdnDKbetn6RP48D0wNSBEfdOD7qLir4vGd8q1YlD1PvN
pWaWtA06TR/l0GR3sH4UiqZ151vG0fn3N+M4vKCMuEU1pTK5PS4hIVjA87btVvfOyo5SYPOeGUB5
nI6Jsqe4D2r5QJbFwW7yN9mLyyiNHznmRoxhCh7PHGQPpuifzBmz6RgM81qYSbBfkATFpgjvLtvw
O/T7jm6lfmfE0+IB9jlddpgeZoeEGpnc6/bKxprN/HeBLWG4tvM0SocDoCGO14657mkn1vlCmjXs
IQPFgNOEsL7Cx5SHG6KFzDYjYOVDWAXnYei3vd2869n0IB0FtMFtuC6AIvR51mxoHxB6sx7atki5
tljbWrYbixmznLi4OSlE94iZoGMmWzs+oYlQiZ2OjUGdplh82M5vlgp7bQ583yenmPAJYNxNMtkr
8GjOCwq4DxUxpoNjG66FEUzcmOYpIUB1nc+hJr8j7E9uqP/0c5Qx3GrMbSXN9zwEIq+cYtz7kC8a
n5KrHZzpYqdZjwnJ7gizlM4Rs/ct8CG0uFM5PpRMxh2mAIbcRM2Ubb163kb2+Dmm0bNHVgPSlHzH
m17diVsoVahODmoqzBfKR/jw0d8lhMbl3hHshRm9UEe+CbL8aDQaMGlN+pyp+mdmn/NwT8nZKjOo
L65h/ZCAy6BJxma2rKxukLuoXeq9Jtr06GBI4cYseadxJAIr07v53gZEZb0tXfkzDtUhbWyIo4kL
adi8kejcHIEe5WcwamtYUkS+RfWXD1ITyhh9j5WNrLYStz8U5KQgJeP6gBtSn5c8P9IliaMOTLmz
DetvackX1OdfI86hI4FI1r4Ax7KvopJNEgXrSQzC2zmUameTIJ6Uvlrv+ztZCjxq9Dg79o9TjeVz
YdrToTFQS3iplE93ox1m9LSJRUp6K8179yQWG5RirT6IJKiysxY6BvLJK10fygrsvFOqeWdXLHbY
q4tPOUmyRZqaI272+Zq66zBoGHBzYuRx7407p64OpV4+yJ0490JtF2e6J66rY1mox0ZxADMvKbZA
Uz7mxn3i8z5MhOV6pD84nLuVM5NVwtR11xfZ89Qn8ZSz+mtVnVyzlL80qurUtbCujB5MqZ/eHHK7
lZ0epBfGlU3uH3cNANWRn7CVw8lNcDip9Koi69UQPOpyOhSkbPCn6qcoJ1JTDOu7r8yDx9MwcjR2
WuUXaYYHww6fcY8Qgu5Wx6kXR88pNihGVguKhOuUNxb4K9Z3ERPK2DfNY9kge4zK1n9Nu/rdywfK
31p+tJNx9YiucK3+2SXjZQ0T/aDZRKZ0ixv2vPKdbPGHFMmeUYF18vp4KuUfM1UZjUu0rX3nwbFk
v7Hm2T6g3ZofRNLsmyEDvRBmxKdWSI+zmV2XbUBMFNM3UQfB0ejC4ghCQK3xZL5798rCM6igfLDu
vmoIsFFknJbz9FFBOthMS3KxaVu80TRBLCW8G3iOyihgg9tEj4IFApG2wVGEaXRqeyujw3Pq4I2B
GKHVAqg7kdT6MQzMU7tQx5Gok28APmdbRg3y3e3m4ToFoDeMPMsukbGQhqgIZxcViU+l4++Ys2SH
tDf87WCXI09uoOSr2+b62yVzYtVPzF045HX5lfke3Tp1tZvwzpfObGzMvpObiVLOkMUPvjcXZiZo
tLQzVTxFCwZfH+z6tjJ79nmMntLRDTYO34wfEGGDeonbm9KEpJI46LuNp5gkC6YZ2Rg8Z6FZ7Mdg
GjfkU/x1i4LJA0sqZhYrpbID3yAQErDA1azquNVNx0vD8462rm5W5Y+sNIxtquZXN6mPbVAMK2Wa
V18txcYOyK6skva1TNVVj/YfVqHAKiX7fwMuV9xaosO3jpe29cK/nWgtGnNT7cbcb15Ucyc/uPlt
WPxDmEQAOlsnWTuTBSvUXZ5suchN1Y3NsRuX2C8BzS219TGiVl/rVuIrZTjfu2bx5PGNBoD/VzDO
KFxFsJtZjK5CBrROGvXrqkyAjobJQ1GJW1AztOhxtaYYAVfcPvsRf+oqEcm2Ud5nH1qfagTq2rFT
3ICNsO5WuVfRqL+ROcDtjFil+IS3uCLjHDtXYFNyC86RVVBp/vWLrNobPiAgN2A/FxRpQOlgb8Zw
aWNV4vADBimU9g+4tz6MhmVEAfAqGIYH+IOwJgmC3y59e4P4Ssvt3QY/6MCwwsLqksk/d42r4mRg
vD1W3Mq8Pp0jIS/rQAu0w4CtjsOYkSVttc0+KijbWZ8zTE9oQgOERbBOwleL4OCHWhbeJR2yU1/3
ahPUYm8l02PucgzN+0WT0GDgg9xUpO2xuSSDuHA6JkBscFFgP2ozQATZm/YqD2aozllGXAULexKr
KBSK0CZlqpmzA5FrPj+lDS2PtgBs6Xj2Svd5XEYfFJx+au9GR4Tfr2TSEeQipMv/NOkhG+0vZ2KM
0VQXXGfVZrbr8mIKl5BCJyrXlkujEswO3U1lBORzCBo7vMA6Z+7pvI4Okufq2ghpOb+LLZM2Tlq2
9yt/KZvx4DQKqtk0Lf68kgBznAs7WatbWx4Z4Ic+NCwLC2eXwqYsu5ZNVCcMI996faQ7WIZu95XL
tGROP/TLW8qobnrqGSXB+WIYqXf8ofYuA/1nsylDf06v3O9J99gZzfzPUkxht2HVLpnXV0Fg7qsK
wvw2S+pRkH7OqqQhiqttTAB/3R1t4xFDQvB8kH60EiH6w+C5gbzZLMWopjn3RXaGDtCo29glEYWr
sNs8VmiU6mNNtqQiQH02GN57kfLX0mlHE7av2bFrLpamME6C2ev8oKeEXw5cOSMtDw4tTJUwp1sg
AWu0smnVDUjR3utWL+YRe/kd+JVPrjVsqHv88DFDPME51pXhr3Dvz7HGfjOurCqMrqgpwgcMC99T
611DIAGQg0ciXPw62w1Fr2+hA6oISla7ByyY5BwnJT6xFcsrymbgRthiF3ttm9ylAAOt8IDQ47aM
gfdSieJddAE0yJQBuJWs8cKPW1E4YB+rHydRsYEChxy6uXOfWJw3R0HoU7jmbagWIC0qDP8Zu86+
//ujf4rq/o+WpFHjQt4aIvmbusraVWWwi0DmSET6LOvPs0cAXIKFGIAynjGSrQlFWTKmjoG9ZXlR
HvqRP6zzYTlYVVOCtomQ/QTD9Nou3h4+QHNKBiJrasrek77DAioidE+Vl6YxgU3etfZqh9F3t+sM
pzn0UzTvwCF810b4kNpISO2sPWpJjUd3NPGCWzBZFTbWfniWzta3Zbc2U54QPQTWn6Qn6cuYbP9S
AtuOmV7OSBny5GCMnfs2k0LPDnR5kwOBExQd8TB1u7xfkn0A8nQNXqJeZ4uXv9Uy+rEx7hzI5Xsg
9qjYNaN+SadsOo1Mvp7aNiw3ng46Mo3Mz3q4o+DSnlsGoiqbgUWKLTkwCuLomDdfQUhDGy3L1p3Y
k09pDww/nTY12jWaqpZFRDsfWdo5exBfKo5mW25cS8+7UpQgB0XwrtKcTrnupydhJUQEeWQn+nZE
TqmVgPmBPXMJg+7m1qF8ge6NDV0t/hOavmivWxHAhSrbv4kui5WGDLqJWm9iN9Nb+x4h9qnrenqJ
nE1t2pGFjS0/guvpGCvVtfWBp525axieMsQ0Py2LA4b7y8aptV4eQ3hLJCZFpFJ6BFHqpPgofPrP
PuNqI5ruGSLotAYWGG5Ywz4vUCAuUZGw1o1aqsEAHl3sVfn0CgOrophBI3Vk4a1QDUs+e8CsDSBR
7E7LF/Iw+7uMSq95GiKaQ5upvrWtS2tCLTA3eb8dzNQ8ejkkBATBzAOJOWq9s1tWBBEYpQujzsrY
MDbyD8o274ToUa0NhwWnWrojUTRQgweoohc3lNAOlvpcIhdcE/LHJDSSfQz/tl1ZvbHsqTny17yQ
KZqnVB/tPpmOvMAorMOkJGRUcg42hHfolMBRi6qrr7U0j/dsknzlDIpMcZq+ul8TFBttQJjV5y4q
4sZt9XESjXszPL8/YuKwAVEZ/jWqpnnLToLwuTmtb6ms/9qdsC88xPW6qMCmNUX1hAdeHjrYV8+s
RXaMjn+JiyQqusvPPhFkO+gSLjgJS41xZiVGvPgiT1DbpMtwItbo0ynBC5gh8NA7lLA1jUOe0CIT
+HSbChZ57sxsint4H+KO/a1bNAZNFECVwgtl12TEtos+8IbYAjynJuEh2QBqIXOrLwsYHF5icTP7
Behc83kEAs3Wzdqx+SLS3NUn6Q72wXaMnvzVyF6Pmd4uIWHlbD777BqYLqDXqGYfOaQYLudKxB4C
gT+2HIIHQSxeT2PY33kHnbkOQns4WOk9ADa1uz9LXrySnsHlrdofGqDhhgTvDlDUzymv3QXd1TT9
ojFHwtxmW8W+hU39TRCIC5Edgq5U+oUSFMicyXuiVYXeFkq+LVEVMZ4t9THpTb4aa2Anrn0cwhEY
T20ixZmnaMjPwvPA4Ro6+OMUvgvYxSu3CBmy3RTZmxwd0BxVy+Y+yuffZr4Fbpk5uPKbTYW+djgH
aUscqW0Z3wodOtmQRniwp8x8CNUMRjPhhKGtbl40gfPQZAQRTrnn7x3UAci1h3lYW+jvwcgNn4XX
6osqrGJXAqzYkCTsnlhG9g8ODt3VaNY/NecxliorTm2HbJUcT/HrpxlKIWK1hmnLRP882zxpUfus
xwY5G0uLfdWO4MyC2IrGdF85CDqcYbEoxuts3TgmWZGKRGKTBHMK5mbbsmjoUf6wej9GytorVnL2
PJSwuNV67O5Gotx6jsTwEFTyXOEFZzLWjFtAMAhsXeLh49IlaF4skTzneWcg3yEc0EOpFHcEBawL
oa3YT2HHt1mY7PuOHDvF4I3fF+EXzsFXePHNuoQ+XuR8SgWAN2S9QHbUlN+M3ng1hoKkeRsDWeTh
9Bv0vHDVe9emGotTWXvstNiYZ0nVn4xC11vEoHtWdVOcWpTkTcOg0inMEfED2ZUpaBp3Mv461vy8
SAVMgfH7pujGs9a5sTVGD/zcvNAe4qf4vQ+fD3oJfq18cMO15Y8EvVEqrCDFL4eaD+uS1KqmA/l/
JoMffwE3dr9kW8j+P7ZMZb6GrKn/f4ht93Ax/J9RWW+//fAfq6+6+F808ff/z3+J4mFqegGTtLsl
wsawHGLB+C9NvOP+tzA0TWwv98E1ojgMK/9dEg9Sk5URQnXMo44VYhj/H/gs8qowyeDt94mYQvsU
Wv83/Cw/vHtr/qceHg0JOSL40X3L9XknAmL73xwihJwhZQoJPGYWPSbuK7tIdZXZ5MYEBoi9z0t6
xXKAFVtTLqdwma52iYe8rhjDTr4bkEOHAxsJqX9WJiIF0whBbRTOcm18F6cbSmn0BJPt7jyXrfpg
zqfRZJHFagS2e4l+ryflfGP3rRXLogDdXCN3inwjIKfaOTEmB/lmt423ddIB6c4SvBoqCjfIeI3t
MPr5P8ncWI/2YAHLNGbr2ijHeEK50l2VzhDy+7oCeTkURPOQA+iso7FL3yxSij8DGafjA1hMKtg+
VBd0YJvAvyMLx98WX9kqVQHKZrCWmbX8ODa5GD4SyxWaILrY7tPO3m2VPftpcE6RnttltfPm/uCm
h+IrseyLZ0ykGpBE7bef9dJ+d119bGy1KYPoBMP33ATTNqOUD4R/tUR9rYhGujO79poWd2JtZvgS
OdJGB9c6zJ/RoD7XAVISuw4ebFGhV7S42axN34kTE6+rDt9zGPjOfXzUIcqdIlLrpvOoWwIfFS1e
Y3y2A3vw3q6ehl4Aw+roFb38c5jamzdUb364nNMiOM1j8lE0y5vuy0NiDbu56f/gVNoIFWwdWT/N
otsGzP3XtRAAFJqPvtoAWOaQGMnjOFIZ3ZFr2vxwUES0vxOvwqbNz0Xb3BjUI3VmyxNwFaB2Za8j
7BOujbuzJ7ykVvVP6zCBB9TsG9GD7Lp924ePNvVfEDbxwrB3Lyi1l9xb05TGQ/6IjtUMrUclvA31
5ldVcCkh4TOGJ4OGPE8LRMQnsjfXwtqzqVV1T5GzXZaPkXI1nV7Te8k1OB2BH8ZzhbhINva+cB5d
ixhm6FLg38sdBKp6ZQTDu1HiJzCWbS9gVicvDaMJt7x1FqwdNVGfoE801nmaXTNDHIzI3XV2Tq6T
/eAM3sMwhg92zWy/eV36N17KB7frPpeAG7Ty9q4sNo3wL/O4HIPK/cw6cU2TYodO6nE26Dhd4k+B
pHcgExFKOOXBKD7pqGD6j/DH4M+yhphmTifEXIJDdq1N0eeG4iEk5amS6eddlN9Vp6Xrt9ZoYhn/
yMOblfI9tfs6YbVcjQiAjf9k70yW5Eay7vwqsl4LZYDDMS1+LRDzmGMkk9zAkkkS8+CYgafXB7Jb
TfKXqqyWMutNmVUxWRGR4XD3e+8538ke9HR4IpZzPbgR/CYFjQ4VZPFaaEr4hAswINA2btWeUfQc
E6e6xR2ukbai0Ls0prVy025bG49e138wEmcrh4trXjrrhNOHpBln2nnTeO4gitT2i6tB7Q2zrZnS
UJko3AtzJ+J20zThJy8jsMYqggdu+U8kIfJMut6z0e9V9yjV1xxxnplsa+aUhUW4S9vj90D85h7s
Wm1dvTmbZbK1K+9S2h6F4L4uudWRvUBHZAVV1a8xwrTUOVgD7iytfs0IMZ1EcHMKbdNU1VlL83ll
aB7zHuuk2Q99qPg1iF3phQdB/3qYd0Veb6ai3zdWA7Ly0ySt+6ZtCNVust0w6i+B6q8EBQIiku+k
4aJujIfNXCAN5JQe1cUiO5LPHO7aphp8h0tBeIRuKXvtpWml38Eo9sOEiV4tvZvu6ffk8TFm6mBi
NlTWNVRX3zay7Wh8ntxph6mCgaOznesdYgfYIvbGSfsXgSCSXSH4FgXzytNniDslCeJJeujMhBtr
GJyqovhSYShkQw8QtXXWnvi2Yz33WzsanuyM2VDmEkShGzJepVXmfaAJjmpHrz55QVSfZZRUl7rN
FKJi/YTd687U5rOaFrvAoCUn7CdQflH/0ZoxI2Ijki9R198FBuGaHvEIbtMlpyCPHiwESX5pGCwO
Z5/zV/3Kdlq/NcTHtJifuPK+0SKFLp5FJxXV2qZtuehbqdGf20pYK3uS+ZUMteTRyhtxP0ymcRU6
RsCN1QT0OB2xhv2yCuNbhNhozdiQ/nOrCJOKnW3jXQYvfsuyGrxOlRMJYAx4J5p94EwPbd5Uu2Qq
bxr37zSrdugA2xNMXtLM7xLimtoRcxRwEsafjC7XIhhOHjFTe2/UAXApxnth/IE9n+bw9IQgce7s
eJfp5Ukk7quK+lspYQFGtXOrYxWsuaqvUied1t0S5FTck9GaUWAhTjEtoyeEejz2pHYPff8+d+Zz
VPcnohsUEQtUXYV+JzWw1oahv3LZDN4q6mVUZWTWxjwdaE0Zx6eI6ZCzrMpMoOXtSLdBIpmQW8UD
MnQomTtTrfR8cUQY9kbXkw+6PbYHVH7hwTXGCxk3joheh4mfokdXJ7sclICbp/O6SLQveio2ee99
D0/waJEt8TXTdmrJlTasjF4rGGNPkYidwb/r51e9M79pMC382fBQxiRpzIFIFLU9kkDSjfIM2Pyc
ZsEzVtNP5OI8eFV07QvvdZDD24BbCXPq1pTtl2g8KPGIDlNfR552bjmUnvFHF7tE18FUMws5DpHm
Yt3S493AOBNJt52fNZDZyAw7WsbjYLJ9Z08mQA+OfEVJkjVXOu5qJxtLbYPlN5ZRoayEl9Eiz4zu
AtaKZ3pqXwqFu6WXWXDOqdd8GLjhOY7SS2xzfvduWL1aQcYBL1X/VcL327oFqwEngb1GEbV4zmNU
4m30pbCXsJR0PtuOFazsmeFMwhDsUARWeo5QM19ze9J3Mf3GrVsD/dCXYOuJ/nbY1XuRQ6/oDH7L
rsNtafaYlpDAIT3Z7Cg8d+hFTRJDXqvxo4oldWelrXIvuDdpV66oC49cLyz2KfdZa727hrz4kW3E
1Ic9tbPPRJzhntSvYfrZw9dC9Rx2G2FNV3dQT4TH0z/SSlx9qYZfNwg3gMWf9bSAsZ6s3YiQsl71
0bYyiyc1RueZICA2tpZMo6SujrbVuaeiTeoZkpzpXCu3GS8t+cs0SpfdU6VIlpPWk9vSAFSdM+pl
7n6sdOsBbZp7GKLqtSWte2vG+0ZPtMcZWt7NcwQaH9OraKrrI4Nn6JzBZsz4xgfV5juVgyqKlElP
z3E2faN9+595CYhQ681xhUz4Sevbw6TnI5aRFsyC1h2URhQjZb0/VtNF1OJz3FCc9uJLx0VTVnRe
4+IH2OI//uN/QI/6s3LrLn/7BUz8/cd/VFqW94drYjqCXQetQXzHRPyotKx/m42F/QfsYjzKYLjg
KnxnFCNjbqP/4pWJQNUliYWGrX83Kf+9yurXwgpzMdgkEoUB6UHnkeZvhRWBdnGSk2qzpucPeXQx
OKc0zmNUS95ImYJSTWsxZbg92uyCeBCw66Pb+eRyucVaq4i/pjVtVt8qLeAA0rUquCaiBByp8g4V
jopgBvttR/A6GXuB9e42tBxQk/UVKjHPTauTlebc3ExAU08aXPUXfVJErMdVSZK0U4sC26tXDR0C
ZaU/tFAvXwmrt6jlIprgfgPFefT7Oawm7p2VSPGD1FZ2SuYyYqcn8eNjnnv4PcVYm5Jnz1ET6nd4
RDT0NBtbRWuUWLjKxDpa4P6CXa5AInCqVHgSa5RK5MZNjZFuvGrOpT9bGaMy1AGx+eyVaX8aEUY7
eCaxrDCRSpAKx1j9aLqGinArbgvzHg+CIRkWT0o7OmUgUjJRI/OJsQzK0HIiOMk3nPov2ES/pzKb
AE2EDmEPJInBbOh3KljGjYWUJVtyPDMy2PedRi88GPJ82NtBZj8kWemtaXDn6xat/xUNMnMTm0Qi
BkCDg7TSM4v7n56C+x8F+/8oOgZzaMKb//rH76QZ16C/ANsK8guQC+d3EhR6szCPBg+lRJeaV0Oz
sVCpwd0nEdAFoQJ3+7dfb4kRhk5H+8JDKvRr2wCYbc/xp3i9kSSsrq3jj4FLdBX5Dc27AYjqL0g+
y9PyU5sCkicP0dI+0WlWCBNq+C8gi65qmJxSyayzkI+WEgN/lOVAsGQcZH/x0RYmxn97KbYRmJtg
bQDd//pSCBEam1sGjfApwYOmjeU7F7ZZ/uid/UKQ+Pkb+28vw/YDoo9/0mf/HhT+yyeKh7ZM5pBy
nTQqEoujWW2jcHb+4lXEd1DMTx8HUwxeanJb6BrxcqyQXz8O3G05xPMgIWwGTe9t7JG2xNoIB3M6
9iZBmTei4XTrY4ZuStsVjoi/hUXCSCmAZ+4GK9JYadz4maTYhoeQjuMdeo0IgV87yOBjwrSfuwYx
ylRTiV2JwCfdnjtLMuhhsU+tUvvqJbZijhOaWr/vGC1/oBwgDHluOxZQyiZZw9dB6knycd3grJxb
i3AKfCFz/jEypNIQZ0LmzrduOoZsd6JgULHl6pI9DQuJy2/pABdrvGKVt4ubJpAP1Kl9BD/asXW8
mTmI8fVs9WF9gqJlDvgCtU7LBFBLNmCLeFLwRhhM88iajmmgjdYqTG2HFOQCfNu2YFRZEs9i9/nV
mPPCWNNESRitd03qBKcO4tEScZqTNxXqoCG2vRNXWYEdY5i4ACIoJOJP9XN2DQa9sm92DuBk5XK3
sT7XaVOQgyYw1O4Q3jXFSYdK/ZqLWmsYApZx90rT331HXp09kBAXj0g7lBG39yAYtOQl96KkfkBc
1ZFf6DlVsnehxseXOSWaj/5akWfdKqgGTBVMzaFgbmUTTN0e7nOvzozcmXWEMQPzRyVaTG0oSBdn
Y1dohMUlYwf3ghg83krrIlPuCTRBspK7dbTlFV0kD2MVu+QZSuvzlGbZBe/whD2Schl1nJY0xE2H
GVM9XIGh2+0tbfLQWdm4MS2qhFrTblSynnNLeeJKgm07F19gPHtyg30ob29N1JWLKsKgT5MlcYgr
KXRHkkXyrKcydzUiwDPEZqGGIYnEvlfZO6Z9JJoYu7ytkV72ie8iwvcRtXQxw7XCQijecHo4Wrur
jDFX7yHex2GAFtDQIypcLx5WqAnQcQZYfxjd9xygbWFrGne+IQ3XaYwi8ZSZgat8r+6aidhsKgVw
iQo/ajQgeapkCSauGrss4hBoKtzxPXJXsOZcZTct75tQgAIz+1bVcyf2lZeWBA2wJikJ0yFksIP9
ba3jws/8rAmDYBOnHfqABH9Wi6gF1fARdkMfbqgXZm8jdS1mdhO4082dgvCsFzJzNyOCxJl0IW7v
G9RBhu1bg6zpnTmVxNQ1kkWmBYUkqIbuUoTMzhzpNiGNJ+/Mq6ZxEZVOoOErUw/PZP8Q90unrZ/2
kaAfkrSxKHaQQLxPMZ6YahvVNVZPoC5JtVUqduyDnSu0RA5lrk4hbUFYax28slAv3OIiUkBMdz1z
A+s5ikah7UuzYwJipHpxbXrLqdiPiDpY13kQPsuez7sK8XHVO5dzJk9XRpeY+XyZ0OZkKI9nNOi8
ZeaUGFSKKEPKxEx0saXmc3FlHpfPfj7WsfBoSwcZO5CcQ1rWYdfbIlSL+FstiQEdYYXhNvueJQBY
dAkWiH/EDPz5IfqdPfzz3mwaklYHwzzAF1iSf0eMsYW0RZ8Gwzoak44boGsjYbvWtanSTVc5XvVC
dMUwH4RdkIOno1/51PKYeGcgGH17VqmlE5SJG4uZT2tP3jVKlNff/vxd/nb0gnrE7edyAhuciDpo
nF8PEMgCYRTXSbSOSIi+o5GRIzIkAsucSZ7/85cylsPo51/I8lq0XzivOOi5hP92WHGbrNgYnGit
132xxUdFSq87DGspSutlsrz4scIkzH8T4TVwNX1Tjh7N7jSq/gKc9dt9avnQxJMsRYRrUxD8DgvD
XIORnFnkWkgYOnuOmvCzZD9Elh9Q8p/dOpD238SgwQqkXABVyFUOKqL+GwaNAb8hNSkH5N7DtG4L
dtdsxJPz57/j3+4dqLUWEpiN4ZzxETXKbzepfjTjqOqNaV1imGGGHCa7nn7gX9w7/i+vIhCEMtT6
fif9HRaqGOESjxZP6yJq9Ye6keIwLLjQP/8syy3z5+UCV9FwKNUMl0EtkLPflqbZiGEkAhlNl8qc
DQNmubKqzKDT5nFCuCGzVY1e5fcX/U/t/Q9D8Lz9v0edh/pN/Tzl/P7jP2pv6f5hwygFrAtJdIEl
Awr855TT/QMF0bKFmDb4dYfd5V9DTodSXLdhVP7zD/895BTeH8xFl+cAijTQMPCvfyNoiur913Ui
LHep2L6vedC/yEF+3cIc3NsA/YhaUXQ/Z9rgjb0PC6haq7loD1EQZ3tAmRyGoaPImq9GlDh7ayav
4gYFHcW5PkZW9OAYKk+flzqlhVRS1NXO4LcCZqgpF+JAw/zjmre6l2ydYgrDnT40HJhIRCL7GBVW
7hztuTEjG/EAW/ynTuVyegxILIbdqCVcIOgga/JFEn+Nt65wQ9r/rU2W9y7iwv0RNkyQwono9Hnb
1ppu+4E9ZMGlCzs5bGpPMOcL62zJOSXrTve7tEnolWFag8NBpK/vtZmW8cjX3XSLcn6IxN95RoWK
gZWfYdKK1ovb8bcEIKTa2EyCy12vT60tac6mFbOKzpHpg2qrUd4ENArUp0q1LRIzXNGaDrMAOMbR
CoOICSBNewlZjcEMauqpp1zuMM4y+ZmM59jMtMDvo+9bLGGyV20uCrUJuoWWZo5TxLgjjiZajtMt
o4gAoZoWEHSqsb8zkqRnY6HQXVBAtTkszc3yiwwgCGWNTFycOJXNhd3sLYs6XBcxicYlbBzXdvpq
VSNSjDDy25bFLyNOKuKk51JWpPvKWdtgglY3ScT57AvkKpc+ywXWDogVZJ1C9Qq/ZbnTiecWKwE0
UoyQ3/1xwbghXwdNfdA3MZoUxUjHdwKvv3CXBEdjQSOc/JEsFPTnRNTCTPByXhoXJg6rrKl1cvzC
hvgfqy3CWw13iiRy+ljMeRGdzZhZF7e0pjXBY+S0erdSjmv3G9fL3C9Byl68wYxYoCkrzTZi7CIQ
fqGzzFYO4vGvozshYZmCusVzgRx6n3gePfs6H1HSyFRbxMwWUcz8qfsxpEe+N7Naz3cBjIT6CPln
dHZ2aLPERNfT6p16Jh3INF1eIDfBR8X2iNizcEaCON1Rw1tIMjeANPRsi9BZ9V69HYrMfZwAZFzM
sYL+5pUixxYdgozwcYci4CsGEhGBW0XZHV7ZxPbnQKmPXZ0jMzMKMnsQBaS00BMrV+1uJDRgBjYR
6sy0h0A4F4RGy9EWuHV+qPK+ehM68+2VaYTtNzfuElRgFiULutAm+IDSiUYaOULVbcbmh5LMqgxt
lfXtcEUjhGKYKE/M+c0kg4s0EFI/xHWA4UOLWkv4lZvAn59U6Jp+LqaEHljUu2+eEXbROjDHwfHL
vsSRnzZ286RrWZ2QUskUD4MhiwymRovBIDHZPS5DNzS9n5ZBnK7zin7SCiOAvHmJI5qNCVIGUg/l
RU3JiWx9W6PoItV0mMb3QOhRyF3eGhrsOLK9LzDpfk6N3PtSSeUQU6r3w0WxFOgTkkeNE5KqqPQB
qQjSRe0At2QqpoihXTV9pEx0FspGvJg+I9u+R9PY0xq3AyfEFehhZdGxmzd+miX4T5LK7IxDwSeD
aFB/V37mEZK4TBt0uU0S3gEumir3/DFq52vcDV6ywrPFfF9rUr2lER+CA7IEKev4tBmO7PMyHCUE
OOm+S0Lq85UyOqgCMeS7hCygcMBNXDUIn5grUmL1IiV1SZY4tzNT1ME21uIcXo0tPoOnK4EUDdJ8
RWtg0zKk0jpNg1VTgRaqeZQBtQhlY4fwD3FgXq5NEpvLVcXNkCRU3LmP4GfsdQyr8bHRG6SpJDgM
aIDHtEXkSlh45pfSQOAZJA6kDj1TPcNV1zVW1ryUfpnMMeiIkOwWRqX4dERqGhiGzLIJAR9I1pw5
pNpBuLO5UvHcb0QS3RWcVACqmeoGOAO4r92qKV4gRADnZpFczdjpz3xdIVwS/SG1wuEuWvw2zGT9
KgvTR3Q5pwzb5H3qFo+ZbOK7KXfgHoF2q6OnoGURUAWd2qm6DwZ4cXGjyRW2nntzsjaFro42WDhs
pWGl5zhu23JPB6XCN24b66FS6iGwyqOsdZDEgBy9BkeObzYvnHEpbyDASeImt3QaXqoQaY/Om7CR
RqZ1130J9XFn5OJFt6xDENO7IUaKFwrsOyMIdiiDPw/z8Oy0xI/W/cQ3EogKDhOeotxIL7NKgi1y
xl08J8Ae0lvj5IhyAY3RQZFfKee3E5vJpXVc7QiJoJ3XnZ4nrzSp8C1h7161fUPo3xA9Y1j/bKQB
Jot5cvENg4lFiT4VrHc/6Dq1j2rzmg5QBGrTXuW6PHHsscuVYt3nobgTU+8yWspJETamNNzI3grX
gRjdB6+wxX6eU+JOjUhbjZb+5jgzfCOnXNrqpdqGcXYKhhJHSs6YDTexbKa7LM4fMmK8tX4i1HxA
ssgAybqkWp6c5jAfHxwy2XGG4mzjf3Q/aOMVZ3r3nPelvTYwMuzllNwGjKEXvvalxC7tc5A2YhWx
F+1cpDq+ptziLtXlQ1SgJu0te7J2GEh3AprHXpPpjfEXDByHkzfOiFCEXHASMniuRe7tlUwv2Cjk
E10zBS4+Nx6MThBHaJkPI0J+P3eHAoUJNDQ3V+59oHGczDaSlKLlqKaldW1dwAMrhptms7aKon3q
h6r4ZjlTeZYuWO+0j5gOd7p9ITyqvNPr5otIQpMRW0FKWcG+M6HIyHj0GizNo/raIP1qRILCppDE
7uEOL5/sCjFBimbGzwmh9yevi++TcOxDHio8qaWKnDX5bCmna1uFvhsP9yn9FxxR0XM9Rh+I59Me
DKZGqNBEvcFS/wFYPUGSQ/ieZe0n3VRcaUB3yyct1MtnW7NM5Lmp+cUxglui5/ONCDeapbrk/jIL
P5uGHr963G8MKBMmMnPSJLN0H1bmp4yrBMIh+aUjOBmJnq+4yAIzCbUnJ8k49cjxWlsTgyG87qA9
9fQwthPvn+5kEJdIqgbrms0FzgfMuI1B+HEcWV6Cwco0D630kAjZoF84u2B5z4dJq8o1xBbUWSLb
UiNm950dii84uR+DYX6dRPQN6kj/oGnD9CysNPkUIo0IukNkJUxsYMKA6bBpSIidKmVTHJJSt7py
w4YqDMx8URF8DvSp0u+FIfr0Igz6hOHKbdPR+qbCEk0/u2DMeHwIFM2tvJNN81i3YukQ5aDeEY5H
vZd9C5QmMsdPkcW3G3TAgqS6sdSToriqGqtivs0G2Hgcr6nWlO+9i88X1yWy6jFfprpmkV4tcKIk
FqUKJ+UR0HM3hj7JngbzGhcbTPrAcL5VTyYe2fGjleehM2yGnHuUebSnuY+TXZRHjJie65wGWXXv
2rk+psSJxXpR3DMaydzmvk/hNiRvOBZDhZUh6INvOo5/wEylU/KWmsoePkkkPN9ndvNKjLah1m4v
beRiZmU/Jh6Du1yvQaLZFe0O9Dy95er43hLNhELlVq9MRCp9U4jI0D9A+Jda8aMt8J+q9h8MhP+s
qn16+/z2c1X7/cd/VLWabf4haNEJBn2c2gt++l9l7fc/QrpLLUmOmUGYxb8LW8NZBskCOa3NXyEe
gUbOv2bM/JEhLZ1H33IcCijn7xS2xoLf/3f/g7Yh8QAufSpzGfFQW/P2fsa7Gwkl1hy49IxbT8Pa
6exNtWC9uuHbUjE0w7NdhUvm9/DecC33jFg/YM+94uV21+Vcn7OiFxdTN7mwmRIS1ce/3yq5q74W
T2399WuL9Pt3vTfTsvd/8dX/193/txpx5ASSZsWfLbNT2XDZ/3mh/Z+/9GOxCeOP72M6RAO0QBF4
s2p/tFCE/gcCAsF/JsTOQL5AG+yfPRTJAnUWJQNpzEvOhk1n459LbUljtlhiaFNY0pKu399aajQH
f1ls5CmSIUBzkq4sIQrg0/m4Py+2LAnon9tpgdtQ1Y9WUs1HUDHhQdXwKIK5wY+UrUGmNiTtwYzo
RZO9OFb1Berlp34yj6Jr3+D1eRtgVPMGHAtzgbI3/dKyNdDoDpeIflR+5xG2m4nmjSsbOGSHMFns
8WvEzMv1ZbgLqWnJAAle2PzXoY0ot2jyB81A5RO5k4Y/keTiKvSAHKEK78b7XEcGifyLjrVmXIjl
FU81pBzXOI5JHR5rLbqNcfuVmYXymaF012JRCCGYCNZB1zjcwrnVajH6M+whnw1v2Ee2uhajdR6d
9FU4xlFyITyFUpnrNu8OBuLmTe+lZ8JlulVnY0jVBcBDgIVrp8O5OzAInBslDoGW4c4uz+4UnxwM
iJc4th5w6DwVPNS+PtHDmDyS4gg6viNpErqd2QWbumzucw1/r0TJ1dXTPuk1aycB9mHFzDdu2uyc
0jFWQlFRVuA38De+tI3uzzVRc2bTYUyuVqRRDf5omk9hOF4VkQ2eLB91b6L+r/axGjf1XB/icVwV
lXlwmf70urmhgj4PFVQlrn/4WMJVTsIuK+E5Wzx6hXJu1AJLrWa+TJzYCGe5hAnb2Hl5fRNkXFi4
qRg9ioKZjczArGvw0Ot4E5i8Ga5XKRCzyAE0O7XOOi0icYhU5a7xXB6KKHjKa8Mvchz6MqVeCqN0
XTRmR0ugxhWVbJzcyRdUETJV0HtduBeF2ivLvlDAbeM0YZqkQGRIwGJh2pxgk5yGKjBXWmJ6vgbd
A2Fq+WoYlbNKC8plradBYthb0ThfMQWBd6uCzdynHSgKk+lv7OzI4H7vpQH5joBRoyEJAAbbqsrT
nVTc2Uoj2+nwn5iARftEkQSum9Nbpk+fvCHcTa5quO0CCsnyF+rh+9zu7pSBmqzpnwMkMQGmbubq
G4NOgS9aJNGJsYurhDteUo3rAeCVwnQwuqnc2oXQVrpRFKsEzzmOznLBjuxR7z+OvThwUKGFHg8Q
qvBzTAaQmg5OSQUTfMv6eQnwFOjkbwPFsx8Nl25hOpRnLVYhcE21T2mSYLQrUNKn4YqxH+SRzkPu
Ya3mBJhxJcMnAJfbsMJCMQUfMD+BAhftZwUeuJqjdym0l4kW3xGe15pm4PvsOG+ICE+hiN4dvaGp
MlrPonaydySxT8SPHkZnsXhPZxMKVjqp/TKzXU0TZgYr3iW2cQcrj2vu+OBpVuu7k3cus/FGmtND
qMQmLs0nJcIHOjqPMZ5hkGe+IDWBS33xLBK8CkFqbN0M4CuQjpVEzmyWkAgi88qE/G1WLO/ZVPB8
iQEG0dRW1X5OSunriUe7Vt8bCTVB4Vn7oCq/OG12SNwvAnkKjeDyCRbkEW8oA19uouu6xnpNAXaC
tdGurBYIVDbUxQpa4bvr1P0BfWi+rcYXxqynAF5Bk9MXw/tOYnUhnvkXDGqds5kwuw2z+MgSDVZZ
KuBnSkDSSgGeY8OB+XU07G4bmCK7U4lRoILHdlZ2FLvNDWrFXW/Aj2fsu0tLQ61avc3XgaFbu8FD
ojbDfWbAvbbjeKVS70OcLMj08tKjouO6Gu/z05CuPfvFK26Re8OlO8PsLbeVEUFtGcyHfpGih3N/
0UE/56N4Set613oBNtfpvZzqxcRGKTJBlYwbL9lj/BH4/W3wzZoPpeVKRAzYTwl2G2rpidvTJS+x
xnWxBa1SlQy/5zUxXzfLKe4di4etAwfp0yGI4NTQhRYNeXsdyBvHepTZvCpEvmcucS9k96GzGvgQ
JhHlQYi0O6/Z1nJ5jfA8rqq5/0LbtNqZYQ6ppkweurH/RCfK3g2Nt3x/7q0eCsTGQ80rlUjMrfxt
iGI4cXn9UCoQSTNIBGGx5TpT/2Ho+LdGQlnSizLet5r3ebAI5OhG8zjoxT1bwSIgHT7YqTE/9SNQ
R1l8pr96RiT9PklxH+bZK9v5oQ70Qwas1M/Q9iZG9wIFey+6hgztrj44cLL9nt4YNn6xzShwGH8z
myXCl0rS7NG0TOPRVvFnjTDCpQNi+LMzrKuspVXqvpNbX8AG70B81eZLgS12HdlZi/anQuUjOZky
2A+h920g5WyLsKdjlzc6fyzApSeO3Z9LFX4aB/0Vy/hxllBKyxikrALXgwnhfR77U9lVdzExRfTc
tGpb9WQWg9nh8A+LD4WRwPoM8cqYdKd17WtvoC0EygwU3Hhsp6VRhQcg8JyHwUkvsmzvycx4KyHv
ihm0uOv2V0LtVq0Zd+u2GU9UdSTDcxEuB8QOHOfNBr7nvsUPiri9hZ+AQzUBo+SQeM7XeWPjqs/Q
XPH7kPrdBySwMI95dAbUMwyYZx53towJdnjZjV9pbj+RyleiSO5PBEZdOToW0v0iuQ7woyfJKm8b
myK+pBE5PdAYRThPitRW0rIh/wITjvsQl4TEdHNnQJBA7DwTyLGCEvG5AUuFCV27Y17w3gj3GHkB
bdFiTi7caFI2G4Pv0HM+DJKedgt+nO7mtCmjmqZuXD7GVf5KWnvL4Z7t+75IVpqXVrRgiLgy+mu+
XLtaGKZZdoNo9E2DownWAJJ+YX6DibiBK3TqSac65FXOszXoOJv6fm0u7eJOdMYlrj4iqeGtwy8A
Szal/aG19GvaejvUNfTzifoAqTWzPTTbIZ+22eQ4aLfagxWayDXS+RON5c+TkSNhCTvsy5Z+B298
hwL0YxnwPdkG/WG7HP1qSPhK0rdGyOhkTuMpIsl5Jbz+kUp4xhmQ78wKw3QyNSznwjzHDehXqVWm
73UdPiRst7tiQTt6ufVmmnMGv3i4ZMVM9I9t0Ws3m10O+W0le+Q2dANvlpsfJlW8g7swSIWJLyok
KZCWTbuq23hvgzDYGi25IYmVPmuxfhZWkOzYyLpNAHsS6GCsNmFZxqtIr/t1FWY4k6SHsSVr2Gwt
eVYQ7vyJNrCErjsBJVlFQfiBGTY4rUmZO4AmYq0E/gvGiOE2sjL2xXAgISxSEOIgVLVMtwBzXtHp
vRlVUfk1Z8G2mdor+9ypN/szO/nElhhfUNhA6ubrikmP8we30VYxPCW4gPREQ2gobatt8xSOHHhZ
nHNNdmdPELsyy721Ynq0u/jjMKNohx4Gg+bN6fDg1E7Lu7FSGtWRogXeNuYaTBxISVVxFQgy5g2F
k2yM0PnKbMDesC/G0N4nohoMX6pk30l1UaAk0d4Nd5owE3T35kM7sjEbhX4dcJq00oQwMLbOptMw
5A3jbhrbE+KkY1hOJd1Z80uFCvzkjAPmaPfWEHcD1fHbMEtvhb7RWmXVti2DbWRXKbq/vNwaC2ak
15xNlnOEo6FBX1ik46ovHbw/OnMlbxo+TgQidJKZUOQN54kAMsZP7PhtBQHBnoIDgNzHYerR63VJ
w5ZJ+MbYnQ0DLwQ23mE9i+HK0NNbNUuwkBkhjc0XEaQuOb9V98Dqi/wxEF9aVd6CgN7Z1K2T3NxU
KDERQ8/P6FGQTmbquWjCapNO5qkR06vm4KnVTLrH9UhTLqjPY2I+5zTN3ZSgh6I7sYZzvtbhmTwP
ZkeG9blh8tjChQHxNx5NIHOTNZwkgbShLWGdt+R1aI61mYDFr2XZ3fdY233aXF9FqeC0cxmG6008
TwIhDGuo32b9CRhGuhIzC3JqoFd2s7XWMgsAbhqg7AMYWnkHfKXfAjPqdpZjbjJOFRw1YOqb0jqq
fPiQughOsjD/RL9zY9W0JyXhI0zU813ept0xjewr6NBsw28PITrRAynQNoUXLfHwj0SvmGbZdfSq
OyAwafeoQvCngc7aq8pbyOyRRaeS7dpDOrmfupbbONvqkSgNfdMGsBdMXLizNQL4k6fJbCSGf++t
B5W6abKWC67XrEnyPFadlvtF1mhb2qHZgiViSBRnvd96LNWm9Zgv6OnWlXqMTG96bTKQ9UK3yEvC
qQRdAAChoApNmw9mm5+JiHpxVXGKAxC/QYkIsLLTN7Piafzf7J3HktxYtmV/pe2NG2kALuTg9QDC
tUd4aDGBBYNBaK3x9b1AZr5iMKuyOqdtZcayYjKEw93h9557zt5rM7wCuzOGm6mxR34K4rg86Iwd
4O4T6FR5CNcYMzbZZVhioOFRULgKfqSbJmKEQVDIUev1Q45PiqkzS+IkpK1Whs1WhjvsBgbHUTOU
r0SUX6JIf+vW+VdswgaR8KzUeLlX+Xq5PuKo35hMsNMFKBFVLJpNfgmz2YbwDtkqn1HwQarKQyAP
0Uo50u2C6nl+NWjaEnHwwMf1HVnQdQQU1WFMSw7N3Hy1yQlzpSW6M4r3WWRPhiCvDHHnRqO25gTL
AAo89uh3UpYTVb4orxG5k65FxoZvKOrMjYhLaWa6dVJt5U2JYPgAr0XLFxsyfZfoDjsZ5JQOGuuS
QexLCfkwZokDhO3XCqaiHIR9ZZxmS3pOopucQhBm9FEv8DZhobxfmDJyDKGt3ZgYKExHURm3xsNX
IrGWGWnvQAki9gHD1QoRdN4x2AlCbRcN6a0hru0CsnxN/8ZRzcbLcYBX1Yw8nTGaTIKBZOkgrNrF
ayMwSrI08usJ7Akjuiak1Tlab8y+IakxO7p208nPE1T1vVppm4JD7pKLvVH0ZEdZ9dM06LEb1Mtj
Tds7EfM5YPUmeeaqbEWzCUxxreb6ClkBZZ3vp3K8KZhwuWqHorcsj3Ern2VdnDtKsMgoHtpyTQ7R
79CePiojdJ8IraautPBqNB/h5z1tBM2p7PZirrS3AYWJW6qk1mTqS1B2CsNo2MRV3j8nyVXe1g9N
rssgKNt0pxrz12bRDnXL0VSjAgtAKbKDQ9+v+p4ZcqS4wUKMm15NLgGvMQfj4jDYyegsLUrIkM+x
I4L40IEel4J3oT4xjSQkp76JhznaDmH2fCSs5lxW+RkM10GeGA/LQ3CNBzLb61ZwKHicJp+FqxvR
R2vWJ/QaroGkQao4Tcsk7pk9XEBTcigzn5f8re4vevWmgajBeUJGjTRsuoqaRMYr2q+4Dyg4+7y7
ahvkpXpQ3k59v5DokececTp3syCnRx77zuv0Od3Uw0Ctb8pXM5yYMrUeUKsxBOMbHFz3gD+XtaT0
M1F+1RcsvmaxXDWxCUm1H7d9U+0Ytl5VjLmUAORq097HUdlsivlNT/Q3szbNfTp9S7JpD/prC7L6
uq76hYGH6fSl9FXhip40ICKybIEmW0ro2UCsAp6FNczD1Twz+ER75ap4ez0TCCGm0ET1M1uGT2cH
ygZ6tgfrh25dYoFgQQI0lr20VejziQlcclnyQSFjTP3WRMDHpo5CR1O7YKtqZXJmfiEddMZMR6MT
ij8ptAFGRvUE7SFraXv97u93mv//DORUFNq9fyHKa5u3j+znvvL3H/jRUwY+YpDYjlOH7rT9vQf8
hyxP+01dKxEgIobQoY/QOP5Dl0dP2SbhnZUAmcOnnjK6PA0jiWWRbW9iOMX59Dd0eWhBf2kpG6DF
ddtYfxWXohu/6De1iLwl0+waF54S2GscYMtzQ97RjTWpy3NQ9oHYCPRUH7MpqkcaXHO2oRwezRsz
ipraFaWhRP6c5pPwltyIN+j7gBEb+DmulI4wLhmN1f0AdA2LSqtDzWSVKB5lJt7maISF1w0Cuqyu
BfQpKcFala1ZqstNTn6KAahy7kevo20mn0KGKBjr615LvCmNJWUTW1Z21JSSeDsOk2cc/f2aKYfT
lMYcrl8OkzPEWjhh9YfWokVw9HyqimOnaRzFmYZr9pYaHD1BreRaeacidQj3gP4rYsFauzvLPTii
PbLEQtnRAeybjRD9SrAGiw8qGdofub5EFiAKCGXUdGVqKP1OSGXPjJhkB8xZY1J/mYw+Q7Y8rRkW
MFwU0ptCvOHeoGfGmqHSxXt7btPajTVyemCDxm2JmwXlPONqfSX3VtlwUwOOhX48gUsmqaucvaUI
7B48NCujm2BOoTE2Fsq5Dtrisa0KM6eJa8+vzEmJ4WnFhCSO/BjamFaun0Q3QUCy5VGU50D0b9Dv
unEnBwmb4gT0kRWHwi7yjAQbgtsyNUjcpFkL4NEUWXzTkSPyFVHacpsjEgc9XCXBLqTtBy2ctJhT
qVRZ4mtlGQxuP3XQogVxgcehwcZBPlSoghQIYhuOBsdKmv1U9xxrSj2gtZEOOV2mkfvOZT/neSly
M6PTaniqDvEIpeQuTWx/LKVVVu4MV22hDx6WX5kx6JbfETL/aioraTIzS/LLqEvIhzWt9JzbAlOS
KBTp3e6wb/pR28vNzrZzTdu2i249V4NWHcZkwC8TkYwqaNUz7770YZVcgQEduTP7uAMFKyVkmhCQ
LH2bZ6089d2kzLScIywbXd81xLTOAtDNDt95BiyjMGVR0rVRunekjvZ4zGcIQyNg32YunlMZ0R8d
PsL0DjVec+bPemHL2wouiYG/Y+wnLyH4LnVUwn56GJwL3AE9lpPbRExlj7J0hoSbS+S0HgiHyKKd
qpYmiTMo+4pkp0gpTbbmuyB7Sk1bdxM9tm/zmjnkblzHLZSBi1oVJ8HxoP3ayqiKSCXWGUSoxZs+
1mXoyd3MoBOyuAISIVHq+5Kb4KqICQiqCTCOnAhTzBbMmr1ZMHKA+bHz659W1suPwerPlr0/L1eq
rhmKzbopK7D3flmu/uEDxyLY+oSQQXmwmRXx4VOO/9nPuvl7XrSCOvtf72d3Zf6W/ZIwvf7Ejw1N
V35jkMXgm23D/qQz1+TfEJ8raMVlIFafNjRF4Uu6LOx1qsrfViv270NSSfnNYEiPX5xsaopt3fpb
A/lfXA9CYL/VqMuEvRpHGP9/HpEafLJaixO4g4Cq+RKPJIAk6M8i56dX5J/ch7/I2X88jMDrTq8P
hbz8y8MQPgwMduEUb8DkO0kWQ1g0Moo3yJTIkTmbP4qrf2lVVb/f2f8QGmD9IS8HALpOBIbQVTBh
n59YkHYLylW2LQItE2DPAWmaEwCFIhcxQrBZQrFmsoqEa3pjBTbeaokYPcSGGRBkpQHgrGFFQfy6
aTS0BweNqAvitDQUftY2RcyjQrizi3SNOumkQBpwAiZjp3uxBdMv9iQaFzJ8DEZLK/415MQAMrGS
+oEBQ6wkHGTnpddAojSiNwEwm5Uem+OxGVAhvtMiG/DNT9wi9PKQ8oECdZlnMheDdlLO5oLZ1M4N
8dIU+RyPXh3LWsgxQJYlwhj0NrNJc2RGYzaMVe3YQgw3FWBBEodkOYHCcx675dFEM94Id2oVQe5a
E/N9HEpbGSOAVhucl0mqM22aCqmgEAeqVsyT7BFvOdF0Zu8zaMqVJQMtiEf6lOGPlGl677OF4htD
lGDC50cTVkWSMADBkDbEtYC+tCRNBOACo6Yn0zjlJIqg0MokyqgmlqMD3F/JJu6VJx5wZiYtHJ6u
kj1ptNKNfcjoEiJ8tShl5a0+2PC1DeW83SM9mdknwUWp5beZVsA9bdtC3UsJAyKnnoh88GhaRoxk
dWW0GQzklnoPC79C4E5Oc78OCGD8QJA3Gg5ekilvec3hq0yKZjWbKqjs6H1MVUt8FLBGsSBwm1Ge
qEkh8mNXA90AaY04h4ZdgfvvS6opakrS9dxFGw3lOMkXKU64UcJcjxHsBGMa8TL5mEFwnLRpyG+r
RZLKgwHNqeHcLg9VATENC2F24gzT93dEIKM1JKm2qG/phPGAqZSl8lU2UpocS4WpmtvqsTTF67gt
LZyFMQ/RN1YrDLoWKhYqtN+6HNPub+3A4LQT1sb1FEZVr4DnKaryKCWlrZLFrusdkNE5lRtQN2sb
kh0EdUBDgHY80BfOMF2vlQJWpnITMqRbXuxBqAySmlTr5dscGXnqkhyODLPOedsuzCtV+6oJu0py
pNJK8zspZhByhW5IKPcaLhdEjqpVSOTQLfluNmSLyVCFclLpUKwWgxYzoQIwkxVXpJHm8XmIZ7LL
F2TA1b6eTGDb5yHUxj7ljC4jP6dNFcuQ5aylmvc1LSfjkBio2IHoaVg2erNaFcJtTzuNxvWyREDJ
63pcp9YNpf6uUiqjebHrth1JjJODjLrdborhrkknLYPwSvGdgPHts/S1BM3bHYFcc3ZOyJKkPVkv
StAFXi/kGqnzbCQqoSVRr+X1cotNR29X0RMav3K403JNgpc324yG7CvWLHJ2KEHUMOtvAglvbX8k
AW1urC9LV3c6+gIVIM09bUBNmu/qctIqBmtCTJ5RNgj4nGQgAM6vjUWOKq8kJaz1zcSgX8EhFxWr
M0ZGZLiDUo1IA0qWUvtat4gGoVfKzWeTppvbZuuiegcnhH4D5vNCTc1JpO1M+domdTU5LCQKSD5n
BYusSktHLDF1IUP5JpE4QMu0Oas9rvJCeYBDW+vbIotNpoqWGWiHtKuaY4EgFQiGxtvhmBCGGRNr
Gmhqbw4WAB/uslSFreGzTUKoTKLBoGQ6SxlqTfISojxuiEKcbborqJitZgzO4ZAHqzh/pD3c/3DS
/ct95fN2ya5iCVPFLIYjS4df8avJ0lDjvsMihuGn18PGZzgCODCDcfT01/vlP30cS0G2xF5JCbfW
de9vTP1DSBrK/2bfl7tMY3ZWYu0JUahXwx0Bt/bf2pZ/3ySRWoHrZLc05V82STOJrdoMeBiplmxj
TwrPsZbrfdvoKxtNG9TNXz+tz+q/9eWTKUNRntmc4KFw/PJ4QWmGwBTIExDLRLZhDD4EiAoRwKRV
g5/LQxlzwiy/pdj//80797kS/v7QawdAoG3k1TN+PbiX8jwYQco91oGx8pMR5SojDXkjy83o/fWz
/GcPpQpEmLQd2KC/8y1+evPYrPV80HkoeL7G9aik0alXEkwrYfv614/059dzfTKqsDWTatBaGa4/
3yb9jO/OFExotHFpa3a4iidEK+FZI0TUtcpVfEQg3m4Q9Km/P/R/1Lf/RUn907vgvXVv/+uDo1s3
X73lH//9X2fwp++fZJHff+BHtW/+plG081miNURdrayUmR+SSL6CIte26UD9ys5FEokQlnaXiVoS
SreFKPYPSSRfUjUTlzW1msxB4W9JIumfcUP8oypm6bJU8h5UqBnfG2bqL+dBM5LRs9FNZdx/w4Q3
9Prjje7N7rKJ3MQbdufZZCZHM/vOcsHN+YWXbwm6vCaIfkmIapmd42M4qC6Wo63Ydv6AuOQZBcyh
30S5l2zG53mnHwa/O4zhTjcOa+INoOurx9ZvHZxSO9O32ESYVJLkQ1VCimQO5GmHpwRxJSkk2Fsd
2uP6LWGCAxcGHHQzeBb92A0ikfBV93r3pucqbmCE+PjSttEeocQW44dTHqMbrJXGfOqPxIf0ziP7
8km+Um+yvczTAQu3UQ/Vydiq28rTX47kEPJLIL4/abvmkPlw0DaB3+8eR1e6o4vkrI8Q0FS7Tpmy
nALMM35sOvLt8KKeEUo6N4FLFNK1wVjZeTzcPD7azvm4/sfsolTet/6r5paO6TSn5gT8+pCy8znH
3Mmd5839feh8mbzqRGCmn98S2eOkj0Th0FbH2OYc5S0lGG8H7l/bdvrHaIO3ny4+v+41du55rZxk
T+eefyOe8B05oGO4puV8aV6El97i93WKE1kqV/NqYHtQ1OI2NlxkaMgEe6K1yA12xE39vmzlfbUj
nSphE6YM2CBS0fm5E9bBC+jPLcMVR7nuloGGpB/lvnqNWbRvD/wxrGtIv83zssk8y4tP4Z774HHy
mTt6xmt2qAtacQRseeuA0i3GS+1l2YVaHAZ+elN90WjKwwv9qK4Vzlwf+qa+6bdksHrdO0NECuBj
EfO2CX3/CqtHl1xcCDPvNVKk5WM4646Ubuk4IQ5zbPB3tTM48oPg2fDCnQc3UP3mNdxPSBKjPQTV
aH8pov1LM+2jb/3EQdcxNCfZhH53lPfCE6fmZX7FyzCB2ckArTo2niryDPDhdKGnjFssouapRY4x
PC2hCw3SvqFK8qqt9VSdoxPC9LvmxCzkwTAv0hf7S0kInmyh5bUdmVxFRkaH9CrypGtUVm4inUeG
p7AgTiXWGx1lA1Bg3NJOo6JFA2GyHU/mHqbKQoBG5OPCnAtfVc6i3feGg0uz/1bEROShpHNGfVPd
929U4/qpuybAqCn3I62t3iujnfCCQ3RJ9slJZ9D7LbjhV3pfFl6ty+V04PohYd7VHgxgDx3L2ph6
liAe32PJEsJFKtF+M16Nc36MtvYeMBe8VEq+A3A4bjCUPLHk6++I9rkHlK0X+SYcIzfgSHCDm7ED
4Dh6ZJNNz9x1NSkBT8qFYFn9xZOQfdzJ78nGwejpDNt+p52Zyw4eVk79nSdGSscm2vSby7xTbQfC
0ZGuN6+ORviaF16J6+BB2qTe+gmWxcP8hLwW1XD7hesKXCyYMCtZN0x3eA5ukkt4nL4all9/EDKQ
OkGJ3thpxaaedpSl4VMduipSBSI6d/O52GjuZvZnH6tbt1+862qjH79ITnvmYxMfk6/plXGAOWO8
FZ7ipB8MuAn+wtf9kn3JJQeO5cslPNtvZGA2hMdc1Ftxie0HkewH9WWZ9+QV3Iiz+mKdKqg/nGkY
sr3Le2U5W9f+4ppb6xm9yzk/DS7zzC/qZS9ut+SyX0XfxJV1GVzhz3ficFXvkx1akZqo3VtO3hVa
xEet4Qk1TOKcaIc310v8tze0vI1r72XnLtqVl0PiC/fJZ6bqXM2er99ge3tXPdVjiPxVPfE3R/a0
5+LtRbCYIzXBk7bp/N4bN9Fb74F94V/I//Inn1gnd/HH05W6Udwr8MSPbeRp19CgtxaJmG6+p9fr
db51Xe5lvqXiZzmnuIaHPdfme+wtZuvsSj+MHhfEn6cTTE0nK2mlOrbYa+R/nI2XlOzZQ/dN1x3+
mn17Mbffr+KqeyTsuz1mW+KdHpHfsC6i5IQjdapP46ZHN+JETEq+Jeqh9dAzKoBa3XmD4K3n/4js
2vPXk71dswwYKbbdQSJq4jrLvQx877afN9i4GwcM0TbTNxKnQ8uduD3ls/YeyiS+QXn3w4u+fZHO
Cs/BhlKE0deJttyVnrlV/NJ7E28PaA8Od+7um0S4gacejaO1ebgq6JswHueM+6a76b5h3zTPCh5O
d77EvET9pvZqT2zX/3W+dIMKXnplj+XyzS1ahfC+eCNnrrW37YmLYm7KKzmeZHjXJIc70dmuX+fA
lb6CMjA7D7FJrF0H/o3t6SPbV7ad4+shBOLNPgdPjUvm7E7bp7U2FXb6YWd7Sie7pEkatvTj7PG3
Csj7MufPX1psth/lWne1v37T+jj/Y8Rp/8/3L4cfvJbd26f/8L+Xbjf9RzPffrR91v0x/lu/8//1
i78XgPdzRQH4XvZFt/62kDiIT2PMvxx7Om9R8xb/6Qd+7xLLv1kqfhWKQwOLJm3hP+pGXf5NGBZn
M45oAiaI4Kj4+9hzJYMKchpo3f5u9vqfulFdMxxWRt962lobz3+rblQ+n2hMYQrsOLRRmcuaHOJW
4OnP5wxd0iFuZ8iujMjqMcnn38o8ifHGWOaJkDBynxNitQQ45A0x7vlXxqTLBo2etg3A4L2qUQOF
i8KT7WTU9j9V3/+ktaz92lteL07lmhR01IBStV8OlXpVjBLtLvavaiGcOYZLdYBx1rE2lT1FC+Cs
t5VaDBUB97KLRoyT0irwKehgnhO9hzGPivBi1dUXI7ZnL9BGcRfMy9LDDB+1R5zKsiuFmvRCam2L
vrfRFZNtWyNqcLIr81ENyVkihhBDm9nFsjvHEkd1kCQSoL8wsD28o+bdzEnXbwP0bXTFYs1hmqqx
ticlqQtoNN3GNIePDEL9Or+ju4ENZZy/ccQIdRqwDIyRs8zG69x0aMElJB7/phmgfj5N/niXBTkz
GgRJWYMi9fldtiBvJBJSJYBzPYNU1VdHjEkTKomxK+DABech/6pUCmvlQMfnlbb41oxuawRGBdrP
0rwLSDwwN3E1O3YCzTqj2uh15pYNvUZYFbhYLAXmg2bttFI6/5v74PPR5vs9ysfBptkPBpNz1Oer
X+q0o2/bcvXpgFumazXUu39gjP9lA+ifvUY0D2zBMY8z2/eb8aezvWIucZQ3WeOZc6H5ks5bCuq/
z0+ZmROKQHJPVsflv+ldrFCjn49tgvGdRltJ1nl6wLZWe+bPn7+QrhfGya7xBC1rnCu5fEKrTKE2
xPL0pquJ+OBTwhADkkd5o+UsJCRdytF7VeZEicSY1TOOhZdek3MZJVwknWQc6E9JraQP0UxPs25G
MHqY61UvscJ/Rw5VV6fdT+fO70+AtQ3KkqUqwI1+eQIsKwtYyrTxIvT7HgAcPCU452nuoUxTAYds
oLYb7jIExP/JfbaJZ6InJRlfU6lY016HUYiFJcr8ySAtoVOrdrcIiepm1C3SkJsDcWI3eUaaQk4/
FiygzkZaSiPnE1tsjUommXQGJJAgoeh1RGN/ffOx0n9+fhhkYTgbpsDUiEjyF6ehPkiCy0ZPngxU
X2rT7MlkGpDoad8U1fAskzbvXz/in1Y9HhGWmKXyaKAHf23dZfBvgiHnEYkbuZ/rVW/ZjyrDAEI0
W+H/9YP9SrkDDS2jr2GJYEqo6+wpn2/AMmUG0GpN7WG2hAKid5tKRvlVaLG0qoFJB4FF4pQXeWfg
7PLi6dtfX8D3RfzTDQQXkGWJZwuLxMZZ//kC+kBq5l4LwUUZdrjNylw7ZH0eIGQhFyJo9cCLZrUm
iQc9ZF+TYF6KmpUGICPSrWZw02kw9/Jg215pdhtbdPe44mZfSyLbldJO9tRIK9BhrofiPKdkt4gm
X6kvsEJqgkvgzd4DtNAsdA4dVimSbwBVRwZAphEk5G2bSNb9EPUA6gMiUcykobNps4aiapuRIndW
+aDEmexOrB3RSPmFVd4AjJCVj3FU9wdmWQMaV966KV2m/8zm6cets3nm4z/dSX9q1u36Inxr5k9V
2voTP6ouVf0N+httb+4oyi88wn9UXZDVFXzLUA1t7VcDs/UboDfWMA3CJDOcNQTrj26d/tv6EeEm
VXA/U4D9vaoLecDnZQWbvEwpAZUdizX9XUb9n9b9kszHvrCBbxBj+xqAoamzO9JQOgLWM32HZ65w
5y6XN+QMeLIaXA06OXVmTjxxYkZiY5YYjZg3omNN84dAnY0NO5Tm9ybLhTSOJCUXNHymZOFeV0Jx
roTa7SrdeKNXkVxMXLfw36BXdhDeHcRXL6CIvg4cPfoAJ6Sa+WVl9UdYQcuFmWh9IIZFuGpTREc1
ZiqELgvoMvBb+wCPO7ww5ppcAYhqu5BY2lVES6PPvqDDf01mPnlVtZzicTpJyoR/We2kbWRIYJ17
sJ0DGNrzZEjCZ+JG9zAqltILLPaLLAvybSS3K0QIVo/b24l1H0YlAvCuTf06l63HaSAhT+iJpngC
mfSIRysWaHPiXr6vJExiPEXpvrKg47iAYQpXU8PhiTxWTpUxUeKwZXWxs/oGz4yFQMnBACMv+8q0
pfue71hfzqojuFyPhN/LWIz8ghBzepnaGBxjKVK82mDQ4jLXYdQfGqE3M7ZHr9quqGopKspnO8L+
Y5aSH5Vz9QrnONxIyoz9ME4IRQGwYaZ3WjgwEZfKpW/93srVwywnoY1DpkVotgSxBPKWFBLIU7gx
qVXwKXe8dVpsYOw0m5CcspVuhvnKUlbjsak+DfPU7xMWqX2d1vNuqrJ3MYsPotPOXbwYFNHa/C3L
CEBNI6mv3TJJ6vO4LEelulHCHcm5OfJC3F1lnQ1ulFIqAiNa04yjfn6elahlsm2Zb1IvHxUai0s1
dQgCW7Fdag0AD+ZxEDgFMbv6e11XRFFJL5MJQdYMvpRpeJ02BBZNxC8q+S1JlTwBkEN+Hc7GpUdc
/4FGnVoaNMQBSl7uGiDxvKmTMStmiqdCmPKNeljDarJtD2LsopFrbzFTw77jz8HOjs3+BNYm31qK
VJPJ1HzBxblbCiG/TfbK4kw4vSwO23C8iSEy7jmI2FfGUkBWzXp1fpzVnl+Hs0La2ARbnzKSX3w5
rWmwZ5VrjZXF/ozhf5qJbC6QGTvKMOIp19Lhym5Mctk49fmhRtesMKL5mBZ0m6dwaxN4sJ/GEtui
Gss+R6zpoamRtCV6F5/6Cn5oU8vB3mgzkp2CzHoepFKcCaxE9ZL0GOTlroLF0ryYPQjyqWqN0O0S
JBvAg2FryYaEaRbrnZY8VyPbt2hqfO8JHPlcM2M318uHgYHvlQyHad+r5G6n5PW6ZUdnbsU0n8x6
eJ8z1Irow7muIIHJ1s/ryL6VBzqZWkCUD59rwns0h1AhPHilwlablQY+gDa8zXVpPOkt1uQMUvQp
jWzjxVKBFEVY0tsyuYsjAjQrwUKlDgUyQ44bE7ZFz8RJth8FTaXC3pYRTzjtaCamqlt15yK3OZ9M
Jj0WSrJzDkEntu8Qkdh+omGfI0Gdxm/6TccH7qjSWHjpoMob3QrL66CWCQUcDTzw2rQXWL5vY6EA
YmOFPlQs+9x+WuiTU2GeSTRDJGGwxIaEcxapP45QCgbSEkr1DLlkW1uUA3HJ4mAMe6sQ56Djo9aO
7yqaZVez9c2M3NXJ+5AiZgkGxqDRSa9uQMD2jo3acuntlMy8HGGPlYLGanRPzMpHbY20GHP7wPQ7
d+0CwBy599VDU6BmklvjFjdkzDh80TeZkmaHKrCWzWSsuv11eJ5V6XjR8zjZyUNR3esyxCi6zDGk
PReEGHCy/HHW6E01eG9TXSd1KSP+S3mZFZlVwjKPUDk1Vy7jhlzb1t5PnCfpnhnxfZRPGeC4Qu72
sOwOk0XXviCTQB1lBEMk6uCitLSZrBnzYSqQtqQWzWPOorwH9Avcsm8ZlsqAtlsMFimxSTtNXwxX
zF9bJRm3qAnyLZ+3aReL5WkYenVFAYQeYU79k27n3iBWW9AwtiP3rz1cqMPe9LAPN3PZVX6CdNjv
aKc3wzgdcCWhkcqonG1SxWE84DFQdp0IpYsyt/MlqGOIW0pxnS/WnRVEx1QpuTAZmhl5vVJQvYwC
WFyFhtQ31Dp+Ju0eR0G8WkVZeFxyXdHj5jjiSSY/IJEYrg0JUXW0+teW0k9XXhuSObGdR7Gc7USZ
Hklrw2mfLXtrTNKtHiUrboopGvTy/iAieXV1OWmPMQjPLorapCFejiN5MNuqE9U4oCp23zApd5Gp
4zXNq+ehRSksddVd3jbWoUA75hCunm8R7AR74GvttqSSZvlmEI7W/IbEZd9W9O4Aj2qbly3G3KqV
Dx2CmftOuRrUZPT6ZYDxlS2dz3wEprVsaac2eVlQ7nizHJimk5TdregkWAMz91bTSU+YbJBHi1LZ
mbVsX/p0XmO9umrP9qDtMlYPtwxVeyNDDke3nZTG1hghbrlSQ59Vl8KEn8biLKw1GaE/yzlvTd+Q
OJzEW2FACdVay8kh3jLpubbD/Gujmh4mUbaMKHjPeC3QnXQvWVjxvck0ujJ7zAbxRvBcS8N4G1rs
eUD18Mrns7Jd7Gg6YdvrHHkgDhMvC4q8fGkC5hskxPsJyw3dYCADSyjcaKxGxy65m6aw37CiP411
t5lpIdMNOi5VcppIt8d4MyXPUG2vDB3gwQzCdCq3egIfo4nEraEw+xNPUznfFYl+s4ZUwdQQNh4C
234le8BT0rMdMAcU+7Tsn9WefXVovaErr7Ve7OocE29q0fmtySOXGf1jGu5ux2AiF6swvFBhVhub
zd5IQrw2EiZR2aCBE3W7aCS32GrEpZxCdqnSlwaB/XAYWj+GMjASgmxkBy1+nmt902P5I8+A5vOU
XcstmsRKvZPs8blCvKdr/VXbaddNWV86bphlBPPfNTaMCLEwBzbjxgcliKlM1vcSFatbkFrpASGz
HV1RwiuyD3ZLpVZeS4yGbMG/zfLilXNlChffegUHopK0yO1idewMQ2lZTs1njbBEGSYFmxg5hWkb
gGgJ9X1SgzYc02KbFvLLUjMUQtmzuMEUXGpTineaQThGj9oM9YR212e8lak8974p4vq2avhd+ITD
dzp6rxFZ976qZmzWTaofQcjBr+kx0puwRYxoJXk20Rlp6Udkm+dGH7m5oACKuvk6Rzb0AuYZU4Tl
PNqk+PdQImq+QGXmivWyzLp5plbjd5DzB2k2tiiWJE6PzxkWbhzPQ/7MjZY7mVQ9Zel41VvGe9HL
dzknmCuwNR8UZtWh5Pj+LBpxkyM/R2VIZD055IaEvEy5sYaWW0nFc6a0420dKbd9UGzxr2xbdEy8
iGLT61OxBYUidrIclm/zECZ3NsLRfZx89KXmqrm1CeauOC+0IDYNKIxeazFN0PI9W0OqOk1V2dd5
lqJeXPL6ls/Uxcqzr6OS+IBHJaeUcnk/zOnkg82XGM3Q8kY5tsJegnZ0erqTfg1UpGzblG6aZt51
khXJjp7OBEXElfll7RG4UTnCK6qB/IMDwg0/m0Ri1mCuo4GYk66sGduQ7+rg6c0cSqkChAOUkNIw
ruV5mf0gDakuwmg/lCq5tiVoEg5JvU/G5EsfBLdAwAkIaqITiB5IKsTQRBUFuBFl9TFHMbphR25c
DfOno5Qicsux194EoVPEP0KHMgNV2pdkfaiOggbbQbzGPyZjfQw5Mkiqxr6PgiQ/ksQ3HMErYEA3
S5CIjd4fyrFq7mATt9dDwJgXQVF+T05w6hlmnTMtzHk5CjO09+yW9VFu7HCDKUmB6inhOM7CuPft
1H7FFxNuOoJu8N+3xZZEndIdcmQcrJP0xUd0V6ld9ocqi3HVaqs9f7S/znw+YA2EyW2R1TKoFggR
UIvx48vRS2SlYiMZKzBZt4pDXvaL4oQmXI+mCZWHSSHKs9cKYgAku3lXg6GGfTofC1Sr4MFTxX6g
MY8p0gaWqsmdeRALIR6llc8+Ck0yvnKApz1X9fh/mTuv5daxa12/il8ALuRwy0xRJJWlpRvUishh
IgNPvz/IPrtFUCarvW9OObSr3L0GMeOYY/xB0qmtIo1lWMfO50hSW8XaRFapb2qzxZAwV4AaUmx0
523VI97TKUih56CqMRatj6GT9xsv6r75QxIjou7YIS1m0aMH3pvusYgweSxiTF17TsolaNRhH9Wo
qUMWEeu+HDTUjjJ1VZtVe6Mg2MBZAzyT2q4qz50Cr0wpon3c0NiuhrTBPLwUN6XjSDdOw4NYLYdn
C0uQ17ZR0dUt6/ZlLE+/YJCsoIZTjx1hI1krNmQSNEXqeeYH8YPcIXBM61DIO1fUJeLRKZpWllvu
496NFvCjlKNw1H5cR8UfuF/tHOqLui+0ah0o6UPnvMapL6mwhV5QhcqgHSfuMrIwGvMgam2wagEN
jFiLk5b6ukWMmG5xD6omB/u7tuROuw370bGxVHQwGsY34UjGc9Yoxbwb6JxW7LPXXs150yDWcusi
8Ep7Jy9mnikh+uqLp7BApaJA6gMktoXnhpV8Q16M9LPoFn0RgheJUXBXyxSl5kK2d4hqBvMucl4i
JY/uwch2K1lEmGrrwZ3mlX9SoKQLwKkpvtNGt+dh3t2JRsEYpk7fGpxR1w0e87cwnKtFqrYDx5HX
7iyZezts3bBZJpEBbD1DKUPO+uEQ9zRNCp9cv5RyWGHgnnynm9uNqh9apXDf7DoTmwa1o2XQuAam
DFw5INqtDfYU1tyyQI63pgPXyKZNrIxq9A3m2yCqUQZuIvNe85x+I6wmWWc92e4CGqvxpgqnv88A
AD6QqBk/NFQ/D52MDi5JoNYeBWc6J5Gv/5JSQOcaTpmeloulcN3kPjF/+mKDX9WdqJSfXot+ldiq
4sHPqrltbrQqRZqkK26SofbRD8iTDYhdscLYDu05tQ2lW0cY0n2sZkhkR5jqajpXrSS89CcrsqOG
UEibxG68W6kOFroUDg+Uc703Bj7cdZoV/dZdvZuDBzbWduTET7GB/gPfgpmlPDypFdwGKXYxpE4U
5y1tK94trSq+dU2QbntXC98LvbZJpVxllC0pugIJhyRD5UBZRKBBZw0+GL8yJ2QhIDciw79qFYSH
ixpJ3aXkZxbqSjYIx29InEJvNL1qV/mapy5NpG6UdUVVGuRQp0sPHUkt77qm8EA/ekjTYjxbf/M6
kWCUCqv9ITXT7C7iGykfkzbODa+Pbmn8tfhwIBF0zEn9toGWIC+DzBkUGB3K917tcu0VUkBy6GK1
I3tQ9JGaEMNdANDkto811OJhoRHSX2bCPMiBEr9IuaJvE0WC7VeWvEwRrc23xWiEs+h84T7huETq
AkvMutOHyPjt1n63QC+p5xKzs3DelqMEbmOE1s7S0Q7Dg73P50L49oKHqPrDiC0gGp0L+kV4vJ4F
7meGkFA2UQYEkdSMJ1OIfFhrZdUNyhPwSyhmiGhnopGGwDOA4B+eM9wlrlCfwRjXNwlquDvUyKnW
8LQCMyEci06o6plzHz39RSB61JWxGCjXqmt/N/xs29QI5sl1JnPao+arUwO48Uc3JC1GHx4CIH2b
ukGzkAdTKO1SX3uCRj7XBQIJpSdWFc+R2itpn7mjhzS51xzTgxJsWcHLHV2ezikgbNjDutD3eSJH
8yDmhnTVe75iqxrVm25aM5zAlmFt+4vaFFt8VudhNi6DN9E289BS1okD1ME153ZgU7k/eKSuD71t
oeZsIFWDQDw8B7ROuNaRyAvnCGZwxbRBqi5kP02WxaiA171EmCTmeMKrCb4Bvf1EI22J3XEzb7tN
G/9G4Bskvd7OzMB8MIYye+Jl2Kzlzv4jWyhJw2tHucU26O3WGthEpRHDDvS9eePUEai8MMT62/vZ
ev5vDe3IWz2INkZPl0BTRklFlLtBbsQvVC+QK6emOAtd3UciuV8jQpauYZ/tUhkpJuzgdrY2OmuO
OV0T+IsUQ0QyeHkej09PIOXJfeSj0hCm8m+Uk+W5lQWgD+1kaeGeNUfdqt9YLWxWI6feoVKs9HV1
RRJ1TMYDz4gRl3KdEHlLvH9QVSbPkw0bWZBoARsfnXDkq5zCR7k+mnUFWlEZ6i5dDgUi4qHtGQ8G
Hs4hJZSk9fFCBG7UAS+1lb3DMx4q5HPqom0nhbr/UPAERKVa/Z4VcFbG9Qi9pSQc6hFez9sEiRkd
re4gRjcq0EB/3Etqv9JbJLIj5BjYSmAAtGxJ4f1Rp1NrA49TS2OHMOc7ppYCHOMgUMm2nKcBNjKq
zzulxbu4po8Guqaw8t1gN+ECL9BnNzcehKR4dP8DUg4Ur1RtXWfddwwG917IF1coqc9Q7dL77t0M
MLQP+xXcJy735IAQduH7Hdod7k0bFw9kqodIpz6cxSZC4K79TQQGajz9eKZ7D01aI/cc4DuXu+q2
7zOIAPArghblGlUfFrHA9xAbBhRLwP4hD6jMskLoiKtlL6GL7CFFR0CS5W0o5w8dJPBY3dK6nvFG
XKB9DTK0yRxUq8gZjQ6gEPgEViO2HY11Q6kGf9LC4vgpsrtMSqNN5VUAgDLuM9k1yJaykc3Led3M
ezvbtFZ6i0jFptfuKDqS9rfdKs+4TdwWJFSLnnnK0FADq25itFhxlshnVWnRR2zTblP0+QzpbSpY
nWXMqfvdtfjplfCqFnRYEL/HAJoaxIxC2RZiD6JC7cOgyWtTSPQCv7etzUOvcLnMnV9WFq+1MKpg
jv3OC2BVnj5ASk9V+b4o+2Zh+TlHK3iFeUeT+4X2nL7IdDXY5G6N96EJgYZ30PdYBeIG/QGLGGlv
Jhx4Mbw5G12xwlu6AyW2Or3xBVBUR/9WFC8KYuF0Fo+o5+CI4Kxw5MnnTR2tUPAqgOZp+qMb3ELC
W2QNaEk8KCEF3zgtvCPxmiu/7UD5TnIOL0cRBeqi9t1I0dt6RrfLYiSrclEPu26EcLnyXVIJMCtU
Wznkf6Ryd+QFsk3a9rXsilu5f3XU8iEVDnflkFnLtiQlKLXoNRyFwXmmmDmTkvvlPHaLG8gsXLgd
hobqPpBy2hndvJDrnZyMTofDYghj9IGqhZHc9lG6lQJ7kxaDtyv4+9p6q8F8i7hDvH6VNWsJygh1
KpIg/cZGZceNn6k7IIb+LNpDY3KiWMOjotYU+atVAOCOumheWaSgOOVQZOlka+Tw7+mmwKbahQJ0
Qo/jDC/Eho6GX9C/eAjISDv8xnqzR9VJuzONZxtHCkX9ZvQ/ovKZTguPPZ6D3Acl5y7a7buimuPJ
tyrtt1KW5lWOQBr1DnlMFqoUSSFqbsBB8eoB+SPC104qFagT8W6QEU3JA6d7KvVeW9QexmYqjZp5
rI6tXly800590K2634sSqlarAikdqt96Z90kUbbU1foY88RbOUER3eg5bQbyl4Xk28oud2PcAZWD
CKVtIZA4oQrNlCERz6OxKlGUzYZb3S0gtnnaIqytjS/zDFVRdJV7+z4cdBMBnh4Sl1nxvutNb6cq
9XtqaIFHvazGriapnuRW9zY22i63lLP0+F6Lq99cQVQ/LDIZ3a9vgTTImMePJzlk9aMbVriQlQgY
QF1h+Zsrmhlvruc16CcN5X0rP1tSeogUFARbjb3sa+YR60tzm/cFJdz6UY+oDps8azBTnFndoCwG
13urKr2/tcAok1vTqmve8hEiZJjWqsyyW1W9GwpuWnUdBVG/KdvOWaHn0S6VznryB64aR9uBdzrm
+UtbAPEuk6cIaFXZVAu1isGiyiAvQx39PpprCJZRNK0S4d1gsNBsjNh20SUywk06eGY2w4EeqajO
3MI+2weyQTE3X/iy/5BTyKXM4jVoxDj3CWCoUV6q458lFZOouMsgyy3YNdsQKdx5xhMJn3haHGVJ
pgXKPt577i5EQnkTN73HO8QVG6fOinvFsd4wAg22ZYnGgoIUwzG1XPcmsKK5zyjMgSlYYDWTLVzX
o49RKa6QXP32j4x/bGaoMTzUUenWUNsHEA4pEh1S/NC5PooHlr/T7QjxMRshI6NcNh4ae+5oq5Rl
+rbR420jajBDPohovXyhlv1UVQiRZq0/vEij5AEthXjeOU23Ejb5Et4FMrmGXVcHjzz6qTdTSCG4
Sc140D10ofM9afW1oja3rWkH60FPX/tYOlBdeI6MaCMZ3UZBMnIIkc2t5JoiFvLYamPcDL59r5Hp
1SWd27jWZj5Mx2UiqudEYCONDNdcGyqdenAA5xmbiD0ydSAo9Bbtvqb745NVzwa8dzdDFv3we5ek
EfYvxT5SrVoGj2h/t5BbsgwsiWq9fcrlfh94+rPN41GiIr9Gs5PCB1jHFc978GnC2CL66sxx/UGN
KxePGHIhhmhhEXVTVlGydkr/Z2zT2AMxlCpcjp78ONj+Nh1oymcJybHcswBDNF/tjgXvZgvZwxDF
0npOnZa2QiKl/o3ZhDdU3dxVmzX9uhGuuXDiMsYHSltnwzD3MawyYZbPTbNut0EmEOyIB/nZS2y4
x615aGSZhGckwo6PlsZ3lVmZotSFpRX26PbYgBP3XL5Q23NkuZxamLhstr/zmqpFbSL/6WLjsxpK
D1WLSEH0sTeKQxRrx5G0vuWnIZlWoSZZFXly4wmNIwgrWOTEERHXSs3amEr17vpDvqKGoS4wc4XG
UCYryNGP7Me7IqB6Q2kLXzBNVZYCgTKYxxTHXDnq3syYjLJo+5bHWyF2bSyHv8xCz7a28IsbyJzk
+k2tU9RDEzZQABUZkWwsg6EOVgVyTzB7jXIrmTYItxSGcBYVY8YXKmDHQtx0BqdaaF1XzmFli4Uc
UI+tA8zZCk/+FXXBq5SQ5iF1ulYaEAiq1sZzs0DlESe0N48u0p3KC2RhU596sDs9XVJJCmEH4NDa
2rW01wadFkbWyIsk7OAAOOFjX4O6stxvcS1LK70YnFuyRbDTFY3wAH/cuVOmvFegame8iQO7KHaS
JxVbNC/D52xo7Nuyzo1tUVPihtpH0bmX74DOOQfwqcfMxKU2cKrsV2Xp9aZTC6Q7hef86NtSes2i
tHvDzmNY61ndUwr1aAgk4l2RUpPXz3DITf/Y++qD1KhjnZYfYGdD9tgJraUeShMjRFol7USxQO3o
V5RrC99p0qWlIlBEZZp8KIgcAAtkEQnp+TDLkCvY4s4LhkBtzQcv0NVFYuXPpkOKE6o2WAPdbZZl
Zw+4FDr9U9UVwQZ6NxrOUrlPFDl4p69SbDovha5SdPvEZAzh9K4bzGq2VoDmW1iEe3xs6RhZAUjh
fPTEApieIzYJiz/Z+vikjNDBYJv54SpzoctQCNtnblwc27b+7qJ6sAQIwYlWDipkNZ9Mos7LcuHk
+MHJt70nf68oKPhIIUmwFLD4GctV7B5c9OD81LWGzinOyaVc1usshoKg5oH2X2CxLjpM/H+IbLcB
Jv1nAZTV71+/i+/V71//eKz4S/mP7M8/PpTN0t/lqS7K+Of8C3qFhtc/5VEWBTzKCKe1gJz/iygJ
oPmfOnAgMKrW/xPz+jfgXZH/Kasy0FuHChv/Q1H/F3ql8P+YkBrRDMMvD4Su+nd0vk7hnPYHlBPm
9ci9RofMHJ1SPuNtOVmyxEEcfi8jFYVo1dKLcF2DF4mxIqfc06fR+grBzp/2F7bx39Hgd5qYkdIY
lEeo5ydM8RCg4tCHGA9luM2Dg13q8u3fjIAXhsJdiG6ZgU3HCFn7HKFrANbUaaLvNVfGXCtpQQ0E
sXsFpnw2aujRQOxGk2Y03tCmCOzERn/QsNHpzg1836La0JeiSOp1WyOLiaAfhWOh6IfLnzaBpjJ6
FmhQAo70Z+y41QlGrgrSIM9sp9yXVi3dKm76B5EEGH+ZY2+LtO15gune1qBPvejRgICx49s4PzRm
fQWRO8HP//uXsPw0GcYGbN/JKINJbyXEG4p9lQb2ihMXwX6tUN6kyPJQkxytSmMVbclAc9GQIIH1
EstftzZuhUJulG3XRdESMHa0swzXAtsNLCjtRb7BCewtS/VsUWctJCakr9bonMFMC0y92ZlUrh9c
yafZq491YeHa5q3sZub9lZEef//JOh1HWkdPygQrDsp+MtIx5pGSlw4l1ow4Y2pG+5oh24E+B232
zKu8VUit9B5FBLrwGLIdDFbEXCbb4V2hGQuKST13TP/k1gizUq4AYZFQuTc705+LrKm2l3/vKUJ6
nA642AAVWPYjQ8aYTEeS9n2dcMLsMY5BFR8x6FWngLvhCsHRpdDElfkfMdCnwwP0U0Me0EblCJ73
ZHiMeFQDivRgL1PMHmBmel21uPxJE/uk8ZtOY0xIDloFJSTnkbenynaAkWuseMkvvKU0Z13MFFiB
6m1xQxIKz/hy6PPRHNnpnKvIHvJva4IAz2W6ft1gBPugWmENchuk0ITtftfDxbwcSVO/GEi4Tgg1
ODLnlTn5SLXyoyLq0QOvVuY6eAifeC7dmjesd+UthHEqr9Pb7qiurRWv+mfvt7N37g/5IduqR0rt
UHGMP7jXucfgyuifr3+G4NPvmiyoSOhpIKIh2Gvtjm7sMk9NBOirNSZ0qxBeuJ/g4+v/LVoLMz6S
mgwNeCnnimEYE+A79r5Cdeug21ci/aNHFHxdqoGXR/xsbj9iwF1wQPmP9kun14NSl7mcanG3N0U4
U+wCoxSOH/2ui35fDnR+WE8ijVP/6aoL8bxxzYJI+JkushtjEy5+gsaal8f8ymV0NllEwkEYtgx1
O9WainB4fSLHpkukUEd1021XrejnSv+9GV6DsgFNSUXZuqK2d0oO+tdcWTLCoKQimJw5k7QB/w4k
GNO82zt0WlH6mbmWDVhobzuPZUwjWFy51q/FmyYOUoViokI833VncozvyZCuPOWPWVE9dPK9Gl0J
eHbEjYOKNboyytKMfzmdPhnYXifwOtgrrd9tW9bu3Irta9SWs6lz8ABjKTqA3xH0dSYHqUd7Lm6N
UhysBpy3XyJuRtsLQW0q6TOwfFTnoPM35ZUVczaaH2F51JDzqYpsTdbmEKea3uFMc5Cc4F6WolXl
co5b5RJrjHcnxh6kUq9svC++VJdlNGJsHX6QPFXfA4Ck6DxbxEGk8IShsxiavioNazXICIaryT2o
WHAF28u78Gy7w1OyuJThPthsjKkKTxIUTtXmZn8IqET3OlgYJJ3QHMeL++flSB8L4vOdiE+Y8eH2
h/aOwb8mU0kZtUAHb9D2+l466jftIboBL6s+0fkYwfDrfJkudRg7qCMYV6Zz/KPPQ49BFd5sjj6O
/aejpsu0XnVKQ9sPnTnn2lwYIX7H8C5LSiIFES9/6pfhuPxlqJOw9aZpqNO0gdZ5cBQ8G2mH9g4h
lnXc9rtAW0aq+H452HQffgzrp2CTG9IMoIoESMwTbAczRHEf/u6fD4cSYUqWCRLMsI9Px061cipz
4MP3onXrZZ0NuKf3kn1l9Y/H4ekMgeUiYec/MIvRez6NoiuFEqhYFh3oVzQr+s/vWRzFm7APtNXf
/h6ikIDzeORcsSaXaKbTrh38IThUZRjsYXrRHfORirkcZbqvOPVNtP00lJ/GB6gyGTVP6YfAkGAZ
+rAB17Fva5DMcuVH4HfOWsjx3xN/Gt+7qD45BnccTzp1mpHpdKb9IXaKY9gBXPL9IzawdAeURV+q
jy2l0rq5sp2/+ECeqR/Thcg2mdDphOXCH0QomvKo0eFHHaHFJGeAT+pZO9FYV9bg2erg88gzIWaB
rVGdKa2bxkDqdW5RHlHFvtc1pIdCncaKY/yrHvMfGb1ne+nDcBJ0Omn7yKYcP/rTOeFGOZJ0Wlke
6xi/gXqXyM768rq4FmGyLvqK2nnnEkHgmjHIR5vK4OUIX4yVoyHvy62sAK36oN9++oY8ayy18ary
aJG8SfKNSrE0yBeXgyjj9J7s13Gk/oqiTXYRqMfBdSKi6M/50cKd8RUQHMwk5z74SXcg/t26C7Ar
l6OOg3Mp6CQ3tbq4z5KMoAGuNuDuFGC9C5qBWOZcDjS9/tlO7F3Z0m0qUIAiJmdqCTymtMf1lnU5
b9LsDt1/cBaRP2tTurIVjdy2+XU55vT+H2NaqHtxXJN1qFNare8pMWLpQ3Gkggo62DpoWMzR9Pdm
wLnK+sop+FHmmY6lLesODGyeqIauni51c3B77OqNggk0NvmdB6tppe2GHQCG9bCOttqNczO8S78o
1ue/s9fL3/rVLvgcfFxdn9aoXiRtMTQElxMVGfy7COeRyxG+mkHALfZ4CnPnn9Wf3KxtmoQI3CcL
30iXUaJjBYYBTKgPB3gI71kaXDmEv9gUxnhEYTuOCh/lr8n6pKBnq40G0bxTlEU8NHemo96WqBkq
gKUbtaV0qK+K6L2To6WZIdTUIi+TXsnozve/gSQlVRlcbk1eHuPYfxpbCT3S3qIFc1QgEFiFu6iA
XjlXFutXn8qNI8M3N0kPKIueRhEFLS6Gvj8q6swFVA2US5upP+237tDOxI/mpXhO/60S8x9P5/Mr
hy/7FHOyakolEqnbenxZ6s2LdJUktNQo2xvG3eXFM9aOJweNgfYe5RUy1dEyYjKGeMRT0cyV4Qj7
e9SsgpdlL3Dde0cZKMUk/VZ7Hqzl5aDjn3m6IU9jjvP6ad5cw6ErCRz96GvKQu5ec3xXL0f4eOde
CjG53jT0XP1Yl4ejRqlI24k9SJwl0mgzeYfI7iJAFy2AfzQLslmwLdbJHzS+nux0cflnXPvQyRVY
lrmnamo3HB0/uFG7jWXmV56mHwn22YeOJRKLnAFS92QjDqoV1RoSxMf+BpEwc529+L+aYuuPrJZZ
u44f7ceDgoaS/BPLBOleug8PxUv0hAXg0py5u/pKWnFW6lCp2sAr12W44kjxTHsI+CGD1jcS+Ri9
UHWgNJfD3ZrVjxr47W/XnnRf7s3P0SbTHOWJiibvGO1P88vQtoagdw2aaQZiirsZqGO/yVA3vPIQ
mSgD2SShp185mVhQB2DKWuImf4IHA7E29Ly35p218x+DW383gqVeuytb9fycH2M6KhPNdJ8VdmWq
5r0Hi+Qo/9Gt26jZJNtYe+Sy1q4E+sjYp2sKu3qLScRADZjJ6f6shZFxa5n9sXsDs/Tdehp+Orvs
AZPbYCc/9wWut3OIDWaN9Fa9+ftbhn4Q9H/6Gro2VZoxJNdxgt7tj4NqzjoJuNO1rPGLfIBH0acQ
k8mz9Di35IEDHW3MRbPoVv2f/Da9VdflDUZ/W30dbQQUpUMabgO4c1cSrq/OhM/RJwlX3/qJmhT+
cIwHTCPzTlqJGjrRfzGK6CeMaStVD2PyiXZs2wo2N8NR0tkOLdro4vVyhK/uXjwa/jfC5DOkpBFS
HnPulMXLEEQ7DETh4clXVsMX9yCVIkwFyG4own0Iu366KYKgHqp+PMZr5+CgSde+Fphs51dui3E0
JuvdZLFzDfIcMmjhna73wRZhFqK7DfBHP/Teqg6fU7+674dbmPBX7r7z3HfMllCuoVcI02n67rIH
xOtDJzUOKu7USoOlPfKEwc5xsRhNOtAo6QKYxJUP/OKcNNHtJndhxjRaWZPZwk27KkJR1wdRK5t8
GLa9Y61cW/pTS1vEu0AaoHiQpqum+NGo9kK3VV46zerykjmfTFpo0G8dmtgIjHwcqp8m0/TxgS0i
uTtgrdjv1N5aUfvHzUiUTwh9XGtbnGc2FrLlNFL4b21sh01uxtwHnd52qneEtwcou9KXmeRtqzjd
2rG7Bjc2793wXVb9rQ30uAAsBnnk8hefbRI6Jygco1/HdYhmnXq6sNwGWAqS7c4hELhrlHpO58QQ
3kqPvOBKQ/jLUI6GqAuXE8/hyQyjkNW1Acn6wTUGYxnH6N3LJVjgMEMM5PJXnS1hXtpUlCzFoqlu
0/w7/aoYmYmg9mScYpF3kukEdf7voHsGa3grJxh7KEe/utJi+DLk+M5nOscO2eQ80/EJKgAS9MdS
IONrpJvOUUZ5uTsqKPAEqi3kNZh+9ZX8bRy0k4NhrPqjv4RYlcmGnab+GbTLuHPa4tioAk04qWl2
TuwOy873IZmH8iHoTGXbmH12Zat8sXiJTNlBYcvSe56CI+h4CXjZAiqkGq0zDBmMFNlfNNVnnuH/
oLGz9EJ5hUIvC2+NGbYC98O8snq/+HrGlOvDYd0g6z2d57Loet8SxTEaJBm+QKJHy3hEydJPLn+Z
MsaEBbjiO6hy16oSE+k31jCKQiYlsNFugKedNYltNL5cR3FdHAtDgjjimFK8xnEFqwac1PcKAiQ7
y8FQtS/6ZJ7XyAZi7ILKjaNQtLBgt7W9/9pj+r0Yih6yFr7PI6lkWAVZ6M2Hou62UWHigZ0nYn15
e5xd8ONPH484baxtcAGfbg93AIpbgDM/Bq1TL1sUIxedZDpXdoQylp0ma5MDhTRNpslAlMkI6SIf
utShQhSGDmlSpaD4YtRv6EkoeIO3EBGG4d5LsYVvQ81egh8Vf7NHO84Rdk1IPoFl4i/jef/pPMfH
wIVqKZdHs8HkdyjidNXBYrgynOdbn4LouAk0ahwUKqffid+9sF2tPJalqS9lG//P1k2xj+779jGK
8RVBcQfUXRO3h0zo8cPl2fxqE7AP0cTi2BmbAqcfWejoGdSJWR5BWutrMxXg0rNGW+c04yAOhyuz
QQ9Z0qV+fjnw+AdP5pfjHGE9ZFE19sNkGdmS2/luBAg2qujg1I4m1mrZIv/OuocoJGsbzEp+/s2Y
GDfAoxvVTg06yNOxRj5QUXzL09h1PyRpH7Quyk0y9LeX1muvnC5nF9Yk1uT7sBVMpBqez9FBviiy
9Z0zlLsM75j/5pPGTqPCnaWZk0WaDZ6t1JGuHnVjZv5GKMaClrivXy9H+fpj/ooyWSWm01S4z5I1
NWi0YA01D5ob3xuuPK7P1uLoq8GJCD4EmhUl1NO1yNsocuUhUo9tgX4HzKMbiKVqtVSyu6q7svzO
kjWKlhg58ORUSFO5/U5jSVUfy7HV8UVviYnm+7J78bTt5VE729pjDP2jIQuCEUjkaQwlap2yYuCO
vu4gY1RGz/CfIIBhdKOjm6pAsSx7dZsW3uJy4PPr9TTyFF5CcQg9MEfIvI9qqs5ZsCFPAlD9s0iC
h0y2MHksF6opoZrz7tTyog+1m8s/YRy/k+09/gIY4yBrcCg8y2i43e3I63IFP6F4hTXo0ndekUVa
1sl95WlXNsF5/j9GG09poILk/9P3YEFyavkBbN8YwYDWMtc5xu2lD6K9Cl90uC6x+uZnj0abL1op
msHV3/ZZfCWp+WpJkcBh40fbSQHNejrdaaKg9+CrytEYpEVZvmsJ1IHyl1xKV9buV+sKnAYZFAeW
wWPlNNAQoXtQFIVy1B5DVAqKdxHssl+x+yD0IxCfyxP51VcBlVV4z3AL05o8DRbIiCZFkaId08Z+
sAZ513bRviqStyKyruyXL04ZMBp/hZrsyS7EQ9PpVI1ejfrgmQg1VN2u664Z+Xy1NMdHCyBlMhnG
8PSLRFLgnasMnMwhLHP8y97cBoH5Sq9ftKjdCDO4Bn05L8nwNiXLkxk+Viev8NOQeZLWAfyM6igH
if0W90o1a4pkuNFUHxtdlEm3HIe/YzmyllakZ8sW07rGb1ANg9XpylxVboA8UhaIfR8P/j6Pyp+Z
EgfrwCib18sTfl78wzJy1KjkuP+AJU5m3ECIB3ezuOKWxLZBt1MkI1D3yKrGmKMuhTwKqeiuUdGO
9+UKCTsrb5a9GOqZ16RIxcGCR90qQRMmdq5ZTZ3PHXaWvM7w3FHIGswxa/yUkxVcD9BvYrKlBgK0
WoW3cHR1LIS7YamZ0s52w3x5eTw+ALCnRxn1LHp5oE0BCvJMOo3p+GrVBiPetXV7692za/9XG1Xx
Y9/W+JFRiW/fu0SDND8MSfItqwMNa99QGl1h6N/Az7CDA9aIaTnLQJPCKfPd8DlClPs9F7ICkUqx
wAVLvRO8awFSJbOWReLMPFdV70O/koFG+uoAFa4y7vUc5sW88GI0sTDz82GxO5H7hBWfxB+MWXU6
N0yjPKRSTjlTUYLoG9VzeGGRLVnveqi29xHWf9Gsyuv2R1+adHYRj0meZMra4HVjs3kBPJL8gHoB
Jw9dau/YYVZ3rYExPVVoyQKo4AJGDUqFLzDJjuTcK0GOmOLI0b3wumWP8bzmY5/Rri/P3vRMmQaa
bPZWkttSEwSqIdJVUjO346MDgfVylPHnfl4i0yiTJYKqJEjnlCiGDIZWIBkBGe5yiOmIUZOgdscd
ZwKNJ12elHt0W1KqVAkbPCzCg+cn2ybAy88pQhNSHdW1y9GmH0SrFaQju8y2jNHMdjJsYQqEDbft
5higDTTv5RzDQBu8/+UoZxfZqOlE2xrkGvhqxZgMW2OaXaNIASANv1kWJRzmprIeKtGiOq/N+mag
HWkjhhtEf3NV8M4isDnmJbRWz57+dmt2aEklPC51E459OrPgtTb2lc8bB+nzqviIAhiA8gbDyfV5
enDwngPEpqUUOZBkgzaMC+MsA8FzeRDPp4pv+RRlOlUI2fbISfBMDeMUlQb3ld5Du7oc5AOzcPYt
4xORSDyhpjXk2hgQirJD3on4XsahdRSjCVD1mz4ubHE0GE19kzstZxe+da7c4wnRjTzydpNL17bC
+bIh96F7TPuNtjXtotNx7ZMYhQZUSO86KZ6nDubxOMYOKAxRKZu7hr4S1X0J//PyEJxdPZBf8HiD
tQcbQCXyaVQdWYCe1lFwN/qCOauguzEGqJ7b5PVynPP55Gqj9DCiwscC72Q+9aQocfWSgjsE4qSV
PJi0xg20Cy5HOauv8MIavT8++EkfmMPTz/HM2ApiT+Um1ZxupkeqAsqn7VcNrHHEkZA0F7ZOeaf8
Xva8WILsqnfj9EP5BR+NDzI+mQrY1A0zbQNRIxZaHRug1/OsT9oZ/NLsSlJ5LcrkjMHyHXxzJldH
5EGORgLA34KRc2VtfBXEwEtlHFNqxupkbXRtEscdNdyj5plcmxFil8/SoMhXduH4Wz9vwnHEuCyx
EJdlEsrpErRIeuwM0202oZWuRBsUi8SXigUSJcFKlEJcOcDOPosUC2dBUh6Ng4quzuka0XI9NFJN
EUfPbDia/wjj+fIqHNfyyQd9BACtzELgPJ7uZHJzM5MbQxzj0TYqII+hReS//N+CTG7OrkhZAQpB
grSdI0DRDo/CKv7uCph8yWQFpJEBKzkgA1Cy9xYY5UicvvwZ01OPHIPJ+GustNPJSIRvIq2uiWOG
8s42KWc6GzWkSz1zK9wKriy1azMzLo1PiXbmdnYMyEocE+1JiXJ0BXYUMK4M2vRInX7S+CM+BVFy
rU/Dcfrzn3zPsBX6rLN4oV8J8/Uy/mvkxm31KYydNHUFJUkc++YHypyz4NoT4dpgjd/5KQDGzo4u
dbo42tTypeTOMp4U+8/l6b8WY7IX41hC2jkmhteDB0aaKXlBLff/FmNcgp++I8jMwRoalliInwzW
AaAgXuOr7egr0zEFnLZDGZa5w5c0WCfqCF4J5Ngvf8g4oxfOlSl8Ly75iFyo4mgpIcp9iNKCo0ZM
Tct/XA705QqGHqBi4wM/dAr1lCvXB/zItudpsbTp1Rjtu9VrS8t5cI0rLZEvV8D/kHdevXFj2Rb+
K4N5p8EcgDvzQLKCUimUJIcXQpZl5pz56+9H2dNWUWrVdQ/mYXAbDbTVsrTrkOfss8Paa72wtTgt
Zsj4ZZbPqUxlOa1xLnV3ehq47y/omJHFWakEMUx6efZjkMMk0MWayHP+lfSP2YBfj21xYJo+thCa
mK3IgVNoKGFAcIlpp81+f0sDoKS9QSGSZrmyWI8uyJVVCyLOXy8ctWht8mVIEo5YecM3U0wCTURC
q5IuLSLSsq3h56rq8lJBEhSgYQGdGyIYdq/QVXXMY+nmGy8Jc+QwYOIoSrxqwZWKRz++Z3uXnyHT
gA06tpmDfX8nvCqqPie1L6ws99ugJQnFoPIScao5c9kVV/F1hPo7fFpIDT9OF8G1fCzxfHNpGhAK
Iik6Gstp5LgJZUEOWt6Xlbie1z/pbeeqSXakPP2mmRf1h8V1bZhUyOlEEHhED/DZQXW4i9tv7z/A
N5zQQY1jcWHLqhQ3moCNyEvWonpdSXd1A7NOmhyJDN5+Uy9WszhOSh31XVPj7nqIDWTaefZkDhdV
L3/KE99VoJ/Wu3ZDQ/pGQzkpsaLTzlA2nez/vts9WPHijjLymLJqz4rbqHFLU3YVuJdAPWxMmLDf
f7ivEtJlyWVxV0lmnEuMqJSXdeBolZshZ3Nb30AmfIcaipK69MEgXs7XiLi8b/mN6+vlIq3FWY8l
AZru2bAUoWiMLkI3Xr9v4XVudlgdm2UjX97DQ5tRMpmrY5AdWJ9auKi/IksVN8ycubBCw+P2vsEj
O9VanAZfkvLRAgpxqQyaG48XcogcSZytG+Evea5fO3UJvYSTE+8ZYilE1ksNT1H1W0vx/fvLOXK4
rfkNvghjUpQ3qvr5DcFEqLVnSlCfiNER9/jGzX+wDRbe0RNqWc0V3pGY9hAQoT+r+yu57eGQ3lWS
v3l/SW9eMC+e2/wGXyxJKio48ubn1klE/7EHBnhTIJVkqXdoU8KeCieOdiynObYtFm4FlZifRsGx
41Yug/7OHD5O9ZFhi9krLII1niQ9Mwa75wnrxdosBveytiE8b7J8HWsihGSwqANyNiz42Jt8104f
33+ab1s0iNjmqA385eHThBY+KtNk4v4sUIKPovMCaqksm0AbmTexZTllcwxs9Ao4/sNf/bK5uA0a
P7R6PSCXzlTB6ZVPQ2W4ptI56CisYcuDmfYECmylPlWODrG+eo9Me4JM1GX6sSalpcVyoVvWk1oW
tF1TfFbgm2uYys213AVbv/rNB7uwtFikhUaX2sOftqtEdFZQX69ZYESq2oR3TWG4tBfW71t8Lq0c
7J6FycVhV0a916GIhv1v4yIGfS9PDj0zWNtChLIdUPlbSGkdOjL32umo35iMDZ2F7rF+xqsOnzJ/
DAA8jNAgMWepi1uhFLIp6WAi3IX39UP/vXKrk/qm2vvXxk2xSh7ak3afX2GcFpp7tP395gt+YXxx
X4xDP3k6nM47/aKnZA5/iITeswPdW3dWu+nVsEnu4LIbno7Rh7ze1fOyZ+wtwBpCziUsM1ZQiayt
QN8NldtBsRi4Y+NWwipskCizNVe+0I9ssVd+d2Fxce+LyTgqcY7FcrSu5exWQrNl8CFx9e6n4Nhr
fXWTHBpbthtFKwvKoJ73M1NgZrUyjdIdLPGIcz9mZfH6EmHKvCpmSXm9hnOYG8S3c+nx/YPyyuct
lrJwAj3IZCXV5w0aoLXU5KRa1lap0CJAOU0vK6idqyMJ65vbEsQ5GwPSF3qnh27WLKeKvpin7eDq
tNNkQBzWFZLT4NiQ19vP75edhQsIk0TupsnUdiGMg6GyK8SNXB5JGI6tZf4MLy7gHuE8qc4tfGh+
m6StqxiCbTJglWlHHNrrwPb5Rf1azfxJXliaPFHJa/plu7iyxWvrsdlnoh2eyyfJ1/ax/wR5hpna
8G++vz2OPcPFXQ8j6iBW9MF3Wb0Kqt6Op86Rhbt/z8giP1BKyY8KZMd3kO2vzDBcR0jER/LqfSt/
4pR+PcGFixBEYDiWzL5D8qpTL4XCsR7Mb2Q++kdBdCGf1IsjJ/j93SGLC++f1yC4SQW0XZlvFOss
MW5rBg7gyXx/ZcfMLBzFNEJomvi8JM2fNch8UMCfkOGSrerII3wVbh7swVe9LpExrEgZeVFF6EJV
iz+aB8M3cJbAtRzkzr+3rIWfaERBzGOTp9eoj56unhblV7J/p68U931DrxNlUEwm8R4kxMwNvZrM
TtXMyOp60HYQbN9HqErfDHCU2eE3uGx1e59sjk3Sza5nEZ0AbmB+n3kQGt3LcS91BEZe0RveWcpq
LCAb5uy+v6Y3Di4W5j4hNzCUi4vNboEVVwQBCyIKFFTskhpRPEj5jFg7dvUeMbWMcYRU79SAIaMd
NJ8OPKyRXDlK+P3fWs8S52CaiRiWYFh2ImokMcLvEMs7qXFshx9by+I6lCNwTUrHWgyjd1QaDxAN
592xAZm3NxxAF1q686DhspwFk2qaNaWo7aR9uvPuywGmCLJ51dVG2hB2Vdoy8g3HMHtvL+6X1YWf
zadRzJUBq/kMTbpttE/6MRq+t+Ju9t0vG4t9Nw9ATdCZazuQaudoEqqrbG/sArfaJ2vTRbzue/Sg
bRQnXctfxca2Pudf8+1f2Sp/fIQlylX1gFdI5ajtRqklP7VcUtMkv3vfyNsn+JeRhc/NpdJD4JJ1
9sL9GDxMzeff+/0aR9ckBwXyLIGD0ed3+eK6j9F6bUK/bK/qCNZdhgWfhEE8Nmf46m3NzmHGHcIF
BwzxFRTFBDAoJbXUXcUC6gKuicbMF2XI9NuaRt+lKiM56ap6W32MkpRyaKq2NTni4Pf3QYs68ASW
ObXDXgJgPiZy/0XSC21wAGIgmlww0/pRKcISRTFK1qOdQrOFRjLKJAIz92VzJJJdZgDzWsD7ygaH
CvjHktLDapWi8dWkuQrkZLrtMkigo6pMqWfOWrtSejKTeR7xssvo+dkm9CHcGoiKAzQ+fEsKqvR5
aSnNFR69e5L6qEciBl7urId6UiuU6XMsdncDilHv747lScYuAuEz3yUoCVAni9AWk5pUimJ/lVtS
fJbnU4EUblI6kJgFR2KYNx7r/ETZg3Azks8tNvqYgKjsJ62/8kw4RwOvexI4Uqoi3jYKApotMtDv
r20Zzcxre2lw4YIjDRreUjH6K7onwapPhFsr1XtbHhnGqmvvN5MRrLEoGE51MOIidEeHb1AyC9Qx
xaG/srxAhpe7im50r7/PE8P7VlfdMdaSNxYHeMcAn409MBQLF8z1IuuJn/VXmgEvkDK2DTT+iuqk
eey5Ql6aR97eq6CXITqAdOBUwbTRHFqCzXxNq4tAMJWrxPgeKv6NBoNnXKjbWCRy82R30FBm69ML
1CTP1ehYOf7V+QBDR9sLDhEQKjA/L7yYVZmaEDFnd6WM0ZdBrf2TUfQbp8+ae6tQSgi7A9QSi2Mc
TK8GHVj1gd35Nbzwnr2n98k4KKw6kj4Oo7oONOWsF2QmUgt7yhu7Boxb1d5JhFKlHQ8wsiNe/P4+
Xt4Q2syawgw6eLSZQXWJkqkgUBfCydCvYLdHDEbRMruvx2ONsTetsGkoWKoEr89P4sVKJd5uNQ+p
XSWCV26yVEkI8ZjgeH8tr6j9Zlpden7MgsK6rYnLGRzDzJU2b4Xwehj09g5ZUDNCd8gTLy1075GH
SzP9IYtqRhuQwEb6KEkaU3IKA8VpFCqGa7EKB1R7mhO/zpHK8cXydIqE6McVMHOk+0/IDyWzNnz9
z//h68cc9ubQD5rFl/985iKv8+/N/xxQqx/+0D//2zjZgcIBtZ7vtD9nZj9/QLPkIYF0PUNJeTz5
9o+///qxH0TspvgBNihoPJitmzkaTbz5DyJ2w/pAHMqGnTHt/GeuZP4kYlfED8Dc4TlkuAQqKdzX
H0TsfIvuNlMtFHPYexCy/A4ROyNWnMtfeZFA5mVQLoX74PC81rTp465E50qWaGQodcHkuhmfZnF4
khU9opVD8DmDpl8dpc+DzExbm/bn5VCcaF2N/kmclk6r5J/REz6r0+GznvufxnxltPGpKX8JRhQw
o/ZarmggdFL63UsnRFnHT8HU3zYSTq+zkD8Sa5TbmkJ3/DoE1qwEu9zzT8CSggSOgrXVWLu2r8Gj
GfEmKWAlCnDhbjHW614YH9QgspELMlzma88ndDIzqUVYJ/luRYgx5uG5141fkgYaAjWY7Em6lWvd
YjbXix2qqFu90Zwm6tB76W58qfqEbs0js/ufRzF8aq3gbJTRCAtl+WPUTdu2olzRmF8RBhvQc4k8
2xsM1NKNy8hM3LrsnLwIGDDgU9SmTlee2tCs443w6EOeSLe+jxoVkiBPtdLfJLknXfCwoH5A+Iba
6ZC1LnpuIoon+cVodQR4AaISPhTQvRzo67HsdqIUFNSbpMkOQ/9bAQqGfu7kBqq0KRFRsAVholTE
vJNXCracNDYyeI1dSTca4nCM1c2Qbr25Nic4smJ9ZwmxdKLHykYQjeAutiYI663Plaf1Kw+4RGJU
uywUzdVQoFQxCSPE6ePYbHO92aKQMjiD2NwaU9OvcWFd4xR+rmxKA/HCEC7l80Brwm1Zxxuxo0I3
Wm13OfmV9m0wS+hylMcASOu2DkZh5Q+KsIWTQnGZ3nCSQryy6kpwCrlB4S3xK8ccy2wVGUl8mnty
uVVjM0EKLta/B0hAdaiS/aA3+A84tNs85d+lzztwgXjKn4bdh+bh4IvVs8e4bp+q8QblvKR5dpf4
3Plv/l+/+dPv3I7F0z/+/pi3WTP/Nj/MszdcEj7kzz3Z/iHz3/6ZH24MZ6VCBsQUJdQazD/Mrdyf
bsz8QHBFpAEKFmZfmBp+uTHpA/6Nzh6jEoziPY8V1HnbBP/4u4KgBKR8M7ELsyfPzu9fD+Dg0vl1
Cf0taxEpCrOmxsk+EyQs3Rhh3jKt7z1fTfUm9DaSPHzqQmRP4WksN03lSZvYD0qo6cZ0pelhdhpO
6BkW4oBqWSY2TuuH1YbVtGzeJDlPBKV3yzEqXSFFOS1Tsi9hisJAxyk7Lc0ifah8rzsJBS9dS9rU
rAYGTu3KrPXtwGgniZk2KHZTqzkNe+1Oz8PHklO0Btld7Bgeh+UstpoHeo/jhSICiBgHL1wXJeS1
CK/pjAD1jXjaZpGI6DUUk3Ds5U7VdjK6Z7J1WlDxWZn4l/WcF8V4AhU5SjGPMndmJrH7wdSvrVit
wW3m+n0Zyi0RrlZQFiLnH3s61FnbBytP8iqnsFIacdmE6DghM/pvxUdixmafByracHI53jP9N9pT
GIxPMDa0a6uixDmaoHYzWL8duUYmPY2pFyNaqCGCXnxHLLaxhY5YD3qLWcW3RTgqNzoUhBPgeGiL
gvLJCQqj8NZPUDAwPLPVHclAI1Ku/JsEMdhVoGQXyDdDrDWUUrpt/T7ZAhsbHKuZ/G9JU6Rfksg3
bszMGzd63k8XGsqdrtBUw3kW1v06NnJhbZpdfcoM1zbT5U/mEAcrCVfjaGTSpGxgpixPTdajquan
SI8VMiKPsbFuhwnVh364DcpoYw7oWJAgoD+vVhd6PHQgW/wAUb9O2CLWfo4Go7lRjAGNCV+8BeOz
0vvIg+HGR36n1RiZMRFo8hncscuOBkVmDj6sRfJ1qiutnYZ9dd42WXytV9xCQl2je9sk1pdaaWDh
LlrllIldb5YYVLedJxb3ndEXe8gXOzfwW9hg41kYIlEaz5amMkHpkdnMaAir+7blzjamvl6pAjJx
SDAmH5/9wv9nBynP1cJ3fGP4VFUPfzt/yrOnlz7y+cd+uEcB6RxI8A3gxfDwgJmb6wM//KMgKR8A
jDMfg28ksIBw7A8HSQTIP1ToaFfLEhNef4R5+gdr5taZ+btA/c/Ul78T5s1J3y/vqBkISuCEoRRm
5HX+fIvkrBrRd/Im86RNLOlhTNUc4cembb5KCJocqZMcZkfPpohNFZMhBW4DTZk/yovsqJZQuC3L
4aTSmKzvqcTaotaYv5Xo/cuIIVOl4wlxvRwaMXMvaJhRPjGMol9rctivCqM5hsV646ExO84YOYgC
kfHkhZGhVcypTPsTHm7zTdcScZsD9bwGXe4doVRaPjM49uDEhM0fziER9aBFiULPxD7wEMyLmDjJ
bcFPYt8p4rx2X+zan7fmy1vybTMmBKmSaM4TTYdPDW0TqzD84oQ5NeW2DZDUFMWs2b5vZP4lL7ca
z0tlGmyWkCJYAEN2aCSypnYYe3Wrpf24aftGQWqs1hsEg/hUJyPK60f6wa9XBX/RTHBO0VaaiccO
DcqIQ1atoWx13UudJhtFRyiqYwOEb62Koz0zFM1TsssCt9Gg5linyrYLGVSXNfo74iwoq4KUdqEa
O/am3jenL7m5qfxO3SRIWwE67rWI5KXD3ddcBlOrrvEj5fX77+y5eLl4ac+qGmSaeCFgJIfPcNJr
nUG+bJsgJ/wlL8Xwa9FOSBmqsRQ1ThxKo2fHqRlfDZA/+a7sVUjXCUNb3Ym+6U/uqGrg7uAAMj4X
qTTqsAIPISrADFhfqSjG0Q6bmvBjjQ5lbRd1UG/bnDLtQ5xA6H5dDbKMbcQ7pdX7C1seYcomeDww
D1DMMCy9JJZqrNRTmW3bko9qGwN+rYsU7j/4TNALft/S6zc2p9H4eApvTCbOPv6l2/N0swIQU28z
nzl8QfENp63G7okGoOZ0zVT8HnwTd8HKMEM/EyksGOMXuz4pR+pQfrXNQpTWpx7VS9Mc+m0iDvHt
+yt7fb6wZBnPhHqMQi4ZE4aojnS/Lbf6hJBmneWCm2ThsQr0G0ZmN84NyLXBpbCoCbdxppNU51tl
MISNagh0gvtUWr+/kjd2A7RCMGZB7EbbeemaZCUUpNZIt11DVzYeCjjryMvtqNTKI/w5b1rCAJE3
TCjQOR/uBs23TEUY8i1cWOF5NE+PwrYP+qwPlCPF9LceHAxg1HXmvvMrqpNyFOVBEhAHlwUVvbO4
c0JYqo7c6W8tR4Y1Yy7XwwOmLZYDVrgUayPe9hkl217T600AC9hJmLXq1fuv6M3lEJ/A3sJkPbwD
hw8OxOJYeiNRP9Ssm7xXQrdSU8N538h8BR16u3klcL5BKspxXzIO6SJhtdJE29ywHrQiGS8Koy0u
+lTWbzK5G7+h+FMcQda+aRKaI6IIhdmXJVFMIPqa3I/RNp7gdoj8IFuLPRmOXo3ZlrpKUVC/SY+h
OYi3Xq2UgJRxG4LSuW0lL46VYbT056pkU+uSb646vRcf6zzUkVTmsPWuF3ewCzZjI9tWWzSfFbGK
vqIxS918BPpUrQhnxV2RZ/3l2MfMUXp6jpDuoFefoIekimfigkQ74PNDi6fW3rpLpMlcQYhpjU5c
IcztlIVmGtcwAKk7DUr69irq8i5cS0kW1zek5WSxtOVFEKlT1eTkZjIK7LYWd8GDFkmZeCOHM+UZ
iiy66uhodV3KlRR9DzWrrE/RNle0VeUJ+a0wCEWx7uRaTN0Q8hhxamSkdYdAvBDlVjRWdcnDcAwp
7SF7mahLSmab+qs6RVhVslCxPeng8tjlUuR91hUYO+1U6uCEAuP9vVQ1CppD3IyfklY1GjdKYrPj
40T+k5CRg3t1K/pMh6M4vfZ9qYvdMBDHczNvKCHIhtclTp4Nre766VCiWk3e39lFWVmV4wdGzQsx
Yqr3fgmCdFtG3di7MTg6zUlUY4ycyNBDBrNNbc7gjUn91ImBxF+pO/jE6xGcO+4scTwSwn1Zjp7o
+KGHlPDox6UjZIP0TfU7X7CTWu8+i75UTCsYY4eLOmnUyM6sbPwmjEWFnmJaRxHiCKkHQiZKyjMY
Dcjdxx7woO2VWaNT/mvzzM2tJsrsTNCCxEXZabxpaVp/tqBj+epxwGo3V31RtwEedrfRaOQ3QeFR
gmz6IdWUbTkII+rAci8FJMihZp53RhRG27FO4+tJzXNUhYJeWAHTlvINvPioe00U0jdVUd7qQp54
W3PkzivKphDXpdbTrSw6Mt+AsmznlJy1G5PSNKiYJlNOGzOGJFwzpy+Jn0oX5jD4Hwn9h5gkOYrr
FWE+KJAKBc9bX28EJBen0viUjmbeugY3OtNwY0M6UxiVAIoigq5jFoWuv46eb8DrHEAA5CqRHj60
QaR9Y7ZolBzL88eJQbe8SM+iNOaII51Qk7D3Q/LdL2rcWg1e0nCjJgXNMPg5BJ+F5oV3hVDztCdN
p0zSN00Mw2JSRXBmpUrjCCSUDdmbYgAcxaXUti/2meiYgS+MdqmJ04VvyIlPg2gcTgofula39aRh
YEKhEjbEQ77gtl0g3CtG6ksoUBs6gs9DmaC8WjXjtIYQsPgSdLDluaHYjpsAnwYUERWBxDYTaKiu
J08CvheYevVRl8o83yLngSjCiFT3fVKmQ2FnwTipa0ud2mCld7F1P7Yish8KdanYzn1RLRwNIe/G
DZQkvYP8tEztxpLqyI6MVh1WZRCkj/EwhvsknBBdH3sO+q4wjDRxDT1Vv6NakkEfVmf0Laa0qKC5
8LSSMQzehW/rqekFTqfEuJJQy7xHvQ7REh+DCOVjsUF6eF3otUwJRU6i1Db0AKl7NZeHx8hUmmFd
hEY3OdUoj6FTeX5V2GVACf1+6Ao0Ktwi7XJNcZKuibxzb1SM1h79ABpxAGZScKHL9U+Qz3+g6PJf
2mbj5vrzAszVg5CEwiO9Ekph7csSzM9uGz/9R5maSB+YBt00REMIWv5VhqGATTBG7AedztweVgk9
/tVto0ADV93MPkvTfKbB+aMMo8gfNDQr+NbMOTW3736nDMN1f3Ah/+i2zWXqRYZvyWOB+ptAzJGr
4caDxtGBWKR3Rnmqvlh+59mDbAXICPTpVsxDaSMrIDG8MRTpQyVycZK3Mv0d04Qkv6vy00oc/HtN
zbVTf0o+RX39ZWjLelf0hnCm4cbgvgDkbVapPcT0S7QgHW3ZK2iPmYBwpSBKNklsnQZBYtwECiLz
OPRB2+S1eSl4bX+eWE18r8Wx+qlKZ2Hcbgxbu+PDX5RZ8sXzW9MxJwXGd6/w1iqxp0slaC9pDzK5
q9NJY+UEYe3RjFKdTEZUV6rr6AL0VX4BlytSCYU3OFI1lowGZnzKkb+91aDRftQge90HUSUhCC35
/nk/6voXrhL51I/RBylKgP85XCz2WI/peZOgYuWirYn/jb38SYlUom5d8be5YFRnxZhljxMzWeuK
obBbD4Lbe6ORdLsnx7XlOK5OBQiDyNpC5brMGRevdXlaJ9TrTwMpM1yJEXL6jyJ/jD2/tueerKMb
mbXXK3PqIXwoJ1vOatUmBvN3vQ/EJJPU7sTTvMxV+qJ9rMkEyDTYW4kdmCI4Q7HqT0se5mmeivpK
s2plo6pZE6Eqk0QXXZEVF6OgZ1exV2VbL9Twu0nciOtAj9uNUkFLrDa6vC0iMdqRd3Yf27ArnFzw
jBsdvPXlOCTCeebn3R3UislplWutEwSo0SPuklxORR7vLLTqHRC++bnqybQQCglS57RheK3xTWK5
PAgu2sIK5w4pHHK6wGSCbDHNo8mJrZqTtBLFchJWcRCNIoPWYo2ccsN8tXKXCl61qi1zvO87Jfrq
B1VxoYXdtZmCuk2rXHZCKzQvUdGZw9DG21CN8reKjJ6WN9ZPWurFu1YN0NkJ5P5Hceo/4Eb/i5p7
oLX+3HVuHqaHv+2bKiwO3SY/9MNjKuqHWcIVLDbOcZZ8x/n9KFzzHWpJcI6Z9PxgnjFxWv/ymNKH
WfERgcu5WAT4j2/9auxBySRBkgYt4Iy4Un7HYy60iqnwzpxnDGhTlwJSTSHiMCHM6kY3vMJvnVpL
mnXXCka26+YjmUeuRwPmVPCULHH8wjqp5cz2e/4X0M5qW+VtNyDbVyq+U8eyclFDcH6mlZYwrqU+
RYBIU6babochgngJXvUqyPxq1YPHzN0inlI3bwdBuKzFOj7xEgGmojELtWiTgZGzvYKMakuG4Tc2
VBA0zMep/snN/h/Yrf91l/7My/Dnm3b31P/NeUievqEX9nCwb+ef+7FvqRPRQSa7pZ8yi63NKMkf
+5a2yQeS+znLpswtPiNufu5bQTLpxQDcAlclMeD6XAP/uXEFWf4AHTVISGPm95k72b+zcw9rJjM3
JjKYc7Ocmj0Z7hIvmpsGqbdfeDdp8bWPXF38GORHao6HRYWfJljnXJRGVmtZLBGqNhkDdfBu6PGu
ouITQo4r1XqQ/NumU490XJaoxuf14A4QyiFSgo10Xu+Lvo5H45qiliTcIBQZOOPOKldDuUEOwAid
VN1mG/kYdv6t5c2kVzQU5oaSzqt/aVGMqDGpuSrctN/zL/mdug98Uukj6zqskPx4hmCJTQAK0Nuj
PXBoRCui3lQyzbspItPu4L5KSRpVLQIwFx4x9cZ65sYgmwLic/iYF6Y80LA+tCjeTSNmjqDeFckn
nawQEV1bD3+Ti3B+XZB3U42eqWMtQt7DdRnVkBd52YT7wOxWOnRo1bHq0nKDz/Va+gVQ8c30va+G
xfsmDrIBoah94YnnpryjxOUKbb96cfDf6FnNn/NXrc58bu69tDI/1BfbTi1lsxv9yd9TpaEmoSsf
vUt93SE5ZhxDzh7G5j9MzZ1SwLsG/aslB6ZU+61nWn6wr4uucuKYuoJ8jGdriep8Xo+hczfO2mUz
RfXheoZeUbKoSIN99c2M3XFwxmJdZSfD1/xE/gpchZEusJzyR2olIsqY1vr9x7nc7vNLmyWBaGUp
AAiXXP9yoWRZI+fBvkvuRrXcB32+zaX4sS+PMXEtqTN+rPSFqYXDoAgSGVJfBnurs2GiNG7EdXpZ
ruXz4SI9Um5/8829MDWv+sUmATSuGSlkr3tJ705QvHJ8KprvP7jl4eXBMa2hoeoNTzVHavHeRL2V
WiupWA11PnPUzrQwQOqCjiPpQwBQ731zrw/X/H5mbNTM+veKsL5GV7sYFdnfD4G8ii2ca+Nax4bw
3jLCudWQepv1PLVF168NJsNCVScE9xN/F+Qtujp3YX9Mtfn1ywEiBISZ+iy5NfNXhy8nMiH9kwI5
2JeNFt2qUhA7geEJwZEn9qYZkPdEBHDzvroMRRA7SmFqwd4EET1OpQm2KD+mVfDWE0PXdQ4tAOeC
WjtcS20lUUcDFK/aV6s22QVJeNUF0eb9l//GUuYZReJdGujEIYuLIi0nfdK0PtxLCcJdseRUx0U/
njVTDh0rzMUvjCyW0pRpMViot+zdi8tbZSurtvWxu1Rc1fG3X2+uJmd0RZdI+FQ9qwY738tno339
F9ZJpMUoFckjsdfh0wS2S5op1OFe8aHvbuJ852fN6t+zsTi3QZ2ElieWvDE1oWbMkH3/W/iD+drg
Qb5YxaLHMkaj0NABCfd9Ay9BoLVuU1WR+1eWwXjaLOOAp1t4uL7u8t5M23CfxdU2Cp0pyLb/noXF
RdsMUZ4OY4cFHFwt+k5wjOnrOUR8teXkX4tYxiRGa0U9ygL7ai1vhrW+mdzQvk0d0w2fvIIbIry7
ejQ2vbsb7fFrL9rejemov4W1+fm6mMyhQUUNkKTycNNpAQRdkNeH+zZuT/wpdn2azX/hUf4y8Xwz
vriO/LDMhSCkdm1dUrDb1Jlw5Baf0+tFVMSeUxkoYC/gvqXZT72wgCSTEXl0R/fu18RtN+m2WNeb
/CK+0HberbF6/Hy6NVzeo36TXMRreUt2uwlWo/3tLyz0xcdY7MogjWofNYVwb+r7rJ3DWO3Ivpdn
H/Bqz7wwsdiWiSRNfRYb4X50qBSdjk+IzJW6MzW2vzIgkxndbJWsik3SuvOko2nnl/76mEb6mw4Z
ViTEaZ4jt8U6JzQEwqHXwr2vl5u+LdMHQS69p/cf5vxLXq0UsXKqE2hsPQOsX75TZAAC4ng93If5
zoMzJhHOxhY06OD/le35wtBi80iZYPUI2vPW6G4gyWynR028uUHBZIkqE54qmi8LpzgEWTIp3Iz7
i6/pabKWzqSPMIJ0W2NVupPDLLKbOYljrtoz302c1m7t634bnIpn279wxxDQU/G3qMa/khhps5CY
YEqjvZrXqL+nu0HKj1wxzzzgh2+OUT/mNVFFBuROlHN4GnWEJqbIiOu9n3XGUz0J3V6Khqayc0Wp
e4DH/fC5K7XpezH0yadx0pqHOlaSu0LtogtdQWIl9OPwtFJGH6G7UVBAqEed92jSKsY7Tnmq2mnU
lBetF4nfB18aHzs9pYCtF0lw0YsagsvjJCl0rEz8gh1UncDwhFyrt0kp5zGjYUJ2rWeaeCHrHl9r
1aRYDmM7OVx2SWHGdimOKjBrqx5q2J+lbOdVQ0JLTpnUG7qjwYVZC7pkTwMV3tXQaDGqz0llNLbc
d/D6hZU868DFQQnpUTtolJFVb4J4E8z3p9EUh5w/Mu5qR6mABIY51MdIeV+nGxwZyJ7mCUDkt17h
TrvaSwpqedZtrI/Nui7LelW2YsJgDCW/i7Yy1EvOrHCWBtF0USt8Ilqw1sf3z/DsjQ52wiz9RcGU
wV2NCcAlLpVWSZGFYdTtZc3bjcVNrmrfrWS0+2DHjfS7N9msZIB28TzvSESwFIybwjAO+sEXMSba
xgy/r464JHWOjg7WA7yMs8PuJj9AFXN2jC/uGbFQZT+lY3ULBTW7ZGyS4rNu9sq3fPSa2jFV8BmC
UgnoxQ8K8AE90YxTRrei72kY+1etVRLYyU0sM5wljEl11/pdHTnhoBr3Hoy9pQ2fb/7NM+X0ShiG
4nvT6uI3uZ7aL2Mq95bteZ2CIJA21My4t2ZRrsSpzegvR1p8o5eWBowjV6TRrqXBPwNkk16bsTXc
mYGpBI4RlWFG84sK8UrwMurDVVxkF36VNbRUYKDXNkNIMm63hIniETe7nIiFhYv6I0imWYPqua54
+PAMoayDpuzCW8EsxgvRLKC2kNqKwZMkn/FtSfNFN2rh1PRykTFyX7nxM//R78seiS4937y/NZ8R
gYfvkoxCnQt4lkav3lgEPkaRW21Z5vFtLMbFukwl3x08z9wKozhLCjHHxzhz7NAiU/ZVURh2Cwbo
ThGjUrKZcKkB0JjdrtK84dSrC9GZ8kTYW4XPnJ4ZZ//L3pk0x41kW/qvlPUe1ZiHLeYIMjhGaNrA
qJSIeZ7x6/uDMt8rMZRP7Fy2WVtalUlUMAB3v+5+h3PPIRk4G88R/KrCvNYnJZJHX6SLwy9WbT1y
LtYumoLbaSoMy01mdbLVbFDeO4n3yOjtGMEpkjMEQUikSaj+dsrpoIk7a5DEM1pn+1FUq8PrZE6w
Jje1JN+ktaB+LptpOyhSh555Dfzlcaadbwo7cah2Qm/5XJlr9zLq2/qw5VXygdtNOvdrQ8fLGkv6
6qz13DwMUFvCKIxjAnFgM9XSec3m9lFLc7xJoxzzky52UPVubQQYZ7Ri8zs4/+VT0vWdYZOESb9P
dQJ3kG4msAwmQtsW94JOR6aTisJS2OyB+HsT1dZHIc+sh6QfEbsQswmSkqk08k/ylLZ/rIsQwajd
NOKHljzq8yxkw0nOx1Gl18+iFbDIDfW9NOYvmWAMGqkPHFDUFeDRuc5sr2CR2miarfPYW7HlDjqK
dqfeiprU7otxOo9rDrgHtjZAYdtIltChNG2qwQbzGaqSazR++L1p/+KeAbtFUlUDQK4bKDBf+Yhb
rjbRqE75uR8zK9zBPO5QGcbD759yTQfGft5b3HBoyKHx/9cxGLCpnYSzrM5R1Eh2O4/6bZShJ9PE
Yphz1Til5ZVrrAeRvJdCt2G5n8uoclJa0FM7mbWHnj3o//6t/mbsFvkolZEDNiWef2vx9RAnWqnM
1bmaTdMHQad5iF+9R3f1qz9H1QSBd04yUitcO1eheglpSaJLzc641vU3iS5GCGnFegj3713crPnz
LuJzK8UGQiWFwLoLqeKVsVY6oHnoHUU/zm4VNLGWgn43utjLUBIFNHPL/MnsZSBnAMN2CL8Wjn2V
hOj0NDeD1raOCUDL2QxZQlkhSp0+ot3+91O4+7tvDo19bNzYEmlski3WlfkAYNdao2/r89zGsdvr
huD0qkiCOdfeY/bYz9jrRzF5pPSwImoaV2fwAH5/UtutPpv6kCHFnume0YiWvWQKSe2iMpxyKvKz
JUWW09CNf/j9SH8xFkaqUec1ZHTCqUFceeW6Tufxqg/NGcdUcBZ9ieCqSsd3ylLyL14Dj6G8sXsm
FICpzr21yaZJxb6xhvbcAP9y5iGxIEbfhs3LWz0J5DIdfJW0ylNcRjo3vHTqlEwCNKIKoVwU67Ec
15L+81w6FsMi21ueQqQhWBkiRu1iw21Acrwoy9QxxVj2lwbitd/P0y9uHJE1hk6Oby8+S/KVRQDF
rQQw7u3ZWsbNkbROtUkkxI7Wa89DoyW2LAzvTNovEf2PR4JJ3B8L08zV0iRKlHBvb+05F+gelFMJ
hOOwKd4sLcyRMBqUnFPC3Rwk5D8fLFBreAwNVLi4NN+u1iBb0I+D0zxbeSnZZjRAEdlvW+GpXdW4
uajCl2rKzTtP/RtTZG53mBZtDHiY+6b82bPsSlXsJaU7Z3090AubRo66Jv+shYtkD+LxiAsDWudP
dIFcHVvSGEMvgHGd4yXLXGNJvg7Dfh/NUL/801mEQ4c1NLmEiAOvIfJj3E+NnmgK3BtsLeh3I8gb
kYpf4WpzgFfIrkZXyDtGc01qxqh2kluyBQoeJoH2laHKSCCK+lwLZ5rhasCs2gFEMFp0Ue/qw3wc
LPNGSsZzJ7f+EJmtvUza0xCpO3/Dewpyvy4o0fXOWLFvHbzM/VD4aUE7pVeRW1yEcwLa1pUy43VJ
x/f0xnZbfHt+qlQbsRmNJkby7/tL/PSQQhHLfkiy+AKvhOXpcj3atRyD/arNEjKA6D2y7199eHyd
H5AA4jra3pWrB5oran+iNsAimeo0RilBDD8sPeXJ4xIByM3tnqxTNY92WuWSnWiyn4O4/r1p/Tpo
2ITYoKoBlIDtcvUOpKUIOWmhPyuVpYGmW7fjintCVaBeg6w2xHduib918HYxPiI+QBCQbL2d5bLi
+uK2NM9JKq6Sm2yy/LkCS/HQy1s22R0lnSd13ayRDuQF6TVBpjvOj9JC/TZw7//jdCq3MuKU6LDB
2gfTwJWRl22xQA/YWGcdUVpbjAUBkg/p9feTrP16aVFmBgBF+o0KMHfz20GvndgVaaSWF4DzExH7
VGJXZjaETbdJMFkD9j2IayKpwaCO6uzkrbHmdklDFLXUNAP7W5rTV7EBTuioSbLErqnOcGc2yGgQ
YJrNvVjUmk+0nH/aSsOobW1syHEnkgYwP9Yj84HgrPoIudC80JKud5Y7y0sPa8iSP2QEJfdoikJD
MhTrSAAspNNBHrOkBxsYCR8IoeXKydLe+ky/hDLb4KqQeqg1vSldIW+FJ7Xb5EsNDSI5JqsSBbtP
ooo3i5oRBKWYab3fZ6my2jB+gCGU22xx2IOC7iRN/VSIrfjt91P+N3a2A2oxJqjO6IC+pqxOlEmH
KGVoLrGljX5ridDDbgrsL2iuIXebWYj4REUdGll21KZ1gpK5yS9t9K4E+b6D3h4rJukXtjh1SjCo
O8jo52OlbpvSaKQmu4hGEd+segyLgap3wTvj/SU6pWxI5E3nGWAd1uNqX4laL0pdjuQsohWIIUGv
chMDZid3k+VkCaM8jMy099JRSJ6kcTZsDO2fdZbuNyL9iSCjaUQiKwEM+mqoUaHDKqCnF9HqrBPF
7OUyL514V9bWWVmXrnsnC/Lr4UUyDMJpGCq5osDUvX1eI5tyXm9LeimR63CFJJ7CTd5vIk1cfC1O
3qvG/Qqw4B5GUVTG0aUaTGj09oGE+MLSp6zlUpcDDSXD5Iy9GnuwP+q0L7bQJm4zm8+qdXvRrcKv
I1NxhYhOKNWsE2cx0up5Xob+kMRx4mYEDe8UDH919fY35BwnkiJuu56SSqVBj8xYdjEllkDrLOBU
PN7B1VPDId8g15nG9lKl76bl/8bOqbJaIJ0IlkHOXRsgjY6ZspnZhZRVEs44mT6ZxfcK/n9zae4S
zeTBiQDwu66rU3oiLupk6oAJDNJYujhIPlXS1ddIFQQxqsx+MxmKned6d7tqMEZpcWa4VSIq7gxy
w/39ttsX/Gpzk60AvEH6H8zNNSlcKy1tJ1RVfklL637J11fdrM96FH+OjOyur6evv3/cr9EkfiC6
96j1ktL+pXhvkn42UnQtLjA4Nje6EGtPgrl9IoUpvTOwX4NJ4I+ErtBNAF/jsn5r6UMcaWUJ6PWi
bdaXPBaHB2s2irtsVlenk/rZkyJlPpSD1Lupmf5DCuL9ICFiIBcAQhiyQ/3KlswR/cucSufF2Azx
WHakABtRbz2j1N7DHqK588saWvRrklIHqgJewLhyLiFpqbPNirpLwxZtQnFKFVc04QpWahjwvEYV
cgDwlTJ/2bRVEYNIICVpt2NWv1R1kY03RlQUZYB4uFy6zdaUuS03NQ0L8FE9rJKwxZ6ubLKv6DWK
kfBJdOdZFuCXEsdE8QS1Ku70lJVw5U4XX6RpVl8zSMbDSWo69Uh7dPJCmyBiY6loENMaJTUIuzJG
JHmXCY/AjTsz/WzV4wo5ywz2byYq/mrKI9135piqD8u4ql+rOAdxv7JBPWhius4ZCmO+VZoKNV8c
jfUpSvicPRHiP1lVppzRj6L0YxVRe+ljlH4rtqOLSsIYHUW6TZB9YGg9qn7aRCuk1gy6M82F8dzX
WnsytFEz/STracFbRjlSTnpblYKtkYII14ZlgACIJd4JgaKDMY50YJDpPNetEL0SAOczeXwaK22c
i+nTJo3UnDYtLzxYC8UN/JyxlE5a1fxEBDJDg564QwvEcUvEIJeauXHiekhGR0S+HYrIYU1wMOvZ
CCyBYhOrQHkgk/J1u+/iXPjcmgOsTZUqTXQzGC36bhSaVtOd60ym0qIpreZSb0tkG49RFSEtS3NP
r6Lm46ahyeGtEwGms7Bu+oPQ1tRLGhjvZbofxXGyTavJKxcKOj1yEYAoFjuauuojJ/VQu6O8FIZt
opA9eDW5KNMe5na9iarY+pqS0P0aTWp5otsyEfmirqapQ6DxDo6IclPtvJKj1B1VLT2k1igAMy3V
9MIdIZf2VJg18ZoxKXcWziXy18VOS4phVJ+Lbcz8oSZbLS5L73EE0O3TCel5s6TBibUUvvlN1WJn
SaJtdeV5uWPzic293uedYhtUAio3rY28c7ayS58sSnrPspigCFbpW3xMtqo8AXVaXzJSqLA6bUtp
hpk2QozdC4aS2fG4Sn4vVeV3k7aMzF7Ir587K7JYRjNOHgc23ucxj2B9GM32QRjW4vs4QqbVqXoK
TDhW65tFbGXLFfQ+/toOffyRkqWgu8iQiQ8boOba7vv0os5qHkhFWxduR1sim0A1yw9GrY43rb4m
AcRXyWir8pyY5CbEtHTavlk/1CvRPFOUb7rTJRBN2LFc6XA/rdR0Fvyaj+hbtk91Lotf2p5mW+7+
tHtqu87o7a7HSYeQddJO1pB2g5OZW+I3qi7ANzeoHqQ5+WWV1emukdJZsAUaQZv7VNqgL9WAlvEE
fU6/VIKp38dbFX+tUn1k7wu6UhyLPN0X2rqfKlP/FFEN73B5BIkkhLAtX6iiErNDG9XYsx4rmdsV
hW6RypLq1o2EnGaceKnXb61pDTfTksmhiSZ7ABde4uR9HrvzlIq3+Szq35LOrCpgo6PyUVS2+Z7l
wPJikm6atwgTrcU13HwfUv6tdy2xtkwnLfTxvC24+ed83qTZ6Qdr+7ZIuXQ/mlbxLabTh15hvWme
rRgFBTHqt6+GtqhU3CAtgmRlKoI1NmIvRlSdFG3bbK+TBu1hKdxNmXWwxHINczXqv+nULVy1RLZA
Bg3wMVZzvXUwbBjllcFUTkJMZAN+PGqPZa4OtBLBykbBz5RWmo3iiYZXGfawV3lqowe8tfk5joT1
Qym169Gq8NZtAeZZ3Enyc6SRknb9npkW3WFxO8JlhnBiGTT0dQo0fisySxYVKTwJdduKNv5LFrvq
hu1xxqVybHNOZo+Vmae34pzVksvaVaZNp6/6sZO0aH0nffOrIwi7EK6CRdrtR0fC1QWeDYLU5mt7
ifS+PMa9trd4QyfJ0kV2VgiWO0LsAQ2a9p5XftVWs4cBwMOp4JDTIA6AGeXto7tFV/J4LcZLTnAN
ryzXbpioVezlo6zNrlgbyCNE0VDACrquXGnNnK2zIyglqoUIN9z3kZifZDWjHWzWSDWJubG9cNf1
cKD1xuRXMJSrCG/KXR0UpTbc07BDrzMTMgIrmLv0UsSQ9TiyjP/ZQwNX2CS9iyRIzEUXsO++gGhn
IYtsD5EUP446ilXvJFZ+BaQx63u7KEQqEoHIdeFIVaGws0apu8gybGtjtuqP86C+lJbS3cEvIHo1
zXaO0lZpkCkzckpluThzaRQe/gj7QDegEWwH5VadJ67PAuKKBsEYmz4C+Q729yloAM4H0whT3qzC
vzUscfNE3iY+quSX3/EHf/U891wNVGEsLUQt1lVxIeOWW1ZL6y7Txmzma205aSKMDiqU2jszt7uW
b33qnx/1i5NrybUIZtPoLuuYxJ6SzpprbZv1Tuz4NwNS9kwiRTeNBNCPgtxP2T4IFpO1ErXqEgnN
yzxZ431smnDVCoL2+nun/W/Gw4agi4EaH0Dl6xJQAyweOki9vnQDlH4L6V0YKNTinQTA3zwFD3YP
iHBmyflepZjSKDNbfYqbS7JwxaFSg++kS/+0jUFHuw/ib4jEdpk5dvjbrb2KQkS1emo/5NwUTj0i
6dwMADB+P2M/grifTYAnMFnqnmDfOwevpwxGb21Y5Wj6UNtf3NZGNNyuHcNp7NfEq5x3wRTXtnD9
uKu50/UmjRadx4mOZssOrpqTeoLHWc6zMu+IMJP/+xHuAcz1AEnoA5pACpFz+qp2gCMArkZFd0Fv
rPtBwTNXmuwrncHfhf6fkeZBXbKnAX561lV8E2UWsoCqMH2YyltV+yPNzr8fy4+a/O8Gc5WGkSVk
pfKF6bux7BZdusFFLMQ9fFUdOB1syXlKnICjzZX9xM5d0X6nQeM6JUD0JlLqoQ9un8+d5+mtUdIK
UuuVrCyXvK1EyYnyeiXNt5o7Y3ku90eE7YGUNVUGe1Zep3IDmGw1aFxfxEL1iBm0+0Lst8r7/bxI
V1fwj/fifMEXplBpkBZ7+15ilyb0e7brJSrT5dMowbqca4SyhpBsh7FVI6eqlejJqFOFKo41HIZa
juxY6GHEqRrdHyGfu2/b6XGW+uJ2WLvBXVsxdqGJy59+/65Xp8ePV1WgEKLCJNExIV1N4UZ8iVen
LxdrM2DwWFvQJQuh5e+fcmX1bGWw7FwiBPV0+0EV+HZCenVShHIajcuKr/2YloLo5E0/OjlptxCO
/+bPc+T/97j+rz1J8T+3uHrFv55fiunlW9393OC6/9JfjKKm8W+an8EJkEai8MGZ/l8NroIl/nvv
CyJLx20CsfzOG/pXh6uk/hv0MO1//BKwV5jO/rszGx7SvR0bYhsWGQDLP2pvRUzizfkIByJ3mcSl
zHeKO4H9bq8/3c6Gui2rsumaD1T1DGxPf84XoX4hQ7KFAER3pe1IG7zRakoKyl2UKc40mdJtJ5Xd
wxDXhaOnJqQzg4pog93LID7sStXWz7XUrzcc+GVCnBovXPoGZC5ir/UHyRoWtwKfepG0Iv0S6Ur1
1JO5Se04qaVHOHpFihvoszR1mYQG7G6HVJOpoJdLghBXB0FMWRvG126wMlfW0m10q3XSMy/qChp6
0iGrnZQmzY9JKiiGrWk5sm7EkOueExBPCYGQ4rZbKTxmhIePpVRq35q0alXcn0RuwBG2keiPXaoi
1TbJ7WCPah9nnrRRxlAKGTxMxDggu4IpygqzRVoGiHpkvbGlJWs/d7Wx3S6yRO8hHcVf0oF2RWfY
Za4hglJrEBCrZn1s5lh9yaEsOkZFKSKHWc1f5HGNLDIaVN/aUnUzfBwYMszmm0DsyTmqrA2vBHsN
EbZUlt6QxMN9ISsdQ1+Uk7SQF/CqPBePczMF1TygBGDp7qabrzR2DudYLkkIDD1NaCg8rtALLXKW
OXRflycJxM9d1ZQPKmw632o9WaDx6fRss0WrhhzeKPuYUo5QiBcyZSRYjGasX+qlJ+ErT1YSDtXS
fBLX4dOStw3V1QqSZRiT7B+8YkM/d0gDy59LdVBid4g1wc404S7ShG6yp2mKXyMu8CDfkcVtJl1y
qbvrxUE8ddGo0IxjqV+mLvkCWHZzkIFPkT8Z4v4GfGYSk4DpHKOdZXdsjTRQ0uZozH3lz4iFndJB
OK36eBf3xQYaqCRHUgJdZlLgwgMrBt9SKRTrI/q6+imvBMigqd+cN6PM/9CQGba1dS7TgLzbNmBA
pvlxA6XtJlIGorJZz1tSx75ckNAcIO7a7LIyyQApZCbtfugXL+4GJbGzRNP8rsiegeznwWKiW1vy
Y8scCq9Uqld9BmQjLPLkxb0gfNekXrSXfnzpKpi8xHH4NMvrY4EYiiPSqoFIwjTeJqjB14iB2HIy
ftGXEkAAo3YrSfna6l1JARMRWzqTBZ9gzhvbgmJUpJlCmBXjeoiJHW3kCHq/gqzfnSMjXAbrsY9y
Pg9n2zlvre+9hLGbtVySD+weGm3I3bqRWrvusVNBEuLN61Ate9qGERe4FAwgoWIhCCRzpSWc8zj9
UlPJ+NSpELLE8jzLAESaKsh1GKTUQn6sxbx2GjOrXXOQUk9exPl+UJfSL0r9A2wMhTPUi/J1B/Jp
UMn0yicIOTUMKOpGOgRNMsZtlVmiXa3IQpSy9NCNGrspF1RsdVUovNZQ8ggmaEKlqByp1San01d0
lE2BXGhnJl4OkzhiOqPqKJVsPRnRCGyM3CLJI5XoS+gse1XjnhqTVKMRiUoM6Pyqtz7IiyHd7rhg
DiBxmzzyElShkISOzqpVCpq7takZ34mz2fvqqm2BoKRKz61vPKnNVpE/M6LhYdGS9mi1bf9xjZXo
mUh9Vh9qaxq8VsLtT4T0a64iHzqLa3605nl5KIpMf64ZUwY5jbo85GmiZy4dBVK49X39DI9GBHuA
sSG0MFiB2Q29m6sGoh5i08NUlsS+buAKwy0GE8A05DlSPuXmU+miBE4TArxGa2UF05Yt99O8SLf1
UjSrQw3fIrMtVYE2Lz01Zl0jYtCW6Agh6PKwZplecWbU03dt3HfY0jcvaaVyZ1hLFb2OFrppD1Fs
th876MXYwXpDyxGwPem2MAao+H66ix/+dIx/Zkq+qiLulxuImp3ngNiWLu1rN0gnQdjEkar547hC
At8mx3ntT/Fcv5jkS+yiic66VT8Ubb/YjUx6oBDVg5ahDbK0HlDdAEon8IySefr9i70tZv31Xmiu
UTInygPX9PbShdMd9je6AnyjaAYH6NuHIimRHdAk5EIM3VOGKfz9E68CvT8fSaQDPgw8O0CT69AB
rPIKf4/mT4l118SNYrf66IlDfixTmdpHhctc5aGBvXqpIcPvm4+Vn3fnqm4/5lWburq59Q+/f6ur
gObPt0JUUAcPQpCg/kBG/eR9wPMkismaskBCojjgoD/u/GxbPZOqQsvsMEkbgtQrB2D1h8K+tNsC
Pu04Ec55qt+hSDHYUZ2NFI3gYbRq5NUoptniYJ4hpJudrR9fS0TeyE5nx30f/Xj9f+T1/j3D0M86
S/+XwkrB9/ruBXne/weUSCAqoRaLBf3PjvHz9yp/ycd/HfripfrW/28XgRzgwS/pvx7H6ttL/bO3
/N9f9xcljLxzGQHAo/dS2jsd2B1/UcLIyr9JtCrQVZDlI8T5j8MsazDtkzADr8q/AGv6j8PMPxG0
7qBvert0OuXVf0IIAxbujcf8X+RvoBLeblqNDLORTplyyg7pTXvs74R7IVTsxgUgb57k4/5X9c68
28HA9uT3jhGuR+mZGo50Hz2md5MfedVp/biGkbf4pZfdz0F6lJ3O7Y/Zbf5SHNADox4mc64e1GC8
yTx6O3zUNfzIyV3Z1T39OB1ybwpVZ+TPFI4CoJ1P0VH22mC5AYDgtGF7g2iEI3jTDT7KQQhXZ3Ol
MA27w+oNvhioxzbIg8xdPeiMQ/3YPMdHxZXc/A7Vn8UeT5LbHBq/8TW/vIvvptqWfPyvUHWFE4gL
4lXzNj8ZYXsnH417PWjv1lPi6gfV3Y7FHfSrdLGWYR8UvuoJ4Xg0j/Vj9CDcFc9cXnf1qQzb4xB2
XupIjDNxYk84wertRAdztg3DLk/JfWHiydg6AnOX6AGYlr3QfzgcVC/3Mr5W8Xv7+8Hr3cg/p7bl
SIHu4jp40SuuHZ9oQv3Ha6ieFPINbhsAUQ9Vuz70vic+RLfLMQ3qIPeAiDOyMajcxJ/99rB5StDd
jK4UdKH+ubvp3dInY+Aqx/zW8GbfCPKDFMwPVTjxW/NT+Zj4W2A94on0B6qwj7NrOHlQHkfqhQFq
I04VrC5kzg6VgGNyzI6mr7xKx/wh/yb/YX1BiYn36N3OHs8OnoULDZUzedqxv519/b4+qH5kT14e
UCz3SzcJx1vjMbpfb1e3dUVfdBWH+rir32dP4m35bfvQynY92TFS47KNmlV3J7qdp91Rljz1h/y5
uVRee1heRX9wtIPhlnxJ+pDcTIEcZoF2yLzBk7zcz07qSXNRb1YOyejS8ZQ+Gw/GoeNp+EOI0KJE
lz+gxeNqbhakrvhRDZujfDN/FA6lSxGTlzW94Y+UP0NAEKpP5Y1yGEMrs6FUNe/UJ+kBSwwiL/UL
r2WfiPzs23hTXKSH9Cv7h09mj8ZhDVL6kY9qIPjpff6cnbJb+Vjc6qf6xnzKTgY7oLvNDsmxguCg
fyfdpfygEv9Pvu0/W/0qaThD01jrdSudVmf2poRdOLjw2jl9ONqG3fAOnfv6OgSpb7Ari0Nz2Fzy
W97qDK5wVg6K3XvlS/JAvOeItuAO/uzJDjkY+wP63/5oz47sILtDVSqU3O7ADvPzUAqNwc7+SD2D
nmjoNdzWkVzFN/zcM1lvBSsfbtT4WAZw8vPfYIOdd8tgCetH7QaZAQ9i4iAO0iD9XraIfx015Ni+
b1/LyxQON3mQXyAFXMI0WO+b0ML6cb2nmyeqao7wQXU7fjaE0efE1w/FjXrIncitL+bn+CQfpLs4
vYUYQTvp9xjkIT7I5+1Je4KQ2Z+Oxqk0wvgwHePb4ma7i3zc3XvEiusHk0+TaXMyWzotgebQIOAt
+37wJ2fPWGb2K/hT5+VzYf9RcSrM7IXV1tzeE4+Dq9jfXonq7dllT/LZyDGdzCFec/kmrz9ox/k2
C6eAmPdk3rXh4C8uHs6hIBB3Z2/kw6lfqfYaWtijcBN/xOLcxnnRbfEA/QKd5/vLfeMMv1UDFuUk
3FS3mz+RV52d2htvrIfC0fhbfrf5g2965hNyUUUAeSymJweaa7ipm7sF3esVKe3qINyvx/25xWn9
Gt/rMXIKdswjMw/ZJI8tcGhDMN5BHIre4tLR5shudzc4KQ3UukcY5qiOdJN7oqOQC8/92Z7tzkeD
g6um96BepMn6NeZGmFxOfZs8yoGqDS6RbR0yPtWG4lMbZo5xNj7Hbof5pZ86vh1UxUHgBqKdjLer
PdMxXDKiBxAlthwIYcOXJEdAnO74nhf+Z4Pp3+2jqyLGTKgrQ6EknlpPP21cZbXTB2gYu21YVuwL
kwFvfueaDiNgKkfHuE1YiYq7amEqQBy4zzkX0OjBSsXOme0PsIr7q1fa3yqHFgC7hsYsCiZm0nDh
DzhSaL0Z2YawDPr7lh152uJ+MQM9mHyuZpu0gw9fOLdi76HrNdu72eyXJP/gxh5vyOU68dt6IPnd
wTxGHFSdb3KUR17BFha/jMfisH9hH+rYmOjQju4TLzgJh2br0WLpjV633JjB6Cm26ew/woJednuG
HtWt+bvodIf8SeWLWq8OLUxC5jHZYXYWBrt/eetJhwxjGdw/B5LhKExYd+4lrulC141VZgd+62Q6
s2PY7YeR0RFeO/AqMGToNz2NS1zxOb0YOXvDr1+yM9/PvMp250Se7onB4G/Mp+SWXsp/uoNXceT7
mG5sSngoLpFnei2vtL6yLE7jsgG/iqINl1dsJ5f+psV2aAt0wWU6hSs4+qFknVNb5exc/IrlpDPK
tRAN4zhTOfjMYGBt193QXZH6BaJe9uoAzeDt/5wz0FAsZuzH3B2Ft1+MpD3YCDkHp4YpG4eKK2g3
5dojDcFmr3lIxRjw/rVbeBxdSGsP+3B2V2nwx5s15CRg9XYCCiaITwj2bnp1uE9eddg+maf5uDId
PW+NhpiPPxFEQXObHPpjuxuqqwfC/b7ShrvClGdhsKYX+11QeJ3zTJs8Y1gxuMp5zXkpBBrtvYgG
vPzHXGg2iT+/YFb2SR54+Zz/idwDIh5NQ4cUBsvrhPLNEOihHg7cyqkbeVYIG7A73ggPc9iHK3a8
P0vFy9v3SOxmXvLDMCWuipkXzZwm6HRHOEDNwNNkz2Dn7SZR3XI2hcVuyZwuIiaWcHhEXhegLOzi
dzjAAhyI1D9tn5JD7emrmwQcVyHinR1XXRYY2DfQecRqsTyRW7n9ah20w84EU/GTJJhDiho/LDW9
MwP5OPlC2Plh5Mw3UHuGgF/YDpSt2LuJrXACT96KG5Lg6nJEO0KYHIY/VI5h63Y/q4oATgRMZp+x
malN4QmhlI8ZdC4VXo5A6MA9ZjRgSz2al/lRveNMY61LVzqV7j7fDdtGdfIQ99fl2yiMgcPj1Isc
fCQfhmO7Cop9PpyUz6yMv+ZEMIOZdZnvUCLkLDHZyDSzHUZ2QsRZhDKcM3FRsC9wo8XAPGl/6Gxf
8REFF66YDt6l5kUIao61mt8ZvfrDzHYscQMWDp6ZM9jEpDvmW8FSDB/gMI4E/quD2xZGbuU2vsU4
Y54tHUzPgsUJZ84pmOTBZ2Jd8UjGgFWlMfnH5pY4sfabZ9+tqyPtx5DIUrNTYeqI7Iahl3Z322sY
icCpqTutM9mRi7KBJ/kDiuH82o9bj1eZbhN8CyCFtmTnT8m3+m6f6vao8aIF08Dpyb83noVLbgbZ
OcLFbu7LoMVRSVyF86kNtptNP1X35eP6fYEypPcHPJsUd6ULOTnY6sg98jHrzgJBd0NU4hXs4/wU
HwuySL4U8tdj5ZfH/BgfwZ+st9AQJPfLTXuiU/l7gre8+lag27mDEyTa5aXwCalC3sUXKGPTqO9j
YHbizkHrLHZ6IiqyC3vES6qDxk9DVFj5FN6ImxFSpHbpdHhFu9slEJ+0TrL/5w+2+E1w4v/D3Hkt
uY1lWfuJ0AFvbgmAoEkrKcmSbhAqGXjv8fTznayJGZGZk4y6+eOP7q5Sq7IE4Jht116LnIFxTl/E
LbXPBm2X++FhvjPddGt7vb/6TtATqM07FGk6/njVRw3VD/da6FJx2WnB6jeE7Jkr7+ujYPgxYMvi
F/Jn66UxXxZ0Ou4IxPx4W8ybIrBJJYzAhDpmzyuyLLbn+OaXEWOy74/hvnphfTkouqc+DmQh5VF9
At8GEQxAvL1KBKd903/aX/SnJGB5+Nn0c8TrmF+TX85DezSfiiDy8y0g2gTEnR9FbvQs0Yxvd0WA
iyTMFHEoSrWGHwWS3/CdBZFixG+H5EsFPWdA+V64+dHv0OLdGAG/sWncbvNEbPq9/N5Vm37xs7vk
LmKa3h22WjBta58wb0fVQG92ZbtJ9s43w9jE/Gt/qZ9D2TM4J/yi+sIPE/OJ7ZVE0kcYhiYjJ9lm
Dau9yMOc131z+AO7bfpdn4/SN8JTDqDU3YW7zrM30Rc4htV90u7XIN5W4A3Sr8x3eT+YidmEPyZv
2s7+9/jVKLR00G1uIu9ouRaQBHNjcro6r+bs9vy/xRNh6EjYrb9GjUhp8ghoClHU2pBzkV7KHhx/
W0UJ+F34xDb97w6z2jewDWwmultf1B/FPtnDL/awGtv597KlccPjRHTLcPlM+tXwhJw/HxkH3vH1
LTZOEEHw8KxuzW2zFa/REyenSEb8zD/lD0sU6NsK5ybCOoIgzFrIma53JKL3lP09VOgwI6CRPZP7
MJDzKfxMjW3A57BxnF33e+9qOFpe3hWXpubpgBpfg+5kK4JtcbjXw+q+/Ab8z0PEcokUBEV4Xgd1
YFx07cpnCRtlbsZDzoq1uGzxUoPL3zFAKgudYpCIzkkE0Kzh7xNLhjYZ3sXxlk1FJC2iOumYujg1
ktESY+chboIbtcV3sOikoUHpAyncDrAQtXxJiJEX4aBDEJ3gD+1t86XC+Dv7PJiDltdffSkQP4n7
dedHgw/Qd86Bc/Sl2bNeOKXJ707rNiO8Rq0Y35v6Y2DvarINHGkg6i895FuYYV+sMikARpmw4G5M
NtXvjohR2kLJ76f+hG8hcNnwL/DCBFLbeC8fkod0L2Js2yKsVzdkILoHbSiBWOzXv0i18TAiXZSI
Kv4ovL1TBYfK4t2KFWiAy4qVLc1JsdCuuSdIJdIsVreksIRf938SpyDL4i74kFJzSQDYAIvIaiKv
IOnkfttYqobwid4H8ZkIc1cv2uVPIt6a94rwC0GMgaM+RS2JyHSzPoYv4X143945j+1e9cf9FChU
OBwi1s6lxkRQPR0MakbdKf+y+DBv70Ni5Mk1sdgy1p9Cza44dPf5djwiisb/TA8j5Cf3/dHcC4s4
bO3PKPbgtuLteJ7P8+bJwgkVQfeybsrH7j793P0SbkD5Ivwb+rhe5hs7ZVPhArpn6zhvfoxc7gJ/
IEyVszH4D9QdpNuQmXCcY8/Y0Wpd+ccj10hYtcJNvRjtPuJM4Vdsrz1KWEPFsw/mb4XAl/qRV/cY
7XSLXABPxNHshEtZSSwnQlSe71I5cZctOknkGQiGk9UIpzRz3yYPM8HPiBgtfJ63IroxKDQQNW/U
0+qJ2ECU71RfEMSJrbFcfGkgBea28tbXz6F5SFDYYKbYkQ43ouOdq/16KLVn1BC4cxWlrBGL3m8m
Imks+eymZTBQIOq25mc+HTMQblZ/PEnPcK9iD2ZfOySk+gZee9zhmIMFe6n5XA7yrASCtg7nPxP/
tFsRRzpeSYQoYmyyBb4BYRZXYEaf6nv5nD4X9S5Bb8ZP7yeutzAiKiqZrlsQhNXMGBDdWV7riTM5
8WsmdJHNOEbbl5RIcdi3GwFqWjb588ww46EVBmQnUluSa+7sxD4SmIMimx5FiDgQ/4gQT/MbeavH
m/rABAMvJALDmYUb9rhWbAnTirw6FoGwjEoOQV2t3YmkBNV2TKqwXNixu/BH/hA9Td6MTRIlhwIz
A/kZ8ezHtxUWif/jtl41heiUM3YR29Z9+Et51A/INFCGEPHei/xp/QxvjHo/bldPBLI2plGElsq2
fJIeJ6rM/Vdjn3w2nqojVbXn9Ud+x+//zh6srbbDx/v2wSYkiR9D6sciegifokP5eTzWRyXQDuvv
ivomjR939VWqnMs22ZsEhv0dCTRhDKnxfiQkJonbtrvlMSfWMJ/ao/XCEDNhabfHafpou3NEkrvi
DqSRc/8V54jp9+QHuAs5V35J0UV9Ur/2h+IOL0RAq+LLwu1AkbOhNGHuur3zbEfe9IPR3WbfbPVj
c3Qe8z32HStO+ZzKm/aoPtD235N6+yLBTwPnn17Z/7O2jnjQjwpejySK+/8/tOMFSPX/btZskzT5
syEjfvq/4UuwoMHCDwj1VdX4v9swlv4fhtU1OjBg7YTSzv/gliRF/Y/OCIsYaRPTeq9Khv/DzK/8
hwF3UwaGydyiGAX7N42YKzAiXR4IfJkl16AwgqMQJPOld2sQseoN2PFOi8YYQSRN3V9jrEt/l11r
PEIWtj5mZrF4oWUPD4xZa/tsjgFHNmr+tPRT/C8JlV7fB90YGOh1yF1l3uvyfST0ACN5kiy4plJt
3+sVoVGeciHhZ96MAD0QB6zK7ZqqXN8kB1gi1aob9lnxL8UkWRiGCZldRL4ZHpxrwHW4qlpYAog/
hWWb+3EU0/wHSfHPLeHsRr+qd8IK9aqJzfqD5gaIRodMiCsbV8W9JQcG0atjeJLCPHJRN808u2Bk
bI0tUjIISILZpF6tOitK8+v0a67b2AtDg6ubZqmrZS2GSWmGYC4itGvKNaIDFIa7cnTUoO8SajjF
OB9NRDu2Wd3oW0WOu5eirykddkXq+HrZNn4EvXbwx+F/78uuMHGvX4Y+JohSOP51Zm0vd9JASbEY
dcjtGDg91oPkGUmLomBy15TGprXKnaKXG3PBZ1SV28RAipGv14dlk8zNDmV3X5fDraqhEVRah6Ko
tmkKtqYaP/ekOrUUBpK6uKZ0A1RwiSwV5w/OEsCewF9BDfLLy7dWQwaE0JmzT7FqNjtGJ4nc6qa7
sTjvPkXlfoNbsJDmEGv3R8e+mMPKtNF7PDHya0DNp64A1Kx5+/EWKO9sATgF2DoYb2ccAt30i8dE
WlPFKGbF5zFfkudByc0oaOt5HN0syrvnttPx6pqdJqelBYbmOSqqwOgytbDJZnpJjalVJxLuvImG
Tb2aReUXzrKmN97zndVggpJZDeQ0mEm+FrfI8jbvmHQLT2ldS74j9VBpIlK8+Xg13rtqgh2MBWfQ
CLCEeI0/Fn2qWxlXI4UnQauyG6ukPjYqPAtyaTDwBrzTZQiy89O07oK1nG136Rv1s9Nk5Vdk1RdP
gjTUndo42aK39zOJO2c3zeX6lPaEFUI1z10GU7tz6k7aDmhWeynCONtlKFCIzHr5uVjW+aCm6i3p
k9cX/9/GwOuZhSeJeQ0Gn4FDX69fCfZEHVbWTw7z6dAufAliqn8rFoOETG2RClb5uB1m4Cppk7X3
pQXXaVXl+icpVcwDap2SC1vfLVsuXMfFa1ncfjAIYvYdGyqLEO2P9TbmSLcH4IXnSNWj45woMTy+
sna0w6Y6wlBPbUl12vuu6Abv462+BG6zIOLJoH/AhYJeAb90+WSYWgczgRrnXNjFXQk//mdLSn+1
ZSjt+9TsbgSbb0w4T0NmT7BVqYJ85uqWGVOVadrILXNyxksdYKvMqqG0FFYFdY+mRsICFM4Nx3GJ
n3j9RBBTMCRbQkmAEZrLT4wqgg2gOvYphN/gIU5qyy2ZcXVVvaz+smLH8he9PGvDugbGOI03buwb
wwIYTGgY8F8haGCIJflja1NlzdC0qLFf0Wi4mpl/i2Wmw/IFcO7HW/nKUXF1ioCcqVD6MVgDyOnq
UY2Q8wUh7JyksR1WalydGUSlMv09NkO8a7TpzpqA4ytT8zfDjgBQB+B77Uw7L7J+j3JBY59J9ict
Ub8Nc7jupEb/SlxlbVdJpZCtZmQpOazkuZ79znQneYAzlNplmRluytSPVyVhezSYKF3lRfZrJ6Ve
yiSsryC/dUxQEPYXu62PqyKHvrqavm4NT03utPsKel/E45Li+1IZjttDnbSv2inagueTPKdNO1fR
V82zFFTjPl60d06kUHUG9SO4VZjmvNyezoKBdqxn61TCqLFVx7yhpROSUjYF1Sc4Hxi7pmL58UPf
OZEAh2ybi47PYQzq8qGpEcm1VpvOSdMq824eTWoVFujlAlu6r5YFrO7a1J5iG9ZjCGPkjQvxzpGE
RgZWKvD3Yn716hYCBFw0RjQ5J7Emb4ZC7Z9qLXpWQK7diAyv6JVf7x7iRQQINF356+sgzR+nv00y
IOVL7JzMZC2foB0bPBCpJHAmxVo1NqYt4s6TO9kLGI+xAnvRT8sN4pTX8OnqXkAVB8Mz9LVwsV8L
lsxFN02SUUmnHEpsr+2t6q4AUxxkgEI3oaW1B3XNtTtUW5ddBCR5O8RVvOvkJr5BvfyOsWXThUAL
VxGM2NW+J9moz0ZVW6e5U/JAJzQFd1JVD+lifOpXWfE/PmbvnG3mK+h3E1lq8JFdBcxM3upjWWr2
qU2YZWBYMdymdiXfSdpiBnm6qA+TY/78+JlvAhRBzUcWhjMT3KLXcdSUT+2qK5N96uTY9Jek/N7O
mX3Dab3eyssdhSOZKRd8JsRIxvWt7a3RKbJ+Ss6VVFMHXxuK3pm27KfJND+FVtvt4F2fD1HR4M/a
LgliRZUOdeL0DwUT3v4oTfWtoy7C3at3YqgFD6mLPJUk8fJS5/KrRFJHaDGUJbQLy3iXjhNYOGZa
mGxZ5CDWtMUPE6CtoLSnQzcp9In6eLmx7e+cdwjScQKM8xBP6Nchc1UpeRFVVXK2Si3GZMf9zqnq
8ZG0NfxmGUD+k9kqg8rQnR0Srxk8yyPMtGXcBx8fhrdhDTNhGAGGinkXkvTLJUlnFPPmsEnOhpQy
QwMzgvKlUSJS4S6PoVIXAV8PA1oUn3t7qLQbDvGKu1pYHyQgYLgh4IOFXGhKXvheHaL6aHTG8Rxm
zepWtQoxZgWi3ta7BuaHZNpNMDidmyS3mS1cy6AJneYz0xT2OQ31+W6Yx+4b01T1Ywaj+edhkWH8
6PP20K34wrHsiqekszvmjWJpM5gM5o5wYe3QxIbIpDCUIHUGeP4y2UH5vUXxW8nMG67krUkR6gTQ
ZFH8EFfi6hOVKo+XSpGLc1OFs1e3uRrYqWp6VeOMQTert6SM3t5vEmsCVRQ/IRCEnOtySY02X7va
itnSgkZEW65doEmxfsNDvU3HLIIyBBi43yKztK4eYzY580eOVp0XEzXzqDEOauGoxAgr9eCUKYtm
nUGTq6X0WBhTFDRJ93NKVPlHmuXJ3u6LfFvaXXJiHC688W5vvScZugXjG6zo+NDrKKsqcqkv1DI7
q0mkeejlMqHSVtqzXCOR/G/vjw4xNfyg0Kk4unXtL1ptqGe1UsvziiDx09RW9d/DkjYbNHGnIO7s
5FlR+2GbMNp5y8K+tWaQJpLiwxQKi6J1/ZUTI+Ldqnb5OYEX7nNkYCAgIpcA8JuLCklK9XcaKoxZ
RFb1E/1f2ia21LpRp9xSJHx7wEWyxsg45JEakzviQP4RQTSTEUN+bJRnhn+gmReyEaZZeWgp1+gN
wVX48ZK/Bj+XZlxkYpT6YDqj1ihfOU2kAPK0VIvyDPXJfO6NNQ26Qu6PvdZB4GJb43OjMNY0Fq3s
x2pKbWUG+wjdvXpnzfm6Y3qRzAZ+JL+MC+mQ1DORTTppGyYPo/sO8iY3MU0jMAp78dIilDfOMsxH
zazb57qZkhvf8zYGwIqzdAjROZYYebhcPuYl5VApuvjcISLypUutdst0OkiLpnWCUe2AGRmpfSvi
Eot0tYgmqncYCJQpxbZdPrWAj4QJ6Tw94ywZwMkV61CFoxykxjfb/LuVy9YvpHQ5pmsxPqSl1dyw
im+tlNAqoDKFAxS1X7EqfxyarlflyUmL/Ix/7D0GwDq0NOpb4z5vLQFPYZqGw8lsDb7m8ilLIVur
2VjZGU7inLrcPB6ztLYCFRLIGz793UcRuSLuprKb17MAbWxa8wRF0hkNiGLTWSHw3FR7SZlOv/Gk
d2IrZiEsHe4MIYADZeblVzmJZErGkhXnKYqsLZrv0VaCiX9nTdq0sTMJ0E83/CVZtb1d+qV/GrJ5
2cA7GfutqSe+A+3YjRT67W5CxkzBwLHhWqfoJcKMP3YzYUC41dOCNwo7Jyio4bmrI91K1N/eFDQJ
0ENBusTg89Wr4NxSQmWplak4j3ad3I3WaDImOJfbroqLnaMPAEJnJgM+Njdv9lXwmEJoLUgEmDS5
ZqhrOVTM2drLGeKsX4PR0mRGddqfo67/9PGT3qZiPEqDRV5kfow/XbcvZDmCCQ1SzfNQ5IkPhyW9
2VSl/B015QGpVGUjrb3kxto83JXDCi530ov9xy/xZiftV0fGpYT1AA6dq51URVxqh7p6niw19Upr
hLK2TM1/a/NoSEARRNEY+g2EpK7CTspAsEVIWn0e1TbZS4yU3qHzOHkwWzITmtrhrm/q9Ma9ufRT
RJg0mlhX+ZUTiAt69WmZok8tNFjdS2SYd8qQPndTCu4vVk5JWfz+eBmvxtj+eZgNYzZK6mzoG0bO
RV/6QkHe/KVYicg2Vm/UG8lss4DJfxrulbMEud0DTYLDyHdaRX+MYAL0Mwuqb5zMCFCuAzKSwtA0
lD3gvXjsgqzoW7BF0N+1wzJ+Uqzcccmd0sAuFztoYLGHPq2bb/gK/dJX8C2IbMGwiX+iCsNfr+xN
wpWT1nAdTkstFYdCyiQ/4ozch3lTbOwmYWxhmUboe5rCryKqJJqqdbsxoSXCWLp16i018VGhAOhl
p6Nvw65G8F1mJ1h5gRs0U/vAkbYP+WwwItJN2WeJANa3m8byVj1sN6mVSEd6GL+RgZqDpgy1s5pa
8JPJevrDdmLIFvu5qSh0MdCq6314tKMWCrjYUPwkl+ut0LDxkLmwbpzjy9vyz8oYBu1LmnyiRHVl
kfJ+UpbGtobThHa8n5o9w18Tj/r4MF3F2uIxRHk0PQRrBI0c7cpZq2FcOOhuyadltFW+fwGUNpe6
N4wVBI1LNm6KlYlJ6FCNXQj3AinQkhD25AlEXVV+1xUtiIrBhMNEs+obb/d2DVDXoOvKueDeUjO7
tP12KLVLYU68nFMywK3MikvDy7lxeZU3t5c1oOUMKRHtH+Leq6UuIcRWEua4T/YUgS0jGvX0kans
IdfzR1rVfKsSxqBytb52WZfmm6zC1LdKC4gJQ64YSh5MN6xtBbinkT3QZphurMRl0VBsE+UzqvSG
AXmqQjB8uRJ6nIxyYkvKKUsNwyMzA72cTNAPKwyYG0M578IG5ZFBin7aaEfuPj4ll47qn6cTTNEY
o/Etek+XT0dSKJYqM1JPuT2nh8GCgCKJqFEW8XpLe/XtXohuPZU6DKrMNPWV+YYPdW3rvNROJBPF
Vh+U0COMBWJTq9F9QVh+Y2GvGvuv30YKTRCHdjIENubVAzW6vgjU8cCF2e2vS6Fre7nV6kdH6UD3
U0Xw0qVYRWOfkRZpZaSgLcItGkWM1WXtfCMkeO/zqSmggYLMKPoy4p//Ee3EcgbXBEtzSiYIRCiA
G+gv6MZGy3rdKwervPG8d3aWE0/526KnSLIgbuAfz1PLHp7UxtJOGPjwSFzIGapm5QHtm+LWSovb
+r95wT8rTduYciTdJqK5q2uG4qANSxBneOgq63GlMOyNk/RsTpHpr/pkPcRyLZ9lKwVGlOfKrnFa
1SVLXSjUtF/Uil1I/9aCrkKdXjKUAtFz5ZZDevcduWMKM72Chvrqnpl5EddrqCunaVT1TzBVzvdT
V+X+AuH91qbXuy1QT/AgWE2fPr5jYqXfrA4i1JaNjDx9nKudkMiYIr10FGydqm6nTJ22rb22+3/9
FAoYKBZois3fbHEe/thvw1r1bE0k/WT3sbJJbQqoXZxnN7b6nW/h+AqwBn1kkwbb5VPQTEmdOMqN
U0et0ter8ksLufeNh7xzdHXidViENKpfVMEuH6JIbaXY02KcFDM295EsRTt9qMqjmZby879fNYR/
oa2D24Fo/WpvlgxIkLbyqL6MQ79GTQgca3FrdO2ds0fNln3h9L0SoV9+EKlXbA7trJ8SAp1gjSwr
KKCMfJ6WKTuCrJ3vKplOtdY68o2lVF7tytXpM4WeAlkQW/Im70srtKVGJuFPyjA7sS9DmBr6adFH
3/OcU7+JcSqaK6F3cEwYS4fzULI/UblqDmaR2D8IiZv7GjrasxKjlOiuoxJ+l8pOeo6gkH7s69wG
hFpaW4ib6Kmn8ObAkpanTIsuMayY8Glk39d+KRXGgJLCdtXMpC5At7a+c1Y12mrNmOIEJjjf4E6x
2+8gHSlBSolhH8vRNny0isoNNoh0dEGegnGNtZ7bjdP2xo8wCa2/nWZsmYhbtRiOYmgItbs4TlQ4
WChlQq001JWvWJ3ZHNucErqb2K38XddG66eEHBC0uOs87RKkSIGPQ7ibM6+GeOui9yiR60Ot08Or
wqdQ6+7jKoOnqtegody3vW79cGgRQzBRd8zcyPUE8ccKpwQ01V3GQD2MEkfHyCZ0K51kBCFfKv1d
1oQ1s9YUy1t3lkvr6zJxLDdDqzL3DZcV4J9FI1YO87Fb/S6f4XlpKi1/aIjEgrqFPMBrOn2FS8oy
2nOfob+5aeiAx9upmXCnsKiU3+GkCoOe9li0LyeV9Qu1Rfs5omOQbgjrML5daT40tPAYnK6HEhnK
YpqzTeWkkKxAfdniIddYTnaqPISfR5YfIH5WjqdolMzfzpBLu0RLq0eRouyxqkqxH6Oy/amFhR1t
4IWtmC2WRhXuaDMcXmCCmhmaCM3+pW7WKQt6pR/+smfb2KXqbCgwUrXWzyzO1ztt7qBarWuL6TAF
4VvU4/oSFR07WeKHRgGJsxkko2EeC03ZvT6uAKZp9C9PbdEH1jLr6m5JSbaRywhRaSzmdvlrbCTV
cuUiQkMs0irQ0pWBBJ2aRjODPGrYfFU5j+TISu9s1kIxGteSWpiHC5Awvye4qVpPSXKVCR551c52
3cKWEAuK0zZN9Ls+kuXMGxdUfz3dnO1Hta+ZyFOs+C/ItbR+M9ujuYXgFoYRytedsa/Wtfr9sSW7
rHO8+mA8PVAAumcwsF3XxqQVkTzKmMDo8C3IXSzA25wGKhQITDuAdOC6/KHUb/FivhNiG3TaqeUL
1RbgJlceIYcaB8ZxIzyZ9mTcN0nYnJ1SUrPNaLS/GwRCQYEMUFDQyPPqaWAuJdfDXVSo+rNtJKWv
2jUghIbcjytpH7JKS254xuuVoZeIFUf5C/gp3vc61xjaUNWqMutPmTEmDxn8Xb49pparr13kOpmu
fCIcuVVwfu+hBg6Z8oHgRb0OrBFBAYQ1FCPRrpW6kB3LbhWpqy8jvO5srbH8+fH2X4eX4iOpCtKj
FJtgXEONxlodIGFqxlO4NkFrk9nP6RKBe1LaHVCgGymsep3d8ziRuIleJGVPCouXHq3RS3PRRmM8
Tes4bXUTSrMcNOtjXCVMLOAZXIjtCh+e1NbrizSETlqZ3bDVVDet08braV27Vpw7Pi/e+CWtRleq
CkZQk7S7d0Jr8dZhWW54w3c2BdCCiF5em2rXsAU97zonNpLplKkLCouFbj8psapw2UtlpzYDKm2T
dgvb987OaCKSoepKGxkM9OVSUXlB27cpp5PTtFBU2JK0G0H4bUCdMn3VM4j3r0+CwBAixkTyC630
VfQ0ZnmPcEE3n6LI/JSkakMPNDLg7XQOkb7cYv4Vb/9neMFBsIXgBwVssnggCVdf16/xRIVqPnWt
NPhxHEeu6bS3Mox31pDvoZhE9E7x77XY9EdwO0IvPWVzM5/KvmG0yFigcZnMT7iD/kiKfuvyvvs4
iNipXbFlynWXjHBNtqJEnU9rCv0dOJPZNwBB7xep/knhqbpxm95ZQ4pk4GmI0ij8XaMXq3mcpnAt
l9Nk62gONHq1raxIefnX5wLvgMgiC4lIIISfFwlCaUp2WEITeZJ747uRD0+OOv6KlvmXNY83mXTf
+yTd1DBHdJWdN/DeiPmTuQYzciosSO3ULGU0F60DVPk6PVisGr0hIi7o9EaYfsYk3ISlNntWXEYu
4tuaW8sGfJ/ECB+vwXVmQcHNwVpRSkSWA095VRNzklxqy0UZTlI0QodgpzASSbK9k5FAubGpb8oP
4lloaAooJgKoYOkv15uWnJEkoT2cBkLwDVBt6UsTh+ndVJu1r3UVUAV0513dGSGtdpTlMOtdHYRr
ne97IvHg4y9//3WwC1TqaQPRA718nVypACjq8Ug9QIKhSMX1AtCYHopYn6Hqo/bUjZUG9B6knhrO
ulcMa+PBxtjtkqGcbkCm3pS6X1cHARpx4kXwcLU6SMcUkdVLlIfBVx/lkQkLYyaUdYAheKYKh6se
F0ydL3A41UUyPqAJ6gSNnRLLLhO0F3XrW2tfBA4dXNeWMvWxW3PbN2rIQBENzg9rrsL+CK2xC/Bv
9oY4zjZ9Xk03AELiRS8NIHRg1BWQi4Nmn2GJy3UdnGIcJUCgJzVfGVKtHO0h00mx4rhH/iV2Qrha
p/aop/rp4x3V3jvMjGUIO4VvoR54+WR51GDDtKvxhOlggkla1i+AUgmPZ0v+rKG84XUtnIWT0SxB
p85ZsBTIAaah+jysdX2ujNTyJUJCV4/kJKAWDNdEphh+O9HqtuHVZxbB4eQaOlSTCKpszWaEKcM0
UPZxYhh98sHeFFw2uk4JQ9VxOxwVEIcbzYpXvzb1ye3bJX+SVLULmm5ZbsR1b22MLgR5aejT/9K0
azBJFvfAZadkORn2km5XrZpIPBPjxv6+XWUdg0GBVAwqEGNdQVaWtkK3JzHXU2RUgwvJLLyuo1Pu
m36SbpiMdz4IKWYQEbTxRAh/ZZ0gniRj7mX5NIDjDLp1bLa5XdzSpn3vg5BiRrOTVpqiGcL5/eFL
I5qyZOKZcgLwYkNKqzWbtXae7EIZ/I9P6Fs3Cj4a9K2FuJ1FB+3qjmea1dL/aKi+j8oOutnGNZXi
uV6MA2oI+o3Fe3sPaW0rAMKAYVLge2Paqewqbdhpp8zMYOeJFvh0FrO9lxXqe2GfyrulkqtzLq+3
aizvfCZwPDDUwCNprF8v6Cq1Azl8rJ0clBy/dLAxK7EM1QPyTp5jWdMNS/7O/hGUADQWnJ8i57rc
v04v7b6OFu0kFzLEN21iBYndFa4qmcPLxxvIieAPu7RuOmEXM3ZMg+POr3v0ijlH7ZKG1im2o2PX
1CWsJG0f3fUVxSrmQXTry5z2KEvomWR/rnpQI96kjJntrpNZHhw1BFNeIR/qDr1O0EsOZGjUB+xc
hsu1KqHvSOT0K+Xa6KW1GNDYdbrSMjmuk7+6qVMzkD8UiBg3rT1CAV3O8HtGCcSeVCnKKUXlmLAC
J6ojVWq3gw5hc2Z9Av6I71JrZ9PRaTz1fQJMcYkqqr2EqkDSIarqrAqK3qIfhLYY/HN1M36qp7wy
3Whi4ZEoSkuEk2Hy/susFG3eW/Oi/BXrzacJ9YR2Y6h9ClMFnM9fU6RjhsBm1KDfRLhSCEe6BQx9
nfBu0dxJezgnNQaP857Z5NoiHR7k/tlIgeJTc1lGdYeycPZlIFD/STsahh5odAfXturwZVmQZiJ/
l8fYhXRYOchNRTgVx2NIKCwXEJO3LZj8FnC/48bUtBRcTt7rm6ZyaroMiQGvoJJRcnUzc5qfkSSg
MGesCXPUWhplxyHvFeCMVfZVGRbpb6wDBTjGwKB2QIhqp2Qrdl+tzanbGFUWzxtHTYtv4IOoxYi6
p+FWyyohChzFX9pGR2vPNBO1RA/YgeqtaNfuhfLtBPId6NRnWZ6jYy9FedAuUf+5k+31m2JJUxt0
canULJLeUnTTp9UMbKCecKCBR5l91GFj/aVckyZ8NCZnhQoxmuMHKYWx/UYK9Y4tYXYGPIUD2ol+
wVWspFB7rpmgWU9l0rm9ZdY7uNBtuG00abtwz5CMyhXPktMbV/utAzCo3gtULVNMaDtcXe0mMap8
jiXn1MzgTRc5Q8hMuzkb8dZeiXFXCq+iIwq07cos1/oaSmPVSyfCs/6gO2YXqKiGu7bRxD56jbci
4bcGi+cR/zLmKRI4/crhTFUYQwc8SqfaBrccVrCDjp320DFkuL1lr96YKx5Fu4uBJ0Sy8dmXtlEJ
GQ6dW0s6JZ0VH2NHWX2FiqYnWz2tnUaDjCx1ok9pn/Swg/fl76iOCmSoJs1LzVq6oeh1hdhGyIWw
EPgPEgs4BzF+ePk6dPrQg0I68tSu5uL1cZM8IX2wHJgJgGhNC2FhYWpqs+qRcWjNmiInp9vt1+RW
TeC9gwXwEy9Mlknf5iqIUUopSyI1is6TJGWID64UKsMhvHFt3tlofDBJDwggJiGux8CoUrfJZPXm
SY1j5nu0PPa7RVUDs+7n3cc7/c4HIZmEXi7K7yABr1Pm0DAXqQoH5wQFPSxFUZl5dQzo/OOnXIGr
XjfQFGUUU9D+ksuJL/4jViqcKbPHjIkeXY1D2KOT7jijsrrFBEOj4dC4MMtY9ddoUjZdtRqeGS/S
jfbhe6cILA2a74DBidjMK2uUNm2WaVEbn8N4BMvfWWV4R5azFNsiQTwM8IJwk2pYSHRFhvplZZC2
PnAL7Bc4+xkR+XhRhBG6DAnEoAtjJwzoI5N2HXY3GYo2IVoF58hCQxw6JSdqtupaG5UXS2Gi+XU+
9PKhayKEIf/to2nS4cttSolkPtej8ZFqzzOCQfZJUszBS+hZuUDVHbfLiq9Zp/2aK13yP36kqIpc
fi1EA46gB2CCAldwld6l0iCbq5hOb9A3+ZUDBRaTDV1zivVcAsEQNiP0JKrTV65pJCoSWyUosRux
7dvTzvgy2EWQrwAYAUxeHkOzGpwk6VXGgxFB8/Q+7Q66xPTBx596NUUrTvvlY64qRKsJ8CQteEzj
1HSqTPhzLUzH0ULn8cmSivwxm+32pcjBwapjv3pkLLCYohrwULcmg3/IED0uTWrfSMGusKv/vBjO
iCXgAlDCuNqEoQuVdUhk6SSpZrXlx/J7Xab7UsRxfZebK+xxjCR5SVLA6RQNOQVdZDUltZmZRU5T
T4mm6Eby+d5iUfYWdg6Up0xP/HJP2sYJ12icxYiLNgUZIyl+KOJcJEDgs0FGBgikMga9Pf0CQew8
1vr0X+SdR3PcWNue/4rLe0whhyrbCwAd0IFsZlIbFKmAnDN+vS9oZt4RW6La8y1c5fJOoqhGH+Dg
OU+4A96XSUzMH1X87M0GCR/LHP51YKR++z4F4sy1CF7vv1bhB7LOhIkxUA+ul3YpDsdQ8S68Fd/7
+2evBZXjkqxQGAAyOTtQwgx24xiV8AiELL4Xqln4hmdmOa2iSkpFMPISwluMkt2gU2ZU+Py82yhi
3AV2GSoxckRqY50sxr03AmgRw23KSLOleBSjVeuPxoVu06++LkID3Bj4LXSrtbM4LoW+oeeJGT8p
U2JezTPjOWFKgiuiO0oKOALvFUNobpvQj3baRMIQTn22U0UDQwtdxbGjEsuNqMNh1ro6dqw56jt7
BKhw4UX/1a6i54zqB9M0jNHEs/s64Xbbh/JoPpYTHrEC5iX0Q+XqSoVS/xZg2fYlHGv1pQjS1m2k
ltxdwxomoS1VL1oZkHW1gj4O/aJ/B1Vf3kECLkAqxla0u4yfSFdz3AlqPFqPbQKVUsuH3A1UAUUd
bFEu7OEzssaf1yKJ+96pxaf9PJHAbakKrW72H0vRzLxErlGRU5vBgUehr6quRUirwEaqDqd50wRa
tulSP7gGN4DSEq/ERjFy5NmkWrDFHpZgk4fhLqMbcVt1MsJPZDAPPQbSG80aRBARIp8cYLNtGR36
jEGWPv4+sP4cvhmV4YimiwDdmc6exdWyDwsR+ZTkKQE8sR2M0NxJRfH6+4ssW/j9G7kAvcg1DXDn
QEvPtriq+tIoDGLyFI6yhdlyprn0PZHlkszpUpr986EI+IexCNuAIAAI932QkeMon4TAT55KKdTt
qhNlV4jz+lBnRbsSeTe2AjnVoSjr2hWUUdwZ/ojepdIhmkj4WgVzpl9DtZRWZqY3rhHEKCkrlr/R
GI/dBeJ8kUO/JP5nd4d+P/A0LGXRDDgXNaF1mwZlPsdPpI06gGc/Sp+zcaxk2xr6AZndSKuuwVaU
T1rHUYxVVZJ6fd2MAGTUqYPco+JlMBbhYfAnJDcHTMgwWI+zW+LISAdUm5PHPvStmyErk6MwEofs
eaJpscrlMryFVyFC3cccHXRtp/iH2PKrzJGKFs2bANPrV/qb2FRHQcQ2aWm6S9xj3bUwInQMPmKH
hX2GZKTVZ3e1alYY5LaThEZiO3YpXXMZ3hQvr4Sy99i317mUdi9itdiOR2nbX2Kw/ep2koIR/wGN
Lon4+w3QaNh3cSzGT1ouhWtLy2q3pCv1NiQFUsVS+m9R+At4DlA8alB0XhZY+fvrCb7MPEwVYog/
OjYKVRlh86QyPFFrayVP43ihEP9F4s9IcxkAwqwgAp2j14tRMOZSiluUOxqZxs1kWri/G9N9P/Qh
ys0M/HF41yD+Zik2VXYsRmj39HnqCxdyXunnlw1bPwo3AFwgLWhJvF87n6jheyz0TzRWai9HNf2+
MAdrXQ7lToc8tCP/0E7QBkS7MIPPVQh2O7LAr4tdjWCppAUrceJVs0ZpIGcumg1t0XgVD/Mnqp7s
gnrQT2EIgCPHA2gEajNJs5ad80PFZAIsH9O4RQMBGzEDd23s2O0h+ysj/lfaatfl1/yurb9+bY+v
5f8DdjeQS9lR5IkfK6jdR1lRC4evTfv1nZDa3//zb2cb4w9CGaaftG84LRd60d/ONuofzMdpC1Oh
8bIsJ+tfVpCC+YdC6fDduMkgxWA0+x8vSMFCbY3GK+fTMs+nLfevvG3+pJH+E24XtSs6MHziUjHx
Jc/7DaqsAn1RynIP1Xp6MnO1I7Tp+fgtTbHuBvqA+xKcUBy/Axk4zBTUojsKZbnGPQ19y1LHNyo2
k5VvqGzhgtpX9GfFsOeusdZ5YYrP4+CHXwa1be4toE3fGMElqm3o2BZKZY7ucxmmQO5aKoRTG9f+
LtKHqrLFWkaWxMrnY94VfKfMasITFpC4uuSG/lmP/eyqEzoZD3o1WQGzSNdyhyZkG+IuQbC50ZQU
pc0x+lwPXTfaWoeFVA6h+VUb+Bag6Ut+u7QE9LyUIpNZdMBPpt73aYRikHk9TLP+BRdK8+v379L4
RkIio2iQEMQhRVg2FOebSeNP49hHN4VRMTZuRtHr0dbhU81OUVd+0MlocMO6crUkmo90t4rDbDDI
Z4V9+EXsJBZX9AULKbTgGVESbHz1wnSbRIDVIFRNhczpXB3B1zWCo8bJtI5HipfZwOmPKZp8Oye1
foCvlt1Diy5faE36L9A0mFibnTCNzqzPuXaS/XI+murg76xYkh06WdBqMi3v0IEORLcMeIjmFFm2
XhbjLo66rLYRr6ieJLkgB29k/OVGI0PIX4yY0NQB2FAJh/S1L1bJLbo9CbYSiKg9+n2GD0oC1cye
FwK1bahj81RmpvYpLkVj25Q8aQqt5l6SfOGpB/OyNebG8hJwiSufZq8nWpm/MyDPO3Kn35etPiMC
MKhfoinWZGfCUe961LU1sxDrBQrDeDUOIZ4G+AZdG7nJqKybOb0rE2dLsQi/mLhvepI4yC9QrZPT
OHb+y9AlSmfrUys7gZE20DlElEf9bsPoCtHNUAuZY8fmcc774nkMWvG5CsPpIQoy/UR/P7Rrk19R
E5VkYsYPqvNFAQAsPKlOrNtVMUgoa4fgN3PBNDdqOtVeFWPpNwl6QoCv+4cxz68jUIvu1IPqiPA8
fA17k1586OPySN913jb0IHe5pYe4MCVi60h+Vr4A2sEfMhWmo1ZKwSlLuuATzobDZsAn0QHQiBC5
MiP6OdfJsVOC5Lh0+25SafZ3U1RgTjW30UYNLSwVFwk/XOG0fRC1OTTrxjymFrhYEfy2O6R8Xj8Y
+Z3uFyXt9E48cbLWp1DWhFUG88rN1frZmvAVjGZrOirylH1LrXy80tspPPoMGr/4ejRt9ISksomZ
7KHclRyRXsoDe1LUR6TeDOyQBR0B37QN0IhFpYHBQlADP8zEukBcrxkBk/KaSj41vJMMnWqTY4xI
rketcQqGMS4X22b1i1XJbGG5ZOswvHLzUUJcnI6MU2XTEdybuPKHAYeULLWbHBDsLWqeqxjT0Mzw
t2LWOHE14UfrtilYBdJJ2L5uX/KxtpHvTf2LIV0nwUYLsW4hb450+gYRBOpX+CEV5Hy9wsX0NlY2
RQbNO7ML/0GLHF1BbDo5QN/NR+wP58gBZ9ALp7x+zceHSslXY+bJxXU8vqETso2HVRzt+3K2Owsj
guGml/foPLWJPRKWSgwMD3kcrRB6fh31NbyRCXj1OuQVaqPrrlwL7TqYerTAu/6qKOnzJStQ3rEW
eUm2DlM3l/eG0dwGbyUyVN22LW6Vwc2ZxyeWN3W2Kp4SFA8BdkTZ2rc+m7hEEZw7oB1h7aglDhus
DIG9QnpFVmRdG5NDU2Bdy3uTrmf9pqSfGMBtfOTbyt4LJOSF4VTYjOVcSpxNp3Zfxri5b33wIxqm
UfBP40Hb9ZWyT1L9FeC1LSe3kfZtRJ0kEgAkSQx2qlsT4l9YdJ9qMk9PZz4JajiR8VkaBhH5/bB9
UnS/xL6zgg3Wu6Wl7CgtDkKfRY5c0GtSSwUBSuE+FPGeDRTVHrPSrcBb5wkmwKawokwG2lTfKxGC
9JV+o8mV4Eht81k2MPmY1as5mp4YhBzTWn/M0C3gt8dnS+sPXYo3AkeeHA+Va0bqEY/H0dYVEHyR
rHybh+FZzOXPSoiZrHab6+ZLolmFIyj3pTKhxmQ+VtGryG831ZEI4vS6WjFL7a4nHzmm/LjcRWNo
bQ12aDWMW3mo9hXDTrttsNSh1GiRZJTyfpek170QOxnwGRMXy2aWFqdUVxOIwZxaIaoJluBJOZtt
m1Zfy1rY9Pmbr3RrZrWHQNB2TFUdlMnsdJQ40fH49Ngkc7dJ+uwqkt7KCJh+63/2heRQ5qCu2+JL
qGGhkcIeGt4YbjPDPBpyvh2zuzlYzzl0pre5g1Gg3UJZLCa6EOYLtpQbaRgdiGUKcvpWbftgvw/a
POQ7NERYmSFjjjBndJoK38SPt6q3GBZH3PNYQSBerUDEZzd1hxmkOV0x4l5HMlZhs/Um67lTdS+Z
yHiGEel2oLxyYtr1qyA37tJudkz/LcavLT8lhRs1uTOZb4pxL9aunJUbUzkUw7qPP9d1eYiy6165
z+MjjrFZ/pw1RxFo9oSLQ5MF1xVOd/6BXbi1DC97i6EJ1ObGLDcMq0JDslFGcuthp9e3XZo4nbVO
ldhjhAH1wfyitdo677AwCjwpfsy0Z2qCQfNy5M4yK9sb/l2kHFoBwzxlLdF0w6aI4kZF5lsrxE9W
LE4vme5fd9hGa/mh9Fs7bVfa/AS6Ry7cFgBHCM7e2szmCsqlK42YOATaSsWVW+SwmgBYde6IjGIu
PQu4E34VMGtFPNz/VrVPeunJ4luFrVJ1H6mPA1rl8zbsMU4JMUtCk7txi/Y+F5+Vh0k6JdAIusZT
+LAuvTdLd8x2IlUx7jflPhNvp/S+FYdPieCWPDbVQ5m7hyAxzF+tZC+AXkPQHCFu7asf72rUekhd
tnJ8O/JHzicH5Q9ZqA4x4BedJkAUvsiJZgdUbxnfG81+zeV0U+kWaWIHO2XVjNgjWy/KsDVATU2J
pzdX7bjrCVWzvO7nnR427hDuC81ftfJgl+lVkR1nQm5tHsTu29DRHqDP0MD82dX9S1ZtpXQ7MFKf
a7xdhsAeEExDiZcG8tYcMxfN3W0GUUgQrpLasqO4gzW9E3W6ybkrVsYGDq1dTA3H2r1Wn5LAdMwK
/x1yahUMVhbnV8nQrtL6EA2j2/bMS2jNwjReGf39XCCiXa6kNLyZzW+9EdtGt4q6bVZWnFV7vP/K
2OskZOitq7Bas81yXJya5DolHxtmFHuG/Ems7qwMX6wodXrSQpC/hRa56A8IeeeU3JiJHZogRt9d
499t+xACk0/5fEP3etVEaxDhtjp8S8uHSt2iG2ineJnpRzl8reJPcxKtOn31Qy11+rP+eOfj+53O
dVaXUINZaIigIYUw4FK9/lCdathUBwrk5v1Y+OzYuB5SF8KAnLqRVbG3ogIonZ3LbX5dg0DBYsIQ
+09VVFuOJo76Qc9JWXrEsbaMefrnEjkhOCdt96zFEZYxQttzSKXyU0IsKQeUVWtBl+/4ZFSagUiY
1zo4zOu2i2pczht1Fw4i+gUd97+p42lT9zHP1ErRU09qBNEt5ZPZ3tWFvAMCWdvzkqwhE1wP7bq1
9Cs6Rl+iZrwzI59YTMieclxz4k06rmqleaDydgsjxw7NKMtdII2HPExEJ+j9rU9igi14v1UyrG/E
wBGqapPK34xmbjeZnuNCgp7qcBWWQrEWZ8+wyGGWt/woZN1RXyydPk3ig1x+kRMFbx/z2Ga3wZQh
aqo2jMN4kklMECnxK6NGwYVRDu9TSPl9eZ2m+ZGO7krBa7fBO4a+btfi1mflsWdxhuiWj1xG/tDy
JIwWY/B2IiTezG3zZV60KYXTpL5mIVKSmn8DgbvHTRG/vHB6koZh3WTJZtlMXY9RW5JvSyYKDOH3
s2ncSQ2julmx+5ATML4vKkgqs/8pLMq9Mt5K1TdQflKIK0Lx4GMPY5CA0iG51M+hOP+xFckoGRE3
cRGAAoaNCNMZym8WkXaotarfx8bwZPWz6Ghleqjr7hP55nxMpATLo3yMVkMTlOROBs48RS2ug1L9
i835r7oo/z8aD6OssUzZP+7D3JX1a5tOf9sO/9iL+ev//tWJkfQ/0PIyAXhDvVqQ9f/pxEjSH8sY
Dka39L0Zw/X+6sTwL3RbGBkuEB8FVAxR6C9te50eDd0Ua1FYWiZrqPT8r//xTkodH4B3f38X75at
9E+4+9N3FEUW8QxHVMNi6Se1Mzw0MBst/+yjHMdc9yHHUghyLSl3gQH8dRdcGiG/7wv/c8Gzrl+G
b3ZKo3T0ZhENtx73ok5Ez2yOHqOpfPvhSfwyin+wqrPgLQbSEKZiMHlJdzvMqqvmtA00vEqDYNWP
b75JChDJ+1qZ7Zm0qW1REkHB7MLV37++/yzxrOWd6pk08YIKnhgPFGN4dfqCU9TkyE0Gpu8kYi3F
gu02wUJlRHQ5uzAVW3boL5/m2aRZsUCS5pXQeIKpbsxi06J+Aw7QDoJp34n9aaiMvZHobi1A9SFN
ubDgjzbRciN+OCs5woJKM6vCm8aVdd1dpdftUxg6+SOq/+GFiyxT6V9t1GXJP1xDgH3VNnPhe3kP
O1AlpbSGzVRfBxaAfWzYQ8qoC8tZ7tavLnUWdiNIAxZ1zugNDAjniYzK7G3Fl23O5lMKKNX0580h
6/ddfq9Bus2ySxPUDx4g+L73q9RnYQxnacB4OpU2vXhqB2Oj1cE2akRbS/DUabijeJSYuhvql4T2
3o8P/t6vKKa9v6hpjUKBkFnL+JQ0ZrBcOlobocdFk1dGHfGkJI2LBvXS5OTXu5Rhzfvr9Zo4kX+a
plc+l3fRVyz2qMVSHJae6iPifvPFffnRhc5iTeLXsakkSuVZgmEXyn0m5bYyYfTJ9pmJaIHiVEK3
ltBREy8GOBriv9w/cN7er08bIFgMfl14mKAaTvQoPefHIjyGd1EFc/uEbeVu6Aw7wSnQ7T/7+i60
06v8SHYy7uE3ffbjvRSufBwXD8mV1jnNY3zShNf+sBiWEisD5Vi9FlfFbbo45SQ4sWsaRoOAm9Y1
P76JY689mqX0lMJ9Hp8WC8LPpl1haja6ZrNtlV2DyRao2+ilve1v6blJK8kpDmbrGJsGS+5pq3nC
3p+8EXdj1VF83IDrXbFqsTVyJw87vXztN5/DY30F5QeC3ba+sm71BccLY328Z9S57q6rU4XNKaUR
9e4T5f3G7LH2DPbFNha/+6PF1Zf0JgppRLv9m6oSMK4E6m8X/7QNtk7xvsN89MI7/dFWOIvJSExZ
AS1L2cNahFzRcgc1wvzap6jr45NBv5tegJv1sm3y50icLoStM42lf16us5AsKAwTklGUvW55fUVa
C5Ll1hpNOfkTGBJa75h8158iSbJ9wkrflicsCjaTr9ntxTf8O+Lu55BmnuuIJjp8/gWb5pnqXqRm
FzOL7oTpopGIlK0/24g6wXZ+Sgdx72eVsmIWsKMJTd+9cTXVp+ooJXHV5Ch/9oMNdR41CFeORNFG
V03YdBBdvCqqbmNctAILT7tA7neDKWGLiiQgZZHLmdi5WOFcC4KIq64gYinbSods6MCKD4gINBD4
a9y20+DJmAD3iNNDHEjeGJnhGsQXVmLd9BLl4XVDGzZmGk4ZqJ5GSTtOueaacVqtFSDuZjW7Ezgi
w8iuwj4HbpC5WRTeFWGzDSScMjop2wLXAV0Vq50tRtpVXsjXFjgQxtKB+Ulq/x0o7Z9nf3ZmxWB3
UrWiaelH27h6tqzgzRQYX0XdySi5gxQsenk7mUdmoXbNEycOXzjEPorpZ2dYhzFQryW570l+9YZa
gZubeIMqpAA+vdXA2BdsxbZWLsX0X5+ZTODfxzy1NsdIFzPfq/INS9PQlSvZ5MupiXvGbYi9VhPd
hjS455hxi3FRw+zXuQczzvcXnpVRzsZAwGVULU55ghcyZqhpCi6rxL6UDpA673vtJi9uL0SSj1Z6
dnqpiEU1ilbHu9wrLWuXNvWD0Ibb5aHGQGwT4djX6UmTOKl1eT8HO8v7/ZV/nQExzH2/0oleSdKU
erzrTWtfqbILfGbfWAKZwLQv+fuSBv3+Umfghv/sXPPsCIPIhnogsz28CJi5+OLO1O7VmFo5aB5w
SSEziuyynanV09WFSy7J4i9CFHPldwneODd1Dj5Z8nq/3QvRbPvDrWlh1cwIoZWkfUQ09CfsEEht
Nb5KMhmXgjSY5A8ufhal1WbSlTQi5VsUXAdr66flGusVOy7ajIag5dtKIT6qKSEqSdqlO7LPUuua
EaVU1Vf5jNltOnhp5b+USnFAuqAJEemxmAEqsSO0W1lfm806UXYVCEEMXWZCEe4Da5iTocTQxHfC
rsdgY8vglwEETWKBKCuORNltyJP18QsdkQTBQJOD2wnnyh5ulXk/lG9qekJxFs2uvt/UFh3cbSBu
RwNfjy0mSeKItzRRUYg2OgmdgPOsv5+SZwXp/2zvq8+aetvJ99b4VKrfWvUxy++AoibKpscQpN0a
jdc3nsioU9pkCUOqjTQuX7rBlW/cSP1W6JmQeYHmaeFWYCjPsJkBTenTPxRK+dCbE4VIHy/IJAG1
B+U6qbv7WK4PShGzrPlKglVklZXXWcpWn3DXQrBcifp10lmMyNywr65GeqhzrNzpdbvpJg9hlSvV
ZN7y0Bf5JpqmbRpwhvK6t6W6j1NtHVro/ZvjFymgW2lOd1YaVnajmN8Qb7idGvNBba+kovaUVL+3
lPyIjtPn1gr3RkRvRx1ssQm9qdFXYVq7QaZCoEJ32hJW0tR8HgRzbZHlZAi9lDH6OSLEV7SObyJz
2kzzRMxRwT3Hm7nKnSjmZghNnqKyJR7EMLmPK8ObkJFOv4YRlCg8MJrqU+N/i4Jt3a1T7GT7iXm9
MhzDzlzFWr2BcD6v0nywYbJtq4CibrSccc6Z55u7QZG9QChXmTyfIGs5ZsN0Ce0UO5g2mr5D135v
luYNhNttDjGq6hTXqqJVGTpzwHETytu+Ke7SkZFM37sxcDbwOp5vFQO2xP5YLbfmmpryvk2elGRC
8xJEiWt0JqlSfJtkw+cyL5wgF9fWXHqG2nlp2Rx1cL1THEPMNsarKTK/qvJ415XHCp5vIfLSFAkd
bCPTj/2EbFC0GwL1NhnVYzfpdzAj38x5tOeEcZUob8M0XU+admjB106nCsGjuNJuenE4yGYCMkH3
BvH71HyjZNJW8AsP8UIHqb6tHp4ybGg0TdubbbWPuwS97heh9Hl/x5swUAN7kROI+5RZXvSqWs06
COkINJ2tiM9EVhu0rJNHJ0mPLp2THwWa5ec/lLHSZNVqIXedV03e3Ixbs+pdlAZWEc1EbSk3vyGB
4rQ+KZU+7+ik/z66ftfY+VV0PUtFDD+dVaNRes9UMscP/GPQ8oJn/bqIxSul09jPqaM2aEWVV41W
2EV25w+QFkj4RP2ugiIL2t4xgspF4ctBo4+5SIcGe7vqs8op/G0MtpDGsZ2hzpiasZMAiFbz+yZ/
EUWynS8IVa4sH465pHJGMngyhQ2mTw7YA9r+zapjgDJYN0F/KvPbxOhsy0Ra6T4bZuf3t0D+oCw7
N0OZwx7Phj5IPCXM8cnb++kulZkivSzzSlTebRNDARNIdB+MzjidGktzLHJWUQePMN10oyfmzjjg
DK2XHH7ML2TlQOaGoYi+umEEfuHw/Q6A+8WzOpe/BK4VzqqW1B4wIA99Ms8QWlcMhk1eP7fqrYiX
+oybblQ6iXxTy9LBzIE+5+1B9tt1NhhOHQEeKE+RfOzDPQNbU96nYrWrSm4zY/RlGgiIoU6flZbt
9tZVpVOl/qYRAxsdSHdEj7mBkxokmCT6OWJjTN36EJ14cINVAKJk1WiRrWuMRYgYVXGfYeSK6WKm
NLaofE6zb0sJoOmiE7UQu0ZmO4FhS8vQT0XRtxYdnzhVtq/C8AnChTPIsJQ0aMnTTctEWk6wsq5v
ktZLQ0+Or1UZRbE5oX3GLhRGZHijQ/E0lu26QArNBEcSxRWTactBzmud8/G1DJnVT1eAZRyrfcnR
V8iMe5XTWx3fDIJuN1/C43+38frV0zpLQAUjD5SkkaibD2YsbYp8FpmP6Dh+FpsgaRiFeVp718WP
wQCKZnypwhst62EOU0rr3WruTFirzb26aEum+zgAeMXcBuVoiqzdYEx3WjW6YxU6QV0fFT9ZdYlg
G0rnTKCg46S+tpL8EMNaJvTZmS57mYaXu9m7iIq7Cuq0Dd3OoU2cPAlWFYNUtUrAvmOenWa7xDK2
iVxhQ8C5quWruSrAfwQrKQ9cXQVSQDry+9fvu8rFr+7Ted7s11JpNn7taemL38hOUulHDm8EPWZb
DdotsrJXVWTdyJ36pRSi+w67HEM8yjw4DBivlLryer26kWpPZZvHk3A960Vq18lDE6pPctZ4eoAt
PMQGAbivbiWOli9FdB9Qk7zoTX0YgnFvCgXy0aC209fOwr6ds3QOEnecBFxT8HNgN05YighpdV0O
KEqWgxtWwB66bitNn1TAiNnMbGpkrtWOx9LovGkhR7f+JssWbwx/U4n6qq/1jRh2bvxYQTzXl4q5
uPPj0u5rDUSTrRvRahaTTaKZ7libVP6Xgof0QZQzzqoEgEcMDZQ43EWV7poWGImyueloYJp+v5/a
61HgxynWzIGGOqD1kAGBIOeyU6k9VZO1udxWPFMf+U8RcU6JnMEyqrQABM+MrYbgpezF6brBrIZ2
5pTS/+qA66SH1BjuSb89Zb5rvSAx91ohEX+RGKnam9oG78zcXBWdaXqa0oe5jWEG0FYYsjd0Zzza
+jsA9I6fkoOa7e1cFPFOqZYR/BZAQ5tcIgh9UPedA9mNEsx1O6S6V/kqvbHwWaGjVepgHcCWu32s
7/M2eIQaui/GvQ5/eG67S64WZ/S2f27lWX2SzJWEGGXPmIaG8CTJbpWb+6K0XjO124fAEvKp3ytT
sFoeoxWn+5rHKqAZ/PuX96N6cIER/5i2pLmkC0xiDS/OjOu6hARVYb/e4ewR0+MHyf+9dwW4fC7i
x99f84MOxjl5tE4ES5TGBThJWZszLDLN01LXL52TlNRkCPFW1/6rT/esXwKktMVr1VK8WK8egHq6
mp+uS+2LHFp7zbzPohK+FJLgYX3CG2OPbM1eow76/VI/qOzP5af7CttNJZU1Tx9oyWX6Zu6uJh2h
CZbZJP5Gri723pdq+hdR+Jz0J/dILs8tdWI1XUsLl93MHkTWuNxZoRM29bemMiFExRyVDeZGkc45
QGoaK5e20ged2HPFNDzS6lZRZtNLOC3RdkRaW3GkhF4597PiHrettJHx4xpIPRK+1u/v8UejFf0s
MKZpLyGJOpleA/8lMZ6Xd7fyHxvZIMGZ9xK3Xs8FdyyTU1VcvN8fPdqzRooVQUHVmOB6Y9cVDn3A
Jn80AaxCA5HRSzJsXdqmMSknBmFdsMtN9WYMnge//dQp8SmgH410E9zhS8OtD96qc52BtFIQue+o
rcGevPo9ZCpV20eitkn8iaRf3NfCtJd87VK980F77lyzvlKgmhd9aXmDHL+ZjB4zvd5V0E2JV2g8
rORIc4viKaIY/i8+57NQ1WhBoAkmO1zjzYlU0ZW10lWGZx/Po1BuTih2uGb5DCwKtej/Wqw6JzFk
YYcimQC2MWNZyLrsY6ZlHW/wEhbN3NiLDCslTt0La/zorp5Fq06T07ROVMELaP0tAaPgPR1nhdN7
2ss1MEVV4f2VXE3z/7zm/zUgyHKhz0U51YCbWyAKf13YfW1f3/0FFGXUUlV9rafbrw26Mn+jGZbf
/D/9x//29fun3E/l1//53z8XHbGFT0P0J/8Rp7EIdX0M8HAKTEHfotfz//EnrEPQ9T8gtqHqJhrU
5+jAEGn/ZNgIpvQHJPRF0xXyI1Ti5Z/+BnZof8CHgxCuGYgzLQKD/wF2COofsgzyDFFOzJ4QsaTR
+/faT3+G8N8hO5YA80+gp7ex8HAxkENfdhGCOlcKg3VTGkJYZOsotTaTsq4VYPdid+FtW4Ln2VXQ
nIDIsygYaoiYvM8PIhNvMbNrsjUCUfjuJYdhNDZSOF4RdW9/uPt/LfBHqMpPl4Ibi+D7QnNTcN46
Z6+i26V0YqJFa4P2TxmSJlLnifG2qM0Lrej3ZyR37uxKZycGniOROiPNuO6V20GlS/bw+5VIS8nz
7q4hi7GIBllsEcbg33P4H5pBGH5HbVbXyVot4rB6mppel9ctaPjiCZutrLoCIFZoaw13nOpbhheV
fqc3mlV6SZOi2lqmQ6UbtjGD7dyXqJL322LsaFlhDqT2j5lFP32l9rXfnX7/xX/aU6jV6FC7dYhX
logC2/unLY5AixFWjddR/zBlJz02mbpcUMT5+eazYZnqWWRdC0PsbKCEmnnEoIVrdH3njNpOwxr4
96s4S2aX58tGgnuG4QsySvinv19GZ7SxPM5+tPa19ksp5StFor3f+rvB7x9wlmLEgCmq6iNedmEP
vz99/74yqL7lyghsLov/4cGLtW4EvciV9WNwOx39U7uLTuNmeLqwwp/flWWFCAQQgFCNPX8ttabJ
40K2orVif6rs8qDYogO+3y0cazVvgntrAzPhQn9Nkn/e1WBmRZzxENPGLWHZPT8sLrcMv8mtNF6r
m9QrrrRtu8UrZRdf6VvA/97vlyi/TyP/vJWWxtIYpqJ7o51FHkSKtByni2g9OPpG3QnXxRUdAme0
v7YrgPSrfjU744r5jQM3d5VeWOx3PZGzVxi3OGSbwOFBi1TO9pDhJ4aPnAUYZY92O4sd94wiPWYR
W4Yjq+Ro3Gq3APZJ/np7dgTm21/jr8IX5WReAcv1LC9wLVfcG5524c58v8+/+WrnkX+A5jvMDXdm
DJAYhX6AlOyW3NpEEB81utrOCigkgLvt7G6BFV+SovluG/XTFyBOY2ShYwP5faP8sBGMvBhjxR+o
1e3/zdyZ7daNZNv2V84PsMC+ebkP5G7US7YkW9ILYctSsGeQDAabr7+DmYVz7e2EhXy7QCELSKTN
TTIYzVpzjinOnAMQwEN4YSfTWbgvb4wn4ym/VLfokfmfe5feugf7Es3cbrpqH9q7/sI9W+KP1qnf
Z5XNY8q0hW0Susfp6yLgQQZRMWYHNUAUvAat2X8uwK7Pl38elr9fhzXQ2jCTcF9IrTr5BlqjSjPb
L5kh23GuSGC28Vow3+Xz/s8X+n0qZiICeIO11wJQeyoYmwa7q6ep40LCffVriomabyWBL/hRFtlv
cwmEYuDkgBygbMDN3Bazn94mnBCjCeVCNltnHKPa39vRRZOXhGd8tMKfIOP5prdLQVIClcPWBU/7
r5fKiCtN1TAaey8uP2OvuTW+q3vvsr8tL6J9eFveNfvudn2cSWB5Mb+HH3zTJ2SVvy6PoBaQKzJd
6CWnJ1TJNsqwp8rYq4M878/TiyzJdlGCTe4gb4DkJD/+/A5PBwsKX/jSGKGBuIASOJV5011a12X7
Tpq83/d5snofFRZO3x1X2KKMPPaaoC3QGp880DGzmzFb8sOSYMq9q87as395CzjJcTBYRL8T2MVg
/PUCwg6cLliMci/mKogzD+KSqyb5wWA/fVAblm5bLhnrf8UznIwLo/T7alxqa7cYmLucrssuyzBX
//JeAjbq0IIdnB+btvqvAsJPA71AssXgLKs9Bjx5XRAL+hnQS3v8d0+MhRFVNxcANcIIPwVHRtU0
aLW09b4pBiueJA3RLuw/Ivj+9sS4CtELeP8BLJDXdXJQJEFFz71q6v2cBka76we+byy6pvnR7HA6
D223g0zdIz5og/GcVkfVhLgpJRVtj12ZVg/5mzi86ynJa/MjfO8/3VPESHAsBPFmdKqD0VWlICPw
5LABd49Q1+RN1YiP2oSE/p1uLWD0WnyObD/JKzMBZP86qINS50MV5SWn+K0BIZrAzm79gbjMMN91
tST5Bg5gUKM9cBn1XinWYTd7xkarV8X0UNFZoBlKTrR5KD1zBYAmskEnfeSIBdvT5L/jXHFu2Qhb
515TKfMo9GB9d7KWeEpzEeZd4TubiTYQdbhbwgxRyibUjQvX0yJ2O7uHUdRC9kvUaNPmyTMHSyJE
Ku/B7zNrxLYUWiSorFOFY9OI1C5SlCr2/rggTCgVuDTsLbm5Xga1A5qnIet33dk0C+cvBdRJP6lL
J5rvHV+sFqggKxtVUjhwuRAMqixIvLqece12pf40ZAZ16bXoiruq9EfUIasb3QJjmx7wv/NDJRGg
wGhnl584o5H61o3AHOIhrBj7ZZoOn/1RkAuTmgo7XlC7QaJlYOmdP1aDRRZWmdVQEipchyPmb6K4
rUaSJaItCZpf4x72TKl/OELihY1MsuR8XMjNXk8u1cyAUuYnLQvC+9ZiNeuDl1k0/rNVtzfIAVyZ
AMSwv6ad05c8R+Fg7WzNLo+BGMvpkM89PqhshXCDKRdcf7IGOWArXUzlFRk93h06iwllzqLQ5hBc
j9dJubaBtKDuGnmxVJKrTasQKq4Zsk7iy81s7EeTfOmcBc0nDabA7GNhVsG77WWDTIK1AMEwBkAS
E+gLLcjgqIB4VAO4WcgU7w3BmmGkd+WqUrXPgj7N8/Mq0JEojv0ku28Fjvgaj2Wt8n1gRLiTF9uR
ERb8Zb6OSNHDidhFaojpENF6HAuvDSgJFqjKol7Pz1m5NiBrZhMlTBE5bBTDoi1j4YztvM9kGRKN
ZBputZPNRIrsRnui+Ygg/lFInUvgbUDdrnCYFORvE8mF5tafU9j7k56rfUZswxCjj5UHz2oRvdbN
FMbhAGcHhkYzymSKCCfmayJKCb5g88Vy6+qHHdbetwDJOjV5NdZOougY8YaZ4c4mJ7fu+aZX76z3
ncLaF/zX32q/LvrEgDv+OuZR0KJ1DfQ7Y4vcgrUhlCpeYSsT4lSqCauZPZhDHM1eFpyrxg2rg3Ac
g3L8XEV1TChyseyWYLC2gGSze468FvdwHMHyII4wRF7U2eCe4k55tUg6WZoNiTEyx3E5MoeiJUiR
GGe2ji5llaKp0b7GObo0sl+vHd3I2wK+fBibk6rmozDmPjufBQdyKFKO+Yq1nwat2VXwkR3l4bXM
4B1i/Ao8TN9rkcJ4IlAaabvfVTpRdIOqI/TmUhKvtCBCNhZt5fsCRdJzabe2zXOZg0d7yvWz9Aop
dsJwzb1h1KVOauFUx8aoxpswWEyPj7X2rrzaI56KXCz1ODq2/hyqRls8Rz8a4642ZxD+bqEuB0NW
K/CNwHyz55EwlikYgpsC8b25c4xoGBNhQC++z2YSS33018LLzrvMDvOkWPLivWRzbe7tEmQIxseW
tbGzI73sLG1huPBGb4FhN4vaivs8HWQMf98tdpGJnGGX1vXFrFAdQZ0yPtmDnuqdzpVh73VreG8C
HDkl8JJ2zlkYKZ8WqIDmsNNsbpp9pexqphmQD26cEoGGKaJbrRt7yNFNkW6OG3FuhgkfstM1WZyp
WQ6xZQaokMeqZ6QbaZj2B9H23boPW1mL4yIsiBAbXsZLBkMjQOmzlA2um8liPA+yFPWFkKW1U3Ze
LYmDgu2lX/MIVIdrrPWNCMr6vuKLKuNs6hb0gWRNg7DTnWIybbF8JkDPLWYlREUiKUQ7fBOIPMis
q93KuRyXrIUc3llIpzOZhW8TEVh8asXQ06UuOr9IwqUfiZF1ul4cNCkGX8nXiCzghxHag6CU4DN7
aVvJCJGdK4dUoGPDgix+PemUyOhutmR2M4rQ0olbj9rYjaEj0xgmeT5w67b7JJrR9rBIj/l7VxiZ
v+dLT8N4VIgAz10i/AT9qJ6pfVpHo0oWEWLDXLQ5vMmlm9e4M9YWYuEyO3dVVkAVmFKXLxIAbe6D
tljSH6SL5siTWB4xi7sT7XU/E6Edw0lkam3yUbDsuY1HiugcgIaxFxNJZDtU0k2oxpLxPNRR+wyv
TEEGcKwZUWYqULIZ1Nxp31d2cMmEohkYslYu/z4krKBESNZH+hmCJcKAog4XFgKvQCAl084vk6Ht
86dWlUw86STaHynh6khrxlpaF9nsh2tidwVkGivw7SLh6OF+ail7PayRJnsOLZD1o4ia8TIKVYkx
vGBExVRHDZg9Vj3dEldfZ4m0J+fHKstVHumJm11SpEukCaPr4c/N9Zg/dNqkL270juPuQocc7NhB
ePcNBk/wtgRROnPpbAzYzogZPIbu2UAE2bwc227719Potd+jYA2RdpvbtmSwFhPuiJoQmSy+XBha
NYm9+6rl0z2bYegZWeL42nhWAfAXhAhW6SDOlM2L0QY0x+0cXlDCiCvQNfXMvHAz2XO4c1+8ILFg
/um6lZ0VdyLftC+hWqyTqdYzVbntnHS6W909EXfmu6/tAUzK5JIWO1BqFQnUV/Xc1yR07gxjqGmH
uPb4pSIuZibi3MEU6BVWf1+w0EKHMAt9n85jBKLFdWcCGFfmuYBi7jc3T7ePIxhyl4+hypcfhTkj
lBoMU/oClVrVyJs+13N4ZPVth8NINehbP9fWmkDgGM+hgI4w9AvpfSVFMyctWqnsulP1EiVBH62f
l0A0cGgny//RqGx6zb3J7hOvVGRoqsJLP0N6R05fpFPwkPseZm/hhPkht0pPHdwhb+yzNe21ABqY
U1G+6qJsfNEdD+RTM5rB+0rdARWW49f2rppUPR4HrbGbtOnkDEfk+C12j8lxr6KuYz9I+8irE0n4
GRF0FC8eIxXK9egYwnsqR8Wh22yHLDu0vY+8BkbXMsWOWMMldodgvqu0GzbEr7vdq1jwiO+kMcuK
xB7Hfu+yBUXj3IPV2vtT6vVwfgr4JZYH51UuNVXeqfKY4jonUpcVF75ksBPNaflFh+qG8BHnMAmo
onsPmMV7Sryif8jGJt23uZLLoQIzCh0pZROzWEv9BUryaN1BbTIA1BAG1HfvqsuNBcW+doDvsjEy
LxqzMF6JclQtmihH6Wm3su2fjhCE1/GsI9LRf+YcJf2bLO3kdK0bM5Q3Tg3V8pNWo6/OhgyOw5HE
BE24aJdOT1lOyX8/hAbtCQ4rzXIklMJRu6Lk28Ph0pnsFKZiE8blZZB/Co2eXeNSNfhpogqRKCLq
tKx3tiOyV0rF4ds8r6xJAqwkvtyuLt0vCri3TOrANZ9dfi7xnRbSs2unA7uCK2HOgXUsm+kJleBg
8+5H3E7zVU7CEcLGmuX6aqVwxZa8Kmod7QNNJLCPBtgrLWTtYRrCSgae9F3bc+TsUbOsLwRFu18c
yvXyWHLE0bGVw6m8LkDohGeRwvSWMHV7loDPwzpPTFeokOKVgHTyo1kgTvmqPJ0tiZ276ZAzu/TW
UxmOYRH71VqJoy1XyCZaa+gZhrsyW7PHD+p9P3r+evDmXAM0iVrmcmsJ/enCHboeq5hMBZOPm0YV
s2oaPSgCNvKnRjTLk+FQuDimUxOsF3NjmK/RUtBsrgtzms78VLtbjJjXa0xIWTZ5Wy6rmZ93tIay
w1ivVrsfFGken6iq6eDGJl802mvbYBYxVe+ixAu1qBDCVpb7uahN2UIZSOugjqPaHd5sNJTY2Xr2
ORdNaiM5LazVyncNeB331i3n2j52MMW8+8BfCvOrXvsBHNBgEAYby7IsvfOQzaH/TIue3cE6OVCf
Uvah6nowR2ZfNTpD/w27qrL3FBuQXZZ+0/mHym5ccddXSzZzZlpHYmcLswyhvldzCT+uSRH9rbbB
TrIurU3T6Q98OoSNVQmW+J44k3GGNxfi6EuRIy6L3jOPhPnzOKZVnTSqXcbPHezY6krlTosUPe0K
K/Fro3V3vgPrpjH79bOOxvAOfa/THmvf7F+9OljHC09TX/nUFs70tRNjZByZDaIpVlGPom8ZamVd
j2arzX0XzAg/DU+J6dmeFlecldpup31Tj52IBSRb67Mq8+albu0c2UiYRu9WTjDaBcEFBfZEk1e1
C3idkGVLu/YPU98L61YHfbme67pv2VWb4UAOUB4ZlVXtZmKI2CUaEfi4mvejd2FmsjSS2Or+cJzS
2HS0aYZ2HOqFnC5bSG9goIC+shM0NcssQXm9uvGdXlWxYwwMNtVmGM9RmGTebVvlFvk4RYbEHYMN
mWPumOcWGkDK5WxxzNSqdZyv9ZheOMhg3C+ta7I0VjLFJJkiPda5E37BYppj6Op8/YgZqRvvPSnL
Oqm0k73JlBPzYY062FFGaHDmbpb1ogpzA0+KGNf7VmrZgfLLxJsy3anfuRDbnR/1gBnxSz8V9dMC
bC7frQS/XEc52csJaS70CJDtc1JxKR/8CAlaKc5rs8nf7WEFVdVkcP2f7NZ0xp0XCpBlbd0bzwZ7
KdQvXdtAnV1lrTmL5CNiuXEWfNHWWD7izo9CwGr21N9RX8oeKxC87YVVBlV5DsoW0klt6vBrB4bw
q4Y1pA8cUbs0Vp7ZpejC3HzLkDVsg8OzOyOv1BMbT9+XnTjbZqj6VmmfNdbu5WQlda85RSyzPV9V
NdNHnOEZcZKK1YV7G0odsMlvrcesZkZIDP7y+9IUrPVZ6Q3q2rVmv7mfB4UxwIz6xr4oCPMZrrTB
YaTfMGyRuJJoUL8TRRZQTVFS++CbODJgJpFrGys7WBu0y372qea8QL5n0NKZd/OVsB1K7CBQScQ1
jH3XTWFHyUcvrCstlq/rsskWrFCCw+or+7MyOlu6MBQJ0DqtrhbLa+7GKgt1IkXpc5Jb/dHFjLn0
zevQC//O9+0a1bCaN3E90vF36i4L3LhwUP3RDQu4goVPIgyRquDR9g7LrGImcHCwSOV4ZYI3dM6u
227Ucp8RS2KcKbacGJh99iu4TiZd7MIgNZGHc/K8W+CRrFfVmJm9F2uj9rPnIBPyYSEfpzjTwuBw
tfCpejGIXHO4CIRKp5jwTDHBhll8grY5FyBelQKa5gxDstsFxaak3hrhL4MicyPuIbqIeC5H58uU
FeuzX9n206SrTpyHwaZQ96DahrEhCmM6K0QmwNOpcq3ulrlx+QKcYdxpb3Vbig6Zjxq5LESU8NCX
iqw8EgbRGU7aPBecopx4Vl34SnYf36/oanFt56NTxkPaWAv4GJKezhZdendpbwQv6Zqln0GFpuml
mxlEC6a0ao5rZky0vMaSL690yjCMOcsMzbHn7H4B62NWF0Opsrtcd5szQTfrRSYiuRn9wJPHHDI4
LpPrNblxXQ2U82bk7A+5Jj2LUlxj4qgG7P8imsG7d3Ww3qd1CcsGImc4JHY04NIIi0l/k66cvztl
7fW7jBolzqE6H87JzYZPsVp8RHsrbbtH9CPmM2ndPptI2xsQXei54z8ODP4iWMYKDqDDA7oK+2pA
6Sy7okeADpkLuHoXYsDtWBWHpZP3U9eGn3qR1bdzQ6cg7pVZwm+EN8D4nkES9UM24CEAwn8nnaIh
ftsJxOe+C4Ji12bG8qOpfNIQmkn41yWgS+LJvZWSXtD4/k1epco7ar/OjMNQjAbae8TamDj8vr+b
4GC0+5lAK/LfZwPDVc1ZKswcYezbkOyZnR+4VRZbpRlSYA3pl5ynPYD7PcDFhvN9RoGADYugMoMX
Ws7kLTnRdMHng3mXv5yZZSDkLE8oNrlX3jgEAv9SJWv87Yvs49DPAzvumyjjHNGJIjza7BrY+JDl
h9wjwwpROxbBXU0rzty1xeo39LZ736Z+8AKjKGgxZri8XPY93XsgDCa9olkhm8BroehgKyXeCu0O
r1Hf9VjCxix/9x3SvWMH+/ujktFmPjDr26irZkiNk4ca3G50tq1Pwxv6bONZj1NX7sq2QJ9dCd/7
1NJZePQkgeQc9mtsOT20J9LVItC3e8efsIS41ZQtl366tE/YmUcTcnRlXuQlfMZEVyl7NTtNw9du
cskKy/N8vfS7Du1OlJMzXDkDjpuObUEdq2Zd3D0LNruP1RmjJyp1VG7DaKhe/MHNt7NrQza05fdh
RIzcWBJfJvr2dYDnuWBKai1mijnFZAyDFrdJ4PudxbtcQHpCvG2+V1MbnUcuRpDED5muExi9Vbpf
l6b5tOSbM21WsHh3PSftfKfxaAyJOTpjlkwW8+pF1MJUtwPqFyMhUBmrdRY8FMKdHkYwu3i4ReHt
R/aW1qbG45ToqBobWdpWpDFkIUqSLgB3yRv+hq+HWiA7veLeqlN7Xzmde+H3Qhw6p4EhnGv6UKSH
RQi5q9SfvgZs6TYOY1Hc1mEYPSsqEO8ynYYz2zacjaKrlEpsMzCS7Wy5t7OD8P3RT8j8mW5bTmQP
WKCqW+ps6ZXy8MzHHeTjF9ulZnTAD19frGIOfnhmXgWg+V2nJYpUMsmg6V4f+lCZl6IJrWuiA6RK
DKNafxhZyEdEiXZ4Eus8PrfjhNNgNorlW1TOS8ZhMqAbkrteccVxvkK0RYVZxLCRJ5QQ0Tp8s+if
89EGzvwObgQyQFOM8+OsSxCZJQ20MSGGMfruKs2Hx3fXgztmilx3qxzaF9fIqzWxptTRWJOyDE5c
NwX3zsghllVNjte1kZEq4lZsJmJTB37Fhjp0e4pObXdezUPDflr39Y/Q7IIvUJjAl41YMB9yc2ge
Qc5YFgFzc030wDJjONbEZOtkToea0GFXgVkryjy9UUsPWcCV7IRJpWuilyjLGly3YUo9w1mt7jNJ
p9AF2D/JmHrHVqYgB+Ftdfr5McAU+ORNmDCjzs3eqFMyxaW0vtqdjtz+qjDX5rWmS9wQqlenM746
C6G6pYtuH3VN/lhkw4ghr7WDz64oOAfna6paBh9KuZ0ww8o6eAFBbnHvTwFMjnBy5F7CmmPzm7NH
SEbpuj8WYas1CWRU/1gpd/CtTgGpTaUsQNL5YdYQodRnDp9SWg6vxD7MNr9Pt+BGPQvHFmV8TA/l
KsZ4hZraHrbohOJglDycfeFGDTscDHix4Rc235xvAyPoCA3eldi7+fr7OvoUtFH9uJqycxFIW+n3
eaR7GYdshEfaWkHEKQ0ryO3iNN6za2+bMpaz0Ue8Yk1eDLfHGvCyTFumOWB+gCYhh7Ru65FlIu7G
7ZsFCzd6e8vCfLyfbPIRsR9OkD1b6gjcc5p79a7iIao4b8ZiSaJysLccylQjsfWXYWG8yCzf09lM
AdiuqU2osMtx5JrZ37c/EKn9xRn8WUQToD8g85hSN4R8K7RPO+t0tzyr7qq9DMI9ybxF4Z2v3a1r
Ae5wH32rONqLOqAe2Lfo9EUUJYaHzc+6pCB3Y9nNrnNvNjsM3e6dJ8aDp881tc3enc9r6NJG+YF6
4vfuLGx4uqWWY0cBgqwTQVQXKm1Fo6r2a9ulT6hGghs3MIzDn7vnp4IGyGeOT7OZiqhnU+LY2tE/
9+iHwLWt1Sv2nqrWB3PqNV6sOjgP2frtw9Kb/qWe56/rbXJB5Iim63inrWBFAYUdULGXTs/pHXJI
jLrwI3vNP94Vwkr+JNoXFMC/3tVIyxWpj1sgfwbmDV5YnrkeG0rXGJwzifB19+enuI2dn8cWDXui
AfwQpTENdffUDLDItfKC0sHMvc04s+vemJPP1potPfVl47bJgKz8+ZKnOgEuSe4MdwdVk7QM8+QW
i9yuspHWGqL/PD1rYURC4xk8kFNN88Hd/X4pxiECW5MFhEBF/0T7YAzr4vvz6O0MG6cfHBY674Lm
5ayrj17c6aAn8i/aoph928Y8yBj59cUxrQBy53bxYGZUxbIePlffWRxf/vz0/uk6LoJwhiMfAIHW
v16nWpxWRGnu7srJIWAqYMFv58D+QADz+7AgMiICesq8inDo1H8sFygjGK5AqMyL83mLoWZbZRCR
XgJCeBmrhoaFM84f4S5/vzky62iyIJknfCL8S5b18zddhVY6LVSPGh90KtUT67zzZHb4t48QrRyy
ccKp0BJF/skjBI7ry2AFFpfhp7vwchcF5NT/2/niL+XaNgUCLKHD6WzSkp/uxZvLzK4gQew04hxO
2qZOqgJixp/v5XS+4CpbXqgdYEDALGCf6KFyxaFmVNLZ+f0607NIrUMewT6ibEykEwTqD3Tf//CG
Ip4aXgKXJJHgVNnrTZ03UYd0dlZljYfeiPTnoJ3ntz/f1e/Dz0V/hOwvQqHN2rf9ip+e3dqi+qb2
iNOv8e3b3Auc4+h1w0PaBMbdWtIEysKQbdufr/r7bLFJVJkqArTSTPAnz5IMsUjoKoMBpqw1jgR1
09RV8Km1/C9m5l9ZaK7J/WiH9l2dptH8bI/5P7f6rVdj//Y/xNYM/3MYmx/fyJ9uTv/M/4eeGoCk
Pz3/zbPzXy/OzbcaL87D2Jf1Gx109e0XK85ff+xvZw3Gmm25tbFd0jtnOWcn8bexxrP/43oMws39
QTIxn9j/+mpc+z/kmiHC2d5gtGnr/9dX43j/scjORrrnEUQV4kb+F66aX788/naHbEl0ewwY/s/a
LvPzGNWpoCTmlZyyZD8cJtcdk4zow2SZaCFMtEv/lRvi7+uF7Ph930de6fxm2/QHdAe1F+7rEm0F
gph03YXkqn203TzxRPz3QiHHnG3ed9h0/npjdtGFrRHa4b4y56WGWjYOFXKOPLhRIg+s66I1SNvA
vhC1lEr8lFZTGTkyWfOU+tlPQ+IfnD6/fpL8Fpe9Ce+dKLwQwNvpVtJ18y09yE/3BN2UkFIs8YDV
pLmslxVI+J+vtb2w/7cV+uta7FUZUsw4JmTdkxdKEvTYAcSL9uM8QwBpOvMOlZc6Vzqqv1qqzy6b
bM3vDFsPr3++8omn++9LM2K32cdBxeOePPICLBBWGzpwiN0m3PBu9klR4rj2KVa4RNyYlMHI+oUg
n+rhNuM5H6swLR6GGZXRji50elnItn784GdtC+HpE/FZJANcDawtp8sx2UiFxkFOq7Xt0B2WWXDW
OAvo+MWuyRCZzWR25ujg9CLfGRK9n1qN5tKRYAcWN4Ub8+ff89sXR44wQcKohZCGMxZO5uem9gQF
K15Quy6czQrwEahLi55M3wkF/HkrxFp9cM1f17u/3wyWPowlpHOT3HryZlRdL1R/Da45d+qqqgQr
bVOJ3Z/v7Lehh86YjC2mOpNFlTH46yeH3oRGcT57eyoEvXMzWlpln6RZkj/QZ0b9OqPEgoVlN4E8
o4wzdB+cbf5WAf/8qplUImD3DL/Nq4g+/NdfUBiis/vUGg5yxucSgSzhIIq2FdF60pfD+E1Tq3qZ
V9t76SydP7qlafVX5O6Qk4Xyqv3WLE71BoWrompI26TZw1If10PGfi/apfmApCf1HTIp6hzm1G1j
+9XtVHQTrpTSXR4qUZvd4xIq/9PW5Avi2hX2u9tEM9L/AbkkRdLeFY/soGZZxIQxmt2eCu3iPdIb
waHHGaLq1zMjK4eeLEbAUPT8IFvFbm+hMGmxmV3lHBDV3hjL0QBds4KDt5Wv7ijf5DziRbj7jhMn
EFK2xGCbbRJeR4CMXUCQSUeW4G3nVvKL0wb5FaUg3g9U/LqLvtekRCoRm23jwBzpJUCYO5U1Ub9r
zXIi7HuwFPFWlq3Bz8jGct9Tk5u+17321NlqYuW7yzoL8NMiic4wvDp7JTd7Ng5OhnMcFQEb4zic
cgIgtMPuZOM6oEWZiI56mdyAXIcmzdaXnGIV4iiUU/OBiSRdD/0k1XPpRpFi1sCjzIMzi+cJxrC7
o6kIebVDty92i6Ujm4o9zcJLH9JwEyMdFQrxDZNhTMcnjy7NnH7mpY3+lPQFhKT9ge5x0CerYdKw
HjKnq49bN904A/toHOraHpdrhSAHgMsAv0dmknLomAbwbHuCD86qrfARpyuBkAiDFBolhyhXInDI
tkrPl3aACZy2vn5HLZKZnznwZ/6FWaO1DI59V2Vf+qDsnWfbgVLGXfsTmV6e2Zp7wqZq7/NgpQVJ
SsSgm98JeKG3m0x929wvMk+tSw/1ZnTdEsOXY1NV5lwkxHeX09eRp4fmkqqCPprm9Bc6p2VuIGsh
J6zncp2Eg1x/DZiEhj0JUp7cV4PSyJDaWiHhpzJIg49qJVWrgpPtoUXS0sVj6aavgaZmT0jO3Ind
qo3M2xGM6JqxMqLC282DBsIahDathXRdInJzIrso9u0gVXZcvconTnyorPRymB3wrQg1iIzq3SJ/
sILRva6XpZ12YwQ5atd5jgiSNo8QAtShXxxRfoTWLvQrRfO/pRFPXsFcVjtLVd1Ni5gcVh1V53Om
UoN7cSkr7hYaQWrnhGv1jcAzfzlGXdkXh3WuKvO2tzJYpbZV2JeDv1LJ9k21vBX841uZ0m/A7CQs
+4nh6tOXzJrGulQN8r0dXD+yt1ZKi9WRCWPQL7nT2AxwHUziO22haUAsNafeGdoLvznqcCqf8c5u
fgx/mLEezSvRfW4t/a11KOk4CdHO5n51JrDVLUqBeZvHpqupLHR6FALYxM6sJ4TJM7Fd9llP0NPB
8ziPASlr2PEXnKH8mAAyqo5NF0QogDnFSzT1noGaLeXJAk8q7WOADQThtg7zIO6qqUQKRTWbtmFu
hk+ryPMbfF5tl0iZm/QvATDpHeKLtN11S2f9qFLXPp/yFRhhUboWsvGsf8k2TdCxWsHWHj1HGe9G
q0Ud+/2yTDe0iaALDkYvphshrAV8WuHoq6pkf/DkiaAzz9YuTTPSsoSHTG1VAipgvOQ1BDZeGpJz
PBLlfeML49tQ++Ft3iBVI7zP0gCoW0h0yZRHhdqhnc2/hJTUBsDT4TaRpaWEDEirhFwo9KkV0MqQ
XDhqtcVyFRSVqgkGmNoHaki9d2WvjnRjgQ4/3TVkHtFizWUlAcBKWR2GeeXdhA1qkCvNWRa8OAgk
GG+lw74HPmL1dYsFAPa59Bo3v5iCI8UO441pmf5JkMI4PMjMdn5EJdvjhK2yPxysfDuqCYQ5T2y+
oTQFjUueGdOwpS7zxmnSs35ee+NsdZvBOV+DOmsvJCp5yIcUchwEg2vmlsfJ8Ho43XlDb8EebcNG
Q0MCcBK5rZNdOdJQb8JEh/QZdRh0NUOUwafejwjsaRRahit/AGWF+j/cVOsphWYUl+I+lNVoH2uv
M1UMs7N4NwjvUJDPRHcbBdILYX1HfXhNpyVYjYPtdwCy6D1USl7OaH+Hg5fP+nIqJeEjtZIe7Ux6
0q+1uRL4NlYjiruc2Q8uIv0hYsxCItUQPuQOsq/BhjDiN9ximSK/QBhGOhLOcvuqZb8RsXS1ubkr
6Pstt0EgpXm5pJ2Xf1VG1bdXnVsbhBKtJRBTUUVGv5tImlnJNWwFCOjbypindeeCkIIIbuQWZFBX
OViA6COjCltjw8loqKra7f8ve2eyGzfSbetXObhzFshgP7zZKtU3lmVpQkhu2LdBMhh8+vvRLpzf
ypItlIEzOMCdukqZTDIYzd5rfcuXBA0o0XI348ynBN32g/WJlaIfN5RnfO+s7jpEX6vCLAhJ6lSa
DJ+QbCE1cPLR7vdpM4lgn+dWeSg9hzTaUrW9/oz+3q9wzsSFXvWNgZjU8dsaOB8JTibab6tJh6sm
K0xAQQzbB5QfswEjzgaVR+Rfgep9ytRd182xvu8Tt5ouxryNjOtKpPLaBwGIYaG17PS0Lg33wuii
Qm/YKhQ0KxME+HehYcTfAFCV7XlXezhrBKofEsfGpshOaU3HkiwN1UZbv5gS+amjwY+AIXQqde21
jryO/KJMHgcrjR5SxygyAtEmWNsRlF93nbQewYh2wiv/UMe56z7hIojTXTBbM1vD1LvtkSbPK9oj
kb8zEXBVvEtVcKXpXNJampuY6asJoe7ptgehZ3W6+JQ0EcJY15LMKUgS4Ae6bYwtIGFPtGAel5go
rDFEUtVj2KLppRf0mbYrUZH5WKHWNsLgmjdfvPhmliyGIpmsC3oiX0QzEtbUZLmH9t1GVduiw+BM
OLeXGe3r5iyeME98dcY6viWOaI7RrZGyfY4SHJCwObIgrQSyiBctEvZ8A806diH8cutRVT2BlV5a
9t2ddBPzIvOCSa97w5H1mdWJjj5N15eII0RB0FhhQ/1Hn5yUNymJ7tBoXZ+zOW37B9M0JjydRUDv
2bdzV+DtD12aQ4EJW87VrO3bUfvAL7MyRJHQpcwFtOo7MOguSUPW2o/NJtsYfm4Em5GpTm3YsdjU
2/yxd9ZVQL/rJKdHT949lQjkzKJ0kXLmdvKxyCuebjHhhjIGmn5bK0vyb1YQWyS16rL+osZg/kRx
Eu6iy5JXrxi1lsf7EnNB8C3Me/QD3XONUgiOfC+sT7Rlk2oNiSp54ajW9BfxzO4MriIIyO4GV0rf
EK8X5dnGaycP5WUTyuBL7nRuA5OzFfgOtAxRrXRwgNioZlMssk2JtAoQ1YQeb2QRD119khZuUj+z
NcIphQmI/weVmWSTXtjhHVFlXnJmD3lg9WtXh7jIrLLCzzAH4N+Y0OBadQbVzzwNWSOr2PyKkn7x
1JB6ya3uC0BILhXZcwjI6smY83TYpWoY7o20VeVlyHb1xUgFdNy2tPN8l+ipNEkw0fm9H0UTQFtp
TwFaawdmlMv+FTQfJYxk61sFkZglmVtX9BLpzHlROTCrespr+d/Lxl8h05qQGzdd9NV0M3Sc+STD
c80NDFd44MCkdK7fQU2oiDPUbp7lEIVK1EpDWdqf6GeDq5o7x36KO2k8stg4/bYCPKnWIuEYQu80
HZ98JxvjNe09BPeBpEC7hiPsFqsynlhNbAfTHZGfftfv0IBK2sp1hs6iDezpC1brkhguVBDuDv+1
uCF6ELSwLjKsKbWtcTnAKWNVzk0a1Vstwj7eNHSyP5uME8L6Gt7yfdr2+ChEWEwsUPHseyvBavbF
Tevw3IkQ/q+rzkVsYNeovtZZk4pmIxvp3/gp5dYTjQ47XSkf8S6EOd/f1VTpSezKU5/edsloqvEO
zdt4qK2vfV0hOKsrE+AB9v8wOxF9twhkvH42T3vDcB6p9tnOScR7fJngIfzmioxfYLWNxviThdb1
4JKTQBcvZXzMTuOdD0GTT2Tixhlc5mrU3yCBMtXANpj42rgF92w7k3joQ39SxL0byF2xECGwJ8LR
P59rK8h3CDhL6xRnOwxkT1kK+mSfFCQn9sHEA8gdOsfb2kQnj9rfziFH0DLizNTPI92jReLSzmaL
2waPNSElKd5eRIewdaiDOLgdfctId6JVyoCF2rYmNNw8eaAUQvKlMbkcYos6ZkS1mAWcTVTL+Bl/
GmfMYRa5T2jjMD6OWY55v1Lj/FJN2UhKhdfmIdq4bAIlLsUcbMx5Tuy97km53thdNSD/qERbfCld
L64+m1A0i4PnIn84SRATGCdJ5tFtL2J21zv8YwmqY7PyMPrwD8AL+3ys19/rGf8T5e3/ZbHscJl+
Ku28WdSW//Vcffmv9XP6uZZvZYJ9/4i/0VG+RUXa+47GYFX+ucJt+JS48blTYLEZTjTDqM79jY4S
pIV5/N9wHzzPpijFNf2dCcZ/ohATChPPN11drP7/psb9ui7luoCjqCMAj+KjqMQf97C0oelm9hjt
hcr7j5qazMpSdb3xCt5w2affxi6jIGLVzz/dtHfLvn9/L/loOK6XcPpj8s+s/Uo1hhnvuHMoTKQN
okNO7To1eUX+VYXvx3chTgFhyAJAL+Go7MutHDAb6HhXBHG+xjwW7yQlv3cqfIvm4T/1tR/fEi6d
LJN+BW2Jo/awlI5fehbfQlui3PayVDs/svITmbkEziZEgBl1tBXOvpOqPPz+bh5303iKSBZAntMP
EeRqHHci1YA3p+C7J6QFlBid886YL2pzYLLqUmvbNdByf/+VS7nw6Od6UKFoS4I2sziLvS4n2m6U
9bVZxDssAek6opXM7WU/6LZu8k60yht3ltoljBX67yAIgqPaaRiydisDqbQhm5SI+cnchHOVHiJ0
DWeG1E9ubp4F80i9qffCd37n9xL48Q+1ETTwKx0BF+WoJu0ZMue7XWPbjHWAr9Kf96Zu7VU5JsFJ
qaxuYwtc/0Gl2dJkSHBFjy3SClhqZ3SvMGrWCfkz79yTt26/bVngnhjXwj0WCcwWlra6tjGX4gva
eTjo2L5ytIzToX2nmf7WHaBf4gl6NZRymXReP2qrzVRaOGmyA2BZEwYbuS9JHRRP1di69/gNx01I
mb4hzp38o3OMSybKgSjbpu3Uclbq55vcijjE/34AitfNgu8vHAVtCwHbItbxlgbhz+05Fx9O3EuH
qWuyhxTSOerSydQBgct4WsFwU1Ol6qytS3ucicBtFObFEin8ZVjb6hQngvEweBN/pQm+3UjHmwk5
qJr2nPrATgOcijjdguruAuc8jY0XnCI2p4zEJxB74hSQoYzFUNiH72W0fe8GvB5zi3bGpwyPuADm
1PJG/NQdx0MKodnl6XaJn+/ccR7OIBrBJpC1SU8mqhPz20ThdBVoSpkb2+kxr4R6FKthwkq16qZE
X5QTlpo1LpDwoSwp7W3aOAYRZdm63v7+UXwnKh1dL/QM3+H9ZI6lifL6eqc2cnU9EXVMdh/B0Jgh
iQuoKkoableeZUlt3coi4RQUlNVwMWdOcJ2JgbNHpkn5ZltIIhxCDiRrwySos6tc9mzHCv6hFyE5
hpMwRnMVOPFdU8/qOkWTe9OhccWbS634LKW7dp1OYXHLMWYdF9UuplrXAy/unX2bSHEKudG9TTEi
oyyWExTUxX+n5mq+z23fuc8QYXymoktOHFbOd6aQ1x2mZaCGWOxYqJH4oWJzWOZ/fpr26I5ubDvR
NiLz5L5otLmvAtDKv38Ib38LsiEkFTSajle5hoJpBE052oY4qjdK6K91472HTfrndoGfQsOYuRCB
DT/t9U+hU8Jxn+y7LVvrHnPt7H/qhA36C3frJh19qv+N6tZYUcQ7S9wb32zRI6ZHaS0SyWMgTCZ7
7DBC4stzwRygE80xV+YzQADy6WP/XsVd8tEAw/rOw/uHNpOnxxzD8GYHQRPgmBTUwSE3kswOt4QD
IfzlGBp9tMdOPgtJgXcVdoCcSss0dnmqynxtanOG0Fg27nrIBMyAKfCb8yQ38RTL6JzTLpFqHGmp
6FVF9yESmXE2Jr79YTZibAReVSW3Rl6Vn73CcK7AeGQ464Dc/n6w/HNJ/TFxAkACPsrgfP0cp8Zu
NQXBELxHOO4cWEh3jdve4khhgvengcAF5xLlWEKaEAbW33/527eUF86DhIHGwl1m9p+nt9lxoE90
tFzzZiC/lIYcJTEohUbjk3bQjhQf4dY1BCxiLKlZYfGr7ubCtK9RaOotXPSPIPnq1ZRwQHIELh0f
MsNJUzveNpSqxf6lBGfk5mtsu5Qnyu65SBsU3MI23lmGjlDT399u3gbmattZ5GbH+qx4mqwxGUmB
b2Ph385MJ2iKwvQsoS1CBLeiQoDKKjwQH+BsCrfFJ4cjEeuQfA9M/Oal2BwjluBhHtD3VIaf7utU
Fbad5jXvSJd3LMhD9zxCIVh59iAPlBWNKwpJJhUxeg+t7MYlXuvcoud3+/sHvBxcjjaH4bIFRjiA
1gEi2dHwCnmaoK8SLqTtzuFBHGDnmAfCNdNzdmg9FXRiQwo7PtfScE7sRoZ7K6sBzKSgI35/LW+M
dJsRzmCjAQ6J82hpSmwkvQYbu20ra/s+TvLgwuNNPZMWTqTCif09PaznEEzxmeG/23Z/Y1K2eSLM
lpzhHO/4eIU6uvczGrBb0sWii0iGAfGFGBO+/8b/icP4/1qtGUPo1/jm/zt/7V6e0+y1zow/+XEI
d01AzEi60d04nLidZbf8Q2XmOH/x5sIiROFlBjT9f1KZWX/xDi2ovkVqBqiZkfP3EdwO/lqAhaiI
WG0xgBFj9y9kZq/HCAIUlhYAwYxNVFCcT49OUnNiJpnGPLmF8ZueGPQnHo3BKd8LPXh9Rvz+NcwI
bN8d4HoBCpDXk24VgoOYfdfa5mgsD9p3mq1HmMXKE1o90OT+woa4OaGgWW5pY2iAv3FzMhE//+xN
RX/hzWNMBQ3A1gmZkz7BMv0IOCdqT396cG8UBl6v898vk7M617GI+wRlkdeXmbKBkiKvxBaNvNyD
QsCWVyLbPINK8TVOiuiCoOZx07Oh+/EW/ToefbkD/9nF/v3VgC8RyaC1Za1//dUV9pJUB7nYzkle
3Cpa/g99qcxtitNoNw9+u57rPnouYcXQ9zX7B2rz8sEZMnkB8H5rker2zqbnjaHB0c5hqHFRHqvE
6yvKEgtF8FBR9MWRR9oRoao7jjnl59/f87e+hpkafRDj75/FmBbxChwDouPqpOwOWc8C6rqqe+cc
+ea38L6wOSXUg9Pk6x9T025tnaCdtri5wnWRNJBizejl9z/ljVHOLs3kVMwQwg9wdCiM2py9TJ7q
bZFG9gXLDCbwkVxQIXFK2zim1kXovBdn+XqNYeAwg1CSs1GqUo/7h6hd2BiD+xF/nyoUTbw6vZ5x
uK/A+cRPol4MfTovd/Bp4M+Ntfvx9z/5H/d1+XZmEEpOaF8d52g3Nc9GMsk2FEQQFdduWPvXdF6H
299/CavW8dsBO4fq1tKvxZCDdPT144sbS/E2ymzb1obeKDdRdOli2qCzDQFMx3H2GIU63zqi6i46
RXDOLEqHOWYuNsUgv4Zi6p8aU+f5GuUTckcH/sdTDBfmpIjw8iS5Kk6HIM3YSOecZCN+kR/NCH/y
QGc3lTUDg4jmwXuM2lFx8KMdsg9K6dIbzMaUcwHG6VUunNFbjdTg74eOgOGutxGvdG5xM9nQybKk
8x7zvJ6xWIX+OqLR8s1vHeMDjkW9GzmSbmi9eXD3mJTJIPTGU6fwqwsc/LRBNAZ+t+myld0WqBZk
83VwswvspdHpQAi53iozqrcwKKPLcqoxUdtTRiyEKsJTu/UKQB6jPX+ZnWI4Lfnr0yRS2b3k/W9X
OH21xNBPpzTmThGg1jTW4+BlYDD66mH0+w6pT1vw/0yOfw4erl4nXk9jAXLMzoig8KyaWES7WMpm
E+AY3oWFHh8Q5GmS00q4zHOB9YezYbdBkDM/xxbpS04nJazw0rHhRcMm2HZqqG91KcZP0i4QCLcL
3y/zXReNCxlzwBshShf5qtDEeXICsk98bMMH3wE70dUu4AzwIRhv0+lTUnfgROyOJNdmik8aJvEV
q7R1gOvpHbLMW1AnwXgYnKHZs0r7t5yMnxIezjW9md082+Gm9gzUe9kQrmLVe9seXshJjTJxI5RC
RRbd6cG4jYdeH9qFv9lh3myHeoewojoHUfOMsoWzhVkiXYoa56QzRlIj43w47ycnBd/Vjtu8AF6u
8+k0y4xoa7S1fPKH/sRG9rxuBkYQlAmqFucJB4A1JsKHgpKfpOIIA+plgCgEoYTiQy5vMy+btyiE
mkOIg+fa64LyULP3PFR1cZbU+aVV4RwGSjuecM59CogzyOrPvV2cS2P4WMX9wlboTyOz+uQ2S4pj
zB0rPEqPVumOG3R5CtdjpGmACqQf+YK2jDt32KadnrfjJGk4i0Un16xquB2r2hF3NTKvE6PLzJNw
IEMvd+Zh5wEsinR/E2hC5JzKwZyZ2FdmkF2mM8emznTKbeZjBodNYy6sqExeAmERK/R0BxmAJBkq
Md9KYxKHpB0jzjL5yxR4kpzWYbwQSTJuyaGbTmdnMFaD0RWbsfLxUpb6YmwwnWfxaK7dRo4n7MnP
dKtOWmd6lKZZnwRp9akaURFSTrrK5urGqOzgPqzr8RpiaYh3vZ0PmVlctfBErhEM63Wq0LFZwJW2
ohu/uK2x0pTu0EQ111487as8XVhs0aKwgoEQNXIzogVa0/S4r4VzXrtTcRZBVFuF1hPwvXHlC/1M
K18TCRC8zEFzYkkLSyu7lTAAZyb6u35SWOLruduiXOPVcpzyc+zqfWH7Z3HbmOs8rD9Z9dw8oPn9
YgDvAL6VgIktjBMHVdwlGrfPBmiNNTbiBIJMZusrzaZvKVIC9i4hXYJd61c9IaG7yZMvkYa3BJ1h
r8LkCeXNVV13DyTStheeX/Q7g6oCKgsmQbK0hEubA2s2PeSUFjRitz0FWIBuHuXiSd9Yc3Gw2tnd
1YYo1qP+/joV15NJfVtkNuF1ZbMOkpAJXPp72fWnAC1eskyfDv5gn2IwnYFS6OexNSp6tyRENjzi
uhkeugQ4Si714xD6lwBcQXirMN2YHaVBVFvOi1eakusgADo1k/tKZp8Iln9P0e0eUfFZkNG7ss9n
s8EOALfZ0VpVyMLM29Rvtgh4Zohhg2qqnUBqxUvhRmG8juwJszHqzK69jCmveCeqI6jxEHpjR3Ju
XpIvP9aijXYTILfbNC0ZF+gQwIEWZV2/KDmEz8St+u6ONnW1VWMPHkDV8lvsECy1tmgZmCeyaGlP
t3LQTzoNExQOswmJKtc9G6wqjspdTBv8Amle+Yxbzxi2U+W5nyvN9hthHQBAVcLf2Mx+UH7zCyN/
HuiUI6ysg54vzmZAKaaZEZpBy14aEB2n8oXhJ656w+yuTTdumL3HJHZ3OjFSMtyGmgDPGKfwGJlD
trJKIcvTFHKmu9ZzQrUqCBA8b4whyi9jZwpuoQDM2T6QYmwOE9mKz2BNelTjBNc+KzBTFPx8IHI3
iWlHA8DSrjE3NVVQYtkd1aJM8lXXr2O2ZQuoo0JYoIKo/gw8C79BOILz2ShwGWpF3mN5FTgZKl2i
etx7V4LNQcLX59eBE9msLu4ouZlGMAWruBDhuZEn0uf4Mk1ogehcgGiOTBe5Tq+gF9JaHW9tr/bL
TVos9nAlfByvnMEoo5fAR8pNnnflRSoyPPOG19nIHoUNlgUdvwq3na08IIJmmmW7plkEQKrK8ofJ
NwRKzGEM843RwxTZ+CIDjRPFpch2wVCV+gyBQljuOrePAOHGrgWvIffNFfrdyQPo24aEWQ9Io1AM
Fr67ocza6LWH/vGL60Pq2BRR3LprNWoy8VzDTb86smCqL8ei2iAcRnAJlxMbO4gVx9+Lhca67UzV
APRzRgepXBaXHkBob3waYMF6Z2k5tS3huywbl96M0+Dcd7sAxkCJZhJzTzBWVbquzKmLDgyLOqch
OyFrNWKRHrKRPLmPYTAaakMpPnowkBXa6yiBqb1FZeeckqbndJupsOyJmmdoLTQKNjXbHmz0fVeZ
TM+1H013amzzfEOG7gQewVUC0grj4KYViVls4jyG34ilErtr4+a5vZ410EZwuYCphBmbgCttr2Ny
b2nprHQZxNBgkYffeWAB0YaCgPWsefrER8bDOkdy+3ng4Pbc6mJ6FrqF1kNBrF2jz3aHEy38qQay
mI1wBlqMLIj8VLmm+h+SoULWymMM4DdYjVkIKnpUiAVZcKPUXGf9TIxwOXrITwc18bhyqT7L1GWi
M2g4sEzaCaaH0rU6i/E60neI/W5R1NdsptIR99qO6dxH99XE2YNhBEW0dtNuAOxazxB2YpU9GxLC
3GbyBMuZY02p5h2SxkcrCrgRukEYSApkOwbEuSWLWyCuxSkGlz6/8q1BrCegS9Fq2WafV7nfAPrE
LIAITfVkX5fAVnrkmwREd6GJ3rhRvTOgGpLBE9rJlqEuKIWteuDoV+jzFPmcUGrdvQR0gmQzGrB6
dDDDP80mSsEzy5vFcJolA6S8YfagF4VBnSGwHczpwCYleHYdCBige4W3s+DGSNbsyoZrSdHsYwkS
b9yNddnke21kMxPY0JeLb2P2VpXU/pdCIw6cjE63Z9NcG5dKm9HDHJK/exoyOtKtxQNTLPhmUpxO
cK2J955i1KJ5OjERacahOqmsLnQ37typfttUjr5CsColKO88umn9PirWvTmCFh5xnMAngahU0sYo
OrSvuTGjAubhfWF+dRDmNRwhN73VmlCCwtS5s9HWJ1vt2/J6VtacXi0NhXafY2u7HN3JQbhW5NAn
pMhgP6LMIQzFBmiXbxuqHB9CDMofCmUboHTqFuw8sfY5IDW/VVdeq7sXwI/pxBwP63llwh6/4cSR
kXWXEPFS0w+5chyw/Bugg/GLxxA5lHPGQaINMmIe0W9TQnFCCWlULpMVsNvAateW6LqPfu3Ts2ld
Z6rWE+eu7qw1FfQks0gUTd5m4cp1WFE2fiMkbV5oiyvPmMLbqp5te914rWA5QspyroqmvQlCI/nc
OEZzN2oOMesoqORz5BjmocwDB7CYWclgPVXu2K87ftmjMSXQR8hoatuNBaD3XoslTXq0Cqw7leIy
DrpZhHp2Nrju3sJD8lm0k/PVFB7x9RC7x+seM+PX0DXIJs8F0i8ISsRoB3XMylk1tvtklnHdb1t7
iGmEYsQD4deO9bbrAkPDSYnm+ry0Ou9pHuLmdlB92sECQ8a18nSAW8BzYrB2sR/OauVDX7tnlk6h
iCqLXWShI+YxGKvzuHemOL8vOEAQJ5xOTXzwKZRdUVnObjoT989auLVHl6MyZb5u8sFKVqM1VCjq
2crMh9wZi2c7ltMuJpSMNyAOWJhQfihyrdPkvseBxDbLy4t+yxwCRFH0NorpBNa0h+WiCcgKR74P
1wuTYbiiyjJvW52oDyI1EAnXcq5vFfMYA2s51+DR/yAipW572G/TEhJaXqs+VOw3WFh9tNZGjz7a
4wi1QRNdvCRjCBKf/MhsgOHVyY+5xGxgZ5lD7pJfWxxaq2TBP4UqidfzmBQ3ost9ucqnqadT5tZQ
gTCQdUylNKhfmlHgo4EVmT/0Y8+5ZsJLA0/HgNe5MkbYbvsqlG3ywSsLh51/ljwapYUKHsbbeAan
qnDPFCTHy5zCxW03VSLbChEFA8cfB5xTMThFtCtH30UnPRV4NuAqBHcsFw6ukCCWNlR0CmK71FMg
mA0DTj19pCgi2qLJnqdJLRQycgmCBw5J8K3pHs/zvYxsUR3cVManvrKiR1iVGQk5LEjTOmGB1Fsq
l/1dk7lTRwZ71nsPQTA4AfkH9JvVNshGDZ7MVJQjJh9ncW8JICo9SqmzEmbSTTHg79j6bCCGVVT2
fb0RLcTafcAmbo+XokV8WOv20fbHNNzpTOvwolFyNgA4WCCRSiKGlwOvLy7k4M4uhMAEaWEZSLPY
2fzDfi6p8+wqMbV3XYZBZ9WmKvnqp6gM2XKGDJ46SWZ3hV2hGejNdUNMX80pviZ5ywQi8jb2lt1L
BrMO18KV02MgpKEJhnrz+7qT9c+yE6ZFMCLCDAJiFr9LJX7qaQkvhH0B9morHbf6IJwYFnjqprle
+TWmE4CJ1ofGLa3zzNHN2mr6DjZXg/5AVAuztUAOfWjDcTpg2muwzgF3VSh0aYtuM2OCuU2s4Y9r
/p9ox/wv00Ziofzp8f1DG3n+9eW5eh27+f0vfnRhbLz+Syv4R+dlceqbVC59sC1Ut5FX/bf40Xb+
At5BIwRrOBM2ALf/dF7sv0yaNTRy8FGbyCqtf9N5QTLzuqgp6OoQ/4TuEZEluonjZK2uH1knYOOu
Jy9l5GRjHn8pQntEKOQH+QVmgngFJj5/LKF37g1fd9mG/YHx5AedR3kMrvYXcNwWNbSmKO6BdUQv
OSoZZ9OhlLmOIoCyTPgGbeqyKqunOMcoJIpuqldmbuTn8DFyxCodpOYVWPWBxdmYOc9k3QhgmyQT
9iWxZ6lmY4aR+la0oXtfwRz5kI1VDiyDzvOqmg3/rvbVIskenea8LAf1AUV8emmMg4ZHPabx+dBZ
IByLjsiyjQ0+mYLJhB+DekH3iVUkitZweUN49e4QXyZy9gkm8aR3P4y8mAjxKwjHczM0zZk1TmhM
qCPAVB2gwK8Cd8BZ12ksfNS+vhSqw43QIjLiGYpu24KSI4muNCGYOmBT87VgfXtyZm1f+N5UP9iJ
dVm4lZtsDSezwIpHud4F9uBvq3bAbSOSut+A+WqpCRdi8eMJ14UB5+rRW8sJ6G9TjJW9s0WZPLmF
CVW0ohUTrsCC9wZbyJamv50EBQnUcYUNjn9tnyuHUt+aVZ3jSmIV6m7MKIBJ6ZpXtmlAo00GDaWy
qEMmdwfuOLUjbZnR3peKHT0dsqcgiEoa14R+gRFJZhivuEfVdvEPJihihviakjrJANTTo2yV5o0y
Ny2Y9sdpqFntKk/mHBwnhVkAtU1trDmsticD+/fPRT3me3MOo3anQyv/VqIF/pImRdaezos/dJ3D
cv7K/WrLTdcOVOkIcODk5OvyYIuJugyc2/Klg/Jj7ADfzw2VnxDsHZy35WyaOvgRMi/Mk3Wc5d1N
Ck9crvootVktzCD6YNpz+622awdZPMVn+OJuLj84mLjuCr/ICnQZglAOkova0252g0+TVq6zj2HU
dSff55D/P53+H6Ryv5tOL56LZy1fhxJ//5Mf8ylCqL9QjiA7IeoioAlNY+jH3BqGfyGbRoe3SAhp
Gy6t67+F5f5fSJhosCIeRysMGIwZ8e+uNk1yF2EXZBVEVoI/JkHuX7S1v+eb/qedyh7DWSZqluzX
jSKOTkkx4w8+UB9JT6hl+QAESJq59fWgzpBxYeWvHGE8eNPYbMou1tnKxf94mOPAuplmoz61aXec
G5kdHEi/dbN1aZdTRAZLLy6ixgqem0GqQ2JyzNlGSArX2uockL4q7dODIs3inU3I9xCwt37KUWue
UhG5Yc7gHJoCN89KY7/8KsmKoxbo4ira0ry1AaWknjEA+ZXuedw1LR2GwEryzZQMzdc6TYOPc+m1
dGraKYMCnPVRvKrYPF1EpSseFdXhy3DSwRPPutgnGKWpnzRT+RxA5iZqbCzbR636YDf4JoLVETEq
/Wn/nbb76xbmfz+s4KjDrFQvTRB77iFPQkI4nGDuPwunQsKbZcJ4yey6eAC+S6hJF4eYUcuo8dU7
jfel8fvG3T2W5kxu1bcqqOcD5m3jGmG99diGMvoEeZiqx09vzhuygqUJ+tZ3HPX0I6OZXE+qmcFl
T599W1cvaWeYd752k7OwTqf3wmLFMrzf+qajNmyVEfwJmdc+pNy9b0zzwW0HW/i+h1RBSMPo6xNi
gOxy45nK4AQf+ld5iIh35XaxeR+ErXlvjUPwoljT4eDkUCyD3gnhcTZiKFcgGPTWqQPrCxYkdU48
APbB398j5os3r/y4MW8mkO7Tsd/PqcuJa6aQZL6DH/nVRy///tPufehUh2Bv7vda+dQrqxMrb94Z
ub/66KMaf05yiqPU0O8j0V5ZZnJr0pv8sxsiXl91SDRJBuyCq5Y5bvV2Y79nf/nVRR/Njb5D1zjx
+OQcTG5CWUlX3fbPLvp4rsKxQxuq7vfCIFALg1thDps/+uhjVmAuJhwOger3GC12uc44wur1n330
cvz7aYCwKU5LYF4S7oR9k4jsaxc5f3ZD/KNXXzZBP1d10u/rIHypi2xD/ezi91f9i5nLP37XJzAA
mb0Ma5Kz0OzOPg0xUcgPU1vF337/Hb8YKqDMXt2ZaUA2FpV8B3wTGgwue+dnWOTlHz7T5Wt/uvFF
NlqeChmJYKTZvU+oQbHCv+cS+tXFH72cFYlJjpXn/Z795noO1Lbv2v2f3Zejl1MWTinHpun3bP03
cRzntCDbuz/77KPXU3qqs4op6/e+kHdlQxogpek/++ij1zPg3KzGKu339uQDDaINaHTvvEPLgH5j
5fmHl85IR5vSPJNKrvQDOQDWCR358GMxjjNhC252i29n/Fewuv/eMBybgQiJqXPc6P1elYCB6Iem
+t9lv/7no49eWGewVLyUevYLVL1Szt4inuSP7v5SUfh5tI+8oKIJO7lPcpg9Hv2b5g8/+eg1LRt4
Lykqmj1K94+0ED6RvvGO12u5uLee69Erqsk6IlqpkXs/wRqOaDEH4h9VhzRMCfYAUPDjoPVLAeQv
Xlbv6GXNxJhSBomYg7Uu1gR+kX/pG9M7o/NXn370viaV8kon5KmKpZIbfVWVcf1nD/XobaWPH8y4
4UmiFERz4ql4KJeA2D/78KP3talScmN6bgptpnWTNfvC8f9sKli8vT8PRmIfq8RqWklLmxJMSoYW
1pk5/rP7fewDsobE1tTU5B5i0xkg1T0krz+7J8fa3KlGb+EWy0Bx/X7tefVpV/fvnQZ+MU6OTSEJ
agKIAz0vUjiuEZptdDz82S702LUkSYNR4zjIPZD1j+D3X5roPU/Lr656+fefltFWUlCeJ9JQ6e0g
VAzWnVCbPxqB32uXP3/0UNcgFnmQ+E+3jXgMtPeHA/DolayptiVEsCCfrOwDJp2t1LfvXPOyb3tj
znKP3kmD1MWpqhnbIwr0TR1EbIzY566VohtkahB90kvacJ2OLY1HuvTOlSXbDBVhbDbkx4z5QJJx
7H4a0Hk8JsSJrYrSszc5nYFr6mNRQppe4z8jgzNu0zz0TozJy+5NcpPX/4+zM2tuW9fS6C9iFefh
VaJEyfKUOHZy8sLK4HAeAE4gf30vpbpPJ7xxVFfvLlkiCRDA/vZaKEgp3BUiVEYwHuE4aWFCdHcv
RVFGA56dA0h/gluZblTfpWkTyS3m+UCxew4VAtYtGjl8qdZEPNHALfNKM6FPMdzviMrkrel9UG7d
7BDQ6e+12cXUrPta/97sqfHQmelO161w1q3V+ohJO6DDLAL0tY0JfXTSvW5yWNNWO1SikqBOF7WB
/x719Xs9Nq/86NVK3lomzZ3Oj2ucHQsTRx/9PBceqj8/U/ZqXeBSMuxbWGAcQJPSc7Lha+rp113r
dXjagKnqAiLqaDurMWZ3BU7oeHi67ouv1gYkY9XS0c8QWU18gr1205jxde/s89nfr/MOR/HYSeqa
Z4QMyrbD6hXSqpHsrvvi1u+fjkzlrEZiFOMG2eXufFq6+MrHZDX3nDmCAed+3MwByp5GUTxR101r
1IZ+uyapVaiiKc0uwk+8U8oNieNfePOt0Mn/rk3t1XJAw4EiLJ3EuQrm9Eu8kB4M7BnA/IKJsmQu
sDc9MKR7A2rPDR5y4qJ6LK67Zj/br395E6hO5suAGz7yU2M6cTQPbAYY63VvxzXmOu+Iw3icb7Ls
Jm+mbidMrlc9RuuGGt656dz0BjekKw/NUoOHs66715b7+70meVU4dcVjZNjZB702SqRT/x3f/997
vW5UiSuwvCWQKD5be8gyPcKZeOUVWQ3bYnalysECRbUpHyny7Cit5xee0fNn/OHVa60GbdUpSZss
X1uNyP6SG0O8XncbV0PWx+u89M7E9UD2iiRls1w8An7rO6+GbEvwMO4GPrrL70Qit4htL0xh5wfh
T1djNWCJA+LfQ950tGJv3PWur4UO0tE9rdbqobXK5Lr98BrV4OrgNFMyP4xN+FtFPL6DgnLplq4a
av99FH8WJn4Z+aZWtwOKQ8bmsri7AlHqjrMVMDIWASGyudXWpGniRtbSu1GjkvvBsZGr0nn9A7yr
e93LZq0namFfVbNV/RwQd6mOJzJGY3ndY/sT8/HLT8ystp0acmHRUrqPquofW+MSQOYnDeUPD8E5
ffDrW5JGDwn2m/dYPxUVCngKl/eNSuFCukW8z6ie6ZvFbcWudc+Vo2k8G+5b7ehnXfBE84/8Z87c
+kYA1QsD3Q0ePW0mmUsPfyQSaEW6VTa7BY71baPRwlR5Mr7qqoA8+P2bL7U25ZCQZGS02KudxYgh
BXfeVdMQXqDfP52oe0f4eRCRq7HCHIutM+kXJubzR/znJccw8/tHG9NgBnPri0jXGv/JVl1/k9au
9UUkUHGumo9+Fh5/eWJmPzcBdnNXBctMlvqETq99GFdzaNnkaEwDloNW7+/m4DNlgKtuqLkG9swg
SnqXnpeo6i21Geccb17fXziPfmMa/VmT+uWKGInGZfAKtoqde4dI7sn2aZm67mqvJlL0TiWyHcYn
dFE8jX0dkQv5ftVnr/tbSzLWxLYYTbwCMB9M/bZKVXrdF/+ZLPvlotgO7V2OasejFE3zoVe0fmXU
3i7MiauA2r9T8zqYRmdHlVOPG0iXDfbOL0mkjYP2z0yj6L4zh+zGUJyhxcD+TgNtFg9EKxr0fYG+
Hcx6PlFfGo496bODoXTjRC+kGdaxi1g2t4zr1o3GahJhn4xa2JkHMrTSimDBF9uZF9aF63vefv3n
SDfXQoFYTrHrtosZzYunbkbpVMdcIwxIazZJ+MRsMOwYGMv//qi89d9W80pltvQV5boZyaAb7ies
MbeByuw7pL/dXQrhghLp5KkLXfNvDKifOo9fnp05zVqa5qhf2B7Wc5N2j3CIuUN//y1/niMJW/w+
R8YUXN2RDvhjGZRtBDsa7fCoSzqVSV3//V+89QNWC6tUl1pXj74REc4hyV8V37Oxvm62+blH+uXi
OBPmcVqnOE5L5x9Evj7FTXFdUVdfHY1q7Ri0Wc0WTitpDn815+suxxpQ5QQox6rG51mtq8+sAIt7
P2v9666Hvjqf6Jde1XM3WFHNyO37mph4Ol/aeb5xI9cuvaya4O2CjI2qpj1x5I0F07/u7GNNaaG7
UrajkxLUqXva1XUO/Z/GzLmyUKeff9EvjwldzLHbzwuPSWLeT2yqQuiv7oUhtILT/Tv9rtvRZYka
V9NzK7KIQx49l802KetkNzSmgX6Bhi8aY7JvOaviJyHcLKqJ+5+CmjycOuNbu8mLb3hVksy7asTp
q0Ft0QaYQFC3oj4jKuSOXU7goT/+/cPfmDH01XCmuYw3h5l3x1Q2Mt2kyTi884ZFf/HtrHz++/94
Y4bVVy96K6maUWmBPCJHQQfliPL9eX373rbmaUdXfUL8xJRPf/9nf36sCZ39/nA4Bnw9OMZAbiXK
l2WK4r648NF/3vmBRfj9o2vlCAq5rhkxwoOoddF4mnp+T19Osqt9ZvLrfsFq1AN9dFCh2yZNv/YP
3akOlBavmgWNdfsqHSXLLPpURnTdNUddCSS2hnfJhvXzQOA/X9xGsHpSC8B60IgXETUK/+ptPrra
M039JT2/GnmkNDflCwJK65EtX3ar4QRIYFkY1mZJbOtRLl6Jo7hcaOZWc/cDunG9n+NE3g9ppT/w
Dq73nB1WR5/VUJ4G6b7y23hLaVoACO/TZD9Aw94v7mzdDrk339Vu0OxtgAkfOwdCY07y4SO0e33v
BQVs7+vu1moA0SGgiTlPZCTqLovMoDjFqXld0sQIViMHsDa+j1TRrtKkOS36Ge2nsXepvP9zRfmH
+7XO6A20fPuzTJsjtWD3piARimlZFCfa09KonEsmBHzz9bJxkiVeNj624ndaUi+7rhbdKW4SbQE5
5+b1LXFQGuNTy+i2EFTrPfYI/bokj/EfhjM7yxQosD7SdG+8DdJzdrGblwvvqj9PgBj5fh/U9rR0
E/SbKRKGZkSDHOtdWZvNvhlpCb3qEVnHEZcJN0m+ZCIS/KtdV1rTxuna/2V1/ZdF9v+A2PYZlnVI
6GaEpzl7n2rBcDK04tIp1J/nbmNNR0x9OuO0KsFeg/Jnv3St9Zh2TOWuiIN35Cm9ZwsL+se/X6g3
7sXamEZjBiXaKViOKEnyj2NgTadyFupRJ2N54Xaf5+o/PfKr2603WdpmpQHqodDsUz959ktlKnR4
ul0e20mxOR9NSXA/uQTrfOsKrnb+Xg7zpM8M/djJpcg354Z1gAuAEnfnTOoN9oblA7I0cXF3ep4c
/vQTV7NwPnR6MIzucnScsSG+UEsbAZieHcU04oWinAhlszSTm8yiBDiMugeOZIy3ref7UWUv9smD
1giGPqYpcCprLkb+OomW9tsyG6udXlTVP8lUG5tGW/r70WvFtNftrrtVWape7HhyH8yx86btudP+
MQCn+tA35GGxoPh7FlfF3dwntI4uku6QZAbx64IVADObqF2aZZ97XBGhNQ3OXV7GwYXjoze21fCt
fh/ojZbGuk1w6Vj6jL7tEhTJD2DWDryNKtU+M4qSYy0NPZwwd7zatNHiUFz6J0CWxYs2ue1jynkT
3W92v53UNO8yWsa0bYzW+Ec/VOrKyWI15eNiZHvlsrV2z5tfip93dWUkF1Z7b6xg1nlL2uEbtm7j
cBzodb+DOGrdwY+FnmTXHP2axX+Hjv2/NTQU+N+vtZxHOl1ihRFMAfDwRKywOtqXTgLfWOKt85c4
zZtuALNxTAx7lpvYWmgbd+ScXzdHrEOYk1mYQTN0w7ExNHPGdmTr930ri3fpjCiZJpxmpxZ6a6qU
7v8Lt/28PP3DoF2HMmmUt0RSD8OxRhDz1TJSOoPNxi+2CuJPWFVl8K3oJr3AKFPFp7lG0XPhP791
NVczYky8NMa4MR9bPfiscFGhQ/pfZ/Gb76YVQPT/H4TV5BdUlVAqSQd6iat42AZ6Pp76WJTf7HYA
UlIlgwoHOtBCqNV6VFSuc7f07fQFPA0hi7+/Vd76gav5EOfXZPvg/yNG6qeRKSqkrNdfuHpvFFLw
dPz+qNP3O1oJff7HSVgc7FrFKfcSCSPWN6ikSHpbD67M5ClGhRZS66pDx2oIfdU1HW4jSJHt33/l
W4s5bzVxsOJNaZsz6qiqevp4oWYcfFrhWXaTJQmhahUH3DDtTqdGfqucNMYHOTf7Lm3MiPaAMqwm
6K2Jxtek6N+j8kmx0HlzcqEa/MbLfR0mxR0S1y14hijx6dNOrL4Iaw395GSW9oU7/fMU7Q+jaJ0h
7bu+NWccdccpZq3vx53Zh2UNQnzj1MKhoDL6N9ZMziOf/VkB18nZYmB5XPAkptyUYbSepCIhdKkD
4q0BcO7L+vWsoqQ3z+lSqoUjgOtXvG/pyxkFnW8GiWzGTpr3KSdHIRK2YUubeZuQEoJtjggr0y91
kLyx5llnVOuu4DRGpvNR9p+MqdsX9Aja7Rz63lez96Kpry+ULN9Y6rjnW//LwUw3xtBd4A0dikWj
yXAY9iXmsaORuskWXWG285osuTBJv/U4raYtRESp2/qdcTChHu2Fv0w3JTrRkMaN8cLj9Mbbch1f
XZaK8zdb6gdlYkxNzqaB3vRfKockBhXSePf3kfvG/OSu5qfF4+SlX5oqyiF0gcgG1ndp/n3ro1eT
k0c/sKtBQInGTAthYyn/yk2Zu5pt/GGY5TLZZWT7jTyKToH2CRbrwmT2xoO0DrKSFBbVmM1lBJO6
nRAqnlvIMintew7k5wNWQQjjldd+//sdeGveWEdbU1u2VpWLMqL67EZdMXrfaZ+VL67LykXlUNID
TLvAZTLyIPylPJbKyiO3cWC+IfSLN0UgLs0ZbzzZ6zDsYks/cVw5RZp9VhPDIQc3oICAXvixb+wP
1nnYqZurJY0Rs+u6pe3T6bzstnw54nWsEol6U2H9Ag4bP2rs4os95IPxRwpX6VL16I1GTmMdmy1n
QhQcmE5ROTVhbcKvHGa0qaCsXCAXgftQJuVOivrBmuYjIckdpat9UCwELeLQ9JIfHIduJXz7Hrax
SNiw0/4Zd3e0jYZm7t4gLb1wAv/Wg3geWL/MaNhBktI1mjIaDUcPMa039GpmTk1dG+TSoi/zve8m
F4vzb70u1tHcTLfGol1kGQECQrYwIP76Zk5W801bkp4dJM0G27gPnG/QDZbvxmQYMXLkXHU3xtjJ
C9P4z/jFH16jtOv+9qtL306rXHfGaAajgF/Ph8YKGCwP49HJv7LtSSK3yI0jebtwCYawRl0zBVSf
01okBw9iTI2TroN8YkNOQWomN+6QzcnGTnKxr63Wesb+c+6AYytaqAF9swha8dJrKn7KZ2j8UlfG
Kw5CJcK/P/VvvAPXsh3J8+yrOOWYJ+mqh7xqvb01CHK93bIst+MwODe6HVfb0p2mC6W+N8bx2s6h
aZ3V9mBGownUI7kpl0b4kc7UU1Jn4v3ff9Yb/2Odim7xB2tNOw+RsNmawI4Qu7zJ7RBHYH/4+794
4y24Dg0LDbC17PUhcsUIQcrB/IhOGtKbSvV7zW+zC5PweUj94aFbJ4jL0dHrIk6HqEicL/1sJ/9k
SvjPV/0Ie7UhLZY+by3poeWukLImfb2AM/WaIaJxqny0u7m/cNPf+hXnieSXCUNVMZA2qq9R4HUI
uxyArvmFifutjz7foF8+OqgrucQQ+KJMh8o08ha8pDR44xav863MwrUqtLhHJO3Fh6UsnbvsJ6dK
V452KCrPvVTafyPuaqzjrp2RxKAcaAmWY9eYW0sblh3sd3Wy2Zfs5lh6MGCbAzWKG7/9mOKECf/+
BLxx9dZR1xiJVRx4siKtoPRjNtfdoXa65bp7s466xvbUCc5ram67uF9E+SXX5y/XffHVE1XDaXTd
eqyjCa4Ub0ylw4SWl27IW5dl9VDBlG3cJtDYHDtGu5VlZhNuTj/+/au/MTut865NrscYmdnyZcno
3S02kMOks50nUVjG57//C/fn3u4P84Z1/mW/DAsPbGgVu+x7c6OiPrIAdEshWhvzvs3d4pgGRvIS
lwXm+smu71ujzU/FmeE3mDRqhMbUTx8hRwyb7Nm6ydEPSEt7aAq8X02cNp91v8CsWgSVuamLHvB2
pvn7ctL7V+Ccy30VT6yqvSH7ordzsBeubmE3NILllWYLSl4ZMHCxw4nT1Bub9np9Y5WDFgpHG7/n
eDn3CMjGj1CS1Tsz0TSOUZHo4o/vDr2M5xx5qxCbFKBvlAxm8TR0Hq+SrlwOHSd3nfgYz7G+UeOU
PvhKAvWq63neFL2TAT4WowFkrV3u68U2eCA/jMsMMAc0K6VpOG/yYxYMaNSNeC5Og9Rku5mcM0ew
56scUo5/79k61Nt4cKHPNU18D+lbPdV6rQGbtO16M+izvUsJ7iYbfRr1J7NTVeiTaXymZI3hp8k1
fmtV6I+uaboTFgA7f6gQsd45ADAOcQfxbKN1AR5itsQ+tUhwF1A9OvO0SEd2GMM16xBMS3xkU+6F
AcjlAxpXDM510s2vZZGaNxkMt2YbpBoeAz3PJh/wcBW47xwB0GtSyJ133VKLx3Ke7W/xYOSnSj+v
JStaHe7UZDfJthBj+uxYVQkivmIUUwY3XV6p8IDwVWpaDtC3CkAXG8BCcpD4nzSvdE9Djl+oVoMG
f8+Z2k1h+iaQzsrrd4FTALOe0gY8JAcdvrCmD7khQDIpp+X4vaI/ysmodQja9GpxsmVptVEwlWqk
hggWdpPVMcq/2OjzInSGIav22M6a6cPQGyApNd9mCugMeO4LUNxmi1J5/nAuEL43OSf0TlM3GPM7
jx/yGrej/6VKehastac5R/aE433p6Sn/FbZIpKVjaewc8iXQez12uoPSEpB2MIzBjHqFYYQ+h1mf
yyIpy43nAVPUBFZz31jsQz277YdFdfp2hLi1BR/abFt/1NMNB9nunig98VjXHdClTWwYv0CkAwA6
5nMP8kNObtgsPVzQUnpuufWWWseWnfn2Bgpgm4HbB+9CyaByDr4S3ZYdvnHqF0uO2BARyKstcK3q
dqJPatu0il2CbDn5CjG2+d6P1qzqlHMIPLyuAgx4SJe5COPOHg5tb8VQ8pJa7gPNSEbqzqPKIVsO
2bif0Ydvu3xq93jO1H0+lNkBs3YaglYM9pWrppt+sGb/aFPB9sNSaAbCvDHX2o1R+tlD5ujeXWAL
a9MGbrexAq1LtnOTnXuMAmSSygnK05Cqpd3HhdFlWymL7Fum97G8r1s6qh8UHMKvWaKWOvLyru53
k198K2nWvSmFa2Z3DeoJeTJdSKEvXR/80Ks8rcKatwRcnDGGHduheX9QzZwftGk2XwWgmwdpu/mD
Y5r5dnLcSm6aOVmqzWhqYG/zIROUJekkf4FKJh84DhPv+Pry+5j4/RhplOyfJi0oPzhzCczD9adm
24NY3fU8BhWBvNk4NrlbnqtM4sYZlBQbdi5i49k2n7xkUId4vFR6m4CrPZhiNj5Qvvcfmnbsdkk1
q/ejffYcj1bhvSNiKbdJlkBxLmFJhU3jBg/OkFKh7QR+aaHkTWlkcuuhpWT95ok7WqXLsFZqfMqk
kW4ne9HfcZAJHp6zr43dajVc7lFzQ23mHrgEcg/0HogHPGTpqy5KpCGg115L2/G+kRlhmQUG+avR
AFJ29czGzGK6kNNSi/2mUY1w4ht7H7tJc+ZAJ8z9XgFWs0gWGPVaK2+k0dQ7bro6BVNbvNPtqd65
vmz3Uke5SJQe+u6mqOS9xXGP54hzqtErsNoTK3HLegfs7OjnbL3oWK+tXb0sqM6HYoxvpe2P34Mx
leHQwGyehJOEUxLDAMtRxW56C0zpTvlNytzquFsIx+NDp8vhYDZt/dTk1pnlz8zfb1IFrRFXQKXQ
OaZzpLt9aTEVAM70m6H/IGCMCr5Wg3iz8VNnA/Cxfk7bvqZkyIy4yZI4fexL2qM2ZLHzHQNqDgHK
yN3SLdm9Ugq3Bod+3rMzefLHiLMzpMpLVFRbYvvYu60DXjfjJUegXnuyRckeI3ZK74s5dKCx0XgV
x6aol+3iasGdCHzrFjN99tL7leKlNaJwHNypedZl3N74s+8AtDOXjmlxqGy1bUCtl5sBrQCQXAPj
+mZAVfnomIXbhEOWa9PWSTX1aKfQSecFYv+G1s1q7yVnvB4g33u5JN6dLvnGqeLViQPSru8Qm/NC
z0GJP4KrpX8iNoJHZWjjMQUS1W50x89ZAWTWTgtaeddxjrCxabVSGzm2db2thV5Empv7n0mvkBiB
mv1thmN7B6dAfcqSfLjRhiL5gtvLioIgNz6IZR53k5NMPm2EOb0MnugB5OaT+apLL7mZzdR8TW3V
HGzWFe/7yc1CuxR2CM244Rh/tCLlem2PS7epnymhyciNe+sQF5rY2yjOo7rO/ZMMOJv3Qb6HQsHi
7lm8cb5Q6hvDLJvpvhG18N8FwYI1wm5sng03LYISfQc+961b+JP23SVAF6ogUX2Un3Nf8PSkjynE
Ld6pJCieLT9uvyiynqckHfsnwRnKM1MqsNvYMGoVtkFQQVg2OqbfMise0+a1cCxxgFIO7U/v+k3Q
m/lt3lt9aGlJXodekLi3oGAni84VcOBukUpra3dM7mdA+w12k+kd2OByb+ZpEu/qRPmvg1FYu0FH
3Hkz5VN1qhvWZBsmKZFsZdYMFLulffbqQOx412ezUVC6d/WHItebr1rbaZ/6Tnjv+85r9oYy3aPs
NBqEa808DTF98huUT5TriD7KFxu+l88ZW8ASyzLU/BkSEzWJBQJpsZVOPX7OzSDZKQ89FMtM7DAA
yAHgbeFIOawEbPGYlHMf75pxcCLZBjNd0FIggInnQyaL4kFxYgruEf0hbgVNovOgnN1u0yZW0eC5
xY0rx5eh8a3wXC0dOePzmtva8XJrk/W18xVqKcFSS2/s730iEmubxx0oRMdphr1uQCyGROnfaazm
nxE65XeDbtbPwtaqYS/tRGv3hQAolcQekN5hhgsgUlqaNypus3TTteQ3NlCEabfuOhhjWxwpjRmm
uHz9G4V2Kf8OuDDds77ikKkpG+00uVrlbOAY5ChVaezG7WEvkWlpTRB1jK4GaHueV1GvWcHWPUP6
d0OAuIAkWJbeeYFUUU7ZhQc0T+txA3nTuSHAV3/D0MERmttqXzNLaWmYlCkrWU2LxzuwT1qoIcbF
b99oWbaxNHDWFciTsHL8stuVRNa6TRaXbGRoiBMTbzenc6ltIyah15dkZp+WxnOCu+J70gJlC3q/
P8c1xfToGm7wnIvZrMJeNaxtFEv1pbHhdnacrt7YM3P50ttEIhWhP6/0OATtR7e+NTXD+gieewix
I7D2m3r9TnBn/Y3ep5hD8sIqITTbE82hNdml7TAWhbdPzJl8neVXySGoJuOhLtMiGhZ/j6qneC3l
JKJpVvE9609GEmrdnVPMr1D/oHATwHbtA/5EaR3apHO/zPEAsHdulWFGfW7rFfQwDQg4yHqDy6dn
xX2etbgsLIrUE0PS8fR9WtNV37D1PgS4FPapVickTDL8LBv2gYvJai01tHsFlj25T4BP1g4Uq93M
+mnaBQHC7z0XKOv33dCfTMwOMqLnbvnmOO5yUUaNXOvPJ0/r/kZf9aZgkKSHWWj8sHnBqlNTvb3P
ZIZ62/DmHfT94cYxU//zMOXgnUUzjEdKEf3eSjP2PB3D3vMWFMpCdG2kdefOfsMZqBGUKcZRkRus
E2ZPjew25iTnaUWRKffGopV3XJBJP5ha7FZbK06oARa9Md7SoAdl1CvLipqDBUzBjMFY7AnI51iB
mvZroVnxXdBO0PE1CNj5Ju2wJbFvNckZWf0yfMARVrykMfjwsNR8iS2hJezRqWAggbZMx7oQFQlJ
30ZuYOvvGHjDbd2xN9hkPhGg3lATg3A0/dtBucUCDpFjoq3DLApDbnZnMM3TojG5GwUvRpej4CK3
yncECILnUrrTB40Z5sPkxunB0zwQ1cK3iYN64FXy0IgdHi7PFcfKlOkdBf/zCrSthLudlpRrXJz/
tuEw/5NwW6veIr9VP2TpBD8gPU4xpkDXvTUz2/PuYnoqTs1kdJ9pkDFR9wSNfZwdc34/pCaTTyJY
0G6CwAExay3N+MXKF/NQNpn+Dxr7Eps6iWo5eWa6b7OiflayMz6bo8meFRMFbOtYwMLHpRWOBS1Q
55lhKghHigx0rH8jhe9Au++WHEuN208vtd8E73rHml/YIr/EE33KYeIVxbdAjM5R+L31XIHuvs+7
uQyXzMKYpZVN2bEmt11K9rihPkyz6yRbn/n4TpW5ThXEiQ1aABodDVo32UeRBNi1TLIb0PqXltPY
Su9PfmOoJx09VoiBXNyV7FG6TeoYubPtBdv8sLHPVvNm1M/o7iJx9f0UjPWJiBgFFhYF/zh9mn+c
/So3Nnrsep/jEoH2FoFh/51DgYbdcMZh3ZHDfJIwVVBqLwDd8QFx0zwSu61+3vLZvp2fcKYVkcXB
6xwOsGSftd5kjQS4b7gfKZ5NODcQw21rmCFslxvdgF+e5tVAIMxCuKFjVxNZYZyaspI3KDw6rMeB
Ix40unROg2+wdzezzqt2XjXYn4VnuAWpGZQCGy/RwA33WsG9z1V8chZRH2PNsR8tWxXOVhbjRBgP
rucDIR751JeacZCGqW4Tw/Ie4HVlz6SE/YEXSsMAazVjPk655u0728veyYy1IUoHknCA2cp7z4Xl
WbD24+Ci8796U9486fkUb81xLj97Nb6QDciv+gMtFy2mLleGvYv+cSNJvgGNojaQ0cXQ5SjBpsZO
oCgn7TufFOI32nniE4XoLA9lXHe3Aavnm3EWFUvTtjzIzpu31MD9b0EcxB8c0facBuBE2w3pbB2L
zDeA+raV8UHhQ3vojWx5YUrFvAEE9BPQAe8Tb+fuxbTsRYTnesJjAFYasUMymfdakOO+a1Mdgw/r
6j4cMfkdNHZz5m7gtQvPvazTr5U+wBM2HLFnJjem0MBmoW2qpDZ/4B0YX8gYOlYohOG/KJsA07Zr
aTgG8zp+dfLS0TaSYvuu6vK52jSemM82HC0hYMURjZbawcdgEerVFwYb/JFFGwqXxEC63JvflT5i
KepTOsdLF9/Mvqe6aPHCZqvvqTh4zuzM+RYMfXkC2eJmwFxE/aExC/u5sYaSNZOS9147BE92O058
kykLvjqd04RoHDIQxL0H53hiCZz7Ngddsi7jVwcL1AKgbOr3DYny8gjjuTtLN2qIzVQj3ff0YbJU
AIWnfqhUcw+t0Q3sFQp7JzgCv9MKWT7nKvNkaM599mJz0o5jgJDGrQYsK2atiSYojPOSlvveygR7
CiwC2kY0puItqLd4vicEPXSGF9TX9uTd/bs81bMsatl6dTskB+6zDJR5yNPzGqSQlrX1zZqtlhPP
FprDKctvzcRYXnthOygXhMNBTx1km6DIuye7q5jh0sWY+VMjVs9ppSV3neiXO2XHNJl6qpyPo1WB
E6V+MtN0ytoj5BK1DxzYZLfm5Dr5BoaO14bu6JbuDgaK9aEqEVjgAsgUbyqnr4wwn5oE6AVVVj6J
CNid6Y7LPmvS+Ib2pPqrNxTu1tBrXZ6YDOeUFSs+5DDm+CKai7pptkWXWAe/1vqnWhQN5gcn9w8T
gP+FNHpjPRa2vaAyzOyHuvaqY9l2nE81Taq7WE+k8akxycDg4qs5zypgWc+0oW3pS0CzRJP80cL1
/H7EWXdbZ00HX0+vjkU119R30ux2mSf3MKN/27t1gTdg1IvjPNr6SQ56+yBH3TikfYshymls70sp
KHszBsp5xynATOCgJ0jb+4LNvVrKhfVD0zDd+ETQs4E1Q5IFHr47099OGjIkOdWchoh6eTLcqn1W
yCvJRzh+vJndLP2cuwMCP2fgQR4GM2kesqbmeCEdKp2mctfI9p2FCOYIKKW+56VGc6PB+oYDOCqz
+c5JVQA5XJbmF2za1Y3QffsGntJw4w30QSl7SdA5Gq31qfb5gCbWFrYxrGRDR3iOveWmqWp/dpSF
WmVNYTIu1X1dsXLwDM98zkCXcEDamgYmSbMOjoJn81PlBKwyGurd91ohNHuDq6bYF0RsX8tYuu+z
nr2RvhjLuy41vSObsozH2ZgV98hZ5iNpUPRrosDtsikm2yPwRnsf2zZxL1uj3g3TkuyF1hnfRzFl
j7nmTzezW3JU3fbJ+FAwRv+RHBlvl4Rgj0f8ar9YQ320q3KYmanodVT6AuhJ+uzf6Sw+6lVpbcCh
6YcewDKbXb3f9QJzWqqNNOpZzrQfZpFFIBOCjwPf6Uk2fvcUmGdjK36CTzV1lwPQF7FzFfOGX8gv
fl74OF70Bhw1xpuQNIQdb3M91d93Uuj3TbAY27T15Q1vbN5qXWCy+BClPTSh3ZrTl8UxtEeZtbhJ
8W41uyZI4pDKCGYVJB0IDj3SLNtFT7AGzYsd/w91Z7YjN3K26Vv54XP2MMgIMgjMPwckM7P2Uu2q
OiFqE/d959XPk+o23FJ7WmNgTsawG2hLVZnJJCO+eNedAwhYhu40t9Zt6mTDeL9O3cjxIzI3d7eu
rnsaKTpAQqNRiUW3zRBLirX0xMhYy5byNrUI13ercTkdu8oi5aishX0m56F7rd1jWY+7uOkhGbvy
vfz+1ZdzFTsUerXFsfoyWSY/kYJDyrROxt0Ym0MfUI9TywfPsG1K60Yo551dSI5b5pCe9BSX7LSI
5B0tIsdaoqTdfFN66UWuvWo/afgM35lzoZk/FFjChiyMepi8frZrMe0jazIumQTE3VJpiumA2Hb9
sTiY8WwMNVjAZekm5sXapDLgcOh9pQTV9QVv7yQtwa3dLltOJGAkEEFavmOydoOkqsrbYmz1dUGV
wEFsZf60ck7smdc6eofGvP9CJdPwREWSfjHIgziUltM9aU/dGczxe6tP1GkjUrQlgr3kTC7t9Nq2
zNFum10liWe9WANLDmiVEWRiSl7GpYbVaed1b2zT+rVzILZlA8rox6ya126qN8sfeg3FMk7Wqeys
+AFuxnsQA3WFPQapAwYzzF9us8pLWANkTA4JsCnVueV6k6tOfsSDbL9SsdFRFUS3F7s3wcg7uujS
h23GwZctcf0J8M5etayjqnf2CFFA2Zi6dqrjfdEBghg0HaVtHQ5Ei1xXMB+XvehStasHr7lZu0FT
e6modnUTywTBQXTCIhgLCj4NyzrjWD1e4QxMLrweYQzypKUC4vGMjkyUOf8iUlPfQhNE5xRTYGDN
Y6Fva2oPTqUiAL4QefJULdbyvG1Rv+vtrQOeE+N+yiy7DMiMWx7wb/Y+qEPyWBtdezYagt7W0kHh
3/TyrATi+eD/60NwkPJL4ZTepdMmfSi7pA0Jo88+4piq01Q4WejGGqP9GMenCfftYbBzbCSQq7nv
pI06s6cxoQOLvty2idzCL5Z0u2xKFhCqwrzmygWQ3ny2uRxsla9k10CplTsqOpl0y83eAmMCmOjN
pnxN6cg7a7phOak6z7moqG27yLoUu0ZH7a0mFvsuVSlpKm4CicB+2eXPTRO7cJB51JyOvYPnD7qB
6kSbgeIGro1kzspNCY/tZuk3ZdZzkIFI2AMluK+qo0FymymAXpD9eUi2clrYiNbvZsIUs+oj7Q0X
PohlPUmi6nmGJD0xEN6GOGVXStNES8zI6hYpoXfZZAgMf5b3Av7iXMbu1oQDHbMnVbTA1GRzW6MD
6831ADSSP9Wel/C+dduFs+tkpMOW7sGgxu8rSXrcFBvVFbuMW1jsuRdT1GolMIhEuFnQypEtj218
5BCTeDPOvIQmwoOc1/5Gc/Wum8ZIqRFZ18NMrdMrh+7sYbST/KtexvRdqIilCaB8DqsEihGQe6ku
ZUYvYmAW2xR6a6QuHavKdluVWoTkDtQGTwu24Iaxm/bevjoMayN3cl15wNA6hGxI6YmXG843bsGK
OrUK5dToYRzkfjiPgUV3s61bI5hpqqcQb13vKeAeLvpE0GgVdXAGQbp53YEx9IVT53QM69kSJkfX
PNus1OXEBpxFwdfKsGdkQQ8YeVlmA4/mIKL6JBFlnnNGFfqqG2bRUvM3ikuOXMVho4Rvj7hRnJFS
s76svfReXLq1eZKcMiWNuk0aQRvBujzbHtVsO4MPd5265AdxcKp2dmrPV91sYcS0e6s4zdkv9K6M
y+FGxwwhphjHXRIr7zbDInk6005/JulBuKS2OjknObO7nKkaPoOpKx9atXC2yHEVwvE6e0scdwxS
ivwuSURgLgnx9TlV1WvXQvRb23qw1jk+WLowH2O2Xfh8JbAZEMrj+YMAzvehFuYXD/TlIycsg9zF
JoMCdKv4RK9iOS1BtVu/MhjKRp2JPVC8+DIl1GEyPNEDzPZ0hrU4OVn4MF+8omoYFKc8PaxjZJ9n
nB9RsRUckcqFWm7VsZZBxsenKwDYFwP5m+Ub7da8VHQf38RDJM7IOxanhSmGy8hW1rVSWfdRVPWc
XfQNDdve6gzyZLA75zEfy+FZCmG9zV1Gr5eK8dDqYX2qMijc81F4qdiXa2/GdHQ20yWLO8iJlGzM
GYKEhe/jebHIVjj0kRJ8H7zbjsZxa/2c1p5wuTGtUPO1PDmFp46x3YU335elV4Z9tXjViUHU5rHt
e7rdElcLiv3YfxM5kcjoKH0+5CPt27I2dhGp32ewUDMlYlGxbwwsuIOZLeAE0thHA0rFiBy4d2oS
IM874XU76LA6dBor+rZQobsjXiL9rDcNiCwzowZlmzQtjrmgfLKfxv1qT/Jd2lN1Yg/FeClp42K2
bmr7pc6UtaugWb+I2akwaHWddVUB1JyYrmVcJOO0XHEqaAjtkqDdSecN10gnac3Qq9E+jqTocJev
2jjpUsM5jCKeL8x4ygp/FhW1oWmdX2N5i+nF1o7NbUV5SgOUDkHsl5T3Nv5iDtPo0/MHNVY2dv3E
8odzmS3stHSKrQsoiaa1DoT7DtWFoDXSauhxSGlAFa22A/Z5h07qTDo+LatHRItS0mDl3d9Fnixv
FXjsVVs25i7fNnVje1kG71DEZwyA6RmUXLLj28sfHCIEh71Q1u0qc+ril6Jcb1n8+lPmUA94UuQf
2zg0vkRnEYxwj9ictkLcGjiNbnNVpx9xVcrzFtPCez4eUW+1bOpuqMi3rYEo91qu2gfSiz4IqXiL
3Y4eRHNi7i1HCDzGiN2Q0DMaF6V9fHjHg4mnGAoOfr9Lp3zPXQ0CmB3bpUVj7Tkjc27LsmpllKvi
R2y4Hn2OdA6GaZTN92QmL18oYMd6XCgkL91YUDwuhRVamkQPg4cI1Qbs/SF35yH08rK46gwnvsho
27pdSCcFhXdkBm+4TOdTMoi7lEDwKKDpVgWtAL9PM53eUyU+XxWmc5TeNuDxC8vHrWMtYDZVvO2S
JS/1SUe7a0l1TMPCSZb2p3C0ezqJyuh2lEKnyfnq5ZFfs/5vmM6pBa9yYK9wzsFfhFgJsSF7azhh
sUtMjm1mSYRnZEyXZeUQYNvPTmxi87LcBwe28AFpSXTFucCagjYxniJjmPd2VBkngH3ziR0ltu1P
W5udZcCRbBy1tzwu3pw/JQgTTutGdJcF0RUXonPVFT2KVRMU1lDsYieODB+OHUVhlfdp7jdOmr+w
qDr9rTVGZRrOTuYdKMTszZCo3Mp+q7q4CwuzhiCtyMUdNqsHEJtIcQrKoqGFqhvqN8pBJ0lnHx5y
ZW/RvTMjjaI4GnOGmOa0v7fJBfD2CeNbFmD+yqoD5e2KnxG25cR3vMbyzQX3DylCqCZkDXy6cNC0
zHvrlj5ZrMLxnlF5eBcIcq6F4YC61DyeBD64c5VyruPFHwcy8y4J0Mz8ThpTUOF79DGr0lfJ5kor
mWpPF9Sa5w4sGd80HW9Q/HK+NDqVBIPbO2rX0hJYnmwRzWHnDKtLPgekZVCofHr8wgra7nlgQ1gy
TtCcaQgjyOlG9bHAxJetcqPqVthp/RC1TZGEbpfQg4bJA/tNUmdd4XvEGXwwa40mE0a3dqfWCFAA
X5kDMU9uxOHVLl2bv97NDEFr4qxGsDHTU52ocXFZWRk9zNWazuh0HDUfHHOp5jNKsePaj0mTM15o
v01OOgtKm314+kDHQwNxlcEO+Il3bGEdy1Rl7HjxSHOqNKQ8QEG47+1qanNHPi6lhrlVF9tBWMjc
ty4ZZZhunXW9QQuBouSJufpOE8vdIGV3vqjcebVUDylUGZrWR3ujyCJCUXSTr5Fz35c1ChM6lENb
UaPqzuN6VmoMxtI7aj/oVp0DzRLGtC97lfDVobbnYEk6WBGb4mBqp4BkSrKKAlkVTXszi7EoYMFD
Z1PNz3xhet+NnX1WHr1GLbLrt3kd8LPZQGZXkTvL6IRxdzF3pZzaZ9DT4ROct3pOY0fdKdPuLD9D
V3UOpYMsLu9ZtRtDbSFVlQzo6MNVcVWky/KtlYt3UgPKgI2Td/GWmhvDfm/FyaHrLfMS71Mf9oB0
bMo69g4ZN/aLR+IlVdGeIcMsasYXLGv5dYKk645bObnqi9x8tqZa+7W9LJdWpNZr2q8d6gVmiuLo
pOIs0q7OnTZ6I2DncL4VQ7ztZVa37L21eU/T87jn+V8C28msC8l4+ymHI7LkarN8avQ6clPBWnNp
QVfduNJnlHpN7wYtvUHXJwMsMxCBO+QwylHd1CeIZtpXesmTc6PPhnOpk29wUNHFSvKDoPhNx1/x
58gENUumqTtOc7oQzMxVr436IvMToyI5wFI0jUCedn4yOyUfQjTnYATeGS1GWEHLaWZ4Sah3RiWk
4vgc68f2MetkhYUU2FSA1O96SrsuSiToH2o0ymcJ1Ugwd9p0E+XbbL8Chua84xbZM0Snu8kwvBse
QO+WQs/ouh1lH4wMePtlFVVYdCvwNbnchYfmI+b0TSaDe+9lTfalMerqdTYKENAtquF/oqG+KTif
yGDGX2b/Lq3/j4ro7uuS//7P48+8o9jvUBcN30vS/vVvh8/66rX87H/+Sz/8TP+/vv9x/FkfWzR/
+JddNaDXuRk/u/X2s4c9/GcJ2/Fv/t/+4X99fv8t92vz+d//eK/Hajj+thgc8R9//NHpx3//g4q2
P+l3/9rnOS6f5Vs9dvFffuj3CjrnN2Vp6XDjKVe7ULVIin+voFO/ubZU0uM/lu2ajsmf/FFBp8zf
hJaedD3HVZZnebyHPyropPeblA6/y4Of8Kxjcd0/P/yX30XEXLf/o50ZXuAHqtg1yQlRUlHuaeFL
1rTe/Sg6XkHEYmqfCQDqh8G3x2XdwXxUPuXJ3XtLj3ewNDPJPVkpblYvagLVGvTCmlkZcgLLgimH
7+ijDrlER3iYIzz9SHMbxAO9PJuYZ5YraEvaLV7T0nlt3Oix7uTzRvV10truXqv0G5vlvbkSCuYk
5OYIVFm+1aFYwc45JMo7w7p76xr6Q0pEvr1s2O621oXMSdwQXaMTWJwIzisPC32bRG8ti8bzIDra
krFq3i3oV3AiZiNndeSMHB5tdJxrFVaxiWiwtEbuqBopR9M3lE31217HhCckdSmvzcgEenLm5cLr
5h4laY+omRWcrexBV9FLXE7DWW5hqI/Iy/VN3iVQ7tQeMlgbQJgjlpO6TsDR9MX1rBsLh9Nhqtp3
CLbizBuIiyQ5ebeI6FwnlJpGsa33VV2+QQvbB/DiPmBSafeoaiJ/Jhl8bxLaj5qmIL+4mfpgg3Gg
b1oBNDj6dR4cy2cyodHUSYazBRvceT9oiPIuDihStt5qTjBliDlBnUir7M6TI7nDHGSxy7oPlcmW
VBnleolIxwgaQqECRHZ5IIyu89diOy21ccHkI/ZF27VXc83oP2gKjNJ1nUNg4VuUWworEmmwTeXQ
0J1al4XqM94oMt8uTRy/XfoyUE33aK+W60ct43fU0uOceu2DncEAy3hdA3NUj85Y35tTpAPw2S0s
kumxaYZhD2J+if9cAG0t45UVpS3k46ppPXAbv6CC1E8N1ERRjE0rYs9KxPQ0zLUOpdXe9aKFYein
y0EiG6wxr+/MDrwQuHnfUJEKToxCRxevURPR9ikuVEtw+VGRD6GRXG0TWSJ9ZL2Za+zsxjbj6jX1
vpHm8+jYGxOGwR6PhJWV4LwY8o2W03WgzFC8dZTMQqlt1wQPPWws7TlyIJ8mUmQz6okRN9oPkbPs
V6Vb5DIWCHJDPXZnVdauhHa9nxvzRNsJgGQEqsnuHVCY9OT08M5ZbRokEyxwdjrrd143Pnd2fN8k
2NCAJQF9obh3dpIcqLw8ynysM6snV9OmvMGIGue0bgFIeOecvtN6qHZeITu2Ec5ZRAzQE5t2DBiF
pOmBM/PaYa7JxhV92TCdmdO4nEyDfWqiDTvxgGRhD7PDxP31ZA7d2wDKH4qqHslg4UuIE3veO0RN
7anUeTHH+F1P7cNk40tYnBgv93fNMu/JB8egO3YEo+akDrEzFVeNtyTBJrnQde+ec1b3Tier2S6W
JG7O+srawspzvDBTtefbC82/NXJv1oQkIB+qQPhoMbo7+VOnu2KfylyEdNXe2Sp7Jht9N9CeAJ2D
wtCwSfuIEnDoSazFKWujdZB97SLi0FBxZZtMITIovdfGcKW6bbdqS3KKAGbTVWOf0MCQ7pmViSFw
YTYRPcvb1e3VvVtVOszjuQhHTqmAfqz+IUcpas1xRRIrxqPmpLusSI4d4j2cz5TemJZ9blWonDIj
RVr0StTTctvGxWlkNwQ1F3Cv1KDFvreZqPWs4cqL17cumlFmDpujAxVFH0mc2iwZ/C91HxBijkHc
ztx+DMYI3bYHQNO3KSoviinnEa0pL6+z1t5HUftUzDgcqzk5UorxrmzNty0+Au8IXoK+yKJ9lPF0
AkMSozOupEYYKiQoGlgh4v2IYYlPotT9JE3Z9M0ib31tT5eg2R/1aix+liIKmvv61I5Td+dG6EK/
b8j/r2eSy/S9q/v62/DzUPLDHPP/0eTi4JH/H/+cBf4yuISfVfna5X+eWo4/8EdvrvoNLzNPCtu1
q0zPZf74fWjRv5mutmy0LKYnGE/+1Jur3N8YVvgzy3Kt42yC2faPoUXJ3/h1ludJR/MP8Z91kv9o
wqIIXdu8Mq9kSdeR7s+pxSjBDBwO2wxC0DFZtB44zUBC+ZGg+YVV9McQm+8vpYWSvIqJ1sLWP/mH
2VGiTY79gkbT4IjY2dY+pfHyYnGn6iIx4wYvSIn+oen0oUmn5BfpRvaPZrbfX/84NFpgj57mqv84
neG7WdnBtiFgrYqTL8JKEM8tOtV7GIOqRb9UgjZ47QqKHAunhcRLYnHn2pP7Hmdu9MWSHkbErlgZ
dbIcJxEURue22DWMUuytLSsZZkQ2f0MC6mZhhUA1CVrNJe2MoiRqcEJSAMDYVt8oYt2AB63MFQwL
NJVx/1BYji45AjYD5p0mZVEzZFSX3rQaWD3ALh7+dI/+Mb/+VwUDVcMj9kzfP4XC/HFFpHIYnY/f
yM/JHGiyYNJXXDKoW9A+jPjMXqtJIddllC1JOM4c+WQWlngteseyQzDedMbC03Aocza7/djKGW9T
lkQKAWIBiduncfPeiwU8xZsaJD3sXtpFR0At4KEoR/sdVbQSh1jlw300WHMSJlnBhAvmAWA36W45
0UNTf11GbdcEaEfrLakPXe53zHQju5pBGbgHT/POnrnc97nbl7RaOOt8JdYxuYIyaq0z5tpEXSfR
mOV7s3RLdt4WQTUfaCk39sKGvq/FsaAu89lzVr/r5BG5Rn7iBl5eDa9mYZY55oVV1Kf9aLnO5aZr
10CobOuXCFQ2P6ndZG52ydQJZCnd4rpIF73UDSsg1DtHyTj+YlfZQj1zq5NXt3MtB6uFpZYDmZXl
FDid2yN76MGxdnBEduM3veqH0NxS2YLtpOz02XfX0yY3nALtNskRjWFF/ncAoWS24bDNuX0xGVhY
z/sIC1UQSaeAtvdSc+cuRiVCa4znkegerFQnKRpe650P7KjzNfIcM3ClG6c3eaTd+TKKDS/abyne
7X2aIZvYF9wVZZCbZDGwO9oFu/iU99aOOB2vus7QVSPWKTPSdFQyF3ZYZKK7xg6zkdNWuLOHoagn
Gw08po/exk0m6V4OthsHfEnwf5nROm24zZ4EBcs9Gy6oKjWTb5519MePxbw38mhJ9yYh579Kb/l3
ixGIkRauTQS5+bNFvj+eKSYTdCuuXe/ggLWEvdO36D6safPHeVh2G+jBfjKzxtfFGH37+4fvx6Pi
90ePI6nkpOo50nGPm8Kf/akDSr600AWae+xm1JXW8tzqSXG3ZCkOtfCyX6Q2iH+z0HuKHEhLO1jz
tfopcwuaToD6yjGYq7n2Bwmb3S3YxVJEKK8jzqmTyNpkOKglC9d2Mk/RJNlvgKL1ekRGmCAzmJtN
Gfa5bWToH/7+eojj6v8vo+7xgkhK4qWHitszLWn/dHZ2YGDE0BZE8htr9aXGfHsY7UzuQHOmwo8X
hrUsxq1XTaULB7hYIrAHBFx1SZaCpNP6F7vVX3cL9mpTcZ732LcRUv/4BVUQTtgfRpO4QknH+pTN
see7KxD/Lz748Zv+8YMr5gMACum5UqufY09Ek9OGoVcT9HeeviQUOmU7ljOb0ywOtk8Du17qLxkd
K77ZJRz8IBPYqiUANbZdhOdrmHfr/LVVmy32o9O1ZugasjiURh+V6GdL1f/iPf/15lXCsW1MLrTq
mQwhP14brVzlTtHxLU9b8yZs6miiJSppOKmSu3Qz5OEX1+jHUBrXNKXSloMGSlkAzDywP74g4Xf1
GBsWdlKjkI9tJCEj086Zx0DHiFCcFv3boRRFfJ15ef6I9NF2EEL2xv7v38iPNwVzC5OLaQuAIqHo
X/n5qU02hcxNZG0gtTHfFFpb/rE+7/7vX0X8u5cho1opQEnt8mj8+HFthx6DOU/awKhxXSDqxQRR
tiWiN0or30fZcLolN/ShbIrpIkJPCwlqVlDLEj9VzhpeYlQEDdO7dlisX4Te/LhyHq+BJEdJ29Ky
tGaS+mkhaahD6WXEm+vmMjptlTZ2pMolsEXTQzyindJyQofZAgyb69Tf/f21+XevLjQ3gXIc06FG
98dLk3ZWH8vRaXAFw9/vBvxnsA2pQbV5EvfhttTGZY5CHw9/gzi+w17wi0yBH5/X3z8/fSomtz4L
t/o5sQ7kD7lQxj0wVRkOxKE5yu+HjEDaunGoKsrwBVuAIru//+A/LZDH11WmdBj81Xc08+cAKCQ5
jtUh5wqoAq/TXWSZ5gONJoxGRA3ml8xqLix5La5V6aDqr5ZkXvYIfnIEQMRnI0Q1EXKGf/+uflwJ
vr8pl92LjRQBgLR+jqLmHiGzHQkL/BNolyuJIxrNZXyUhdwgVDv99PevJ35eCbgKmgERLfxxiLd/
HuLtqR/7Gol2MBaewGdEghkTvNhTWqp2VBIWvtHpgTJtl+AASpOANDrjP9tLv39qYGjJSgSm7Krv
b/JP4RKzp5xCIYsIiiYpSVxJo0u7s/OgHUV1PwIhHPrReBt74WKjQZ6dpG78QPy8eSlX4Z3BduWn
WSerVzUp/YsH5HuJzb/2k+Obc4SpbZNccJts7p+rnIoag3LaFVhYLXSDPnBsEwfQRE0dKNXl7xB7
Iyhvlm3XmYV51V/cyIqDJlkxW5YGDttgXSusJyMduWCNbjK+dLDevT8gwyWo0jNTjPAmiVc+IwES
yb//iuURq//Tjvj98gqhHJaZo/vN1Mcn8E+Xd6xHq8cRASDSzF/i1tY3qbGAJ4OojqiwmdRJGwDW
3oaJMfFKjeUOaj9UmYECkFLGwMmOvh9w2Y5ESVsTr2F3bKLQzgS8i2Jw3kurHtKACEYyhYGzbTdM
cpF8dUDIs13RM6Q3UVMceLy2LyRbPWWxGV+4bEwkUxk6Qedrpi6btSoGVGjF+E0lXvJVGkuHMXtI
0m1nqgZ/f4nDutpXS7O+kzTcJrth1oicRlUiQ4V6XcIot6Kwq1DF77Rem2fZzua10Qhd0ijhHHX+
FS9+nk+axljpickN0ejhT6Gx62iiFAiPa8I1TpnMm9oHAsMMqPNG3cH5YzUZZ1xmsHrH7xjl0WQA
rDvEmXMGsTuCjsTQn63rMuzLtBZFyJCuvyE1M1YfMqB9dMTozeRwmSwdcU/dn6+Gtvu0osTFlqZK
KNCmMNKzKuuZ2WOjAr2a8Igv5Jl+LaK0/9Sx3W4B5kWEfyhVsk/MfV50ysN1LL/t10mBgS7zG8Mh
NODG3HVvyrhc9s7mFd0JywsoFpkxebzPtIU4QdRiva4INf0kknN50yJJrjiCT/Y9H8Z7nHryQPYy
7eUlIk14/662EjDplJwMRt6jyLM0ENfB0iN6CyzUOfnOcesjaRmzUvpzs/HO2H9afVU0dvq1xMO2
hhbpWXEwmEneAMaNHbZeK/EOm+NWKehy44WLqNYtiJAMEBlduKjSsAzw+zgtfiD4xWETsWrDKSiS
S9qeuE9SGIajDweJdUD6i8f3V/TZIzq98TWbBk8GdmZC/TL9fnBYWdtwFOX2jQrZ+GuSJ0MV5kSi
LadrsaJTwElp33eo5Z/rcTZvkHd4N7CVZhGias2gvrOYOJKKax5Y3ky5YuVsy9UwbdgXjMZe3VM+
l/sutIL89EryvrFNSftM5YigD5yMwAg61t5uZzUqns5jOXEINZwerqqHy4/3E+etPiyT3InCacjh
6/Hk1Rxv8WGfZjrB11+shs3HGLWZntlOjosW4c/IvRm1RGhvUcLhVzh1++qUOcJv5BIN3L9Irc1f
GrxgwdQs7TdZLMmrru2mC6AzRrTraa6nHY4jCN94AujiSo5dvsMEMuqztXMQfrZ5bpxOeOKNIE+K
FVsu08RbZMhtwfeEm/CMT94sV+OqYkEuMDi0P9qmAvNBzmWGMBiRQFVjgxAgymZSP8imL5EKK9WY
AYVrEoVQBPt2SPGSIKgk4sPeY7X3uLGH2voKLDBngU4j+yrnZsU4YA5OeYK1xRxQyWS4wKINN0Qo
K23fe+j7YjxruXdV8x3BubgxrdVkAaqGbzAdLlqjRk0QEwQFFp3JoxOBVP6vcapzXACK9DxObJnz
OPeFBcg+jABSBR00XyVNK+RLGJRmnOakBr409WBEYebV4n1xhubGmNoey7Cxus7BSKlp2VlrVJ2T
e5CUO0Ae97YmwLgIUHPwKBWD7T1bhq2/DZ4X4d2oNmjtgmQD3K/Hx872+vt1RdcWWFujqx1lZR7U
fxqzRfauNp6FihnqkEd7jFCJsr/EWNLKPVYQNZxYtrAu0Y02eudsXJodKiwXxor03H3aTPLWU8Wi
kNLofgvrBW4JvH+c7+j/QdJZT6JfUdtmQOaWpXDbk8ZRXqSpUA137IAFlM9tnttmu32ZlrS4M03k
M35T2BHekaFTgEVFEtcnXgaVHuByt5cdmRIGWsNqSoJ+ccRVQ4LGsgdrik/Edrzzqz6LPxTigwKN
8GKepdwRZHYXnZCXYpUc3vDSeGPgRigS9hpm56HoC+o0Y9QlN8ZsVZ/wk9kTv0F+641onMNsaatn
XXaz5xdbnqao4EiwZo9LmyQkKaIOTUJ1K4QwJlauuejSW5F6znbueMoKR9uyq2ttNQjc6tYGkDTR
id8usIaPWbVMbgB4sDxNRb00ZyQFju2J7Mc13ynK1iYsp8ALIRrUgqwasTmgPlLWBEXN8/aNlVNc
eVkETtD2eo79cYIkCTckRZ0/NqZzOs4EYgWia6MadTLSoXEPUZHj+lJxk1vX4yzH+YKmsv5LQQ6p
E26idlC2ZwUMZ9ctbeY3VVO+kHjizizeKJrxW9QUtQeT6CSeqTYu7UvRQg/6grhDhUlKusaO5pxp
CdZE6SXQUxNFmPPGaQhkIxLWDZH0Zzw5hBAQDzXd5LUaUZGlzmNrUfm+1WIbTreizC+tpWcnTKzE
BMm1x3E8GFu+IyUPEnck0eBERnmLtLq7TSNkcX47xWWwtf1l6VX9Z1kUzZPA8N/h3feZac4aCpDS
XxzM/80hgVPycewDijVtaf90UG4XNITF4iyB15rI+DVxtA0mJurkQFc+TLe9Qzk1YiUWeXcK8mO+
N0ou94QeAOlOZmUvv3pHpv2XaQ6oQHKCt7W0jsPdj9McHSRKoG4m5t1jUTubzO54A821/epoB3iU
BjYPMbllpI+IKmKSZjvkcoHAiPiIk3FMg5lyghuvqs3Nn2Mo1ONz4Ggf4CTV170tkk9lOdDEXjFM
HfZr3a0cw6xpPb4k+ihco8kHdH427cj6lFVgjRa3U2w3xVvbeWiut8pr5yBVrnGCPQ+F5yQMqORp
WqO7sRSkV8HOx/eIc5PX3owWOxzi0f4GlGo+F9QUpcekX1xzeRVVtC4SH7aEEC7w3M22YmkkD84z
T7bZFem5g4b3AakYeXQIHbpnvE7yzhZ5qYKymjA0VFuKrE3HFuPRMBAUJ0HAjXMbATBW7HhUG/qE
HPp7WfNvaX/MBWlStlKfsDWCESXtueTVRKZzYcJGveip214n4l8Iz607Ugfc3jMNBBuKMoFyxj8S
aFJcKXxd02EKGB3q7wFd0i+xne0KUvGeRq8TMeJXt7GDcgA4DareK15iY4x5FFVd7AxLTeKg3T7/
5jDmyBNS0+V+YObiSd5s7KA2r90EaZbTzlQ463DtbS7hY2A3xcX/Zu88luPG1i39Kh09RwXMhpsC
6ZNJJp1IaoKgJArebvin7w+qczuKSV3x1qwHPTmDiiOmAzZ+s9a3eAI40q/VClkshm6gBfSa1Yny
ztT8oFRSxSOViD30n1uNj8MEk22QpdmM3XT7w8yxKxU3Juag9eHKIH3VeH62yUyRV9nKkeFssUYS
C+A3SdRri9C6T6ZJv2meDSYIKp0ziz6MDe/vDG3SMzVgSucjAZ2uoS+DiJgasbJwxW8sK04+GWl+
nFyYBt06vaFtGJpqX9yJmKudAUlvy2ygDp8dXF7IX7sR2VBTPbpNMlB8BNntn7/jC2jxr26Oc8Zi
mKWrLviq5Vv4RzfHgqPpyfzCIevG1VXmjspTItX+MLkmc82G+ncIUAIpcF/Y/RXM/xUHlQKEpE/g
q7/5+MIhfsxgCI7UXV2mbv94I0oRO3TqEW8EAiFj3dZau6zWd70wJ9+OAF2qE1z6P3/8XwTR9+34
MtzVfw1IHIdhwftXTUUPs6VAXWRksv9RcDUIX+sbjmRY0UW7aZU2TXyFMXwAP21sTS9wo+k1avUA
2AUFR7GaK70p1mO7GFY1MyZCOeu6EwIh4Hi63VADi8HBdJ4iiXxRDUkVplfZwzxVKQqRRPjdnE5r
7C3GCT1Vqa2K1l6czSDmLd+UfYl0Fg4ygq1cZLiW9CJcOaxhR1/WqHNXIdswuXWVUrJaUpEZEBsE
MaNsbdRff/66Pk4+TdvQVYuNmqNyS15MPrGSYFZ3EFRjHQ2eGDEAZYAxPX2Wo7P8nYtfBWMr63dG
mYDFjIsRg8IrY4khXQH/EwIYaieqVs3SyHMsb+G2clJRNCLE05vhs8/48ba3uCEcy2as7ViQc95f
EXPo6qaFnsa39EjbAh8Z1qFIHL9ynemgJO7wyUDlN68n0BJgBucBrIrLTYbaNyX0+Lz1g9Cdr3nq
1THrZCTyLTd/7OfsF/5dptlyz7PUcvmGSWDjfy9T6u2u5L8jL/MHiCN+1Dqs17me7X+Xi/P36zj2
Ul8gLSW8aTng/3FLo2eS0M85wO1Jxmfu+WTThbQXodYoz11OP21S9u0Z4/XIm5Xk/Oer9eOgioaN
USQzWWoVupD3L6+qQTSrPYqCfmydTdcZ7lnrqtHPVbV8/vNL/eZHNJmzshTggaWjMb14KUeGGSc0
n9Sep/uoC/XFS2KXa8elwjajVH759y+Izmr58di8oDh5/4JAhlSlKbXWd1Iz2TgM+3cBveoDloLp
qraG5JPX0z9Odi1UMjorFlYe3H8Xt2QJM1RaKtdMk1PCQ18tDOaReV6sauS2W23h525TnAEPlWUq
SAWBxHxR0mTC52XXiCuBz0ewM82+u8bVzLLeTkLRLHrH7i5pFTNZqdXEgHgq3YpEkFDi6v3zd/ax
nuAjLPtcTgrbdS4v+7yLpEbSCUtl5o2HphvTmzyP6TprUwWtgoD9MA4ofiVWi32m45365Pj8+Ijj
UEOEbJnLjJxZ+fsfLWRw0xUi4CqRyPQaJ4fvp07VzzZILZpVXL+WisTgz5/645m9nKS6ahroQ0z9
8syuXHvqJK45f9S5KHE7MNhBCvvJ2ul3r4J6iMUj9/oyer/4aKXdQhvkVazSnm8biiUf2UP1SQzR
8lfePxcs+DRIwgUFuclO4/2rNNSAnSqD3h8bB4LflFfQVgya6wJqSVU01ic/2G9OEAgY3NRcL8CO
fyl0/nGA5WalmgP2bF/qhXl0WyV+KiFXbzRR0kT/+Xe6yDH5dVrarmHbLBXRqDv6xXHFmWEznsgH
n0HAV4ayzbGSNeNk2o59XGFAMTTFPjNJZfTc1tMaZp5+Dc1o2qQQEUln6rNG/exN/ea2dzSLk43m
Dh2Sqb//xvu5cYE5kW/Thkpw44iiwniblF9ajQADH8aOtQYIm6s4SuLkhQscKK/edZ+1qcvLXPzw
rHRYr1F3oH+5zKYryAaOiDGkS+1qYCEV689Hmeb6fT2F0mapJJUXG/92wOxiBDrU9O50zuJI+06L
oC+OJ8cJPzlOfnM3O6yAtWXhp/MVXXw1spcOPi+JZEMJXguU3HtDWgYaYShJbkyTSG6Y+skX8bEw
WrQhLF2YhLFju0zEwALsZEs0my+KOdmD5c9WmkhxxOAS8G2ec+s56dWrqO/l9z9fnr/5tK7Gw80w
6FB4Bxe3XjjyvElct6fVTtVzxDb0hpw9RL84H3dAM9pvdKnl659f9CLMZLknMJLYGp/UWZ7hl8dK
GefhMm3iWLHAJPiK2SH5pWaLwQlTOwSYgNpuxl7hsvoIqHs7/Bpy1q5qfYF3jHpCy1yJqPAnNdKb
DcM6R6C36rLRY048JAwGK+0amRgWnNQRb1FrcjQbWsB8BlQ1VJla5Io3Uc3j5xpilONlKHHnQ6f4
pIb4eNggSKBgAQVmcKtfTmKULHOq0mEKp3Q9wFCRZmuKRgk6Ni73f/5eP7zUr67apu50bRSql+G2
aZDAni6Rd+d6+zDXyrgNmsFkyRh9lk7x4YKlQuFnXDbNLCCcy5skdvIpx9hNzEmo4k3FkbAvGPv4
qgJ3YpQQJmqjkneGXsjNnz/jR5kGF6ujLeotnEiC9/D+6OLBAAEwCNGwW5l6X2gR4uuJyXLjWOVu
nmbrnJHdCNOYpRgrCeNaJrK81aJaeF0b2nuQrvJalsvx8ed39uFZafHOmEJzDy9C4ctoN9XNjZKP
vviMreAUOZ11NMPU+CQuXP/Vur87NOlekC8v+mGbSfri7vpn+W2mnZ5DChmJo0SjBxPTVRaPbJXp
a5tF53NrZ+UzDLNFRWUumZ9BkQwsHY0yBPLH9G/yAEUSoeVGPJMxnkRYIcfU+QZ8etTWEYhrB7fj
HBTrIVXVewX3xU3uyLbemNiE8QMlE8S1QE/KgAmiCo5DqxUr2gvoRZ3HKrxtfAXZMbsbhlDRGrdM
DV6z75yTm9RBwXabebGnYlelCSSJAkvU0NB4p7Nkbhin3YvUNGSaet6gPmKiB7HPAjGIbzuq7Icy
yiKQXrhfy8Vfy2R7aDrZ08KrqtwPKYQzj5SyhBhNVwlYfnHWK6tqMDq561gw2nc5UdvBCnpAG/40
6sF8dOux/2E65VzsojzH98j5VaELbBoYZ5w/lbGhKWf11KAhLlZ537ffgizQv7KTkbgkFRy9Xt6N
TLjNPq/PbQ5A3uOHChAn20r4ZtrhtOzvaxw0plWL73EtgEFPbd29pGUg4C0YJC2MOupOpUkrd00U
SIGVe8qKE6sULTnMSYrR1kIrheLGCNt7VmhmRHntMrnRfyWE9+hROk+1JphYaiHp/GwCS5QVOGab
VxdVcw/WtVG3VYlQeGX24Ls38NbmL0VVqI8O8NsX1qIZjHiuBcdjPYKbGlFoHaw6OVQ3EPqG7+DC
sOwWbjN9becg1r26rvJHpatxaUdp6yh+ZKUG3Gi61dzjZlHx9vcD2eUDglzwo7OWQr/Vw2Knohdq
dsxFnAxscYVpTSRq3bIjo5dYoeRms1+n01hSVrf6zwWWKP2AKUVH98cJ55GV4zQ8BbQG3K6ZEpI+
6OUJDV0OPoLaRqOZSYcQtkCxiC7yUqn2NQi4cI3ebCB7MekwUQdRoWJ5D0Lb2EbEunzDSBsZV5FO
5LHa4U9aw9qpk6tSsXobv4donhsOuTP2J6f0M2AHsGiM4imJav2hY81dwkYYg27VKcvMGOiEe0ds
SfSQuKMLUpVp7DeVvdw3OfeDzkTatZ5zSjVY0zXQKo8bDPklGSX4tWunNs2Vw+4u8gBkKKtGYwCM
MFTRHzFLVuummevv9DbdPk8NIyf0AhQK8J/O/U4lrcSe7Ot2U4iZyXNrCr6YXraoupvBdupNxFqV
n3hSyswn8QFYtuugXgZ9zR3pRXnt/jBLq37OZgbfIJUNgSQEaNxRm1r3bRr6kKPAivDKqHjQ01XZ
OTWG+RiO6Jaav1JWBgImMsgcs1c3MkRcfcyoPa/pbDDuNEqJjo6eINQ/qak+HsdLnaGjJwWehg/1
ou6OiQ3ISCDpfRHW/SptBf4GpZo/exx9fBLanPmoMSljGBRcnsZtEJQu6z+2rd3A/rHhcvlKpjmI
+kBxDlxL8qzDgDtWopq2WVRicx8VrhkYe34GRxI1lV7vRhCvGOmaZMtK9qUqFeWx5Gf4LJf+dw9P
29ahproOu6EP8wXJSBEeNZuENhLwYUO9wDJpOawuEsRKRzZoyezZ1jjece4Ed8Bxoz0cx/gWWFxK
mD0CImxVndY8sRDBj/rnJ+hv6hf6d/ijvDvN5TH//slGCZoVeDgGX88T41vLjhtwTiFfwEN+UoF+
VLQxCKTeRWbs0NxSj75/KeQIZQZZdcBVN4QrPUBjT9FJUgADH+umG916W3Y4MtkbhacoHstjz6r0
3/a9vAkm4synqWQ0xGPv38QCyuGZiWgsz3VlO0wAGSHgvRhmK677rtI+6Ww+tNnLy9H2snLRuGIv
P/PYM2B1bMa8IO+Na6zD+Tcokuke7wBOJDcOPrk3PgxmeD16bDw0VGvYdC42H+QyuMDImczpSoll
Ls0rsnTzYjoVahSuIeTauyGYwcaxk1o3TsCj78/X04fmZnkDjO4QjuogQi93D6UTTvgM8T6ppV2u
4i63D0Yzw1BLkrc+yYfnMRLm059f8+M1zGtSlTFaEDoylYsPrSowxnVZjn4Qpwm7tLjaj+grUI6G
9icn3EfnOy2RpvN4N+ndbP0yqDxwJ4C8rF99hhmgJWNUIKPXNcJ6GQbX7o521MsXxg5ZuBWJyQCa
8BQgqcGCq+fOFndVFHZPsZLo9y2WXly80zx3296stEcL0GztjbF5jVspuFXRK8IDNnPsRkbZMA9Q
5gobZWEIwiYQ620zpoiPROZEr4Gqh8icaJOPZNi4J0IOnGiji95EmdQm+dkJEjJGrVEW9qrS6nk7
ksITr5LMCBFPN0nxOtka2L1cMSps+NS3rF0HyM8TGJ9VqyS4Q2IA27o/qCDY8bKH/U/G6gPkWxgh
rBIHsjNOPVKY+rbPI2cBySdxuXEM1Ct+jffvs6nBb+4tjavMoqvV+TEuuxK2Ki3ZCTUN0Zi95Lml
X405n07pBzRNSCWKTy7t37weZwYzW/o89muXEXp4oOMZkQ8FjKu1OMdg4KBwsqvcVzjZVlzY6mdH
5m+ubAMXCyMs/jqGlovTCpuVCWmdaMusmudr+BtIeuBqXSM5ka9lG6WbqJTaCs1qcgWbE7EWLTUe
I+u5ctVphwDMWfeJaqwShdTeT8623745HvQazS/fi3Mxx1DqAeqooCmqtTF+MiI39ZK2B55fWdb8
SZv9m2MF+Sr3NoIPNsiXRoG2y4dIMWxey016L67rmnyAWT0i1yRCrC6jbVBG0ycfUP/dL06jbbDO
pM4AEPP+YdGVgBUVk0/YRy4OJsAzVnAsUisSm0rovUWBHoTxxh4y/SmqFdyOsC4Ii2lRFK6iOO6n
K+5IHnNTwjwLeG6efq8coA/sOJP6Ca1Te28ygZsBz4gaSkwORpW/Kew1Y7luTdxsWm8B9ZU/0diy
/uyUvnU+OdI+Smno63WYILi0hGXwU77/lD037hgw4PMdq2u+xAykNsym896DHuzCQGpy7HOG4oc9
ErAow/eO3q8VOGEsedXUbrP783H+myqS9+PYmkvLraqX3pNGqwIXFTJypwKQJFUsqyePrVj4SVv/
K9fzfVe/GLCofVhoYU2+3E822EVdsicGXw2neNdpatmuJxSnt5NdDJpnFaghWewl0evMAKiFATAO
NbrsPHxNRgbXXhYY0T5uAhOSXGnldyq1hX2oBeU3PbkkPaWzp/GWwdH4FGeK2gDRG0YAEzJSYmTr
URBCsrJgEoTpLHylsMofNL7aW6qPNr24ahYg6bTkyp7c6JxmaHI9S2llsHFUFbEzhP36SZurhfxs
IwiDCVlDRArgMG6mqA65NfQEvPyff59f4/N33xvyOLasPOOZ5wuM3e8vmLC1nSQA6uojC9ZgFyrY
WMmzMgbEMXOPhM/WnpjN6XeOYrotpxNIkUNFzMaX2AyM27QXRXhL6SEJEGOB2F0pwZi/FhPGZTLm
bOYULu++W9uydst7205qe80TNf5PwPO/8vj/zwz8N9Vbcd82b2/t6bW6tPr/v8gfcjjK/nsb/zlu
v7/GTfG/9jJ7LX7If/r5teWf/m3oVzRd/MXZQOHKjYLIbql2/nb0E7mjYtxnEsb4jeWpuljj/sMh
UnTjLxhDUACEZvLgQqf3fz39qKNgAfAE5RBnBYrF5d+AiN6fz7Qsmo3cBgoSoXQ6jdDFWA5GOzib
rpivTdxQ65wRpNrAbynGGD0IuZX/7qRcXg8ZA6JDg/pPowe96GAakaNPd9kVIbHJPJVCcK3DfPdl
b13Pg/5V1bJyUwZtslWCc54/kyPJqY++cvuPX+v89632T0P7xTCfN0Ltya562SHj2WQj//4OLGcY
zYhKy+vKgLo6IxkPCNWGxDICWZavMi+CrUH0rFeKyN41jfkzlMN9wT5iJcbOvC5sedsx7NpCqX+w
S4k+KRfanQ4criXga0OqX72qG6NZ9y3VA5z4eD+/6KSpekU8lJ/0ZIb2vpTg8wCGWKbLDJltNuKX
A/vKrKPcHGv9hFY3jNDEeN3kGd9NK/FiuYE706k7ARo83Yftpml3mbxlqNec3WpPR2yLnan41lt5
wMre4EmqXqWznvU1wYeYZPi8COI9eSpPU3mVxBun8HGzYFcqbCjFK3Md7vFnG7YfijtGNUTAIZq0
ig2ctUXavgG4M18Tl1IxqXzSvmaTP9kI3w8QhQT1cL1njjPduMUXQrs8wuoL7WBZu87e2+PaLFbB
rkT8DAMLPz/UZHWr5dvO2RrNJo/wBzCahQO4YkGSMYsik0agCfPRPFd33bkJSVnwstvq0X4xXggn
mNDJn5HnqnClkk0un1JStggNC6CJespVv7G238K1GwIn9bSn8lZ5csnJcgk/2BBNECjrSX5nt9Xr
qzI6zUTcfceLUgd+L1b5kR3w11rdma63qAdMgHZb6FgmFoNTcrL3CM/vEawS2xK8Ab50UpwzXnkM
v/GrmfeST5XsJtuvc89+gJa1DbZiG20TEnxP8dMcrkhrm2vyCjz3ZviyIbvpqjsG15PtmQ/lkWi+
q/EZSbM4MYNtw1UfrsJv8OuRLh+A9e6DO0hCJB2kEdCtkwyBk26NMzYfXInuCmpUeuO+ZFvlan7J
vxUnx9yy005GP9wQQ7MdfpItE9xmV4PvXrn7aK2uGF/jBvs67Z3N+AUkhR/41prPuGekibA+WxMj
FdGA5X71M/npAp35iVg+Ufc9cJwDjqtNeWR3zc03n5MTmnS+0Jdia/ox485VBdxzg7rjBwGOz1Oy
de+cq3nrnogx3LtvJNBeu7cQpJTJz67nV27bZg3xrO49s/His7YubotbkbKlXY3CA01ILKYxsCb2
ee7+Ok3+/2PwfyOj+MfB+oFmcyL8o8ximrK/oX6/yH3LP/kPz0Zz/3JZLTFQYZHomovq6T88G6A1
SM7RGOi0nrj3OH//C8Kn/8XDjZntsurH08xJ918MPu0vk7JMZ+tsuAZaSfvfPPqWxxuH/D/KMF4d
WybWXEQwvAtmeO8fAgSGYXxS7fwUiYhgTlu0joqcQ88xAEGGHE6s9ZMY03hV50P3ZUT/hBcvTqNy
9CR09OoxwTinvsGEcJwbq7LQkXcY8r/ptZbbr6kblOouTXJhvaaUyZqHl4JkmiSU8ww2a6q6c5aY
ZDqnLsksEsoz8/M2C7ZqnahQoqYIJqBXVY2mnafUqFAfGzPy2LFX4gesh6QsmvWQP0jZYn+0Wr3I
Sf8R2V3f9pa6t6M5i0lUTeVtS8b1F4i6ibKIaZPySeC3yNFujqyXyC40RYJbMYfnjxTONjQiY2Ue
n7SwMXcoyEW7CUZ36mDU4hiAnjx2SXg/S1xGkTe0tfODmbkDTlbDPwHfoyN4uu/6Y4aIPl8HEEKY
3BfM7E8Sskt5HHuzNBqvHZDRonXnUX3MI02d101S5u0zwUG6fR1Gbhzt9cYs5S6E8Sx/QP6oSEdQ
oOd4SjegKp+rtgf1pww3WmkQqkhmrU2+hE1kRM6UDQ8R2uXvlhjktjPlyIOjHVjlJbp4GFQE8xvC
DZWVSk7cvoYsD/IuNCsejHCawecnwUDAY2rCO3mLcQ9NcOQEqSAEuZstgG1iwT2ASDpp21aMAZ6L
gm5uM8sE8WTbBfBjYCIYVxZRYX3sjwuxeA26ZSI4LZ2sDt5vDAM1YCzV9M2mBIdC8qnknd7mhlUF
B9H2GWuAWld29ki+uUGEwh1XsjJvUgzd7YNuj6kAwVSwXrnPcydd2PN2zCDBGqayOZsOdpvr1gRS
zcXS9pjxVpFB1pkGGhJ2GcxSRw7tdebkWvpUG6IwfacO6DkYj+rOzomsCDtCIDrHIcg5SMV+cJNx
MjcO3rIJg+JkZBst0YJuswRu2ivELu1wl7dOezVrjJ9fNK4E4wmIXhqtCZ3OO33Tjx0hfSSZguZd
F32qG49i6NT0UMo2t1bMWFXkmH0R5PtwVIbobGs5KGfgyI1CoF6fm8RZFaE2fhVG5FBbVOPQ3TPi
UMvdVDjEQbuwqXlc9oIukVi60d6hXOBpVIykZK5Hk9A3r1WLOCbgBOswe7lkocCT8KFoz43TFSg4
KO9IMdf45CT0ZLJy+cn1TCQn1W7gaK6VMXSmfIVUq4oOFmFtiuW1VSIgNQucMvCfwqJKZtYmaScF
daM1chR4zJtM98ntVRC73jik8fQGlbI0v7U2AZycEaWZEhYMlz8JCaSve7MFLV5W5pfKmamrfWVy
HQCHAuekzcZeW+CXmRuQ91Qhym7bQ9zphFiBwbSJXfCQl+TmvQWtZ9yO09AYXysSGHDLupJJiK1K
w3oIcq0meVJrLSgFORHjj31lF6bn4gAlDagKIsSdcxvckagXOjguApHvYkedQWfiISmPrp6aBTkk
MAQOtaHY7jks0dn6Q+JUP8KRYlJtJ6HsUvr23O+qRBE+OKOUwLhAiIdcKUhygdufFJs4Vs3Rg9oX
G88W9lYORjNu6i2LDdV+xkeDD5tlkKi9IaimZysmGmFbj7FaP9QloUMroj2o22G9i+e87LMVTqdx
L9LIbY5BmndXciR/djJkOl8NdNdek+Ar4XKKQ3Nr4QBsU09oqkJstRYTVxD35XMdhvM1KAUoqXDP
jmYm+hvplkTbxHOq3og8xgoCBxIMVREDRu1YZnlRBaFyLmPlJZyV9oV8NGOPkxDuP4xX29gNg+X8
gB1FgVjybz10EclKuLI4WINGCksFhcphlHNTz64D3DPvwy/OZIerVGaatQsm0p/icU5vB23I31JW
Ec+BtkQC5qaYqk0HEcTcd3MzsrbgIjZuZK1XMCGiMRQe3FDV8dEokJ6B/OZbqqTqcwqZBZq/rMOT
TrzadK8rXX6ytJDsPlR+1X4qElBm3ATqdApklwYZ9E98kXtnkFFxYENMIEugYK29Iaaou4dOBBCq
HKTKnzKNu8moI0KUholswbTBGYlNr9hOJXSzNUsI60xM1gMGML6SSbEf1LAliSlF0sflF4UFBSSD
VNZfjSIfQ11pdDxBcdI+TfWQfgkxH3ZrPoOK3DOLaUawgZ7Yz08v7G/q/WCn9U2Ib2wVQPEkXFCL
7kZiGw9Z3IVXiFM4f0RfHmtRNMG9EL1yJN+eOxJqZngKTSIbqcz7bD8Emi63UmG0iI3LnIGXGLgp
0qK5Yi/vngOtsw4ya53TAEju0LAgJFk1S25yjWvSwQuBapLMyKMj0ZJYtZSP/YQB1mom5eTMCGP0
wdSPlmjvpWgQXMR62q/yydFWUybJiK95iK3jrlG5llm3Dnoe/2CGtCPgiQRgGaa3AMOS+3RI1F1Z
JS2RZ9iXWLKATS3VwHkOOwb+xFZaa9URXDuyjA/BVIUv6iyBa3XzcE3a9XQMhr7CAj9ke5HxABlA
gB0cmx4tZh6IDEZfDON2RoIYoCEajbi37yy2McKH14XwhWgXTzZYlAIbsT3aijF5xb/AEF6UdIhq
3iguCNiOKzRT3Xu1nJMbdayQT4yGcxySud51BaV/TqD8Y6xgrgsIJNukduJeWwNpp2oHcS5I6NwH
4szIuEAF6qV96j7rcPhoQkh5JDYr3dcp1RMYc2PlloZ7DV/BeQ2t6S3NsmhdBa19i2lYENkRd8cq
14ncs1X3tlHd9C6IwfnPwlRJD8e4fNMbZQ7AvWbUVmTnOhbg6yk1V5MWQESkmGLs2xeHrrDdXZ9G
xZHDGEEBwYPbnrTmDZkuFaa7CGQn/n9S4JlZH90yinfgDe0HqWEGTdElXI0it2+VJMif9DQoDi6X
Jcdlw2JwTs+i0Kp1BVRhY5VCPIUkHSxfaEgCU1cT1adrDyUhX9OI/91LZgO0S+EUJwv78g6Z4jbR
qmxl1OLFbPvvEYSmbWgZwcbOkmTH3FV4ddNpXqqG39u+TR6chvgzDMLhDrlexnk76WtZLR1/VB+y
NlavqrbZdK6Rn6d5iPfSlsR+xsm1bZBUAbvaJksN15q0h/JKMHFi58AI19MA7MdnrgkDK2FsuNmW
1ALLOJdJ2lyLLgjfWGckX42yK+9sApzXsmwBylvkXCbg1BUPl9RIypTi2An+lCj/UUBa/FITXb/F
P+Xy5avnAmYun3iU944eK37BSbNqC8FgYI52KoNY+vQMgRSuS4yVbv7VmA3MiOXipMb2I5Jz6JA4
5I2taG8rasIrIwCMByh/2vCwhjbRzM3arDOyUJQoorutosY9GtBkURjCUBsK65G6Nzm3MsYk2HdZ
tDNGgHWerAUQ2qrT8Q/2JdAXODVewhXrGwqDNBDNbL3bdgw87OYB8WxIosIh+qkoFpxvQ+O5Ew6T
ed8mMmJA0ivKa4f+8BhksrtuDFbIPplB3YbnKwB/Ky2/R/AlgFKB61tY0o9c1g6sC1Q8KaZOEoc0
nOdtFNAOSbRPTNGvpQXbeB5hiMCULU8EKkPqoxzaYjMN34hrIlEzddHYNToBgQZdy5acQX5+i7Qd
C34J+eVQutG+RRuCyZyjZCvx1C97g4SF+qZEwQGYlvjcURcruxByr0RgmcHpSk+RRoILfDbHlWzJ
bK5hhkBnhNz5NezrYDNg3z9OgjNm7Hv9xYFesFcXMAioA8Ivdbv4GbXqdZqIaWPxYCEkJWO1ZDcT
4cLkBji1HI/aXN+0QtPuKhK3mZOl9pLm5AB5kY9FVMMbDjqXwIssGr3ZURGKKsVVSem1D40i22Ce
LbaQGwrfUsgWjGYn2rqW7O81IvA67LrwhqnssT4kGwXrx7r6FVNfNMVKRiOcYpk3d2GYZDvGeA2G
2ZRmAWbEdV1DOfRZUkyrxjWxFhOltNfhu6310O0PskIO3Ab5+AyF8GvtRkTU4kc/RPiGucmLl3aM
yaPOZ3XrZiXEKccYZsjwo43K0YDzlFi9c9WOuXZk13bX9hqpG1UZWHsNiAzgH/0+dZ3qoYgF6IBK
pKR8B18L26y3YZyPvrCobRSs/jVBbr7VOgZQOfnKBTbtVKrDtQW84G4qK3tVZnzXDbEzG3Sm6Vlz
mXh1GAZO5KYJiDoN6suxuhdMOFehIaaD2QK+BBFO/5sL8ZMtuwpDdYw202xL7JcFpuNeah7glugO
gOUzAOUAGzsHGGHdZnIsskxhFmvMuwkV2FrCKaXl0PE0pNBGr4eh6Al4A1W4cWazO2jkXBP0MpNA
n8EwtL3ObjLfbMNX1WZa5lRDui+kNZAm6db3dPmaH1JmLJf1kNMaGaU3RtOtkVThbVg6yn2LTmY7
K657bFV0q2FgFAh8OUt9QkkfJeGQr243VLdxSZ9Ih0qL7M556TuTqby0Sp5ukswOPam20T34fkD5
UDLuhZy+S+GiddOrtGeUQJC8V8ZLIEaI3MmrGjW9yYAd3PJ/Gu+Aedk7DtdkPyMmfKTZ7V8mCIJn
ANPmMRWVsS6Qgd7IyEoOU0kRknUGYwFkNluCu7pr4nDKo5GMT4K+4MktiYh19Cz1tFGz19yatt/z
iCELSGaH2ZjFbVl2D3jBbrUmBVveJyMb5rF+Rd86H3jMdDtNrcRL3BXFGmgo4sy+HL9U3CxPVY/0
yXMbqjp0gN2R4uBLXWramnTJjAg6jt2GPvrViigIMH6QDaXUp94W/bacrPAIoabcsSyO/QK20wF3
y7SecvM2HxNBoEmbMr/Vp00YZOZGGqX1TIcynsYehAxwIQhHLefwoQKweEJd/DBD4fJnDCSbIpSq
H49J6bttdIQrK64Qyob7Ll22m2gHV6hqO+BQRrByC+0a5Wuwjuz5kcx5kPJFqHNKMU6Im/aGA3t4
mxsL+aIWVtBfSB7Yo9rt/ErAM8GwpTH0bs8i67Qt+qSedXKcr7VqeagQSEzoSyvXsdPV2yAvyofS
tW4hZ5DsWujhXp+okaNGMmJ2DCCL0FfXVRpoJ1dramKL6OsVVWUobts1WgNkjbRok0smhNbAuyIp
vtnjR8i2k2sQKGkut2zFbaypr7UahLvQiRdeAtIWzAzWjsjIZjfbKTzXWji7LhqLPc/z7oikfLqd
XTu+DYimPdbKTO+pGQ2FRmQe+PDFIZcV5CQcphSe+gMELGPtqt0h1lLbk2A3HlwymHyHJMiHWUo2
w7DiVk4aBUBAavF1SOEnFVVWr+IiUI6KIEjKw68T72qyAm9kFvTbxq5+NLMWHQOFMDfNhDSs0+6+
pXjeV4FWkrGFy8M9kA0/QGOnaFtB6mX2z/Z5M3IvHsUsB6rNTjzrzly9ZnNtuxvcUoQhYkHcTolV
n5umSq45dns4LnaqMGOIRbgDxQMmgMHnN9WeMSaPMOcKs7Aob1rwOvGAKrqemv6gUkQjbCyxHIKg
8WldiwOCx+4JuUnlG9QhZwTO2jbTimbLJj74wiM5WCtQHF4Tg1jSYB6WzHNbpZYvk6PqjNquV4N5
pcROixDXKErK5IhwnaqlYTSL7CqK1f4oBkvdMs0CjdfNymHQkhM2///D3plsyalk2/Zfbp87wAAD
ul7h7uEetYpQhxEhhajBqIuvvxPleeNJrngRI/N2XyMbJ3V0cMCwYu+15uoJ5ZDBjVfTNyhEjPpW
J7Xo1ZapjlaLMOB9M4/WpurCJ2op4a7B47PNjCXqW7VefhvT30vgwXX2lgjQidBK+7mOlHFy0ert
qlFxhi5n093S++z9OKkKSvu0gXTVpXtR6xr41Kq9tYmrP8OW40slkGo9F4RlA2q22Dfb/TdyXdEY
G6XjrkTrTjejM4svhJwPuwKJ5KMVc0xE1JoRXOZ4RF1lsX1TTeZEMMooAKH2+Q+ZmTgQ2zwnl7aZ
06fC1cb7JnF/BI6YT/k4DwcRUZZZKVd0Pl44PAvZpLbCje3Vcrw/Q091NxMupJ1W5MMW3bZbU88Z
KoTJAeChxNS0O2qm1MGEHO4IuIgfEJTDjdBK29cB0l63UUGefJLrkNGWFIuxCfW7oZ7bKwCm7n3U
zQSgpMCOMsfESl+Rv6q83mL7E6bOroXbuPMSMI9yIaqOqvfWuST+mVA/+Y1cgHbTJE69E+lMCy+o
aH5QaaM3Jwsj5XzaB6icjc5P3Xb4ZMQpq0domppYBW4HZ66LgjsJdWy7pPdCb/aWMicAKIM1ySQV
ptSY/5baLrUJCjryoAcdeOYBLcd6AsxXr03kSJsepO1WjixdlOHHat+gLhyJsqMM5yZ65ouQY+0s
8vYQJgR/TlMEP4oMQPQXTt+8yFwu++exM561po0e5ZRayYqVZvhEKExDKap0fTmN2VVl6Oz8kKdC
BKlHdtGVpPgTjLTgkdPTTAqr6XkIM3HdDew3xWSxo9Tc8QEbZ0aW15y9lhoJZ3psWPwMx/gWxq22
fDX9nSWVd+r5iFHmk/fuu9D/PoclJ/UksswbvXL685iMdEGlRnm8g273iuMBeFgwm34Ch3AXNhK1
f9kQnVnCemR0ck61cX7JEkkKpoxcBjBgwDGue8g1X5p+JHi36UpwrqO7bqv5lKLAITWQxnmrzB+g
RoY9W9tXN0b/kTRqTdXou1t31zEvPFvNTm3cglMhRUUS0yrSYd4Rm6avIupuG6rO4pjKud5JxuOK
fQHJuRO0x4CHEXfuZ2tkQh9ZXNmzqDsrLo/Ad1goMu1OKOKH2bw+wifaAFx4CUPtqSlNdk6ESj7l
SfUjjNKUYoVrsANJFDJKkd9MhhpWg8UTZxtRkRyJHHA1me2D1ngBHoiS6K8BxuF5ABq904hDOZLj
xrmKnPqfbWZkX5BD7qFy9UdpUhaPiEg/IJSMYd8SI7Lg6mqHpqvxPFVMFxzMbZ9p+2G0qEeYsiYu
kvzoua3YB+oNwS0kp9/FPTScdGpdRrL+tS7C8XMVmRDWdCmXgnm0ljWVjlqb41sy9NQptO3gvLhm
t5Vh3VND/1SFhrFTiN/tyUZ46lZnGy7ghu8p3njx6N5qiXtVkqx3TdmGPFuLs+jY9Wd49Nn31mJC
7Bw1bhHpRGziCo5BQRcfVMiJFK4UpN5x6LctCZz3S8T7N8OgnTkIj51bWTaHEdDiN7MXkIgCIThq
29jFzKZ4ID5aXs1T2hz0uhp2Foe9fTCXGiWUiTgFbfBuZWhkV9LJA8KfUuemsAFKsMNq7nW7I5qQ
eNt75A/hbphdrAEQWz8HCToAjkLZlyFdJlkrHdI1pjqqa3ZumOiHQ3ByscZHXAnR7PWJ3MxRBYOf
qAXk3oV9uIoj65trUGAtJ5sLtnSlK8IvXxpKAnfS0QhqzhnAnUcZrdRVcxta+ew34YQ0ObCHxxDz
mN/pprxuAjOmijZJkyBzAoaYz6N9iMLxluC3bpu3qt7jEbAfaUSVvqJgd2xNJ963HuRLGmj2IScE
+hyU6WmQTeiPLhVpC3HI2tDz4FRnw3wET5YeMRLEr7Pr/KR5E62SLHCaFZ2miAJt6G1HlDL3Ywn3
cgCYusMCE3zKJ9Aoi22PdxDBKjfmGqGImByI0Ii6rprMbDlL9HwJPenBa/CczMeBZaMAtiedhW7o
qlU+L8zu0dDX7JARQFqJkuzttBpQgGmdaYJRdMkL6JOpLcKtihsJpr55clqzvGMhCc316KKKcFlV
ttZIFQlLMGXupnNuddNlcpD4qMm/QgFRFOpc1A21OL27tkT6AK0puLWbwLiiIBE4VM7afJ+mZXxN
XTdaO6SlPraKnNiFYLno6uJ0S/Z0v3U6quuAYohD7duHLsjymzL22mtuhP0RHiT22tnYr9PQprqJ
W6xk1Z9Kv487UjUANZ97pex9KnJO8PSpzsRUF7de61rPCHKpeFLyGO8TK55XqDnxixWwebQucE50
XXJ2gN1i5PKiFw04ZpESPL8SZlR/pjBFZpZnyuimlXG/sUXTH5ViKVx5CsQQAPtiT7BazUQGpHNG
0rWphQ1AguIvjrwhuasDkoQJPQ3k3q3EHYbd4XuVF8P1RCQj1bP6qyc4jKx0uyJPsWteiDseDhzv
JoqRbJIcL7urJH1fZZdnWBrGYU6d/pahnnWw4kCAbcUcDcNdz4Uo3tR1XscYqYcZhUaB44JAQTNQ
6o6mcn6fVCH7fy+1zEcO9tI6FXkpYeE4BMOtq7CHMNawbBrrKh7teC3E3Lbf87ajoqKJgR6MaydO
v5sdr7W/FlVX0JMFK1XtSQdSHLCs2mi2BJiL76R+ezRpQQ31txZRtQqrkLiv0TbWGywKQ7gbS2NQ
u9HuiZhDdd3qK1oZQ7IDrkkxaRDmfQO0v9w1Wlt+KmtWeCqVJWjUEYg/nbhiV44yPGq0wcJDXBXA
p6KxkdNmiiL3W2dpizluGvjnAu7YmrVH+suL/oIf0j7XM8YlqmPdHVMm9QUDSDy+DYG4Xa+yB21q
ou9YeO56NTsvE82hrYgGY10X7m3NQFpBf3VJGKPXcU9eHkJMqIHTySiRhq4KozEfNbHYgueAZofK
aqs72eDAXsvCGu703uarR7hvDActcOy7Og2tr4jHTJ34bJXcJRxgU4o+AyRHmbmEycxe2V9bQx/N
R50Ck/eYWm5NVQfKsP1sWloKD6cLmmZreYSEQCmmrcD8y/E1G+Fx7joqaBFLt5WqaxI34XFWRLA/
ONVsy11CmET/KfKaWjtkrRVG31vN6jikaYweu8wnjigkMokeltBeLt662RT9TT+FpB8TXzXtDci4
TxOL1w5IfMIpurUz3y4LOM7F0MUlLfe4p3Kq9Y+x1OwdD0xcgYGpNykk6J3MxA9rYEJfpkS79oYd
575q72qVfW1zVDiM7dC9sOVN17NZL13mBpzwgORbsDZw6E7rXUN3zy/nQd8XlTWfyxg4VS2sfK33
5vTTYyF4yIVXizWyAvmJnAHrLmVT/V2Xs/U4D4P7RYcfufW02IHvn9LJDQorOnVCoqSlX/29tFW7
mxKonNh0zcHHHgzF1G5sdFBNVp1QbJJ+FlZUflcupeaz0w/mj76p8n1f0ZxKh+aL1XdMpmZ1tMsq
B7GcN9VjOyrCgJHs/qTqiUaqWbZXZN9gCBufQ9WUVzF22J9aYreHCBLt7QQgmUUxZLfLDA0cNmKz
KZKWknA9yKMe9K5fFXyyQ8+uN2cUrWFKlHegmMU+0mR5Bl7OENbI3tjkiCyISEO2INgZnPGAGYcc
NTEQXPGtQlD6kkjGT6qV0ePYT/Laqy1vrzx6KVUBwKu3pgCva5I+Omk/w/roHth2i5AUQod4YBXw
iuPZPRO8Sher6yf3yoxNd8/odx66otU/yZCWpFt28svC6RlWMR5uLKUEGEMFQcOA1wBBWuLo16hm
EHfSo/1CFnH6GNbReNbF2G+QPZRnU5qfmJHEY1sV0RHJeEyQOd5eX6SVQ8/QLFJOOh7Bi6IFtrmU
p2dpl59Srzvqg+M8aFlnk34z3weV/mOcQpRmbUzRwaDaeiz0GTyDuQj1gtjY2uWEtZoSBQLwsEAV
QiGuouu2wq15ha8berLruPtGxzGeZjapTqVZyd3M5LUemXQ/p5jCdq1Tfp9DwZTB5Biu3F6Ke6hh
JV4jSjWTQ+5mOPZzt2xtlo8uza6rEjGAlJE66KHJ5xWabPbDgUyKqo6ic21UYkth6YVYQck2NCmN
dUby0Tpse5q7k0VbJ7ebPZ+X2NOqBgy5bOIzBuJNJ7CpTW7gbSPV3IU4F+5SYKSfoyyLf7a45t01
cqT6h9eP4tyqqnwZq9l8GJgCVprpGY990fY/0SmQVOyVzh4oFlY/WuKW2VVXBEKNJ03wmXmhuA+F
cZs4nf0p9oItq4LO9s/MDmngvYRlFK5dUamrmN8Q+6ScqxtaUeCgbfQnpmYu0MtZ3CfJVN+O2fh9
SqPnHpqJTs64V+znLH0EpETAjtlUt9QtSYlXNZuLoDFOoTvT9LUUthJvHDu1qqzS3C1VWPSbtFhj
1k/iqwsXM7fT0A0e6QWM44DwwTLZgZhlhHcg+epGEf4NJCLt57TEqaJbqf3I0JhYtxeoiYseNQ2Z
Maq+4if1s3Pq0I9R9LMFctjZ2qJ+8bY6Ec414aamwffkpeFWcCo/w0Uwb6s88V2yODaTqQ/PjHpt
M7NDe0jKPt22HoqTiGC1lRsFw94u2X4YXWs9j/QM9tJs2F/1oyFWJDKqh1BLowdaRcOjTY3+EDdE
X9Vtzw6hShGH2laZDIubWXwpaSXsk8z7CqlIHp3As65q0plXGrFmr+yWqcdGuZaSbhjx+RNAONjR
jxIqaLkK4nwuTm5vBX4LARaSeuKcZh7GDfzuuTmhwpE7Yn2ndNfA5cZ7HQMnpM+6YZTRrmrm6oHR
Ejy1bQmDK8KFfVN3EsZHA6GD3aJJKGlH83jvzcI5GFVIjKdmyb0m52StzKQ9Abbs4s95O0VHfQYv
47i17cMBbrYNYLyz2bb1mVR2O/ChEzfTJq5Avh5TJ43w9yHrwb6RQFUEfzbT/9n0AiLhca5Qbuzo
kBR7KZ35lIkEoK0Bj7/fEdtoxk+JTjUbYbE2xoPfLtz7n7kLg2EVGKibVsOUVcmd7EPRnmVT2ci/
UeWBw587g7fEoUb/DGUxcO8MEnTNE276iJM6zd0+3nq5nnKjovWm8ViGo609DmZsu2eIL11xZeVm
0G9MLRPutk6jvH1pJ2FpN2jJsvCOVu5AXGZlWe33yfLIAN6hfdPyr7NWBUm9MrCTIXiixpnAeu7x
7znRMwQzI/0ZaZCBtjR96cNm6by32cEeO7vCtz8pyhpWX+X4UJr5ugA2ttZddL8xxeUH6jFzvzaQ
Fl5ldTFd63zz+8ht6uhARp5HspiBemb0FjhBlTu7oLPTTR/rcIR1K3hohdgXEqIuOxQIrekpoVX+
k1pS/c2Rk/lsa3bmUDwTkqzLZBpfqVBMP2Y1GMcWxftzb5itcxzgwWa3pN6G3q7Q+sQ6jmW1uMIa
W/xQMZR2bLvkmKGMomVDWBztllTT/dwepp8y4rg0WhaJZeOU1+aKrbVnbwlWa+zViNN617qcifKw
U3ubtWTc5mVtsxR2tBvuWxjrP8k36A814N19OoLNAqZQTwElCoSY5Wq2KLPd2Woe26sQAo0E84Db
abqxY1WGmzZPEiFO0Qiw52tXGVmqrUcjHeMfiD4jqmlCJnXXP2qpLLObvDd0Ur4KEPtddatmbcKE
kcD6RsmVASlwrtt4dNIjeY+ptwvVELPFdt22u7eE0s0EeaFuo69HJxJS8oeUiipu60Rx6U/hmH1x
agEdvlXdiMuR1M9rStoDQn6nyNV0H5k1eKMg/EYjoX8qyplswiEExbIyPapI08Zw4IlE23Ky8vAL
k2OWfmkaDl/wK5ts741TnW9ajo3lniBSg7pCoTktMg34KqyZmgkBZNu7Zd3fJDDH00c0RGabrOBr
9trtfy2GnP8vyv4v8a4me/WaxfPr74rs5d//x4/kOv+NpR2iKCCeX7JrJNH/+JFc77/FAvLCBi7+
0V3/o8g2XP4SmHCYW2RiUq/FRfSPJNuw/xtr57+YBCSj4yr9P8mn/5hw3ktF/1OOvbBv+Q/owO3M
JWVdvwSrdQLGP7Cixm+16MApidZODSvnI/rFn07Yfy5jsH0HlgaX6xf77jeQ3jRXJMPPE4pgTbsq
W32XTS+B+YPc4tvMSj9w5vziiv5fjfk/V6PGbHOpBYCEk+t38FHKLRnE5TW+WyNpxh61jqvha6w5
9drJc29dW2o7pjr1UHbvJFfeJr32zQhyvEbxWc3RYazvCXBLd0HYvADzeGwb7fOvL4UA3fC1fMMM
9Su59a/f6OIaAtcjUOUzXn7/jcZgBmKEWuYHHpKUybDXpjKhpuuGxN+uPUQG2kpD7O1QuwfAXxG9
oghBTUaEO96JLfsh1aJmpexMgL+hIa3hlHn/N14wP//1HD2D8FvS1HTAcxda/ciyWcTRyvmmY2Gf
qSb6OPWuTyK6TYk4alb51cK+7aqKrm0ynsPIalcmJ4XRzPdIT2wwX91TVFffhqJ4mMH4II8idILp
ffv+T/2TIPHPLyXxzoMXbGKtu7Ccazb7/MzhaYYcV32VT/RrSUVfmQBwICs7e6CgzSqtkXdyvN28
f/HlVV2+SkRulk7gGfyKy8gxvXOVTAPV+CQ6AIkO+I60p/cvcfmZ2vovRA3jWRIvh8P3z9EiXTe2
IjNp/Fx3r7qp2cd26pPA8FF01uIN//1Wfl2HsGE86zCQdfdiVMrWyDmeQ+Spvfo1LFyFHSOOt6VJ
YdzOnYzGVRLSiM1CPBmIt6ukvn//Tn/Rzy5/AoxZnelvwRRbi33yt6mCICInY72u/dTy0hMb3GFb
56p/AcI07Vq2CdoxbIfpS6zgIhOuajyFqU2TMuvck26niu4BPJ/XXmW0yjyHg6+dm+Nh5ly8N2z+
U8ijtObbWAfnoPKuVYUXxUY36KO/OczJrDYg/0F5AZRKe2X4CEtvOqV1vhmGC5fWuenTcjcmc/Cp
LFsDJH14Woyoe37GiXJMjxub8kxgjOGj1eoWxeAkWsOEQWkQlDeuEs6Wbqm+sukmAeRwMPnp0WlI
tWw7OOWhhVFFr0FfsVNG4Nym2hf2kQTleuxRwGq9WDkHLUPGGzfQta3s96YYxNbsW+9ke9EHH9Yv
SPLl67CtBQ3vGAuH8WLklXnnZn3e1D5or2grkoi+ZjJgnSvne4dZqxgQMeEaQZ7ojsVGqYjWbVFb
h6gy9dcutj8DXh5uBujLq5KRvbbm3PHJWCNPNoQANvXhuentVUhGaIWoM9S+jDV/qGpOEnVlhN/C
BANbnHTY8DxSQyCjrlAU/3x/2L31gZGLiYQWUSlv6wKaMIVw8OYmq5lAGo3gvrg9c+B6rLrs9f0L
LW7bv54nViscyPwPd/Kfw3vgvFCXXVv7inx46mwzZCd3zAj06nRmrQxV2bZvsqeEcfCBBf6tewSD
bS0BjcQjuhf3qINjMRTtGb+Jy/SVIJhzJEfjKZiL+IMrXS73PEJL6DrOCOZV868rBXNjk8xAMXEu
nFu7w5eoMushZJthzdZtHKgf//ZDlRi2bWdhTKJvX+78tznD0PqgAEGIWKONrW1jOkdjRO1qk4IT
KONscdhus/yDm3zjcXJRkAAOhe3lbf55UXj7ScZpteYUY6YbTyYnC+n5SljjRwyXCwgV2xgdt57g
xYEMMqByXUzL9qC5XpVWtS8c9RpO6bPpDNgybU498Gs29jASWtf+rBBhkpyQfn//6b55o2Q5spNy
hEOo7J83Kiu3d2oCH/zabDA62GcZtbum+gj6/8aggRpDnYpdssUwvbhJr8skkDQUN+UsevLai880
5jflpJYCvvG4cD3+5SH9f2/Clv/kxcfI4RAbvoSMtLjy/7wzwyBAcKy1yqc2YH+RZEEJ1RwigrVp
e2T3VHujDaofdZBDKLb0XZInlyA9jtYop+UwH6JJyQ9yMN5+2YBBdTDhsKEux5WkbusWYcTLDnTK
m1QtK3d6Vt53AqGzJbFL21p6dwsusVkNrfsRN/XN1wBTDVi4TvTKpUuf0IjErgev8u3lJO4NaN6m
k5DF9STClySbws37o+utdwBT2GXHwZyEN/TPdzBJLdQNG3lrNntHUZVfqqT/4D2/dUuQiFi8OGot
nLE/LxHKpMuQbKGgrYHgUOkmY0irp91gTF9DPbzqtA8u+NcJZPlgf7viZZZL6EXFSOWGK5aKEhBN
mxuFZo1WQf/c2EqM29opEt8qXazbQ0PxUZ46mT71jbjOpCLKjIxLGt7PfS7OYaXl/PvmuE+c+PX9
p//Wtw1RjpVdgqWCl/vno5kao9CLHmUjKrrPTjaeB7O6tpPo7n93GfHnZdKui6Ts+oouOPnXZKqs
w2xMN8HiuH3/Ssv28PKT/v2GLoYTNi+AVyM3BPbqe2wSOthrN1knP7eIp9+/1Jtf6q91zrFtzzN+
/flvy84AbAOaRlP5RP6izrFOaefJVZ0a141rn3U3O2hpttdjq/RJF7h//+pvfTcIBWD7g90HzX5x
o8OI/kZXDLFcFEBWpdu/NPmovv7vrrL8it9ukRhWYjTZmfkTgExqBdspzD44dLyxIwKSZcDfZOLn
8HYxNqBPVQE+PeXX3Xjuy+HJG+d7JCK3ThQ86KRrb2yPHKv37+vNd7fk2TPPEY5sXPLMC9lRc1WO
8gNaUL5W4Nibp/uCbe1hdJj8Airr1KSNfVJk5iEwrMcPfsDyZV0OVNZz7hvcNxvPi3MOht5gFGPO
+1PGt7LKvmhRGpKSMawxI30aq/TJUvSMRFZs2xQkbV7mm/d/gvfGx89Z2bNMKfkZUl5sCMuY4ZUS
2+eXdh34c529xrNx3xejs6ptUBx9NE1r20E9gYX1uPBx/bYX2ygG9TVyTt1QTEnvGpqpPhynI3K7
ZF02fYby292YSo7Un9P0kFkTTX+sMiTdXHt2H+7aXnugmt1cGeHwedJqZLyjfTWOXuq3bVNuKiNJ
gfUhzjPMHt/EQFO9KuavHY5wMCFxgJ+oISKJNya1GcUrSbI49oJ45agUI6uZPgy03DbYtG5V7Rxw
W0bHyEP5RM8a3faQnwsaSydLR/Mk5niLnoHWLD0oBYd7rEd6XLFJxiiuLlCDuJxm2ZO+nIIdprZg
rYq52YJZy3a9Vj3IGHHXpIXygPLwBnMJxlF8qyCOh+LJmGmXktR2VaF49psZI1/juqeeKNvdpGty
LRWdG+TNC2CrpZNSuwgg6+Inxu6XuEmvzWI6QF7MyPeFoGJQJr/qDEM7lKG1e388vLFMAnslp8eB
wMCCfPGtB0lh0iqZlI9mjmTpYcaTH0Z3Otk9aJXu+VsffIRvXZADl0smCyh0Btufk4vj4iGBhKz8
ovOmtSJUb91F+jZAKuvOeAqGtvjgFv8qabEwgyUUoN9B25LEcnFJqv8Z8jxZssmsxKayyc+k8JU8
lIVDoGARP3cVfyhxM26Vh48hz19V2Z74acWZLrOFQi/KDoaXiI0dj/Qb0NW/WMCldp0hm1VChtnw
wVO6iGj7tftfeFSs0rpn8KleTJAQf1M0zyFGPpWfXEcdu1Frj3Me3bimIp4OdygGgTnZeJX42Wvu
g1UPH8V+vzFVuETEsfnnCKIbl0ko0GdNp+2cktUmhwnUYv5s7XU0Iwd/fxAug+xiWgSQvMyH4L6p
OFzMSWajFFKjsURykH+Tib3jwPHBDnvZ7v11CSrqUOAsQ0KE+3PYUa2ougQ1B3FF4jNA+QYjR/E5
K6M9dZl4tex+ZGjeOQ0qtPdv7q2lTi5LDhwM3CB/LTopbWGyPEs/aeJj6tqv2Pwf7Qb/ZlTc2iVB
d0XSf5DMs4zov+6W8AyAK/TB4FX9ebepW4MiRBDhp6kNAD2YHyo73wLP93ZWMHxwsbceLY0E6sFL
t+Ov6kY3IdAaXU/5mS3R4C6uxw5nrSmvlFNeaZbzYFbyIYn0b//+g6V7IVGYGRC5rItRYw8yKjXL
UH6PdRz9nBJBAswwxiFUoTQhypFtWfrl/Yv+OpFePFqKlLbrEdxBiewyzyntER/ZLGx+P3vpwdKa
k2FwXLMa+8VMISbG4YQMdMxfYtnuKS8BMUnBoZObS9OXx+J41Zaiar4LB5w1YW2CM2kd097CWN+E
dfLdIgV3NWjNNtSGZl1g7FgbTf3gpPaLl7ZPjsJbrWbjk5l2i0PCu8YYpOGSB7kFleVZYb1bUTUm
SSBFM2S6PTL5NCJHGi5I3VTuyqE3uUNmqNE+rh7efzxi+Y7+ejyU0jhEYt9xrIvvDGKDVB4xCD65
DmymHM1aieUARrsU019pH62pc3Yq0I/TsjuINFGBKYPM02Tzg45FsSWxa+uU+cGey2RrOCUibK2y
1nD1n6Sb5JskjD2srNFHlbI3FiZgeSTyEV0Hx9ZaZsPfdr2IG2PskYpVQo7heuT3rLBPG5sB7/8J
ug0iisp1P/h23jg0EsxHzZ31kKgjtoZ/XjUjJFvUs1369QD8pxtHZy3QkGF5p3YqM6XvyNxG6Gnj
01VZbKwh/jKVJAWyz8D8ZLv2yzi0n7seMREAljt0yzTtq6za6gC2P1hJ31iVlk2CaUrqJyiTLj85
1eBcczqr8HWPQi12dbMA0x+XZb2u9HBc/m9+ZhutjAx/J/KlfD+IwfhoD/vXGDMMKL7oAj1Jq+py
Rh0TWBOBOxREs6ZX2aRf6+Q/pwSKtxFBmpN3GmK2sORVfDCT/31+MNlJ6Kg6lwYja8gy1f82ROwa
4nXQ0+LPOoUO0PB8tVh2cDUAZn2pg+iBUboiXOWM9fn9D+uvtfji0hfljKqJjSinvU/VatqnwXiY
SvoHqv/gDX9wmcuSuIu/IcKyyEfg9eci6yiuNr4oP6o3/bXgL3djkD3NPMo8IZc//+1BolFACgpz
2x9Gqz4EsiqvMsPKt+8/s7ffl3B1yJN0u1kn/rwMurxOugSP06dId6LFMS6taxlHL73n3XYhSlKa
WleLYUN07n90cRZ8QawT+05zedS/3aPKeqjXQ8jFlXYsOvOuC5IfE9FVCIGeq7ZafFgYL+vHYvoo
6unv73R5vr9d++LGE02Loyjk2mHc7cCnb2u5dGo59E1yU/T9Y2UlX0dXexwbdfKMfy/zkM3rcnnL
IAUUrtwSe/TnrYeFg68vxavfuy/RhEUwD6+G6kZkyd6xPkqMXu7ljxXn4mIXNZFZCxF+DQ6E0KJe
9y6Kt77bDHhmcjv7YAL46FIXwxapeuVxNCz8BtlXOeSonwCZ9/eCovz7Q/ftK9nGkhRFnJW8mGlM
q1OVNPhAOmT6WyUJqKdVhMjbmadrmAz9f3Jny6mDL5J8sMuSYE5H0qanDSPIq7sdHBz89n1GdGed
i02HFP7wH9zfb9e7GCEOaSidyHlpcahuHQMCYF0dKreFp9Lu/5NL0V6AZMjXftlHSSaqw1lC1JIR
owRQrnXtNfg9snxge/hRM/2vzf4yGOkrULzWOeRevrdGE0UAn537Io2Abm6+jWt53XnttqnmQ4L6
O9XMT+/f4FtfO2oIirlLr0gAuvvzc7Nw8+ptsLy8jkyUSWgbqDcvbYWdPVQHzcpPVVQhec4mTMfO
Q9Z/FOO9TGUXn+AfP+Diu+gsZQ06yAy/ipHdZHJv0aHI3OH+/Rt9Y9VgyHCCo2RN8+DXOf+3GTWr
5CwR5fH5GQZKVY/eMbkzHw1NBFd/3w5FQkzsUNAt45cM6/eZu2lnpu2UPawU2jcwacG9leRyx44A
uV+xbQY9uptwmWwnc/o+qYTmLSW/TSpAWFaj/pBq1U+3VDDNXdH7IMjrQ4vFk3hc9ZDqQu6cud5P
ormqSvOcjOJuKlSJ1lGOh96I+t1AlsIq6qsB3f+oAznzMBMK9Yn6VHOaSuI0Wsrdu7AurCvgBO0i
eemQQLRpWWBAZpzTLPfqlTLT2G/63P1Z9nq4r7PIPpV9vO8L7bbvzPwq5UqbUs7e2hv0o9GZ7mbu
TWhUabvrG6+7nQtti8Aw3fe1IXxYzMU2zecfqk2t6yqwvobUtzYjPd/Kxu/s5G3vu5b2yUyy7MRL
+mZncnxYsi/WMP5Q4wI52EPSgtMyke8iVVmshJ1hauy1bqNhWFqLKrnCjr1Hh5qtvFzjuJJ11R2R
6a4P6Sm4sazc8HFHY+uFd7+2YBWH0mhJVcdYFgf6k2q6RzS4Gr44cQPk6JAaalL09oS9qxtF+hsN
z6eI665jjGmn3DFbCn7adJ5SfQCRMgd3Ee73NZS8+kizHPk+X9gxwqq6spfi4YDp9lWbsaNIMalr
vWbr2bUBvP2w3npJiw87FMnJRXa/1nPrUOuRvbVkqx8gh5wMzaT3k2fDIbaIOy5M48Gcwucgh9uc
DA+A6wboDE6+6lVdrls3/V5Ymbru5/qFYzbabeltTOrnK8+aW980s2Q7wGMc0BZsLQRhrIEpSGr0
AHvPQPMPLHTfK3dNeoS3lt5kbkOAFBvaxiYS8OKGyjvvbgj6yI/H1lnNJIV/nRQRg6sxTLorxDkj
cnmYVVnSzsU6EeWwzevoONRx88lA5LJC6oezz8mFbywRMM5M9p7VNeM+p5YYrhOIwUlYfi3dJtvh
vkjXg4vzzm37gNMh0WRaE5yVnPQvgxbax1CE6W0dKFPblh1wsQagsUaGyUm6GmlsljV8swvCsAoe
fLPVUQGYu76QerVHua+dpVWlNeXj2gb9EUwrjyxHAT8VW8Pc3HVFJ3xnRtPMeSxdZ1jD19RzSbCd
lbrKaVUcNB0YdtMkflKWkr9efnb0dg96oXzGf1YegsS+5xydfqa3qWOLQQF5qHrZPkemyreJoIYN
3qkZXu0oEtYqw35WHaGmDe7ml8o4TbrHeDL2DgWLlYDP0wbjVmkEPZkebOmolcdR2E/AKo2rSl8o
Dyr7H9LOazlvLMvS79L3qAAO/MV0RAP4vaN3NwhKFOG9x9P3h+qaKoniiJPVEZkXKSl1CHfM3mut
z4SOZ84XRIG1OwTSuqt5JrPacUKumq7Gw8CJDZ8vQYH5bPekWFQopmNpGI4iCF5bGWavT1YoY+ix
6ok6mC9tibxsQ7Ym8kKOPWcza4hUU+uOiAllagJXzWaxxmhB2ROR8+yWokGiFASV2EhmN2AeqEfi
MExCMy+SlPcnk0jLfaPwzRBV2uWrDKH7bTRJCrF2hZY4Q6ZF38fCv5gI2925b4wVJonIJUZDvpZ6
2qsOMS+hO2EaOPrxsOuH5qyG8NP8Kn/DKz0uvNII/21lzwQZ4X6sHDJhyFFq9KDZFEk9nPVcv0nU
zG1aTtA2VZhDgi/AyUqfOA0Jm2KiXZIuvkKqSKKjhmWufCzr+K1Gn49tVCJ1Mj1bgbw1o2GvzYSv
mpFRIOIOl7h35VGaZ8oyMhKMDp/4ykjT/YTMZjPjOLOM9HqWcS5bMA1WcyOlHuePJ/QIDa5So4Xa
rDyaOisGqEfiGwL1ymo4how9KTRj2F5Rs3vLLN4Lgl0Grx+CnRJqg8uS8yBSftluzXcG6twUKVtb
9Qe/jO5zIIWD+ti3M0rMuntsjOwxlDmT95bEIVkubwikuU0s9QRgCxd+WxyhAa3wpSJ6qm76VvsG
7y1yBlKX/HmiKR0RBKytlcm+llqfT+zB7moiwsjDSgtcW1Z3yrGQ4pHRCeokb1mhFuVNFYVUow6P
PuG2fpv9iHtuoP0QFrZblfZ9nkdrat07rO7vfhxs4qw5BWl4CPVuNVrdDznN7/uBkKpBGfZzQmyC
teziDURjsXprKtKB1d8l4ngzRfqG4vlZDZ4VkiX5zMPHvjROamIKlxezAqKYXwkiqZZgA2/E4n8j
KXzpeI4fVOKFh8mCpVdc6BW7Rt/qtKKk7yF+BWbX4KwpmadFyrOkNQSbj8WOecYh2fOFb+olIXva
NHESjUr+zabgF4TZQa5raxPYNwahiZIyWtiOkhMRu6e6VVI37nkdh1raTqm2b31d2ar8wqj6xVWM
d9GrNELXTJgrid6vIjYkXm63RJROMJA1a95oVXOT5OOPYcJGXdG7b/dpMwTGuAmNPmqepnDso2s9
I0+zuPYLcyQAWOInCQio2FPBfP/zNuyzY/UibAe2gRePjd+HmpU/kjIpTVTKYlEfTaIb8gGdn/Us
hgshOxfUuA+BNmw7K/rqTP1bjY7yOa+IQj8CqQxdq193ulWOEYTXqNg0TQ2h1tqmLdkf0m2RDmfb
N67UUtr5Mh3VhtilxPhB8PF+qsmcVMzD3LzKqeS1XykCft/8ApI0eN0oCi3Hiw9HtUErpCDAU7QJ
YNQPMG7nLHcl1KB/vuu/b0oVLtpAGkQoLiLCD3vsJAE36vdpzovfEv8gnCUAc5xvelxBch96RfVV
QfT3C5NRz5B1ArmMI6Wx/P5P220NYBXaYKong27sLKV32WyfZkn3/nxhnxx1F62brWl0IFX1YwU0
jCNgtAXPtG+6fWBjEAol1JD1Wq7EF6fcz97c5WDG5geIFOFyH6pooI+GuDUZy8wKNgD+2pheRf6g
NeXsqnlDU0jV8MEDBiOI48+X+VuXBHn1T0N/FGIWWQ34pOVuTuS9BhH9Aztdlv5yN4CnmGcWxC40
971m/fWj9i8Df/hmGmmU6mwglkP17TulbtZ6TmhxlZM8237BqfrsjaGEYPGFLgCBj6LBEUP5WEIy
QFrBUVNVrjmiuKBKL3++lZ/MAgQ2KAtVRuU5fmzBBKJQsC5yRd3QOYb9KIBkap26DZuEcH3zC6nK
Zy+NhQ9isfFQdebw+et3IBudKcq05TuYGvLH+/3iKd3WVvJtrktKiNxex5/U+6AinpzoqD9f7Cf3
lEHpXFsasXwmGKJfvsIkTJO+yAoe30yAgNFiA41N0qzqTtG++BJ/n2JkvEdLvU4gCWCm/XWoqWz6
aKyrYhP2s34o9Wxewx7taT4M0TbREXHNzUyY9NwaX7SNPjnZ/zSyIn9o5ZUS0GDZ5CLNxtot3UPf
0jZ/vo+fTDNLDYjHuOB4sWb9enHBbMAaI999o0/tISdVRD2rHCd0Q/1ioE/eTsRFKGtIVhMakKBf
B8oMu8ZazBxDIt+TqG7qKXkroBtWTXAwG+OLr/uz1wMfClV0XCL0JD983aRxjARA0hegZebWrbGu
C+EQU/DFRX3ygJbzIYwsU9NouX5YC+oonaHi8skhSXipF2mirl3/+QF9OgQtAYr1uLOYLH+9b2Oa
z3IpM8QYTScjy4jSaq27/90Yy0vy05IWiDGHs8AEFZO/TtvRgQO9+vMQnzwQG2IYBUDEDKxpH75X
VC9DSTkj37S2/GAV0VtfattQnv6N1Zm/f2EUc1BFM/zhdvWjlY2ywTi5OT/0WfytV/PQQTX+b13P
v8b5cMsIiekrvaS2h1RHcmYC0gfLuquo6P/5vn3++P81zvJZ/fRoCMBT0eBxPVj8rmVTvZay8KtW
wadjwPv+u58KIuCHe9ZNRm3Y/rI+mf6q88W2IgP137gMdE02BUSTyeZDLba0JmtElkABuJX2cZsf
+17b/nmIT2YySo2IOrAR6lzLh8lS7m3UiWSmIGdK3zW/O01Z+K1qsuNsf9XO//SGmfTn2NZCk/vY
p1NqPzV4/PlmZH/ihMRXxv1f1qqwp0cdAz2Wh2+Zi4n25wev2EWCw97IN+iQzvYCg+6tfq1V+Otj
6wsV0GfXs2z+sNSZ2DjMjx8nGWg6weyM1crXc3MT+F/NMJ99/n9HgRIgi7r1t22eUhcGgAQezpQd
l1Nl4SeUGKMvtC+fDYMEBdqhKRSezod3IEVAYgU+i4xqEsMIULoCbGyo9RdtKPHJrnXB1rM7p3sC
LurDVzlTC7fI8c03FKEvRFA4AlazYjplWXlmqa+hLXv0O7y21nc65RwlEJuheU4MAowMhez53E2+
ZwQb2DokFXhrs7A3SVGSpkI2zKDd4n1fSWayreFpKOq5Jyruz1/LJ8vxL1fwYd1vwgYlgK3mm7RV
qS5/azWxARx4Elq90kT9xTr56WhE4RO5icSYTtCvL3NgdzKcZV7mqI48eb5I5JpIgH/H4j0iIfXP
l/bZS8BO45+DfZiasxH7nhUxmEzCB+sBKQSmYxqPfx7l80tSaUSyMURF+WGHkYdJS5YoN3DUJ4cP
xh3lcBOgey/Z25Pf/efRPr+mf4324Qvte2rOJZlDm5n0TpMoWV16CMUX283PB0HHIRZ1HDbnX5+S
35tVmpXIWCyJ2NX8WrZB3dTVF5fy2TzNjv2foyw39qcVjZxzuTENQVsO8pRsH+Z2XAKuVor2v7yc
D694iTi6n1QGgpjhWdn3VDzrlfjiZfv0NUCppFp4hCj+fzgcsNYRDtgpyz6g2UjDu2pUm0ICYk6m
olTZXxy6Pr13/xrto5cG7ULUNQOjBVqzGgMyAvGDTjT3w+4vi0+XmtKymiIToa/48WUwKrlUZWPi
ZQAZjxVhnVnmF/fu0/ftpyE+vAkNTBa5l0beBFN4VJVJ7fJCohP//Ol8es8w7LL5ZHFD4//r+0Y/
J/LpbuScU096SJJ6UKxKmVPxVybIzwfSUAoAVOdY+uFyAg3qtGGyira03EbTWE1K6wLFc7Ts7q9e
ErU1go3ZHNDv/a0ElYvSluOIrU5OBpKqVrumoUNSdZeYg/efh/p9pWMo7GJIxUkjY6r79e71ogwV
QuvyjS8BDK2mB+QPm1AJz2RAbTL1SLs2j9svBv39xWBQamyGDLoR6ftyp3+aIpLZTo0sn9ktJPNK
Nsn9T89ZM3zx+v3+6TIKfGPOiewbOZT8OoqtdGi2M54XoB8ydzIagNkqkR+jXlBVML54Zp9eE8dm
KqI4gn9TrleYykiO53tqpcQjwHKTwpLLSPv58/P6ZBiFSh4fLLVDRIkfLoouZJqE8ZSx0RIuO25C
rIRDjt0XE9Hy1/wqbaDeTu9M07ENoSJbfoyfnpA8o/CNEivbBI2cGJ5Vyu2dFQNq+etvgoKfzLRN
xPYGavtfxwmAZEStTY5FVmi3ml56yqBfYW75yxvgRV6v4oXgHI8+5cMcoRBYrRJynqEgTWpSSdFI
RpL+xXr0yfumEynIv8SSgpD/sB61VtyXYztnG2FPK5Jnj5lMqvdUrQQZLIAdv/35TfhquA/XxNF6
8OnbZptqmNa0JC4WsWdLF8CuIq8mpPffGI7EEfJ7KFYjEvn1SeVhIYve6BmuJHrdsje+Pm/CXHXS
yAIA1Xzx8X4yLyF5YQY0cEZw3v/wYkx2Ew71ggkZiBAbleBVn6sV8j7X1M8EQ227ydwS1fvFqL9P
8QDRfxr1w2zYGWUyT0WebVAjEJY+o3IbATKTW5oZ//Mh/6X8qM2P4vya/Wg+AutxdX8vyqmOgrD9
z1P0nadVvLd//FN3RcY/H//I8tP8828iK+kfP90C2v3lPxBARe103f2op5sfTZe2/zdmafmT/7+/
+Q9I791U/vg///G96PJ2+duI6Mt/TotSmGr+3+D7/+qatv4A/OV/+Afv1/wbXzGbe2J6cFAtKrP/
CZey/0ZJAEH0YvtYdjWLNPof4VKa/TdihDA9Ml3ieofJ/s9wKc34G3VRsmw44i/HYln9K+lSwjDV
XyZNNGhsqRbTEmotPpC/s41/njRR6LehBcjKle3e3zfUc220Z+NgPvlBaK5VEz1E3WxkdaOyQYlG
rV1p44tJ3oeLABmVlZKHd7Y+gVbXcEjeD3GxkrDlkayG+OaOSmTihKG+8VVQMZkauPT5DNdOEGWn
YoRseddMNHIUrUVQ1a9qDcY36ZiO0kaOFfS7DtK4SJ7aRi+Oqv2trrv9JCwnD32QlNRTPa2JvCJI
vBjURDCW+xHEgSOEAPgtXL2xritbdnPtUSJgiIRBN5XMXUWGuJty5iNVuvEWHoHwBZ3oEeS6Ka2k
mrx9kO2z5GVJvJfT6XlUhnbhj24qpVxX5M/VwEq0xn/qJ2krEmT0Y9xBEgESEbwUfw+u3CvlS9va
EN+AZiXkcZISrz53+VuJaSQfH9FRCW9KSKYx7czDWU7QjNHs606+58izyZvhvku073M4w2Kzk/ti
3ouJALAl5M5K8Lxh01Bj4qwldTzYCThcfPOaYq/xkAT7AauCa8d4poYbsGr7Acf7g1mpbmPdmfaF
HFCuE7hvlynuWIyXOg5VN1cy2BfUJufYDK+rmBJ1KG8B1W0qkR3l8SXsY/s6Ref/UJRWdadIUXeS
/eKhbWly1u1LZhcrmZxhpS2dVK6eWUX2SN2cosZU1LhZA0cY2k/qZCEwdiPQUsevi21aiJVpf5st
6ZQ082EJQvfKsVw187BfRIZeMqm7ntDh3qqih7prXBDP2ezEcg0xI7zJ5+l20OLq21x1ww+rfCTh
z9HH6RVgrMc5+KqL06taDODdrulVOZJfO1IKmUgdA0yyJUCJ0iRQyMzmo5hT+IzaHern5mHs8nsC
/RpnzHLorsUUryv0qU4rw6roCoQgqkJ4ugqhrXf1/J6m0GpQTtGcXgujPBgEC+BNXaRhmhsCaPQV
2fFhTDddtM1i/bq0/Yei4JZOhLMney0VTpOk+EWMzYCvxocUYATordDdx2h8ZAfbzXaE9hpI0KNF
dm+JEQfwWwwfsSgOiQm2KgtJkC09Sz/ogJqmvj8IaE623dyJ0L6NUuJ4D3AD7gUaqrA4kTjdrUSv
eUb/Mmff7Oba0OK9GoKIp2tnE7ekAKtLwNkqztgV/PzKdBik9pvimw4YK5Bn4bWP2MhXMwf5mO/W
DXqnIKfbhvimiu6rSb6q5/hxCqwzm7T1jNtLIbJ/sgkFHivXMvepBYKHYAACYsu7ygiuS4ANY7oz
/V54GSqMrClI8R8JthdYShxyujv0T+NWaqT3MTKjg27FV0pSn9Sqex+i6CUD1oJjPH4qgtnchNhW
F2qgLTgXdFJUEaypT99h3AVPiMms6wGxzCb189aTmTeWhuhdqPX9fh6t5pLNdreuK/BqbHL5tOoR
yImEWyu36yvR6LdABW8Sazgldr2J0zh/Z0XWH0iHRm/TQZatBDZC9H25LTk8MJAEN0kQrdnS7Qnd
2fahRNap7OEEdGqzeZl7i3ZzZpSOLr4pab1N/fYACPUWWVjsmvGzBrEtDvIWLQ5u7RyuoStZk7IK
OmvwNEkLCbpfBdWrP3bgEXPTLXpxydX3gUDTITZg42mQGmc3LTuCptU2WPVGEL4NPige9orwbuZ6
sqctvFsURbS7VbMm3h5o3svQJeZRoW2GKdMqVlHTtiszkW3QaLymlWV2RIXryJqrSxKTPxsHGlGy
fktCgFo9ZcK6C5Va3sQ2rjmpmuXvfWWpLocp4MdzNa0M3VxV1aMwq6fYTHXH95/qbC/VtnVTRW9w
CfieU9NNQKVOfGQx3MudX46UMD3JvEQyfPDA6ZDdqt9RVbUBn0bJDFkdICrssqDHs5qFnm/52zRQ
90kjA5pXAPwtEr3XiMQ+mLorFVMSrgknGaDlTLJbjNopHThA+3iuTSXcyNMT1UpXmDBuMfaa9FhI
OteSDU44c5WaBdAVNNVYn1bxUB9BrhzLLL4JdeMWF3FAvTwtUqCq1tkso5eG8GWqJeMR0aXX1zBV
69tIHBvd6+D38ZIIaEizdW1pwXMWRR5UO2Qlltc1R027xQLECya7oRy8aHHjLRHdJHgQbQKJzbYv
JB/hNtw19bEJnvy2epEaPupq3xPaiqDX6WA79JDrbJIcQpMscyk4V31Ll1I66WP6HJnjzqjuMzgO
WOuI+iqmAyFPaGsDFekA5G9KZRCGSiNdh4jezkYZIPYlaTfsKdTNrTI45KEepSG5Foy9Q6iHuBF8
9LYkVjczz3kwbMzQpgoSnlPNchZCdTDZb9oEIwgbuIVH1iEbnrg1OGxdHx3wle06xKJByTZD1U3i
zvp+R2A0ps4UPAhcxudCKu78Afd3Wh7GJcZtyHwvi4Wb8QZLs7GGmtqTz66siZx/Ixre8ESgvbWo
FFrFLrm8Fk2hzRfUiBmlUG2sJ4GyzZc0RKM6r4pNhDYoM5aSZwh4THjjrK6yhir/kD4pwTTuxqrh
WxQW1UQJlGLGxcg4esZ4V9g2hRgpWiumvYrN+klXsztJ8a+ValbWVVuuQ5jzJFZXOO/nNEJZFjyF
7bxWWOGJTHTh9h6IcFj74wZ/llt0pRsb3UNr9DsTeRmo7Qp9E+JzRxbsTOZilVjKoSjySxfvNEVA
xh2EvKlM7k41AcCC6GL2Wzifjq8NhyjfsDsoOjXasYgJPHv+Al/coGzwjDG6FLTjOln60auI1+kq
2FN0rWTVbalm4Ca6izDGGyksVkjnsmcVQSkZL7dJ1T7L8juEsU1XvCuTuh+WjInXAFNOqOa7Qe7c
URq21Hw3SVszIxxLmW1dfgrLU2+9+AJWywNOiQVc4MIAHMq9Pj3mdr6qZLx2MbnZzLJK7k5h70n2
gzol8PJem8xa4QgE+3WO+B8pXLs8Tp6d5o2yfhen5OQV43ZQQpaL7CVeNnitTFZ4neqe8HW3IPrT
GoDzWeO0FYO1JBSbIFJT1+wjhxTN23iwDAwkoVP48TvRMqCYkgPSumNUQKc26/4chztFMw8wpL3c
yOTzOALq67TvdVe59ihr7GSKrdJKa1kNmHXLbZnaBCGVkUdXT+ETvjYSwfZt/JaX1XaYuxzfj+QS
frYXkbFLg9QpZLwGulHcW9BpocAQ03ISNa9BKK676N2UE29WEmZbed+EYq/OEGQUEXlzBpq2JvVH
NbsH2E3sP9qVH/kKGlUfRh/h8pH9oPU1SRd+fZbSqES06ytukzBxajpEpmn0k1XQZyOi/QnWMpg4
OOwELhTWupUBsDd7VT91NMKZdNR3w5/vi4FLWCIHA5ohNzbkvi0wE44UsbgqiCskM/5aL+tvhiW3
nk0UhWuMkCJi6SbN7ZdxalezIl1ErVxQ2uyG4g3ihOfrHByyEFV7KgMEZbVtiI/o5vtcCwBpckMB
RKmJ7YWzUB3iJ09y2uyVun6APreN7OlRD4cHxKknHLwH1gl0guxrCvlAXqIXifAkimIrJDE6ytwd
xobqfan1ZMvXSN8NM4O3h1A5JIBCJAIcdRweKsS4pdZFwBiIzq8VoMzdXdwgeV3Kbm10N3HLpSHz
8KvDbyBivs+F5TUtvgokr/fIB9jrdnK4oiq4iTV0znKge7hZXpuIU8DQyd/ZutbPRs78v6CRzmS5
a0weNDejRm1cNMta7klEinuGkijosU1Bt0uqDiaq5G0gJkokirpFjKPv0iVCtPVvU2MOrgC85S4S
v/K+nmtm3LDIBpNe2UjmPZmyuPnxPWs9XGFbB7Q+E6iZEdqj9PyOYaGkttdml7L1r7gZYU56pAVB
SRIc9XpVABVqx/Xkq7u5Vsut2el3gKPOllWBFygs3sgSI8W6luDSoOPpHZHP28Li2Ff03coyQ+kx
tDgOxNhNXiTDvoplgs2Fzo5dEcmFeP55LQZ4X2nSEt6bFEwHhOOURbFPbP/GrFXZKYryTBZ4CTUl
v6p7qLJ9/gYucZXWrfAMDR5sFRFQHmf5q2LE8RXApOZN0edma6Xw2YjJcIeIrVulqjM8+FjaWKT7
H3EDAj9uwOE2IEWrqLOPRstCVgcSoQO4VPReuxMSqfpYMws35aSl57lnjuK1F426LvKu2kYaFrGh
QrQ7IxV3zL4m7IhpuFRqJj8IfpMMgrABzMxDWpd5Tb4CdoEq2UVmfd3I9oW8VjcEk0186ps5kwui
AdswkMT7lfJuWOkxn42L2VXsNflYRIepPWP32CrSIlDCJDYPeXgZSdTZFBpn3LblsZFJabiozpr1
VKvCVfQp40zUvJS1eBpq5UYtxXZqzGMB8alV88vIm31IovdKs55rudsOtvmOZwcgXPKjJl0UXMOr
BRteZN8t+yEYlAdoEbd1qt3pYxaCQw2/S6bxqtfNS5GB8pK6m0jl6mGcXrKwxjQ7G69lwKcgR6vJ
Dtkyj+2uEaWnIlKIojf82NMhNIollZUon76HJgLXxsAIBMcxAZ/YsJGIu/mxlvVgXUiYw6sppapQ
niVJmp1mvhblCKI8fSkVUosDuS9IsGwvhVkZK3wIpBl1zWlOm/BsktTj6JPlZlaxngMyjWX5oWEJ
adLsrlmOhFH3DTDsQMT8XDLRkMRktfFmUXkWQfCY5iGBN+nZ15tzKRJPhzLglPMbLDCHkFBq6DU5
8hVJEVXLcj0abNomLG6W7MlpvOFUfoOnf43zK6GeMb2qJpwLKF1H0wreI7Y5ShAf0qq/yuX+zW6N
yuPJcugHuZPO+ZM1m2ugLqVLkAibdpL3a+upjmGWqzL41Ly048Wl49IgC2LlJYrbqyj0CdCAJb0s
JMKoVqkVpyvq2hxWAy8V8z7V7E0NXMAalX2uqAcZPaicdve6gNcdEjnrj+a6h3uZKIMXRVDBItXV
2Uri6pnQh09b6J2OGVAf6lQB9hDcM5nLW01pOGaXTj2ADuoMtlLmK2TGbWY1e6hM91Zb7rpFbjX6
Ei61LqmcyU6PAVvUqfcVZOiw5K3MbVXpgapg7xbkeLPixhZUSLat26Apu6NZTCFbUUx/KZF8Thi3
7SM7ou5IpM93jbWulWbaAGz94DZRS+sD/dxPA5YDtRyVXahO0Xkwl83JgvgYnLm0xmsIYeQ0o9ge
ruMG5BLVDOJXSqxlsjo9taXYDyX+q3Exfbd9iF8wbr5Vhr6yx7cY4GyStXdhNJ77SF2gWwR9F0N1
DhDWQ73X6uk+8I0hoSCVUWiqWHm1VTfJU8cCXAdrM66KbSw18k3l5wd+7NaN5eY2n3iCCEmUFale
ozOq46UvcE3mjav33EHSNi8pT14CfDkU1SmUozWF5mIjt1bu0ZeF+tEu93zGTzNUbhA1KxjxD4Dz
VhZyUacbdP2oU8zBJlfIrsIRWY2nJyRruxrY7jrXmsrTy0HbG01xg8MpOnYTsHITGtpgYW3MWoAl
S3JKMpqjo+dwmaq6rL1s6mVHwfDnSWVikW3W8YZk4/esgNdGsO5V3E1r4jMzmMQaJ5Ht0Jqe3/dr
JZODNSjnBBTwyGvf9oFxZpJPHi1BYS/mLMB8/dxNbQa1iv1La2SbmggSh6L0dO70Zryfsmh6lVI5
eE9yip3ducqkbVQF37EARJugxGfWJdDqrZDDFkWRfVrW+IuNfZ8+6Arn6AIgXInVzer0284MXbkd
twmKCIQCu2bU3tWI2kcySatMj65HnD1qPK97P+BAZlfzKezKRwm2WibVNwMfsdNX4U0jw3kJfP0d
dvdm2aOoi2tIPobxQVJk3KSkPevNRqnTO0v9rrYwTVLy27Tuxs77ycsq9YR37E0M8AZI/tz1dXKI
zCzditkHNVidKqFs5JHS1NTzq33Lq58u9yVMo5s6k0+ZaY9rOVjgOpUaPab+cxOPR9He2NlNBWym
mEmU8I3gQmHK0APqnClEylEn96ZSXuZmatwm1nM8uzFBQelZA04e+d9K9XbqyInraavUKgZIJK5P
grIcJb2R4B6rj8/RKLkzqxKkXsmTcn+FM6dnKzI/UfPY09jbKgoVEFNV9mbB6kemhTcq1W3vg2PU
Iv1ZkrMOgI+B+5ANOlV6x0qsm6jUnbg1XqZRb1m37ZVRC1Lw2syksFIdYv2uCUxPZy5rF9fZgi0J
okNaKHv4uHvicCTSxONtIE+uxGZPZOQGkSy8I0Boi/vdFQOWp3ayHscFXqP7Fok6GmohFptS6isn
b58b6dJQlJ6AaZVi8bR5E2Gk7L8do8GJRAAt/BXfDjxSXoanXIOrZgbvy1dl9KUr59VGquWnNmUC
7vP5poRkoqnpfsi9Ot9RB903pr5bMnsk8Ihxj/nhMeHdAcN23WWYqhD5u33vrxDa7+yW6Xhob4tl
qpDuCvyuBWjvgRsfj+0JQeUGzQaTs73Jx++jkr40dujN/pNBUaLDPj1ZP2JOOBLFz6TLvGzGGz3J
G8Ps9snYrsNslXerRNyG4w+RvabW0wSY0g/fmLIPNlnu6ADIZHxuonsqGnIWbYj6X8na7FFTODcL
1X6ByynKWSNhJ0EnwITRHLLgvSTDnNjGU+2PDiAWsIk2zoCpdsJK83Jc0FVEmJNsLchXay2Fj6aR
rDnkcgO1YC/Cl1CouzzNdlJ/lSpUkBOj29aZto0ACla6caXnt5b6mnaqIyZMXoW4yVIO9LUGp1X0
raPVyYV29cHnzOawYVgpRuqNau3lMxXqSuqujXn4Bhn3rVBYBUn/uEot4cVVcK331n5mxgMIuUuR
+DuUtPJ9LYvHEtqSUT1W/ZkmNQixB0WN1mXwPtJLqBJggY85We+Y6OzsoYCrmbN31ow5uyLmXN4P
Wr4D+Z30tCLATG6MsV2libXXov4o1wUF4cDr1adoboHgDXepeEmHyYl786ZvtE2MRtsgDknxD4H+
rEXWNi/7mJ6Led/pxcAPmR81XO5RlR6K9uLbXXGnRCH1Jmlb4R1WipFTou2Z/m0U+wdUqC6iTDxU
dIp10j9J3kzoFkca5Of8qgpNd4bxmGQ3g3aXd7NDKzk7GdEqaF86sZ8o9rY7qQs5e7duggO2l4kv
dpX6yDlKUw5ZeSJ3zYkpTobYF3dNNO+kYA9akuV9lbBRjFZL7Nx8Qfex1uUXiSU8PpbFfgzMLWZA
UJx3Wh+fhmiVyhMLiM+7s7dL1YmSwLOqykt5ZZZjoSYV22h+89XRs+PxOi3g3I+PFrGbARnRfdqc
qC8XQAJydT4rOkdIbNJyHlwJWwCSh5aNYUaLzjUY5YQOVpGMbqyxTaKyFlm9p+liZ1b6pWKz5D8y
/Tu+ma/k6qDnOGRPBptPaVu0lIrWaqQ4RfljzB/U5lH4q4gob6U0b+C1HliHTn5EOUSk27THHTkn
IaGaD7USr9qIRkcPcKnSCNqeN1Opbgsw61ba0dw51yBP82BT2cOzGqPWBUgqOZRXFjjvMUevFXUu
5eFWZWKJmKPEWrNnTxuVb8ps3YYmnPU6u0KiK2hU0P6wFrOqCfJdqrwgy2gBahkQ4Nh2Qtt8nKZB
XRVzt004frF9WiWkwgrFIEZG8Rpc2GDHSHAAugJH3lzhhze3Ew2NuJyBsIVI0zS1o18TsvikilPJ
VrbTpobjWXosFUq2aXds5rbY5lJ5aUP/dTCKF1XieNt2j7pmVY8x7j584jabQiUpTySxPCfj0yzP
cJ2a5nuRRsc6w6fWQfCCfRV15coKvVa21pl0SUiiWUrk9jRtalNiOjaccrr4Mhc9vcjpTdRMriaV
q64qontNky+TqR2nagHaN5tRTPBo6NouRd+7hFZENTf6KoujVQbDIiv5k0DdcXTbD5PyUMVnFTMy
m3QHItqq4C2d1HTti2Om9ldK831QpV1U1DthvdptdBNThxXRlS+39GXqFRk2m0BvV2wVhqTYka05
davQfxLDIddvqXOf60xlB97OroC2TOgCZaimam/nlMSH/ybuPJojZ9L8/l10zw14c5AO5VlkkUV2
0/Ulg+3ggYTNRH56/Wp2QpqNkBS7J81x3u6mKSDzef5WTP7nLdW1Tj+TRT2oyN+RU19u+lsSbJ9w
oDQErdiLs/q/2+xnAHy8m0EqU8/Q0yXj4tDH7SOIgQ8apfAEB8vD4vBNjk6BkzU80fNYPbVyqD4j
i4u2Wr0rb9hEojft5TY/JmASqfhk0+aliuGBxvmzIhiB5IiDX/vP5EqpjRMVf0g4ZjvzLumS2XNh
bpm+2akfUWmnpj1RhKF2JR2ym94FnwYQJR4gPi2xSKGWKzjeQfzsRPrYWphc4QR0T6fJfVJMy/fF
Bl+IvUbIH/NCVgThu8PfmUwppKZis1bZBPEF5p8CUOIKghUx5jlNS+drCkV0Gu2cnHFqP8Z22vbh
1wrVTpyEawCLAFmyJWru4nS9jLPfE8FHpEMrM6zXSd4/i1C+2Jn9Yw7z19Sj+BoskiA/qRzeqjE7
lY3rPzfuQaZ+zoD9pG/ZMytJBJum8L/S3BYAqRkJFRAgTz2n0iaZVn3q0MlxdjmFfGc1THmEUntf
utl0THQqzk0/u+RqrFl1iAHfieQdTio27zT70UWpA7MPhnetk5PIwy/CuA5VFEBlB95b5liWMO8w
1lTXe/YJQ8MdHPEhS3ryQPI75TkPeHUe43zZ1KWINp1nzLm0mEDnNH8w1eDsakvJXcqTdKVM797t
siXZ1G2W3bUVkb6OigkYWQg9efdmFZR7D5wEi3Lg5TvHo66TRcn3BKdK9r2oZkW75JgDX1Y5X3dX
ruVRR/V+VP50Fn4Y7eFx/Ps54Gca4R1AaadKSixxBQ0zEts16VMvNEy1L50LRZoSpfKkMq8/+ggU
90jvvdd4VJdKNz5ZNUu3tbGms1Cx3SzKMbumA6ywuTN968FdKC3t3auuHYI6DI7zk29r2OrZNBbV
hFesz/1CC8wGw6B7UB7b8c1fu6F58xv9R7/mZHarx1bewkXqrPM/dRP3f5cbzJt5LtohDdZUU2Px
1xYORbKZnf/wDi5cJ/78RIlnvPcrmrfpr4cOVqK/NPw9tAzrwmJlBf8EfEywbKAoCNBPACzUSlF4
XnvXIYrflhSQLFDyVCLeOORz639CukNNd2q+NbPeehPIihlbUgixl9WH0BbpR1bljLr1pH8gO/2T
03w8nWhPDB/6UftfQwbtnaF4+MMcqylu7BnuKXekOFScUpIN2k1qe7C2KJ+ZPmx70k7QPkQC2KmT
Jz4LMhHZOM5tP/yZFlc90dHD7gghya1LwqPiggLtEViDsOY6d6Rghpzxen506zX8WNq077buOKZ/
ncL43SZwxHL06uEA8KHDPS7GdZez0xA/KEB+KaUd400Go8UmXK/1nyGIq28k0qgXcr1HKBTbITu2
PybZNgensfWftOyKYTcCFUHGLsrnTi7a8hmlcrwRlgGONOCUDzllvyNPhvGg8dDTae/TRWL81NPm
9UkCQn+nqrC5eNpSpzGE3iNR0hlzjmKu6rhgvJ1fuvSwVH2wAQKXMKC17CPea7d7KEtCJEOdJ0fV
m2IfJMQXgKZDqchKRcS7XKpkFXCJJkh+q3Bp9nDaVF9H6FuenK5Nf9aDcI+lFfGerJzwQiW4c3CY
Es5g1IxS3KdPI7rr93ihPtgbvOg6EmxCbfbSAleqMLofBj99TCo/3i1qQgvjs1j4qQCTML3uWSqi
5Wets3A40v/J5iJrZzv4Q+uchzHh/vQy98WdsoZeez/u9jKF0GUHW3ddITqwuVvcX+ZP4wVRSDAA
C6/ZdQYC3rNqLtcqMvx8UyLgpd1YH9J5yi+hCx9Mu0wBQFWwzVXedKz8LMy2QjnviZR2OPRNYU60
xyY/lmrKaNEllanfcYuJF69C+BPH4rcjGwPQsMrfzRCQo9FCOxHB7O5psuxaQAqZPqYZuMlQp/Nu
KuOEj6UIb1EqVyP7hluzdYu9VGTBtXHksix2sfse1NK/AvGQLzVGqnYfaS6fxaaU1FRH4P3bChnJ
XoikJBbERfwJugECXobLDpHtLvE6sfPXMnmOVbYejdQl6RnlsidOz91mcRSfqK2cXiQ1O8+KLaP3
4ubx1qeK7EPLv4UaVk0tXZZcVFdc6UNdj3nVbt12cA5z7EPlSgtOrDxvWywq+9BVHJxLHb7rru2f
gqk1V8+bLMe15+/5sXDL+lKegJGm+76S7sftKCQzkU3KU+36qp2FD4Fn4iWrvPC4Doq/awqeInLX
7oKgW79HcwTuYhqXqRAZTQFC8ewM3vwMVqVI2R3WQm9wAKQR2SblQK2puCl866l5zeESiDINNg15
dPeyWqdzoimXUH0mdiZxkz/EU8PThMl06BS8L+8QtArtwAUttMH6m1qu9QIk97Ob4czHRB1TS5Uw
xlYAmdrY9jHuUpaocmTIx+0a3OVD5Zwi4/EIa5+8P7QzY5rcxTFhXGMS99vO6c9IaZtn1QbzBdqS
JJjerBd/JedK0PF0cMqh3eFOi16MbKOLl+j5aSVJ6dR0PbFIXQnmpHCv0vytzfzow5OQ00OQGvPO
Ul3NZIpDfsNjJy9/uVXFPq18tvOG4cTfQyjFpzo3bwXB6s+4bOeHJYjleydWB8yt+nCBGraNGN0d
teDdaeiaQ7oE+uAug9pJpsZXSpI+SBpP9krf4NFuree3RPs5CUl9FpkNuRYASjae1GmgLXcbmsq7
lGUA9591zoHxByapXuFcAqhKC0X6FIcuwqwGIAgu+d5U2n8c+2jYDpX9AdYDRNNp81NK39nSHoz6
QkczILrn7o2i2HczwaXXt7eRmnHT1OzijoQvbugQWWig3Meatj0GholLg0GkrUZ1WOflrgHPqzcT
An/wlx8kY7kBB3aEbChVRu6yLq2+3JaPjiL06ew3+MU2VXFTYPRGk3qWoTqZ+kb+aTM3eVgB/nrU
NTtLuFbWUzCA9SneOg7xbzyg1Sn1dPyTbGjEmdCST8g4fL7QEFPUk0fwPK4nHilA4efuqpOc5gEc
JjPRnaMXaCDjZyzQ6ySfeNrYzouxr1E7SdrikDYyYiZLty+VV5wm5o8NXzZ5r+thPPVo69Zb5zkf
S4ZJZ9mNo4epDWDQPHnVPAEcoWN7jJ3avQ66NXclYd9IPufZboN4LN8VOwKqr77wdsrNzF/d9MVT
UNsIj9oCOl3lZgS7SM0Z/SucTs6/VzAf28V9SBLVX6tglT9HE/Or66KZ9agW/e916uzfqq67c0qs
U7WnqQ6uwMcswqdIey99xk9EkNNcBQx19iie7pDHhPmzWFvynzJ3utczQLnOJ/dkzTJ+TpnNdqSc
ME37tXpJ5764gGR1OCQ8pujcfNbsD7yJnQAznJB5fJ+lsX/rqmwuqZTLoaMzqdl4nihY+GLiAR20
f7Yzw35dAS6wMKCOrfPV7gZLbPCu0cnwhIXqZMqq2SqupLsoob7bi7nhK23aSz+qdleU6/pkOgQ9
QxG/SBjKg4n98jNPqj5C82qn+1nM3U6YaD+I3P7opVHfxylFoFWSOUAT5/TmjDxUG1M4AzDdFN+T
3Y5EUT/7UQZoOCJHcNbhkVpv/zi13vxkHAlDXRCK/jpEszp1Ua2PS+OicO/m8dkXt4uBjg5uobjh
JJ2sRc2W0KA+2jV5tC2yK94Z8ZBT8veT9sDikvsEnt1CyiDaW8C8BHJoIzOrn22Ja8NfIocuQRWV
7ZbwsmRfhSWZXqP7c4ZXvLsF2W8CAIa91mI9tIUpL3IteUdkVvIu6NDqL0L00ucku9QS8iO/T8Or
bPLmnA3p+Ls31EX08qGv7BFEGzvmxAgwSHuI3dttbsV9n4FWBsSjpeY+XNAdDtPGcQNEtc19QEbM
bhrSkHVSWsNLn/jZABME2sCAEv6ClQg+uTnkEbViTV1GF4e/0l7It7lp81MNnAF/DklvNvXgCAb7
kkA+RSPHrq7bbuME/bD1EixN7kB7ZfHmAALSRmjd7Jr4Z2ol7meCag5q0NDH3WDv8BqD1GRgMQW0
J4GHn3OYUWxvH2Qyv4mO/+LnfDUPLD9c//xD9P5P+f313502/95d/K/y/H9V6/+P/7Oi/z/8kf+c
NeD/5jK4fTf/+tX/+d39/zQHoDv4f7oD2ulr+DUVv77+1VHwj7/0T4fAzXj+z8Jpqh//lwuAiLZ/
w5YeAHalBJSQ4M7XGemezP/7fxNJ+G8O1xi+j5hkbgwu0X/FB8AV9A97+P92T0VuSJoH5jYSvonE
SEjQ+Y9eGbU6yFXKJEU5Rk3EOHjNuarctEhcXhdkQB5ZaTTrKITXzTL9VfFYTM5V4q0Xz5Hoyyrm
NOaWHG4JgAwv3r6rMn8UF0IBFTN9naRz2Z/jtbSBfGRZulUTh5nMQ2ahtZv844ANNzDfxiAMSrEH
rZrNcm79iJPjEVfmCuMbtMOKgiKY+3w7IEIOnjpWG3NRsnSDjU2dnEKofFiH3844sYWsDUjFrylY
2DyzbFrJfCScE2StyQbvqExtm+7cDhNGZvKdRoGpQCri7E9rSHYpTUWBTCvCE6OS8XBrcn9ydsva
uNVh5j56qLOlrx7VNFMXMhY1vYBIgIq++zUav5neOekl238KKaJrSL1d6WoERHLsUg19HK57N8my
XZBr1JQLisd+n8dCqed0CdUrX6H9StNePRqRY24YSj9vtpEno+4Uyng9j671mfcp+siPcpiW35SX
9NM9ERMsTxbClXV4RI72EFiBGwiVyfIxpUS4EiTmkngYBV+I7DLEK2uUe8CCiD1EQxfB0WSCyyp1
3bdlYSTeF3HgrDEDlM7WE78sAHUz+ShmnFoT578MFNzoJRjPEI3du27ylW6IFXGTpEz23qQzg5uw
sR0PekSEiQ6nPchulA4hBKFcT2VIeMHRYDQIvG9oi5lMR2tF+XeckyzHtCyEz5qXFSiPGDezXe8I
pt/BJw/tLsKLUvJJ+1l6PyReX/10Zsx5yeQitiyahii/MLtfvAAy2kTpt2V26nRT5iu6vLwt4l0f
VeIJWrrYjR5KgHGN4w3b7A1r1tXVrnrQG6fKmx9Jv+QH03llQAcYQxHZqUgRHRE6yAsqj+BI3wwW
FpICiCrGsmDqeXj3xp6sX6Rf3B2yd/JXpAn6SmbfrctG2eK7HciUZGNE4PC3dZWa9qHf6eW5DeNq
a4lwHZ/61efj3Atv7Tu591tN1y810OtpXDOUYpNPlixEweQizW7EPketWlzgZCMemDKKnPu24p+4
L4Z4iPZRTg67gfYY0zqBhK7RSOyRpPBdDsXSvUXdrQaxcWtIiNyxJ6nXMD/PInfttvW09P7wBuNM
bbGVYGIYudJlF4ynYGWd4ZkYYS2NVw5vTdxE+dXkFYDKIEG4Yn8E25us2vdo5v7osPPfU1s0Jy+c
xMcyz5XcetJ2oPRLV18mvBjfUhXYrcS55e6gjPJDZ52Rh3P24FdRVIxPVQ4ceT/kLeGb3iyRvmaz
QisietI7d1pjF92nxI+RgiHbzG5tVnZM7eji9oykyclqrfasiTC9cvar5BIwlTrPjjMDEExhHWe/
cNAO7zVRyeo+6frEnMCDxopOsVhUjBWFnyMnzC0FGm2HnUYKTz6YoKjRrCbFi6sNrZlL1r1Oq6ff
V9qioK2W0NlxSBDdOngVVFfW5S5EehckcJ4Uvu3dypFnu5APxVaTXRdUF+4xm8eIlN4kYxkRSgs0
ISJ56BSzDz4ZQigx6AwUNqfo+nXH/zaaBOhpB2Ja7TCTolCLyjV+JCuIBM1BIiDu5iW+oGZPepDa
pCXcz8NEscGsKNENWiTcyTwk21bW2WMCelHvqi7wDtMtCezHENglpcCnh65wO84OZGiQJstiJwT9
5B3tBeLFaFNlBFVvCL+LdmmxlPFF90v4JhOO75umbxnBVlFXA+V446WlrmPZGCNN+OkNXXm1irSO
nawil7KQzqCH8WsSiR+ENM23LoK6KeFxv3VxWh1qUvR8dFCh+5L3efDUiky+tbLpxV/bENG8M20X
TQCFxB/TARevdp979CLtQllJxOE4N4gp7UBt5oz+hc7Kt7Hxi34brKnTX3vm5P7Wqz52B629ST+z
bpbRyWv1ckToF/7AAYCIhK+hHapGWNAOUVP2pzY3OIXbjI/Pb90cf84iEAhWgSD7FhpuMCuq8rh4
iSYj7q2v2upTcj6dhWwIl05vYaFbhdnqOQrVik3PDyZgpNV57pIkSrb1HAbPaSw4yZHpZ59x2OrX
XtJ5Qb4LeWp/xtENP3LOJZgOzzh8zIjpndvLlEFWNDDlsV/tyyTHXhdOPCQIHcbySYU02+ylKfML
OOuMtyBadLpfPFZyxEuWaOq0rzvnNHbxBHaCBhrZ7zROHVql8fYlpobb16vKDKPcoNzTuDim2HT+
jA8o5b9hhxPo6RMILbfkeh/DYISWKzNTNOl3ysCCjZtnCxThEBOfRtYYy3w7Jl6LgcUZJH5b38Ed
F8ehfkrQW4OY1YLkRBOFI9/RzBkftWrKSb9uHboEZO7n8NT55B98x7GHeeKI8OivOaCc75t5Gztl
5x6opV7OyTgaj9+ViLK7DAkuUi9vapyfunOdChtRwwW9lXUuqautZ/dqGgdEkkjmWD8xM60cf2WN
IXjit5XVpHYDEPnh10KmSXLMuxk2wroNWUob05L+7bdDgd42rfjdVFyE7baABK9f07oBUweJAO+d
tCy3Qemp9BDykT2iHK7x6NA1GvFDtQ0bvyyqljjiku2Z8XHUR65cfYcIh+Q5VwR0cPcdH1NaZ5nE
nBOiP628fBzOfSShzVVoAdv60AS/WpfI8VMWp9Qtbct1Wl7mqtH1BetqdW2hiPIN9IYyp5Zg5ZBo
2dp79nKlQGpmUs8B+4Ly3eM9RywecNO+Apw53x1l+dbmMkhfHaSbyTZm43nJ8yL5oZdafJZ+kaoL
4qxweMo5qrZ1MMFK4aEpqeCytir2nuct1x6nNZcxEE8MXVnFxXtFivnPppBBRK7xTM3IWkkScGbh
zajcICmoERyGkHuqJy0SkkP4v/mX0NeGpmhfki7szdHEGVOJlwTBR4ej2yFr2Jl6NEiObut9iB3n
Jtj017tJOMiTCjbcapuHlDFtilSDOorUljftpAp+qDnGczKMmREH7RD6/rJguELY3SRGf7PeoH/b
olg/VrflhGwXM82HChMIRqM6iWniUmn0vIheh8cxdxVSsxK2YD+GNuXxVbZMD9LP8N5gNEof+IjZ
YbWootPAS/VshfK+TKRoOSZCwnW21Qxkuw1ACvj+xFzR3qpb0uKG+RbjFZPsiA8nCJYIwpr4Debc
MlbnIcIASZ9Aknb3g9P7AgaL/R4sdU417Qu18jDSxmWkv6PMqn6P8TiKbWwI8R1HcP0tktbEor32
brHrtGJ/W7xJoAQ1oKO7ynHa7rC0JXJHl8BL/3G1ktEELS18ZDomw6Wrs/jmt1vkeJmo1fqah4rG
jowfHyGnS/X1Ug3ZhOomz+V5CpVDeOskXwaenpD+1Ca+Ffk0BYhOQ3fKHq2407+YaLb9M8iT5ZC0
phJoHDy059FGVn742ltNtLoXDvk9meUxEuuoJsXCT43B7jg0BSR1nOifshWhezakMrZb1bfw83O3
pK9TniI6WtzWewgZuXxctVmLRsaKW1uaXvJxJ8o+wnc86Sy52Saa6pBlYVDtV+MUp3WpwcDqYqbj
2w8V7HMsG/Dz3iz2ZTKjKTetsMld37qOgRN2QMnCyCmcQx9w4vNxLOGDrEs35LFABX/ol0L9LWpy
Vzd6jcLv5J0R/JWmKnssZ5w+n5S1uuiVgpYCbKjz3LtWysYB/KsmMDXGlPCzmWqgBRNKeSbYrIQR
HyaV7bmVCToNqAv94betFvdcuz56vmyIx2tSOP6fgRWRJh6vBKc27AkoVihPv3coBfoyncrv7TJE
z00Jd3NoyR1fNkmiiwtrZ38zAXBldx1GrGyzdiwCdwSEpsEDVpzWvV/LRvm44TrxW3n5DDQyZ06F
8Wtol99OJoEzSwUVhA+5IHw91VHzcy01bES/1PdI6otzVOc5g1qW/aRdp4foGZvw3TfJFOyxFORv
Ira4D4i7ap5BbOI3fmaMSZHiPNgUKsVApZoRfV6AuQxFieym18WZPHmpQwRQe04lFDAZ8bP+hYqQ
EL60MHX/pv1oLL5Xs08qdOQlbvViHED2c4MmodupLmPnoyUgqeo7AznjXLCoFzOA5oj/tZE9813E
Zfbhl92YHYMoWL8HZHNiN3EFhvVoIN+D8OBIIonil7xfltyb8KHNds2OtvAIMxddXJJX7kwqfDXA
5+OxoXF5RzXGQjNOn73MNnbeXMjX12aJ5rvGKax6C3oEz0PkTZ8+91PyDMuA5mZJEHuIEsPObi4r
4HzpJn25TSYYzGOn3Sy5y2K/F5s2UQEtF0HzZKKsOuEuTY5FKJa9DPL4iBNJXlyw6K0jK/cNJWbD
UznKUCGY73EXzzNET7kwwu1CigwgCFnfrlTOuO1+KKyPFDoMfEvHDbHq0OwGt3aP1zPbR2WcXph1
50/GUGIG5qjuTk6/rg/TxBS0aduGNmvuLi8+MD1T4tcncNdbCSyDTYvDWBzaNOzq95xnob2o0GWl
wN6Qr6cUyoFxIwrL742EWDzUClZ1mjWFkrTXlEfZjgaFLjUhiPhZjmXWfDNOK53H0kQ0KRZp9GS0
218ClzRKAJImZiGnsWATkZkivxK3ZnPx2mx8Ih2bnmRi29tz2AXmUaOemz872knOSNf7s1evcX6f
JONyj/vG/rZEycT7aXWbxxqK/mgIh0WsWy7luE1acJ8d1ZT2pfXA/ZdNjg+K/hEzfatMqVI816qk
PaO1nbed8nz8bcN8eCXJZYnO49DlwVZVTq9ZH0GHI+iNb3NObL5fsb3gCQpuDmAxzNmRPsL1KxSr
+03owH2jbyKjV9MKS1lBPh07Snhw2epcM9r2HkOZV9rH0bR8ohbpyZaQBIovEOAGzGug73wiETpW
D0flQpJ1Tqo9RNwxXYYCIWGBmY4vSE7xROvzPrVgBw+zN4dyWwwBvHISelW+ZYlwtxTILD79PUW9
ddSIqWrMpag+Qvi/8ugkaiCEoGD2x5/JFHtlqU4gapYy+4DmZ+c0PKVnMuG7F+iOWbOS9yD1zIFT
+4SIAwlDaWrkfB7RAXQD+85wZBZQv9woCOKPSSxRtCvnJAoeRIZmhlXVu1RsreaFGy380fulc5fA
CRWbYCqajzbtkvU8uEOBWisE4iYjEYNANVTfEuvhSKlW04WYF4SG5ik03TDUgPPL1qi+75AHdh82
iMN+o4ZCXlF60HlU1CMbT8pFwoTMjX+inSR5NSkvF+KUYK3vqzyelrt2jQmTKz2xfIUm9C9+JOTR
7Xr/MSj08ssGgaqJeopypJhpdkRBkr1n1IiiePA0CVB46M1DtrjhaRq6Dhe6WcNvcCrDrogzqJ90
LtR4ixeNIQtl6tLySSERB2vWHArZyIzJlOiPZ0cVN95/HkTxDdM9T447CR1qdrtcczdjlZjv8rGd
nvIZNGGOKj//VmDt3bo8Yv4XQTbDPTwWesCwDOP47GJ++OZD2e15W7DjhBmtsVksn0ORJFcy1DMa
lLq5iU7CqardRCfcOQ1LnPFy9rqDWbvqVdi8OTXNTOiZzVh6D7OO/ZV7Oe5/NDKp3bcpirV3r0bC
YDgsgo62Lx/zysxR1dDIdYMjtqpMb+q4IZVH7sr0W45yYqBbo4apo0bLPsspL38IGXLe3uAGZMw1
y38adPV0EFNa8ocjsZxEhZkPzVUiPhmp2uaOYlMCSLjMdnU7IytevIFtXYjhnAeeEQT3gUIyOaSd
vNVX0NEBnOhe8lIu4b4PO0V2R+DW7fAaT6QHPFVWwHh1EKrXhFtpfSztChoWtcBziJraRytFvryX
paPwMedUhqyxgw5xCOuCbA7bRHrY5wNnFK4pf6JgAxz1oiaajF59iuz7TeQTwkEWDPEC1LvUI7Yq
VQg6EpUXDah+GudHng5JDg3iNOaQB6M7og6jhCFFiOrSMywksanXTuFLwSQip0NWseRuApuHb2sR
xQgkie/dDOGCoiQqaK3YJuuISKhR5DC4epZbH5TydwnKUu1Ihlv0Qc/WKTddmaYPDPnqFHlZux4K
UOonXuX1tZFSv0xE6CgORZ0H7OQwpYWTrzV62y44rm2SB0BxVUEivViyPRLw4IOEvuqhKrC4Q0iP
M8zjygOy1ykW9ZNSGuOZAYcyd17Bq7Yrcl1/9JnXVJtFJNMVrfT0mtfaweNrk6C6S/xV0egSyOJ7
gxufHBOI6hS20aWgcBiaaHko8nbaqMVxftRjVQR7CtPLGfPeuujX1U3mH4tKmg/dIQhtch+DfVCj
io8Gfz0Lx4TgSb2eX/N14sycHWzYe79PklMRBVW76+SYrsjrmO+fZSXScZOteVw9B3UK/CaylMPb
pH3yVebALQjxYa84BWoFk6z0kQiM9oftaeISUUOWRI5cJZ2Uj9g+T8GXlghJIhhIeCpIKcm2K1h4
xcYUV7/ps/UOgGn5sS571AE+zGM7Y6pBT4S9YXBDfE2p86MaiCbg51JPsJGCKA7i9NHcePGxzV0x
H6NVhH9Iuqhxlyz0uRJMrY6rL7M/Baqi16q3bX5pDcwnIQerfC+bun3OWlFCuU+QnzIdxrM7+thK
M09oWL3UYujoRo0GpCUcjLCW2pvGDaEiyS+/tsFPYvmwKAPP3vVRfLMvrkV58Ku1fCv6wJJqlOpl
Kg8UK3SoDErqZ2zcuc+DDPPiDKTZBefCT8JyU7VzbPZpW7jJrpnK8TQli9ujBqE9bevlqfUPk6e8
+lgHSwflPmE73dUiR5geIX/6h9o1T+8pTIjeW7Jsgq0JrAb680rxMJd+H/8BaGxGbtAkLbbCc+C8
m2oGeh44zfAK4/vQhpnXF0Y9Zn0doghnvtKHHvkieILwLdRBEPVQLTR7PSDPyZ6Xcp6QEkftovfW
qgh1VTahnrSJV1+7dZ4/JGKu70WfRwXHFlVe23DAfr8L3dWbr0E+l7tkYegzW6sCmhiKGgXLdXF1
/BwiDR8eA9U04WYYqQ/5y7knP2xIWxiNEGVyWcreu4Kw8xH4eLgQGAY9jkk/uln7A+8cFqpUNH7V
ydccxvVF1iR+hFXVf6RKVVRlpQkTqhVLcnJ9iuJ2A4Nnc1j0DbZEOKjbEweNeFirEXGiS7TLuhmp
n32KLBoa+qTX9iz6pAk2RaSSL5/X293XoY/HEd2u2RUK8WQYgPpDNCHkUCO17dulaMm3slOPZKaq
KnRZmzboCHBY9UiuFH+ccr84q46Nl4Tnta/HL2spNect9ZG9eZFIdmku/FOYinTZJZHAtUQ3eLOD
wxh/5FNCa43eL+uaUTeI535XBVN5l6SWzljO8PWgEFT9mX2U3N7ScpBarFkxQ6SDuaptJkpcmPfX
nwlDzkPhjAKsVyjz5C518Cvz5u5k8by8cK6YnQ7qRh7kIuRD6ImbkRTyJj+OZU9elG0BCvahmstt
VdPo+GJ1W6Iq9PXoHfrBASawNXlmJnHq12GW464ZfdSZ5eS8ZF3YvdeZzQ+Im1L1Xkwu5uOuEQ2m
IdOEz2MivI4DxHX+DkG0XoDO/e6MiIS5O2rXyXAa1kF36tMMgQaLjsUlu4K8PQONGAxbZZ5dY5VX
I2XX6Wjuc4yd+R2zzPSELg2FSEveY3+9+RGx5vF/RVeKTAgmrBM/oSwr7lntu1DfT5g6kHcnMs6O
5KDR5RcUjABmpjNtN0C7IASYBpkdp4SXhUNYQndFVRgenGX+nxydyZKkOhJFvwgzJiHYxhyRc2ZN
WRusXg2IGSSBgK/vE92LNuvqN2RGgOR+/d7jafSpsmWERBO2QQnpMJzBeAdeBNKmCarggOJpJ3hf
XH8PusRmip0vM43CjJLDT4jXQcRPjhr5d75h1Hlu9Oz6azywRe9AP5yyY63jQeTIq9X3jGgdAxhv
nj7IZM8YghsvOdBQ0nWVZF94vlcGQ8lcVx+K/W7BYfTqgJq3IruSRBg/6AkJuBLNGgHdpG0v0KS9
qBLQsCacG+VhSVayH8LDsznv1wZ1d5+o0Z0db//H5qcEeRT//nm3zp3We2m9gie5Dv/LCLxUO61G
+YO/d3pXdTRcF2CYOD6a6dcW2vC7n5kVUOh9TBXnI4ZgLJx22odDtMGMmJelu1XJuDXfGpc57zGV
Hd56ERdMPcNyChMGdUn/xcMI+5bofu5udRW33WHbCMCv8xjT+Mu8H966LPWwhuSh8c55O5DNdOUg
p8/c5GH/My7M1v7dzLKtHEQsPjrEQVl1p7Ee6uYNd2/q9pvKgpJbv7buj+6yYd5v+RSDHFsmHFbQ
uTqmmYJRx35lA9VvdCrkMgoW92tgw5689HycOyAk7ikXMOueV5d4e8dVgyo1qem+ctB0WCODVTSf
LOZKfoV2pTnLlqC+9KA//gOVb1NSPdNgBoxy9VZdNTJ5caUPj25TFbLWViQhQ44u1NVhqa18apKO
lEq7TgJuG7ayF+YNfnCOcKuqL1w0UqPyJLLZ80Piu1lQNaavOA/y7UbIvj2LdV6S58IOGWPKKhRB
u4s2O8xPIdyTDBMs/4GIZ+7aOrrH17IOeUrJ3U//liHcwpuZu17d+FLjB4YNpCbGVrPEFHvVFh+y
RrTBF6iB/XIj0Dzeb+W1/8yZzKOT/l9wv/+krFRMwsmeFucmBwq/DY94NsgttzWN0VpGYJqATEQz
zJ/SBVdiTApskrcmTOvQKaK0dfV/iOveEahaSBKsx6F/Tia2z20iKheao8Ed8M/J+7dAL68RbR+8
Jgve16Tx9mmteKtTKeZL2Iy4mXx/uZZUnf3OLLQI+TBK80XIfE2PU9OV3hOOa9dcg4RFimKZg6Nr
Av+BiezwfQUbwNu7zEC+DkE9Bk+B08F7DSJ4PvS0D/cdrKsAqYUV7+Dr2NUQXbrmq4VbgSeLCa3A
E2sqNrfVovix9PX4QCnO4GyJdbU2lLtJ8zVM1+2XD9GY9wfHwjfuPdIJGROKtnxc+tjfggvFDY7G
XRKjRf8omlaVp7aJxuRlo7uis5emJ//X66n8oFOV4W6AFBVfyLj4DS7mrJ23n8ZskVgPjIuG8rEg
DjEdqSOqLDmyXJku7pEAfOqqY6yH2TOnDQNykp0r0qr5p5QzyVfh1cbG/y2696IdBQsaDKa3dH7z
FffEdigm0xbXpe5LJVEr7bDdYh2wi2yfFbGYHvCvW2hoPasYw+6qeDPdj1qUBSCbfpblj6TM1wYT
gKEFbbG3VwlA/i30vecwpLM+mORO3Fp7QdimLavaP2+BPyJ4M6fJPkMzZb3dY3Sg5d2voT+4ozdl
BgdLaXAGgnZA/2e764AFp1q0+RgZwIAB49VU1Rc2yxbEvtraoNnfejV45Ad7IWK7YqV3pF/3M4Qp
D3+ejlU2njNEaZZl9SJwF7F6VHjPXYVn/r+Op4YqH84ViXVKBEtRLEO0JB6XWLjHJqdaYMDEsIwW
AQ17fG0XoZbXGYtzO+7HsckLjNXYcuRhif0Yu2cEIaXCiDggs13YK5z1u2CFDAHArGwCiuQFcT7Y
p+1qp4tCsl72UzzX5UMd9qN64eSw1NOMdhkHtrbGfr6voQU6sedjBDhReMGI5zF0rsGnm3XW9fUN
y/rQe/uSgJb828dSy6+sZ4iKRxpZdnE7Vg8VhxqWBJQpJOztAddrw/UIDC+wvH/oy996r2rtMTVR
0x0Z9nO4dQLryBU/ODEbhLRoOWVWO3fdVGrzc0/8N/urMe205oCDScARggvbR4eYUFcmyJOKux2o
Zz2ycEeGV07ekqVuBaZIUuBMrsqwyCgk1MIyBFq5proHQ2WpzAMGMhveBemQTnSHf6T8oytmY/di
nWV5JMLTvMUT37ARQrh3Uw9FsH1kvo7EGSsNs3gqJRv7Z4UaE1GNYzEBvJWNEat55YbbZd/Lrpr3
kCwt2CNvJCSrcuxb8sr0gqykzIplPduk96Ojrpu5vu85qZGjetuwwtPXZaJzQsJ0p+aifV6ig/EI
IUAcI3H2lxHMnUoRpZNXnPj9hL6qDS/Jm3Pl4v+r0txD2+atGP7Db89g5Z8oR8sEOO7YuXwQFMvs
xi6isOwrODl4jLmJfMEN6mED9zSBn2U07FxwUVefG/wlmlQ3PGokYaRghnLoejtyDg0m+AZ4y1mF
Wi23OV0T77kya93vF+BZ2WsWZR3XqBpqTwx7MxDR+Bhl1Wf/PJOU60Xpwe8fm7KlQhW5Jd1tw1KF
v6qk9Rl2JahZwUNRs3+eUarQ8p9pJdtaOAe79hgiLpv6UG9hOO3GZqmnp7mPuy9+SLOMkxvu3n/V
4tv+tEIJuHOO0N3ZdM74WNVF0F8xonbuyxRhOyVgpjxRPdeI9eEJIAQhv0m2pX/2YB5lR7xhU/ED
j3Jor7Fi9+DP+4wguRoubPnJ8QimL3XNUH+Ds48X2IyD9Foy2gExlrQZiu0haxfjWAzehT2LCkvO
Om6LqVrmezORhqd0Y30iWRtcrNspM4WPtVXj1ueq3NTyK01MQTgJMVQ8IkRRPO8ynyvgo4kTrzl3
NA/ecg6CwQAVSDZTARWZcR4iC2Umy5ii+vh9iCDXk8+28ClpoRRiJgBT05FIC/CZHyfK3uyGltPb
60Z9DAAiJsV5w4c7eT5eKj1mh2Feh+WKTyccn+YpFuk//nul0fJj19vnVDKFaq9IIzRnSx9UUPLD
lSeS1idPq6sj2+6dSrSw/IQ5sW7e/R6oeTt1dAmciR4AVlqqZaariBo4cluX89E8d4yvsu9J149r
tp+SmaWFThZRezNYF/JzGHBWvy4J/+MifT+K72gYs2KNjsc+pcbKWPM2vdqRC3O/xbrQiDprqPNr
4gqiFo0LmvZj6IYueuf8wFRxZs6+te+4y9llu85QvhC6m7ZdHwsvnX1q77ls133Qym76FrOxtf87
t4Al/ybQBOt3TuSeSdQA+PigOWvCR+3ZMT4hVNb2Gy1YWly2AoXpF7ghSpVTTSa/fuEhd+PXbRky
opyri/XyPill48cmcOBDKTGZn63JVpLbSwK5tj9WIJMkUftqJY67TQNxytiGdfAvlsswdzvfpm+C
SUAyMGN5kQXALCwmleCHfGHRQB4bcrskYQBayHlaTji7fbY8IweO8695CCwWM2qYKed5moKBhI5Y
V1I4yCBqHnFwJSJ7WbeU72m34TQp1e86Lbd5fpmnfml+h7mkKUSGKnsLsG6m7o8eg7QWC9ULqtW+
HMcJ83btV24XTDLxjjUmcGZRIfg179hUbWzfY9VsA0uY7uP5j7Du0+ECwmglq2yWpgG2Bl+2qz6T
ecsHAuSlw61JLpaVj8up9pnzwOtqGeQ/FSKY4me6qJZIRKAwbrz2+PoCbB9Yt2pggZZES8sdDgE0
DFdXHwfbrtBJ6tkkFKvzLNPlZOI7UzPDUPdWzROZDlmGPjOWBGfdMo7tVxEHZFz1ZqI/yin9yUbj
+K317kSjSHn2cRqHhD2NcWK6PSEvgMfgjkigwsXgYMcVYdk0kKci3Y46JWfb71oUQNLlvvb7kfHF
rN6Jp+rgRHSzbglkIvu94OUK3Wc4uTDj/hmLGE4VcUitiXbmoHiwTBJJ2W91EJAKX/14fQwWHT8v
bV+edD4SQqush6mzrDHM+QFM4Z3xSjIbXhDr187k2SVPR2bo2o7qsnWbfl7whQEKCixUJFZJH6yr
iSo0ldveY5C2L8owtmIUM1afMKaTczlHyU1ESRmjZ+roGgjP+0ySmL8991B4iKcX3wgpy0MJWuUX
5WZ8NrUIHgK+DXhRg1j3gHSAd/cM/ZJOxPA8RHOAGkpcHX9x9NrN7fyilOfdqXmTn+Hrz6EoUzw8
FwshL3ZoR0/ZWvgMjtGgr306tx/+sgBIWTr5HobK280bwdY9Um040nSvGPw4Ib51dMasht+mHxIb
8b4vgX/Kdihg7qTEFnJnbh4QKoudTQ8fNE3sEqe5UAxlsy5/bIORHPwQ3nN/k2x+VFXHWFl2yz+f
PPr6wmiH1OUGze2iatgtxrjGElNZmvtpqcLfTbzpdZ+lAQSJZLX6xF+PuRP+PG+FKJ/TKap+tsWE
s4WluOIrhll8GezcpjqYp+iqE0Csba7yR5Y/IzF6BcaU0JXQsz0NJ4jzlcR7RPTrbCARa0yT2txT
ue1xEk14qf7vzUVWzxD+FxjcXApsLF9oO3euzuWrCkvGaH3t9BffCny7/MCKFeaLg1dR8iAWummf
6hpd5hrgJtmDnOgihqJyIzPSe5DHU623Q8aOsefEzjglpGDnRgGKJOgsVhwuFdYNoYNGcA+6ao/R
J40vnRuTc72mBdM2iZ07M+iJTIWRumFUbID9yJ7SqS/Y4YViHzEUehGedaLiT6Ss+hTBWzpH6Zae
mJIhFhJlRSdwVXkl+BPBlei6G7g8qvVqTjb0SVysFgQ6rynNXfvBPhgC6DAPNnGAMNI82LWk2x27
dKcULePeMdxFqFQtHq+knia6GtL8THS2BSNB6nVkJkN0o70AdXJkUii6ZxTJ6MGFMVOKeoUC4YVD
6h1o5htWR0XRtYxqc5n9WoO2QJy95pw918lq+JAbiSg1oko2ZNQeSv7wB+bZ7qOcaE7TLY7IHaEK
0zOk6lK2kXsZHQCxPFXZk7/lDttXltXPwezQoP0kke+qzbCURcKLL/3ce7dcLvF/PgpPzfGSyCG+
rmFf+SeCxBBLYch98Wvbfw27NbuFi4bPYgIGo8G6FReqVqYa+ayEerRT+k02jiIT7m9c2OBOgLbp
4+Qq0zO+CYJHV6rhqcTO8gNYjAyPuq2jY9cmabC/BxzSS2yJtgLTEvWN+ABvYTC17YtuLIailEtG
xTzuu3YJ1KPGzlKebBOYwzKn03QjF6X3FH5lt0v1Yp9rJno/uggz/yJFf6Ex7k563SCmblkIw3S2
HQgTB+ArN8UKCi6Kj9rL6qehyaW3Y3yQPFsuJ7ydzDm5JZhJXZKUrAbCqM2/IEVvjxMd+g/rx82N
qbY+9phJIeD1qINFiJtY5c38mg3pdmiqSOwNMu1JRJV8jilRHzNYoIcYokG1LwMK51fj7KiJEIzV
Ry9T9yr5Hvbc2mFxCjhz/q54WYdjuNFbjVjlflF/ZeulCzvQZlXhvXcEOy5pKmludy1srP1Gdv17
xT37WTYra1mmGlIeDzDTtkxmjqa6AW18mJ2dGeUn4veg8/xDDZqQ7kLhgtJixiy8REw92BQxGBat
IIVAVpXMtl5pnBz9gGi/GrzCD9EQZV8mEHICtlC+nSe5uf5lw+YS7FwWL+D5OkCtxFwYUAzZW4CG
dPUX7a49g4Rhh3KfBrBR/fhcoDf/xYApxOuyGPuBAmm8U1GOU3aYqF0d72iBfAnvPgbsaZr5oCH6
/CWfPl9VIrwb93+lv+iqjbLDXPrA3CqDUfc4yIF9EPgww13fLATHl1Ip/q2zALXEOC95bsLYRPi2
AvPfHGfB17sjIiUYs6lrn8PnKoua3TP+mClIMSE0qx+tHWSFJrnw91/44JvogH4WT3+KRYWM1ZqS
OSCTfdw+/hKSDKmkX17tilf66MVZYxzzjj6+QxwyU3UvNq/gjyU4Eeu33Gf2cO/wg5x9hmJaaSNz
v8iiB647stkZMVSMBvk6OYojD7+KwdzdlAc/HqCwg7AvC5BhfYb9nYpxsWhm0SrKx5QfDisCc0LH
wJi/+jtGclb55PU0Tg9UYFm+G6YkehVLPvVvXtbE/smTqU6vPRJXTAPJWXjjFlz2i5hwgOSSGMGB
9HtG9eS5Bf/yVKBseyAKmm8K1jf0oBT7/Mly6Gw7+AMggtkebPAisq4BhJakUQR+c9/dWQ72z0xT
uAcKPdobZ5f3y6fUGKG/Tfz2Xk/xYzB+8nKNHCK7epxZ7MALuMpTXMVSXfLFwbYBkgb25h4Y2Srf
xp+DHeHtp6rE0bCx9qSFLuqFiKNeykCWe4oSmHXfrFiY8GdWu7yK787DJczH8aEsnJFsSuBjOItw
y8Z/7TzXHtYBPn9q1ZFj/5JZM8qfaLUOUqTA9NpKmSmukqGpv5m1wXCbkX0cD7boxKnA4zv+JlMz
WG7rNQneB41I+MjwZepQGRYjg0O79LK/rlYRajr6k2VP2F6smo2kqJD6C01pqAh91N0tyJJa4U33
A/MKctVmwP5z12OpgrTZfrNVK6PDsJJU+C0CjVzJDg2+kI0J+oqCVsRsMtFhmV2oQbyBCspwQh18
15coxTIkfLvzJHpkR74iJ+82HOslcvkL01HvJKyuf+uoaLCr+377q9hmetatREPZqVrkmhxV987e
lmW/2optOq7uTHZRQdmfpsmvl0cgGhw+vKkNYLMZ5MnvTADl3+dV3j4MS1zJtxz7zV8MyK66JrYd
FyZ2XND3eBzhC3Cyv1sTG365rUbGYw/1JRZJ9RcshLsxXEuSC2Sb9RH371/fyJSDqgK92n1uiyZD
h/wlWndK8KkO+yLeJD+zZOrFwTd6yn/GYtWD7+ADLH6P250mOXnSRBM0RCazuAjX1lyiVeVJsx97
4eE/p6XL/MsU08ruE7IN/qlt45yIdBHC/sj2RKiwZtVp1pSvnWPefG6zzbY/PDusTOFGDSfgNC+y
XH+Wvh/LXU3ZPuzbNoRXgPcJClote/t3k9lIirftgPNwgGDIQTvfMOyo1eP4iSa0mEUYQ7endfd7
8AO1POCLluQ7sgK+wVeyHlnYUsy4OfszMHzcnobaYvfRrsTDsmIBq59Up8ru4M9FXSFZbtaAQo1R
YY4+/3dCLWqajDk0zvvlUur2jv1fjej+GzeLmHdzC57M/OCSEEK68Nos32Be+r30MQZsddyKj6ZY
p3V9SKSnUVEou6YNnmuO8o05BRbB8qxgQTX9ngFhPLJ5YrVxTIAHHbyb9iLADYzS6QMoLrf1e2LM
YD6iqWgqlm2kAY8x1UtSDsw92D1xrWvL0iE+KbY54DgtlqMYU09/dhrbwQ7I752gcd9at+60TFeM
S0pGgz4ZN7CQRM1eC8vAa+O1ewn62PGvnUJy2092Ghbvze9VlcRfEasq4EmpVtm5jBHX6ZBiwAPs
UBC9Bg6gCJSBI8ElkB8aEqTtPygZQfg7yBRzzGM3Yvj1Z8FcBT/729i0LPOg8Q3EfSdHPr2FZsCP
2gOJgQBR8vF8aMRwyFM4XyeWitTxVdRYoHZ+f9enRrf4p0AjkOKOX1oGls3Qg3Zs5ANnUgFRlNnU
DZ8+LsKhmH/XTBUPNV6k6BBSMJFpctVNqtz5J5118SkaZfDYY2uff+nBcgYdTVTl+iTU5NjfsMQE
7FOMbk7chY9VueswKOHtQ34+1kSBtvqzVT1xnE3o6qf0rD3PblvLcxi1UiAVIWTwkK53cKlWyT2p
6gHvKdZ0BmfkptPQWL2g9vAFHAW8lCfdEHvkUOi7Nyyw+S0cRP+xYo3N6Sb18pyQHWXLFqOBQx/2
sOOngiQvg9rBvUSexiW7atDxbFXMvOmK32J7qKOIUAle3EYRFOOaRCJGIZjh9md9BfhTa/6ohhap
G1W9QKqgCbMLdDnU/aR/iHvANgfnu/JNQF0CzSn99Skc8aTQRDM2jRiJzmAQNuO/AEOPp/voE8d6
TRf8PgRzSti10dF+w5MHGwbmNLQngnn+NVJ9mMJpQA85dQnz+b3M1XAYZFh+j4KqgfwwpXCcFbSj
Y4PZ3HtONpblNhMutmNc5r3PxgEc8LsRxXVfpmgtEFdMMcAnDtT0tJmYLo6om9mwK9SMoggSLfy6
1G7Z56K84YtU7P3eT6RzOAfH3GzXNhJzcOYycb/WnqwBGRxcOkMzq6+sX/R7oL8eNFYMJ61+mHFw
EQTdssNYwwg4DM0SXxF7I3XKzdrtI08xbqsYg39LXOmnhIun9a8SJHYfRpnN761ywlwl2IwvgUsk
Ios3VWcx5Ko/+Rn95KmVNr6YsgoX2uegjV8MSsprV5dAZWI3iudRWn2rGpKCQlFV21YvV39rsquz
JrmKpBG/ZSYd+oRCHo/jenilO+br2pc5PJJjQrLjt5yK6tKSxrzwqqgj3YqjADOIbrdypbe7AscJ
CWrWesueBo1J8DJ6OGJOfrRSv7UQt+Kzh7MVuwwIiu7QZkqc5aj00S+pU7k05/GvLZb7TimM1Ch/
m4PGPZbDQ4Uuz9s8WO8zU4xtPoIWrxNAJYPgAfP8ifyGYmzMPR3SNHT2PFhZuoObWV672GKgaprr
EEycwEKAWpBN1x66Xc3qsMr70FmFqhONOfpXK2GQtkM7UrmHcPd7Z3LKa4KWOwDdydsaVMT4lmXt
juDo/HXXw+h4hTZcnbbaa2/rnOuji2d8RxNrD1vCj3tPF7gMu1nbZ7aQkWvhtYOtbhrpDsFc6YOA
3Q1OPpLjaYWk/jLyzO0jBE7gTX5Z33QT5ocAXy8M5N7Du5kgmisGxjb6OnEwgau0Mj6r1MPeVJZz
ch+/FxMKcNTgKkLo6f2rhk3vHRJvzLAVTPlw3hh/3TysOdTeEwHgE24YDM6brHh9y7pnnRqRRKJL
VYgpUPmWeXI4JWK9lBjEyVu7KaXKCOPsEDBBuFjfBaca9NC6U0HusabAqDPrdtVPofHkQtPxo2s4
GQwxnYE5uQtRE9FYovxnTK7oW1y3k7fXuKZuJMz6kxLTeATzllWf1g+iDxGKcsMhwJTi2+gFy9WM
cRCdOqZFdIZlmNkdTwdYANjVzR9vmpLXMd+85tISAWZ5IGyTcwgn7Xc7khuMCT2+detQg2tZGToq
s+BrGLx2gBmMS3tkmPta1at+tTZq8veSqegL0GkSNFiL6aVqDEcI+R0kt3A2hTh2tH8sEwiwzxq/
pwF0XRv9Tly35r+6rs8fmSbwlnVdBJB/mIqEMDYS18VWuNZYvIDt9AU0s60IvWOFYDkHI0NOg+qL
Gv2uuky5n0BKhlmYEWw4MExekMswR1c+sN1YBDTAlmgWRrB2Kf85be4QH4XWv2uigkOV8Ip3SCdC
hmqMVv8U4hv4WPMVcy2Cmg/YX6cFx2bPGixN0OI3246Ig/lzuh+D0bz4VVAmx6Ln2NiPldehglBy
PJEwhmKMgpk/L9Qu39zo8wsmVig+oNxZ7NIoXGFHvaEtO3pcUs/vNL0qfZLWFte219FjGuqlumVk
KbLT2DO7B6kykE7y4zYcvzMmqShQmdLp6xLppTsRHIJfSCyjS6sDtlXMCiQC/Kec52O84DyYfuEj
aB6MXMU9DzKz/3tjd/whzOd+PiVjKdEJqvgZrwe7PVQ8oqYVS28uzlbdrz5qa/bO+O3KroAieo5Y
BgmkoUMEvEkE6OBpIK727LJA3bzItBfPyuEHvWtnAbdmy3p1wyxQuAduUdIkMnakteRYoJLDd7jZ
e7MKu4usVw/fvQIO7yzKs1//K01HdzEsAoAjDlUwfixkIvTKKmPuJ6+Zw1seUFZ8cdL6FApxVvTJ
sR3yklxAzWSrnUe8EFgnq0vDjpVXL+7j4ty297SlCxwxqoBk3fjVQCwqWfnDijrcZe0aiOEPoanx
AcIH6FpimFgmjfETWAhYVpsjHm6qEXbx2vFMgm2QO5ADNcVgO5kL87uMTA2wkAO3tnuheNX6B5kR
kucY1KL+mlI7pZctnovbtnrLz8QgF6+D3+ISyvIfzUri5+0uIrsfo0ygGgqmvP1+ysP6s1rRL3a0
r9vXAEcNTzQzXtyLOf3Yc6haOPg1cQZMcklUXnQrw/QU93Z+4FeEvkCHoP+laZp/DbeA9Q6srGPP
VlOy46dl9WlwN2HWcK0g/8mzZCaSN6AFhoKcBtaZghgi/qI5v9vVlNs+ORxLZjh05VHBaIL0LAN3
Jp6XYiExfc5E7lgH082Y79LNhzZhmjgyMbsMCEKct7DU/4XJNLxZPAkbC/BiREceBSb/DSbTNzZ8
Je+sA4RAig33YDt2AnrDDAGLguywhileXYuTbPkConHci62yrPwGYfmedn6hHpRUajhHXAAVqmu9
blcnQHgcC2hV7sB4iaV0LVMqj2zMtY+UT+BN9iuiL5sepgz5NzL8YtAlppccq92tQBj/7YGQ+aEV
IAIurTknqJzismnJGp382b8fmwqWAw1H3DPxKb1TYoRJYGDF85G0FKeO80LdHtZ1I04CAoZ8DADg
Cd8vQC0F0ZbGEDddMgt+6Z7xAuD9KYXclqeLZBMzF03qkZ2nYjrj11h/ydw4cHIzUAHKWfg2cLzN
vsf08JcXER4lM3r7TFvJiqgpjZv3DF/kHxcsgucJoXWnu2Y+b/1sn3C0MNw1Lt+OJAKGlw0N5irW
cD6Py8aiQuaFCHxFyPDyyOfifVgryEyrDbdqlTLxR9qx/XG2CZ9rQydw9Ekn/PCh2yX/Vn8wgMdX
LJNwEDF6B2tJVU4uGcywnMcXQkeQywMfEamebUYXVfiCQVeRGdyx24Jm07m9xcv9oelpLgZgHd2M
6qpziSKMmV+smEIHrYGwNxKwJf5B8vonjxgc6LkRTZx4dcI3K0wqKJ/qjaeMPybdAgSVqjRrnzXb
QZ5yvvBHfEMEzJoc/i88EwLFam0Jp41wYXcyte2NdjM+EglJ/5hJkEjVJo72uHBg9znjMyUFuJGR
AjQOAydJgy+iFdHwrRpUzEgplW5Xo6w0FyEHgri1Mg3nQkpQnmFxl9xXuEZlcYKhBUCAtsaxR4YB
QPMl0Faw2KTj22MUz5ThMkfSpBCTu6DZTzZS2aVFSu6PDXgWrC+SqTpZ2DnJxgA7t1Pkg0JIKgyb
RVOcod/6wSs502l+msiTsIWopu9NHSL/qy8NDn5MkjGuBuZq58ArSsQ+vnlWPxFfHeF/WBjuVbW9
sKTB8I9ICPIQqP6+MCz7Qp2JmTGOVdI+YGsu3aM/rTUGPTeF1bkdbJqe+lSwZKoMhix41JvPuq8u
CDHd57YfLwLx5jtm1ernktVwy/C/YY7lLhq+ao8+yufuZtvqhi/PnF3nKcgHgTiTkUV8FExIyb4O
C8bEsHqop7z+LF0j/0RpnLw1EPHCpy1oXflAP4CRkdt9aQ8KLQHhFe35uYM18zuNmvLF8HW+YWG3
hLxlU7HpE+vjOu+TKQ7yK+iXMHqTeJGjYxRaDZ8BTRyUODj/fp84PC8ML1hwsYGa7sfdTOkdSnZg
5Cw3AIHiXxedsx5rZstIzj/wb9PCr2Fq7mUF/L9yohfQAVHGStksPa0lFR+pFywm3+SCXf2c5hhe
jtLPMrDmVXqOYjW8sA2kZGVeBVzkwE/DEooYc97VdG7Ve7du03dXbwOrs8alPzRrQpS5S6jQdrKe
1peix1SwX/wNXEKPA+pRJshOzwtUOz6dqMdxKnvNRDlVEiE7z7GwP21p0bx5cmjkk7dFOFkED608
e06ZW7h567Ffg+TWRGn+218wO3AKJ0Y+iB7L2hPMq3Y7rL4/ygP2XQCIqrH+S1N2+sDIMn/r+8V8
qbEUGxaKYPl66KkvUohJW8yIrsbql2yavBT7uT028m11i25WoGm7n9PEB9Tcg5w5Fncx+u2FKbx7
KWDITiSB2v4I5nu4iKmrnnpApReoS2v4g2F9iq+6pnJQFb5kijo72nePjj7e0/WnKfhzsV2YarFy
A65S/LHGU569YI6goxvgv5qnjPzFhtTvRYd2Jo9gloxZeBjgrLs5z49PlRdiqtp7eRomn02wRNUX
3ZkOarPqABARx8pC6uOe35dpeRBHBLlGFXwhzcPBgMUhDB8CFow/1/kMT700rCfSaCv8uHGffGDx
z6Y33PmSJj1QHAMpKh6TCvhn41sWi218IC9as95G+YQD+FZ0/c+ntIu/Ru3ggd1liOSynZ399MG5
Ar5Pr3ocFUTyreGkhRB8xNviuj9BzPo2mTa+ePJGi0uFLJQRZASmdmOMtUMj8lPWgpBMwm6VRT6b
GOS0PvGijEchDIyiZskOTZhhfy/9aTpvHorirh1jKEJdlNX5CbeGuFUr9Th7JZLHlmAHoYo1Kt7I
7Q74C/5H0Xk1R6qrUfQXUSWRee3c7XZs5xfKnjkDiJwk4NefxeutucftNkhf2HttSZHg03dCS7T9
HxMqIo+pF/CpPNkktIQngFE4BkAfYASuNyOy/gIzJWBUfZ8HEbnJAT6obqeZs4N8kLPJriMdBARD
Z2DkrTTjL9LWnEwfndrCD6yGNrjmXS3MNzYZz3lr8V/9tB4fNO3KSh2akUNwjcqBsNYauV44gb9H
7T4GB+a4Yjm7zIs2sxyK4SJ9gdvRwKS7jg5gcGgq0mXPUU2z9z1OxpenZAhouNE6seFIe597Q6hq
nP/OYd7cOhZc8HfZaSAm3FZFzuB+rvI8+FcMVa0+WECI5ISyQZF9xd4QrUjrE8TlSk91h7Bx6HZz
r4Hf2BdjGbJeD9qzS0XBRtpu+nI5dAi6ePVdnC2hMGV0RxO8aH7XcPnxaWWv9Zh1HzFbqewpMF7w
wHBoIcJLd+HKImb7ReRGm1n/labrJPqcoLuwxOQkYzdoXQvCf/ZIPAsMowEKZ6mGU9cTbAtMiKyt
HAE7ORBZ7dpv1lii/dJuGfwAKFgbN6NUor76SE4sJWe0beM0UVD7vBpJXLPHgS/DEWLb+Jjf0dSi
/ALTxdF8gPuESrRlfEuKsDDLeJo8G45UwWD5w8krxioMFnMGRJ6JkTiRsp4z+QHr1aKi2vHLk9FD
gctcZlQsv7uOlw/LxUseqezY66QkpIG7DwepNBbsyp7fc+O1iY7g4GBJfRyr2R6eLRnEiCR9P0M1
2vNP/Eyuwpehf+ZVnp5hMcmL0mXx5BlDbm8tYoCcdhneoxUfdsUULjMuFCpL0G3Iu1eUV+9/2u24
TkSydQ+aLljWCO0Ksi+H2FuC2WbpPDQe+3JGJ1OZe78s+BFJxezWNqp280enrANMK7Y7fUMhie7h
AieacIp8Erg0BWBtl6oBYLEFoxQOdkvy5KzIbEFPz0DRdSH2QULOB5DNRQAcrkmzEm0Soonysnim
vwIH1q8dgFvSotjIFUcYOAS/eaosuw3kpuploV/ewm8vHgBcQwCNZOhtY4Qh4CLQpgWIBo8DYp29
Rav/H68/riirt6m+JG5QgFVjGJ+baZzCEwl6bNkxfi1vzaLNdPRL13Jf8k6xu0sQrxZbP4LhQt6Z
9hnHh2AUvrCXEyqIaMqPnnvFFIskCr/5ICRQT8AuBCdcSUlx8f00xhubWgxA3amXeqvDfvlCVD/8
0CTkG9EOM3S4eIIgFXiMEBPkaoeFBvAmCfVgXsBiQRwGDGZqT257tJKNkJPHB0cKxHFKIiplsZKi
Gefi9A4DB1Tz3CRBhvJM+OpQhVV7P0muv2csTNq+j2ThXtzSLQXdOLuyM1L3ziFBzYe3FDmh/a2g
VJBcSCpbgyXB8krCm4k3IcwanbT6jJwa8K6H8BOC1dgHEBhI7nnRgyzfwpqar4gSQlVMlzd3eVWv
eeI+HBtigktXfJi0BlZd1tZp6ms73S5mnl8KywsGls19/c9bZbdbU3Sd/YSxgGwXilILTWARQHhy
0yyd90lsNdeCWuYecgI7g8hx+5Y5IRLJc1iO8T6IGVgVB3pQSq4hNGVz7AaaSQT5i8u01orEcyGX
1Z1LekyDjspM7kli9byUqOzJxdVNRvMxLWcd+75ziFEkIpMqedbR6BL1dE6qKTo5dZQ9eR7aI7Bc
snqtkWT/iZw43Npon65Z03f/TV7uSLS2GsZGIsQ9F6lmfdlGH4RtkPiXtsiReLpcc68Rrl9qJpZb
kCM9Bs6aifMTuxocgtKwk7tEKfPJ1xlWL+omG+5J+T0vliAKCUckJXos+NECpNI+tRvWG/RDCDop
2uvmOiUCbmlm8Pe0zDjIPfKj5aMgp+wvcZvWRVSCBUfbumt6dEdJGlnJ7LCJMdEtYzlBVlSTv2V6
REDMlw/lzOOF0H5MMEIJiyl4Vb3FErQxPgHek4eUcfVfIBwYhuBcsY1un1vU8uhkg674CxsBu0Tq
TgxDHRGsByX47h20uuZ3ibr6ecnm5TfVgftmEYsQXGE1VtY9Y5OMl4VtoMPYo3LM3hNobN4MQVpc
TsxWViyanu5Y3AcNhh4uxXOZBfqcMAEk81y1C7EgODKOXKxpwgmvxkeu4pZNdhKVh7AoJVlqjVTH
YCxGdVCtEiQ85twPFnUQSEeeKAvEYlT9MiKGOBphvEAI0a8zsHToT8sSMUoUGnoEfsvizItJWhUY
wnOH2tPdFASn2HsY0egM0RpwFcI3wyqTFEPt73pIGyl7GUf9EcKkeyT3wZ2DDoA62o3Q9nZ2gh6u
G/xdXbaY43gYApZlcYSpOwSUemmqKABnA+yownCLqYbCjV0aayKJU+qAW2Qi5ydkemmmTN8U3Hdc
bA3unOciHSjNIf2rgxhxufujIHQDDMNiH2VXElqzSMwZcLT89LVhGg0aR3Ztek+tkdzrFFMLOFKK
CI57cmzcJoqqJ1bGS/cIXxHlFUS8PrxOXcB+r5rL1rnUbNV5dkEvIuGyknbeu4Ou27tlJoUSPY5V
4W1zIgzzMbsugnp8Byf10AK+xU+FsnCHdnhwCE3WKCQjkdjVv3YJqwef6+vbUX34MlmuPrmW4VzK
U4TMUthTxfKXXNyNi7D/QdVF2xwQy4SPgyer98VTudk3ujU35olB+hLhZQmybVllQn8li4xq4GJh
xO7Bly2TjWHEsq5d5g7/wiwp3W+XVuOfKWZsqZ2agq+gJlgxQUASYknvAtZLZOk9O5XXefzWZlpe
qZOd9cZiYlPsEr9fyCKgwWrefB3X3d9Ch0n2S4eRYW/olyS/hEuH6ZzFEDdvwL5vQShbhO6hCJMK
XEhQhv8a40XvXpIC0GDTzbWP2oLngi1rr18ZBvJm7gdcEA+epWX8iOQQIeKGKBWWxnMWeh9+WLjP
kyXz+qTbYj47boUAwp7rGyl6CKuECxHe6Q30qDaKG3DiWTdfVOOF300LgOpPhRPjFxp67LPM9Kvu
j/HKqHmI0Vk4Z1iGZLo5IIo9ADXcTJht0Zg337R17fwXC1Wd77Al2/+10vbKp2ClfJCKOjroIat4
qI4daiEs4iEN5cYJ4vCiOHnvPTP3PhyQYM2e1v7JiRxEJkFThXsn9nnK+7GptiIIjES54XR7AAM0
YPUUYZoBgrGcFaqo6bMdXb/9grdhK+qcOdHfvd0aw62c+R9oDUz/wpMiu3cggi3siCkahnA7MQXE
wF3nT5wRAGA6kyL96BnZtwRV7/sgiu5a6vABAJoEiIXdbXRPZU409DlVdvIPSXsAFp91zBOF63iJ
6iVY597R8Ju3ZfNJ/g6mCwVp/oTDY3jpAQUcm7BrfjTQp4cW3UR/C0WSoV6x7OjeH2wCyPgUgmUz
ekhgVVQ96pdZvJHxYVQIVTDSOmHFfyabvT3bUS8G24rkj7+aU3rmb7xkDtDiGpnguIsUeO0vTm5+
5ELBFDP7id2HNqVzmqmc7EvnslRB/LQIti5GyEyQIpo67zmMj5zhmwJdgdkkCLZ8jfKLYi+AxJLC
519DbdmzQdsj7XAXgBQ2B8Jrh+oTE4NCBGhpVz+LsuPp39g4a5rriAmw2VX9DJPGG9L+GKlAMzCr
0QyRLpBnGbSuHiOWG+pKPnmZLijIByaCdefRNixZEVp4bPvOA9zaN/DkhbNUHtrXZvo7VJTjV0Ua
gXPRnUquEz6Inyxi157sE1Z3aNQEGe07B5zpBHwiBpzWk1rxTJ+OEqrvcrZh/TQ9xw7wbFKlJHhR
BqhsUCqsAD8EwCfLLavcEu4ruo6j07J6YofHwQPJLRY7Y7dze0q5dBEu80SXw3eVV/69wopSsTSs
M+8/3aqSZC+yqGjbEJXyzKxQyDZ+xoRVF29lBsVx31GlqcNs58m+sOETH5K4mdW+6lRUgaDI4/KP
wLwnPxx/kUgYXAiFbyO+hfwjRIPAWhTNLAmTMCvtG0s/crYxg6ISEwG5wjVH1951Y/YSsknrY+Vw
2Db09OU1MBMW6wyl63Mp+6DfBsbynph+x9k+J0bE/zPY6cgDAknUH46UNvhNIC7S9GqbYENBWChr
JxR74dSRgetEIzYF1EYYL70s2AhcnseqqJozVaW1nBY7tKzXagDjTRhqmmTrzl4m18WxQOw55eS2
d71hvn8/8PS0x5zMK+pAl/HsLkmy4crzu7wD2uoL7qAGMXI7oDip/TXTi3Si9jedOsLWW6LPcmwc
qeK1CF1HH4UHvGo/j9LAQFMz5gqHTh1yUTWf60moCU6ZXewjhN8MzzB1nKXjQUwPwpFdSmljoSS+
N673nVMnV5Yi6lZ6DYoQ5bjle0Syb0qHU6c/bLOSX6ieAgqJ0Uiz0XDyt4VFskUV6QCZsrykLNGw
LV7Rf+fN7OuTmuj2c5/Z5z4At3NI2FnggS3INyGTBLzf+4o5U9TOvM37jlon2jgOu1Ceqdru9shC
9Q7PFxQyfBZwlxgwrct4iJFAvupq2UhNyMcjg3gM/llRMY4OUX6hC/JIOSykjTurYlbgYfyErblx
8oWILqvXTFRifxb9frGZW/JcdbOMd6FaTPjVcCCBbW2YZdwgCpII72cML24sEqkIIgme/UTVMadv
C+dgsreTFGMUTdO5ZJ8IfSbWRy+t2aUTtnJBig/4DcroieBJ9G+tq1hqFFIHGGfWN1kIaPVHLsOM
TJsE/UHL4L2DyYJwZDK/Id/hfGUIu4BskxJHG2r7qmfLOvA03BYe2/w8oEfABUfcDDeC5YdvYZGZ
H/goDtHWGCowM1R8jIShzqXyg+CqmND8o7OMUSl2fcE+fqicdxXbsXNiuq2uKa0y/WnudMkT4hQb
pcRsWE4nJrlnXsS+TCUsdj18YBvG14R+hdp1n4fKAhXpyQm3kctcfM+J5X2imLFealIJmWP0LqRd
sCP30wj5JAXnyo7cNPVPDaLrrq+6/kDbhVvJFaV90ugbXtMUNP59iL95BzrCEtDJ3MzdonEpHtO2
sxc82PiHt7k0rP7ZfTl7trxzvecX1LeZ5vYVIbxPNDKWR74mkzeMxacc9L8X5JfeawPrUDfkC/p6
CFhqzgkaROQF9vCeRmX9x0gm0HiMuxp5nvBjkrxncCqsH+w3h0V6dSYyyXQrxafPThAP4vuk5/LD
DbfOz8jxxUW0vm29/KwDyIY/VKFu9DggGe1uUzLmwV0Ir3J5DaMu6786kKGHqomA0kayzt2dvVBX
PS5MfHeh7OZP28bbuS6//sE4RJgkWsC0lY/EKh675tstZ+qMhoRib5s1Kr9CSfbHZ2dymJjUFDcg
rzyBplJ43QljbWKfu45SYww99uZtzT/cFNbcfTfWMn1aFsZzkFYtbqRBH4GKeD5PQ1udtWVXjPM8
PiJbuDlsH4JQo7dZ2kLdyxAKzQskDCJUW+nbBBUDeUwQvKJh2TNw8L8ESItn/Jo5sJM6YpS09Db9
IhLrXUm9ADfHysYjuAL6enDP+X9pZE2slHWePJihKqefVoWI7CbfnwNIN2N/dOVY6IMuQAJvR0T5
zpZ6t/xqfRvGalPjGDeFFzobZnXuIzdEcCvoXhGeOKQ9uVWY/wKobe8Bek897u3eeYJirHZlxjm9
p5JYbm4Q5bu5C6zq6ODm31dujKk0lnOOxwQSCweTOAqK7bfUYFffJL52v4YZ/zeNMH+mib5+Jy36
PXpHK3sXJBPccDY0pPYVP2hSzS80+/Q0QZtheJ8XlwKpzMkBJsgI3m0I/+6Ndw6CANBPtlqYCV0b
RLeFt27uZJ9Fzn6w8oBRT5mIZ9cN/Z++5bBG+ZN2p6KsAuAXo/1hM0xgSDS2NsfDEPsn3/ZYbLsr
xgeZAp+SUXFKoKWbv+JSnX/BTFrQLbzYYceHecUWyKnRTGbR42REdSM+OP2CXds9UaFSirnggnCl
iey50Mb7UcpuMAgEOrqPhPbnu8RJ/eCI0RbbykTg0tFk9H4olOBkBbhyHlxZ0XxRKezdFC39VrTg
d2GuohzV80IeI0ETJoX4zCodiZmO0pK1lUiIRxaO9ndoirKPOm3T94Kun0O+jx7SpuhvTZOBzaKe
yT/GYPgkQ9bj68oRNPS9U93LOHa/akAub6kz4YAMBpWd/Imd/kIWXZOG5qiSxXsumk7lp5AXb+9w
6w2bzrMDwl47ZDc+prvrKGjE92bwR5xbPrm1rcO3GjTDJ/XHvO9wxhzsOommX68rBbHRMFcONcwA
tSHkifUosm9UshYiuZ6/FkEmkY5P1lRF9s4axC2MXPMg1iYL3QjPb2rAUCIwju7sUsUvgknChkuq
2LlsvdhtkGBy6RsnOzOl389ubg5lGlBnYTHvFKu+Jrxo3Y4gTdxnPaUA4Ny5vlhjlrzP2r9htbIO
Nny+e4Hq+VRVMnwKMJMfl6Ke9VnWQAI4ixr6BaTS1U46jn3J+PtAMGJ7IDeuY1w2MaOkzHCL6n3m
GL6Au+Nvy6YpZcfTZeFHzR5zObnINJ5dLqsTmafiA/kD0RWInlmqBmA//G4hIdo4bujSPQ4/SDP7
V/I+kQIVvvpAiGmfKw8GcTHa2kGFDxoSiXf6h01Rus+qodtkYDI3fs/nqiZYVmqU6KZpqna140DB
ygPjA+A1jINtT+SPGBvGHRHY0UvKsomWXmcJsjDLZ2OvXKLIMDNXAkFFKU5ossxfPTXTj6NkSTk7
fKM3nPZ2YSa0qmUcvVthjFotsZ6X9TdFBFnPRGHwjqwEGGwXZeCzWADBDaiXDnZEDzB0mtzuUGzB
1dl3yCloRMNgIvfN5EpsiqnOLgFGGz7qAi23zJBxCJtSB+zpttdMtF3A1BtJgsYTCypg0cx91ETB
1Nm5w3GYdCQi9M0Z9EFPzss49E9E2Z74rqN90y7IAQOL9R+W2h8bacCuk9q6TJm5YKlmWtn4g/oX
yrTfWAN58VPPt7pAV85vyxyF4W70DbknEA96rEztlvaz4EIDyPWZ0O+uBdvYdetKiPIQldQTORrh
l9V796nX6jtwAYl9iRLJoSpBWD+IERn/APVpizsegimqmnuKpeLeIxASTQtSi9+4kXzfXoEDKcpD
/0BSSCehb/BEW9L6T7XgweyMsMken8GBuQsZhqvRpGidoNoCEOUiDoPyltdBDucyL+xzyLT5Kwza
+m4KRizolMO/VO7Vn7KsH4lOLzl3dBzwfybsaCOkJb9NUzzWfZt8hnDMNwMb0cc49MsDZHSZbkwC
1nWrvEgTxhzXXOqZ+1tZsnjmwpouHpVWszFgeTZjR7bPqXWonyluIck5AbgQYnfWK7Tgxnp3EgFA
l1ku32A0nJhSEOss+JhLy+yinbP5grIHtXWqcC8gCml3aREwPaC23VDSRx/tlGAlGGsSSssCAIcq
sNiqon3ti55mk0CgHvGRtyJTF5Pta98j4RL+3vpGlLr4y3IqqvbunMiHVi+JjaGBmdGQDNDmWwc2
l8mqX4grg7Ph8VsFr+2QvhH9bD+Q46JeXNbmu6KfQsjj1P/TtkUdQnxyv6RqV5RjSsuaNKxnYTas
QXPdWlmkf6bYHm70+l9N7MTHXoE9xlFPhcCKlAiCsv1mEW8yCr+mvdO9Cl2Sc0cbNgADuu8Zyk66
9b2m0neip+Vvx+4v0+F414eOAWY1jc1L5osQ6lSUrcLzEgVQoFa06AjyHXe4/eo5hpAdr2uK71bJ
9Ligvt+qzmWwDdusPs6QzJ6STjcvdCmcJb5u9F8SPfSmGRekBLoixHDTeB75pwnU9O0C4GffL35K
Kio91pau0my1BSyoJtJ+Z5UW+o4pwYpo5/Q+aFkrthm+uNgxs90Os9YOMXG/r3XWYmgg21gLpbut
P40kQqg6bId9tjSUsjXqKhK5mt0IsJLjZH4HNof+0THWsO1NhLXVfDRp4rHHX0EdqJ1g3ySf2uAr
haIXYfJFqZxOk4Znzp7d5zjDUyGtV3tmbeM4Or+KwLE/mdGkXzoQzTkiVFEfZZEfIUSu8qOcvw/2
cDt9iiuGYYfAhr/YtTh3tqSNIY2JO3J4DAZslbVnsG7WOWPxWB8t0qcPrg78W4Er+xY4XrqL8L+R
yxXBQAt6+6Noe/FpgWuzjkUm1O+oXSQ33Frln9zrzX2GGosk6JGYrq3NvH/1i1Psk8BRcnKM2UM1
+MWda8Ju25IUvcnhPmDoAL4TDz7tco1dKEMbT8RtA68RiV1zItkVo0DGqqsMEhel3/RfMiGMwi15
UQJjeU11jKJKfTJ44YeN0XM5sDmN8vKCSSDaNKHpPxQ0ejwq08xofcmT/k3n82sSrzWC4k07GrTc
CIEJHZ5hCu39ISzOGM+Sp5aVw5eKnTV1owwYa6+7BntKOT7xOFFyAV0/smRgqhGKknwd0Tx0IeRP
Neftq4FPsc1z7XRbhAly1Smmr6vW7x3Lw1xeiB8OqaaStCYQCMTrdQGjvicIpf/FgB1plllJxQEX
ZSjBvMCZ6d1scm+bYZr+1K1idznyW/zxTMaTlZXx1mokoH+JV+e70bm5K5nOOEdKoBA8N5twvGg8
4Ahus9JioouuBC73H+gT0wfzE3EMi8hrCbrqnecxrLv0nEvW2Yd+cV2MPBjhSFfHpvXPli5X0YSY
dDemYvjL4yurY8nG/s1Wmam+hdbV49ItzVMA8+HJIDuht2sjibM/NPmK6Qdhc0bN5pIqFQlgvQoW
p9n10Nix8vh255NQWtZEJ28gRWOCcnNlnwKnWil6cWnu9GSm6HukzwsQSvW4N1AtWbcF2e38l3TX
9GkJAkizTJuQiYxLCthw0aq6y+aQm5c/oFLlc2BGDYRjafJLZgcpzLw6+53tVHKroq32DgBpvOIJ
D4Bt9gac2AdpdNRaGgPcIfWr6kR3iEZajVXwKA3ovXBwFY1tsYS3NMk9gHIasd9NMPrNODbg2VBN
jI4e98geqn08SCu6ooCx/e1QlGtmuyf2pqXvRi8IvzDPiPw70LiyWhqc/MXm5UNkthRn0Zftis6U
9I5z6BKZFODZ1ncNSZ3ps6wh6p4sYgcOcEr6PxkCzUfmNqT3lJHrohCOHdSYMBxYOYZYifROdwSD
bwV0AgY5GPu3o8sY/eCFwfKFysbTm8Bd/DfdF3O1S0Tlt49mwC5KLF2H/nbYFIMHINDrMrWy4Gx6
u3SHubUln5APONw7oPCqV1ZX1oweZ/X7fgva1vozddETICpoWJ/gpKDT5583NkZTb7JKiiwym/qt
3TOHatHuJv18pjvgY2KHUjf4JUygtmw3JJ+ODSi+rtTNfchRwFW3OHyq+NlJ8jRRO+RU6dRSzDJy
zk4cBlYimYk6ifMSoaLAJIwiMn2DnKji97gcdfRlsMUPF20Q8ONYqS2NNFvDn6sN9w/JhPYRPcBg
TilvpyrZ6qTaAsdRxyK7t9egZ3DUkJzgt4WkPuTnPMmCiQyrZREDqUptN5WEZA1ZQdHG/6TQmfsS
AzsFRhJj/KLx0Nk/9o/C/88UkE8MaIVMuQ0KjsI37UtaECSLooKOOPcA4EF76Q4MkwF/c9UsLwhB
otWxQvblS6SE1ROjDCyI2BQukA1tl8Rk14hoV/otOUgJyoYN1lgmYemUMDJGFt1/5cm0bqIKW9/T
08ZA1GFdUHPhKXE3Q+e1+WkszTIcdOSWX8RniPJs5WQTSBxA485WIlcn+mfSEv3ZLOoBsp0KjnMb
OOF5gqwWI+KsqDJByNgX7Yx0JXB5WDV59Ks3YDywHjeW2wzDXTkQtXtEjV9XULXCbHrByYRWuNI+
TbPNXT4+5MMUeKeyqyJzCK2M1PtoqvWXbY8QeTeUSJN7pV8xpx4/JAL8ogu6W7fyOWq5hjOicpW0
yqv2l6jFOMMWj46h3+LsSIaDhN71XWcjchAXoDW3S+nZT0HqzSsla0DQ1PtkpZyRg4XzuWscPz1I
2xTllR/pt4SItkhwOQB8Qkyt4b2z5uAZyZM2r6QS9Y9+oF1+KYJnQJM4Tnus+tIBYxcxg5F2S4vv
ISijhC2E4TRP6zfKg2r8M0L5+UMkHf4nm3V4iIEMy/49ooTuoynSBpgt4/XnyhqHf5GLI+SEyxUR
a4GI9IHJoaMe3dam1HHCac9jl/7gpwj6s8U8deM3iXpUHAfFUZsizQ8VYXe/vk8yzi7DdUiwBcPK
5JRDcksxfmZ8TojD5R2IMJ9wKsvO3N2SN/b8jwn8+EIMcz0eo7kLf2HECVzUZCYyWHQGqmYfnIbY
pYlfn2tX1X97cCJMkoRFGl2/GHEn2Kt94yCdXuapsd55bcl7Qh9Eplk4qjE4914sHwx9inuopM7v
0gHaL/VYw+HOX560erfN2Ql3jAgwaWD0Z2XRqui+gL1m7RKMGDSHnEDyzhRL/Y4nx2fMT2uEjlra
GR6WKZB0arbv0BaRydY9kH2gAkKbGqQihW+3PzGxG1fP8+PL6GEe54o2OaQbWWMg9Hs2lbugsvzX
JcHIwX8D3wfhoEkNUGmUwZUEBdxRvgUrcPXkpJqhXeGXO/RsXv5eQkI3p3Icy1+rmJCjjUxjeWaz
SWIYAkn06ypcqTjnZRy8Qi3Pb/xFK7YAXdFfCPoIPiV53c2JsZ+N6qjXyI2zKhwPXdV41iGk662P
i8NYfYcXhX7TEa47HTpEbxpnq8DS1+Py/soWEzd3hQcP+ILsNU3+dl1aqr01mCHZW6Zti3MMjjGD
DUvsGuaKSd5Am0Pb9tnurQmelGYjtr/noBtbRiAylvm2KCgCSdJuCK/FAZfnl5xO4lmh2LoTMDaz
o/ToTwhNpEtmY+u/UIeAMNXF+omHUTChqKyKABxPFfjgzRixrwgFtYJTqAk1cSk5t/XS2MERZwus
Zk5K/MQ9J+8z3oHyU9YeKbc8vVgIEg0VaUc2GOw1rkQCIVoOorNOsix57WaGzfsRYNa4ZWDgPGWg
wupdy+/wmmh4XLvJcZMtsFh5bw2ZwI2SLPm1HiqKrZ4xa/nVeVbXvTFAra7WsJgEx5ZpsguNnrtv
8WYMR2ZpPHsswKoJ6CdkSBcB/pUZnLjIhFNDprH+kWVYYJ0h/N3fSlxz7H9miJfrM5dU55YNIXoZ
As0kokn8vGpXGbt7AxHmz3/tuCQCZFNKhnY/ytEIEyg2Hf9ECaj9Td8JiUoa+nL6MuQV30Y+S0Pe
ketPEfydiNnRNNVRv58NHv6NhHNqtoVV6vkojBWro87CkEh3iwGY3fLsbBrTDr+hZKN98IvGXCUy
nOanYYKcI2FIuuHMPNxKrg0Rov7R0cr3qZkKsDGGccJLMTkheqaOIhszqYLD5+MTIsqEPRt0E6aw
kq/a14kRJxYBQ/bNTnds710fh/nJtt3ae1GMl8VGdGOznIq6J1XMqU3lnWbRqfDMbWEYgWcrxnRI
6IChz9hsSB0BRH0rmiZ4rTBCkjAFBir5GfRYNZeE2/8f0SxsZvhjdzerQ6+56+GCLA9uUol/aJGn
xzExYKSbDJYLVgcpnuYWfsFuMnBiLl1tB/9QLrCX812RBdsAoWN4IV9kCb5beKG7MUT0NMAtpHoo
i+wh6Fwt9pqb2KITwv4mEfJu5yINLksYkX5MacWEQXUpGD8o77uSQEkOA0KR5UEJNpw3B8TauQCC
Q/lgqj9TgAx6o7sB1Yj2IDjvZVIxDBjcESRiVbTDYwcphIqy1BTBWZt5r/xO8W3yBCA47uxIAJaL
iW9SYViPzxniwLNa2Ouv2DTxgOE9vdat/BQty93dALHxcTETpBXS79qNB7Zl39ZiwYBvOZcQrGDC
Qe2jba/CWH7gQB3U8zwKDyQVk++tzbnL4sOyHwN4QgKvc+kz+qqtJ4nq/KqYoObbktHeobEUEYRr
0kNXIdPaFwzGzwgkUtgiUxkdEYqxyXciVX4upcbRWjqERB2Nnqz82s0O0iQtYYQNbcR3oeN4kXv4
aG3DZiteihwt7IIBqVb2f3mLCyotJ26kuq7Wair8WukwD3yG9gEoG9tTh91qg7ipyO1NZmroZVU5
f/tO2YHaXfCmCOwoF9d2XhOG2/u4DFdOlZYXtFJwGuoy+oQY8xe6kQt4VZsnFIa8/2pceAmY1HqP
E23TC6DgiQOPGeoBmWPyPliDe8xDHsPczCnJFmUmoeantAFe4xT3cAtQN83R8F/jDfmlaoTPojVH
nLmPsry8Rnacn/pC+e91WHAHsrrGadTBBt6YFo84+sAwVRvuhGCfeQiRQQ3F0aYdIhtMGpahYzqS
QY32G6fcsHQEf+emDu4ziasZiAZyNY09ht0JXBLHXfZe7HKTgi94yPLUf0yRul1DSbgQ82h4RQFD
UtSVTfs7Um2MO+q2+VUvDuAjKvHI/akZqDqUvPxi28mxGUbVXBaMxppjwSMgDmjV45pvr+XumPsW
5k7V5FO3H+wxm84scEW800U5gJqlssD5wrtx47UmYJFhct4cdJCOYhe4bZP/5LNmc+BZE0euArUF
QqAklPA1QwuFwqbR0MhQQ/spuA4i3oAOoBc7g+X1GEtPAhTDQUpevx3NRzl/9qJJq61c+rB7nKxk
MFemK1g5fDx6Ls9+hJZhk8SYUI+JtZItOQngVDWMTpxtYRs0AIx5IoSTwo2ObqOLlVpLrg/XS+I9
wKNYF2dD+l+U4CGDFtDMa+QPJwi5h8jkAX3YMfkjBxbmRNuikChBk0Ukn9FljxzJTiU0+XiMyciv
60tUMXr2A355Sfe5To4RKG2ztGxnbqNSjgysYJyhKUcivavsJLjBz2J3xo9XH21Vc5zN/3N0Zsut
KlkQ/SIiKIYCXiWBZluWZ78Qtu8x8wzF8PW96LeOjrjdvpKgduXOXOl69ZcZstjbQjryOEFI7db3
jmQtX+9EGac/4dYl4UUAmSAqCVlgIa7TDQEGS+sZ/pjHMg6vRoSzL62TfZwx8vi8s1lKptRbuTBy
Q7z0DucRjzkNzHA8YzVCX4yBBe2s0rDmA2mgUW3bcurNPalUw9ubQI2OlQfSBStHrBRiSdOkF/IQ
TbPvM7Yqvuhq+ic82dWAUVyte7SGtRHDpW/+rdBqvHs9QZF7Y2XQZIEIYgROlZvMvElqXd9THIN2
yC+JltmEDmLz3NKmaBDeKtv4FzgH4OXSncMvHXAZBpO+SZpd6uU5+yYzbF90agh/l7kDmU2TE+c9
Ft2KC75jifVvU67ztkQ9aR+mzpwMXQv39tTMXUJvIJV7ZlDNCw1BXEUsbkwGkxuPKw10AWjJftnh
geWKiCGZMZA+X7XsIHUbEPnMdJwONSiLP4Mv9qtE6HWv5Zxq05mXJoFoeuAsInZcsJ54vEmwOlPr
sqXyKHhhIvASjWoauRIB8Co8ebib4c2FbHL4PenZcWwAYG1VN3ufWmhoxtZJ15QQ3tXShmY6twbL
ha7+xFAKmo0JQQ8GrhRU3xj4Dyizbr0+sHA1YfE03bnCczF0LgoT9xm/rywITUYOHGozuDnUDNUY
cXbuEEdspO7KTg7s2DT9aBsSz54K6wKMoVKu6091z08IAokctiy1KpNNTdHd7RRT/JoXHXXweLz8
eKeY2IjLtOR6K5jx3R0LLN44uRDU5kQkGyXEaRpwfT6HKoNFE9bWEbuKGT1bLma6R5brHZUadmVP
n7YwqyYA72kM+yx3DW+LXUTabGIxYFG35XbfMQcJXTTZ6KwiK9V62xin8fOU5FRBktrr7X0ktdH2
GcJb8zUByK+/CK5cGkxoJ/GIK/D73GE9ybPLgPEPABKD8CmTWvs7mf0KLy+mcs8gGD0PDhERv64E
SXJYNJN70aVI3AIKtcohM9iqnH05VRBmHRyArOP71ZfKRCr/oAyzvmNysN3TXBjh32QPKS1UuZn8
zrGoLwV11UgpcF343hcrD2kMxUCJCcjD/dOyR2WtAlnsE+Nd1SHcGlCOCLdiUIsjTYON4STfaAZK
oc3WOJPCRp6KCDMWEYp6fua/c548rLa1v5h454IY6dnYEqPvfli9TtqOUaWxd4MWd8MjQm0Wszvv
S7CrYrS5TXb4kK5G5Bb2hxYS2znOWYrAY7WKSnf4j0O2ncJ0uKiRTP9uxmhS+khMdbONyPbdcUFw
+01bmHxabFtv+WzP5xZXfgc4tnZusJkpo6Fto+mPM7MpL9qW9QrwLIyEcCaH+EA/QfenD1X6o3UJ
s/DYYZw8GkSKxcHmtH6ZgVX+ASYKm1tpEI3d1EaxPAwMMY9tl9oPZVSzgAh5mYKvGSvtKZrrSrsU
XZN/x3TB/7P6iMqvpsYOizBQU8RA46e1g9gvMeGpjgpJr9XgqCnd/FntgjyuWpI+SFaI/0EyEr+4
0subG83Y0VLifXvDWTm1emTSGcaKCvZbS7sIab9kRWl5jhxYnJkZ85olBMMsuU/znaqWPt0yOltP
eQPS3M9KiUet1iyWmW0N1OsZWqZR71rshT+1zr2c6gm9fhPUjDlb6jCSLmjdjvVN2qICrS4z707y
mn4uW6QR4XASqnBHEtx0xIOV7uycOY5ZpJI/6OvC+w6bpEVDgaS0mDMjXcNf2LCcCZJaygepddYr
VMx7Vs0voBdveZJON22aqWtoJ3HBTQbdp42jRxKy80PLTyoBZj1lxxzr7VEaCpMF/uT42KlOBpwy
2QH7dfNMp898Z3+/+NzwKKacHO0Ly6J+ppaX9zO8G7/uaOlKQU0Fwu3m90j2L2NpjTgV0nRrxqZz
nggLXWXZ4XTOXO1UupO+0zv7c+GH4od2/9yAqNmVoPZwI9Blh3enZB2L8sgGtiE24zmx+iCa8M6K
3v3NCTc9aT1sAub75BDjnaTpOfe+agkcKRKKVVmNeLsJqzznrTp0wexZ8ssGo/SuxeXKqxqM4lYK
R7+aYxxuMXB9hS51NAAinRqTag3zASmkuRBwelk48Tc9eQB4Wlq7I56R0mM4Jb+VDk9ungftlHkR
iPAUJoOet/MNuyB9GK1Gh5Drtmec18U5y4b0p64jcB9pkR5aWgAfNTUs75KHcsc11iETZC9fXNnn
I+cnYYYY0Oj7lJBVRMm3/zm13p+hKK14yzb8TZnkd5G7tGevcZuLQf6IiHxXHrBtDW8DpjBWuV3z
6DUOt+sWPqSmO/1LSzkc4AwyJsB0Zv69yp80drxt3xbGq45Ncuva0jhC3TYPlurNtzCN5L+BVNu+
NegDwnQgboboslfbTpsP03a53xsVeWODtXXdavkzzWDNfml0Igzkon0NCIqsm3QvivofdSulDzgC
ES9HkjgrBQk8rPBC28q0UHsxbe1DSAkEXqyOQh4KjfZzjh2WUQU3mInxbKeyTFzzRiVvUIBy7NEM
jrhIhmAQsj/YshyvQFyh+A4SAYD2IYRED3WRPB9+NWSTI7yDGatLOrosdSZ3w7js3ThZZAHJenYe
Rst9HsiSXLOY9Ctv5W48GrqWf+PAvZMYqT/NgeSNFw8YY6vpSCNT+FZlXqAhon3aXIfOc1cY+woL
BJFS1FoSc92BH9CNfPBH0nE4i1wb/gj+kVLlzphbU3fjHffplEvyntnWuANHixRlQH0qKVWEy9yh
rqNxvU0JrPq4JO/D9G/vDavhvQBTkHyq2TnmNqQv6Z4DjlKgMwpfVF5+ABbc3GgbI/tZjM5xIQ0U
5KI/Eq/T8YnUXrqj55tLW9/ZrzMukE++ipGOBe25Joz3qWVcGbBLlBeq4OilsXDRgO0biA+VlDsf
aiO2DjbwNQq9YROyVi6RbaJx+S1EPGP271WwiIbg1Di8C03HJ05/rGT/GsFCCMcBnZKLAMfbmMzP
kjJwSm+16F22TbidKel7yVRMBehiN84P3JPxMTPZO27KdiGUQAoORR5nqPETdZ29kxCcxMau+xS+
f2TWX0tdPMW1DUigk5cGvCjmmoJODP43MlJijb6lkrV/T+NSPfOdyA3ntbMX5NwRmG31n27p3ocz
Yn2MJ/j2TWMXlr9E2PcjuGGQfrHJ7MolEi/m3BDbsA1inUZJ0SnV13eRVviuU6hxC9ZNJ33lDlLv
XaOYdvmSQ8PDWl4fZQSiPK/xJ1gVCqzEt9CAw3zMbZ0FaFctn/pE88cUYsFnPWicWcj2vjXSQygM
LBYOfPVjE3ofow3Gv+f2dE8iN/lD9MQxUSfc//WsSgMnkc6OTAHpDmbCEM217n8MB9GaiZdGG5R5
OnsaB7hfZWIu6hhUiQMIoqE0CmF7qBeIvU1zcmOcNpn0uPuhfG/b0GsO0Vj8/0JKCoM70Xsy6OqD
YB+zOwur6sTbOP7KI2mc21b90xV+BIhoX4klzHNjUIY9UgUQhGDmtqI3FEyPMnpghUX402RLvsOf
RZI/1+dA7/vygXQKwImsZZHSxSREq1SWDeFoVnMA9ZrvPk2ta+qq8FHYU4opUIu3+mC/AX+N3hBg
WDrjcXvUtDz5HJEWnibRkh0soMI30CevFA080lNg3nLliH07T8nN1IR6N3Lst30m+hVEusJdtdo9
N27a7j0PTC+DoEnCC4jEA1ESsr5yUFs0nuqlsnT8r9nY+JUXGltITipAb5O3hGeCaTmm+BCTNnm5
xen+shDsF8ae0byznQmJjitxaBAGd0beh/cld4EzRPTh4UwMr8qhUJjrNH1IWLvMb1JfBGmmqWNM
tAbeVuQxz3BV4Nzgy5jegKdV0U563Dg3ts6qrY9M6zLPSX0lr8j2XkTGbkF0f9CiWlzgSnbnaXKb
E+mJ5t1puUBK4TQ+SvD81UbxE1hIvLORewOI+6Vbdo3zFLFuUxiEcmRcGvcQ0EXQ23N3No2a04dj
MJByMI9izu9rHNinugomfWZo7E76cT97fCCjkw/Nth4jbmau3XkbhefrMSFAeVI4Gp4duxevfd9K
OPE6UEM/JN/Zb0rJBfgsU1se3K7Uj4zu4jDNbUMzBtf7I3cmnbGjMj7lYobHjGz/qVm4+nisGXZt
KJU/YOEQGJPb9mmuiv5QJtP0Tka/PLh9CcaND9aBKchC9Hlq6uXqtSzR9UmLz61XmS+p4fLXul3q
ISvxBa8IjeFRazNtm2nxy5RAN6QoABSohJBkbUedSgiloMpORLQwuroRa3wLKRIYqxV/N11Y7cQY
hh9K7x8AhtlPRrKSywonDM9mJ+PHvBqKV3JqGF9z8KXeQOMsK9uh+ipTRBq2jfpvZlCnUvbVsGud
JocBXdFsoQ3hnRIPNopwjn8o2ra+YbjsRy6u5HYgbFyEKOZ9CZmEiyKm6BLtcTB33Uxx2ynt2FOt
kP1dEiZmvGN/RFkj5kwsi1o1Y7wODSthC10svp730T6cEEL55aTbMhXmjNOSUyVsmAvMRVa/caz6
vT31zls/qeQXQzCOCiBeO5vo+N9cCmwAvDPaTU9B8D5xzPd+JM668WZ7HHfky/M7MkkGIdzWtWeD
7MnnUCqFJ8LWwkBWdviQjDLG2c01wafO+C3um56SDGndcDTBGuMNnjHxTSW9ABbpi5RSDYI4bGg+
QqoTXriS4n4z+2iHH9EN2sLW9lEhxJ+XjoA9VsQ67P+Y2Ty0XywK3Yn9GM0zhuUWnmA4g7Cggzsp
pp7+X1p5WBvmA5Pr2N6JxyxP4NM0bvezg7KX5+qYwBpiopsd2htqd0eXYIhnMxq+bbPQg8qsy3uV
SC/hBNHjXSQEi9/IpeCgCivGgzaJ4TB78kixtffQpH373XMUXcbccV4JXQ27OepZCnDxtul0Mvkh
NO2SeRvE5Gobol5/ZzV98ayipotATD4kJEruaUwr4s409fIzZa36S44yDqi8ZM2W6f2tqwEvGFmc
/NaGie9JG9a6rNA6Y9BLHxZvoqZy1qy3ErfrruqLIYg84ayGv9p9x9DRvrKaDI+mWYRvczM8VNXS
n/oUbH9Jzc1PxMXZJ9vBa2PujE0MJmNFowjgOi69zyLT+hNmyO6f06kh4J8LXzRX5zrc2BTNDdD0
T1CV7cDgrk+ey5kvMhTTsYw4t8eCtQ0SpNE/JMxFNXWxK39LFf+Nczk8lDD7rrZNXgx7Jxx1fSJU
mBfpLxt/3u5JrK3kXNV8DxO1sQh6pwk81gbIc/QPJSt75BpQf86TooumUaJ8XZTxRnwO9aKjbXBb
9wzbXu0Mjx5842zNgpeIQ5b9rjScdcTwnZFyBVue2gVtU4Wcs+VQRHejVs1D2vQKJP3UFBsa18Yn
oIkq4BHVqVrQ3BPKutfvHZQmzAz/T7A1xtLdJzdSpx7ISHeiF3E40ChTXFvInxs5cs3agMLt4Y7l
pcZ7N4k+M3ugApnomdzk0ZQHyRhxw0QSfrO7tiQym7Knhct6z4B17ikZc2FB6TSOEgOZsJtCOlIE
LEiJbAxgc/9vmyC7YSqabzGzkiBjcuBSjn+oiMPwgK/Qm+40nAzygoUo29EjET7D1RBM+jCSKsD7
axNZu83BSAetNFuKINy1gsVNaYAWRvcf2M3kkWYsO/lSs8vPbeKewPP/2hkJf1Jr9h+sQ7JdzoeV
b63FlX5qcyxGyMzvLihTKkGnqNqMmmTU7TFyIyuNVo2mIMzDJMt6P3mi+4k51P+/O3G/cAVaVKaD
i+QVMvgLsZbiuGhNm6DWeiyt2M9Q+Mh8U2d+y77xKSRb9Bu20E+zJpRQ8ArrL7KHFkEGSfzCW8fT
NjZPDhmVrjk6pOpl0E7OF6BS2PLVbFIvBETmYFKoxy8qZmxj10Acrp51bQGmCltSgj/+By6lFte0
Ji6xBfnTnhfacZ7HHhAECbP47CVT8y9u2+4eemVGCLdpPxPeSifys2oXUc36TOFHevSI8V5YofZ7
TTIPJYWN9XK2tNJ3jT455HrbFr5n1e1daHJ504pInudMs12seHgFMTcU+PGQUiRfSacHkOHjXT/Z
yck0CtPXpqm/4wPVjx5K9EfWpIZPfC5D2S47+yFPtR4rJ5OZvNWm1nwkLCp5aSGh1KE1EyBZ6uQw
Ybb87KJo/pFGvtwat88e53qxeSfQZOE2ungUnaQZWhXlu0WB6q4Prf8gWnU0UQAx7YpO+9ZG6m4m
UyUHB3rYatMvP7vJQL9fWynCIpZIV3b8k2H8YBNQGmdJheNmVGZC+p6MGYSOyAFiBrDiFsY4pjaA
IuUxUtIE4FOmTytya6NiiqTkyC87FTVADYJVHbOmkbs3EtP9CwHl9lpyx6PBMwvqEePuYB4AwZj7
Ba8DopE1X+mcVN9Ll2rQIhbU/tRThCxwmJZlxyiFyBgRLZ/c8qhzmJHw98LYvA41ligd8R/jZi7f
FLcmbwNA7Z0YBPlpjXzJZxjW6oGE8vi0xFF/LDnaSvKv1IRYkhy5CT0DTy8gB5Yuo+vTyLAEQyHz
feKF4yvYlP5MzXVxF2vjCPANC5Mry102iaCj0NQ64d01G3cHpGZ4XSm5gLtdkE+mVIabNwFrlfYB
Jaf2F4PUOAXl0NMOiANZnCUObxEYGut2iAaM0i2LvP1Qw0XmzLY+kGpTIs+JGoGAujM1E5bhXuZx
ckBnTImN+t4lwy/IDGFgDZMxnztePL+tElw83iSpvFhTI4GFS+q9XPn2TwjOQvoA4YwTfjN2QMjQ
hU3Rn23rnp8wIr2wa0R56guH7V+SUs/2Q0xxfEIBj0QQV2NTb0fcJ9PZjDtcvJTURekN541BZxL3
m19TCt3cFjmLlCsu/64CNRynnyiReJ6oH42XDQEfLMwim+xiW9R8GAhuMr+ppCVkMaeFSUwtGyEg
Ioxjuuc5xolMqRDOZI/LYb9M2lXlK1AGXywGs5aTjeYlJ3vOPGttxBZJwW4mU2lMC0+Mj6Hw2uhp
xI10h5qEQSLONMLPEFl8WIEM/Y5plocaawcTSl66Hf480bLe8wAjHQtNrMRMx1v+EVUgKeQu/Xhq
1SKWE/TK+gX0Mgi4lmU1uIRqncRSR4TuDawrm19yU5yWVgxdCCxZpvFt2yOJSY/bFdpXSXrxbBBt
5WFI+oLSIjfq84MCAwbwfgIDRuazBvQGk13fj7IjkpKW2ceISZWxkJic3OBCpgVOVbV3XpKWbyXR
jQUsH6TfLew9A+mM7T2eWa7ATuGx81RWDNuj0aBZ+NPs6v+yTqP8hHSUfk6AAHDXrGpwlPxLkq3p
kllAxCts+zSOg+M8kM2pee5rQXWyrjnaeRaqCH1DirLYtcBQ6nMhPOdACZveHMcsh3vnTIn4Xnmm
TL+qrf5Me3SCQlJ+sUnZL7yweu0WymfgJAQNpWnjORG69aergatLHrv1FeyD9Ugri/Me8TLnCosO
+tKFXJJ8gdmYIl/wZHu7qMDXeJyusDq1T/Cm+hEirUJoNYrKDTBdCtd3ChaqO2QvHBk0G+3HJh+f
DfTWX63PXikGBtgSeWippNfJMFiwUtT8DUz4hOkWF3aYGTO22mZ6hq3inrnSMHhEXM3fsctT2UAh
KqoaYPkwU74HfnOTG+Y7N0cEBlVoeyZt7y1pp7/ZTJOAthQue3JAW7cK79BgrGeUINiA+t3HT/gu
KFvFgRD/Mwd8HTwMoKrlz8zr+h2M08kmOLqZKNeuzPFGh8O2tMmEg4O7EYu8u2tA0WOIJGn7Ljsb
7+I0trSYQ8L1C3xWOzFIgnpQDilYjIwABxWxVlmnB6Prciwh7rA3qEEERCmbB1Iszq3ukeC3IT1c
wArmMSBZ8oHBcbyiW+vnNKqdo2674sPq+/AEGY9OK1fzqs+lbrxrplavVGi95ANW9kH3kv9mLvZ7
nVQ1SVrgIhUGm9xjIW2pjZG5F3cypquAMbjNK13CCiWzhqchfmlYmNkbq8cfCvXwjrws3hAE3St6
XfUbhULd3GodUsIroCGQlTg43LOTi/qRCcBt11FqOfSrNz9jKp0M4T7F8F4BQ0FKKISDdaWtC4L0
iwWfIgdvBRb6vXDbP4+9egDKJvyaASf9C2nf5masrJsNxjDIwnramK52YBuG7F24HNg6cZzLIAUh
M9lx8CRl9Rpp9tPAiHkU0FSClmbIBzAOGetUXlHsuQ5RRo6k80ItKI243qQI1u1uAiN/LZVdnLnM
osG5d3aECd6KRp7hAofEX2M9Zi4cn8WSz9bGbSEW5yPVpSVvHB9FmZ0DTr09BhOui+yu0DsGHImz
/dmSg9j0g/nmslvyWesUGwLrj07thQ/aZFxTYnKbgZR1ABqJj6rL+928OCqYJ6/eoQSX/qJBDh3s
rv4B2tcH2Fn7oLOs93gmAEkN+5Y5HpQkwGImWBYLnu64F7yl8mQr7MetoDSrDfHbqZacs6G8lzyC
EkdxMAwY+bMQeATjqErz7GCkPpZxLN9ZiZ/tBaO4aJOETmQbTXUQn/Os/jOa7NpBPegaZZhIqHpz
NsMi3ZuOPOJWtXbStSs0nTA+YE3O/aiNURErew6qvjVuSP7u2U7mMxg9tOZwfAGhYzELLb6KrfmM
z/IrFoND0KYFh41bOcDz9A32kQVbRIMkNk4AEdR6rfbCiCjoYkTjbdDRUnJK3nlL6Cf6N3D1TLWz
aydLkKozZ6vZOHHZfAo8x8HYVPCAmxHX8JliTkdulcPZwJMBhlWIzeRi4WXBY++hIBlPzeptYHxl
nJ1zy+8UqIlxJePxesJF3VbyocH7iR9dxDudBlxkNZrJmVZ3gtwzbnijPxAPw5o2CrWJVf6vMPn5
9O6i3VumwJOrt90BfMu4bd2kuoRm/+qxe3yOWhOpKcXiqGga7UJzXzvm9CN0m+uE5V4cFDDuYECC
gFq0AZQ1MFrE8w5wjrKHDk7Mvu61HwWueEORVo9JmKyFK2VHNwavooOTtM4PhYK4RLJ8rCifJ+iq
K/ZPuSfUAwayKxFlmsVtnS2OO5eVb1pzeMwdjdsuk3NyissBeQMkwH50dMEKgxBDAfYfVmTa0FhL
N4FFspay7FRQcKjJT3LcfY8xLbchaDhi4DKOHXMDzasnMiqShwbGUABKqtk1Xp28xkL7Ac8+jCc3
0YBlkof+w26sA5CBVL3H81/hm06o9dbKyQ6WlrpahNNxOjJXcw5W5nCGX6MdUmeob7SvpJ9c6PFH
AfHns0RvS+q5ulH+4FwMUwXe/GtViYVG1JKIXZFioCcW0oYVwUQpDXlUHrpFqg/Zzc1Ne+O5hnbn
uMG4Mn43GG/S/YRA+GmZvfxPDS7eGRHN81alUWccWf9yrU8+h84KHyWn0hldMcBM4F5JOVxs06Fd
NS2taNixM3gvFUZ8TliAVD3XhISWn2LKsWFXA6FRfvssyf5LOgdHuddkO/6Dd9LjpZ7PYimj90Sj
qdoNDWeLQOfSBCS/Z3P+14xKPTUxxeUW+BEkg/xHd0N8H/FycekseGxqvF56VFyaomnZihoZ5uVM
9wsKerYLzo98Y9tuHczj4L6yFibNkQ9cKQc6S/ap0XIqNY53cdcl+5CgPtKnBIYjinRxrqeWA7C2
ixf2K7TM8lhPll5B6oizV65XvJDYuBFe4/VvVcgBqc2OCdCoLJxHdviP0To2AoTLr9kyNCez7I0A
U371TBl3SLU1RUw7Q6euXUZEKgvGtS/8VPSTD/1rq2GKK0pX0uZXQUiqHWYpnS1z4618EbbP90mo
kz5M724TBV6PxaokXLNM5gRpvazZQhvFf5E51zVtHhqMFYeREBX72iep85YtVLVMc/qo25Ijq2nt
UzmGQd5mP52WA7WB6+8BD5QzXya5MoJN0X+dtgxnEj2Qlkbe15Bc1IPleSYyfdLu57hf/4YuepRG
vB5+0rQvmht1+0gk3QtH6ezrYwX6wyr6/MORUv7qk0h/8ZfBUImTyqeVrvoLnfCWJIRh/GHoPzpz
eVQyRVyY2GJte6oA4kV2d2nU+6GHVOK0PxFe5C2rqpTA1KQfRrtUF5Zja2X0inDJWNeMsfJtrIxb
jpAfJrgTENLpWC28aCyC2EejncmMTH2UbLqW2rVB1YWPBFvu7UF3fa0b1n1H/coW6Fm2WUgiJOrO
mV5mr93CHmZwFJWdqKSKzWGVvVYm71VHiwi3wvo9DK63B8D+D617AV7d+TmUsXOS4a9MwHkfeUys
a6XF+2km/TWaZZjuOkTwXVsaMKyTYdRYA7PXsOvXFi/Ohr05IBXB0DvpBVhOm6aezFrb0/PFfiBT
N+pcm+FAh92nV6sD4I2C7UpRAZfxbllKHMsJcWAQ5qGJy5mTI1156ZnxK9pPmCYuqvzAyoMNe3jR
KCeT8ERqUkdYFFDRF2gm+8ipXAbvslN0s8EU1WDs7YcRu2E5Zge9a0TQOFbxpEgI+lWyaoVpQedT
lzMMF/IxstKDUKR9yJF03/j3m71paXNAvx/Dt+FA5xuG+qqW+O7Co2EkgeFcQHCuVxncEHb1Qyo5
+e2y7pkHSNDTmU8vpYXhnS2r/cs1nU4GkyD1Pavz9mqQPqRXFOnYcIev1rYJu2yUSO7xaOCill60
qpsMURmITXjaCDUyqS9erx7xED7VAtPzTE/hBkrJj6fK6gx4pvL7OWZaVGvPeMbi+NxqdXPsZeLt
pohCYqdkbkuin7loORytyQowarzEonys65ajFGl0ArsROYeRceg+sM0kJzThQmYPlY+Ju++Uoz3H
RHMQb9lTGxh012dfvJkrkC71GHOwaOYHzY6fFtY7OHGyahfhnX7Swv6WZ3B1GSp0H61G92u3Sf/T
8RHwmuHB7W0v208IWD5vkBZGExYln2JLm855bXhKhkFR7ENqY4PpN41wEq01fYlMPmqbzAqlXWuN
d3OOZlaZBP8Dxd9Z15YTECjhphcB3uUCDG571yZWeWjTGGZTCFVGun9hF18svNSwTtnPZO431wF5
XOCN7I3RtK8Or/a9lpL5nfhdlCGHI8wS4ePZ5UqLWNqPQR2644trR9Uusd30hbaDU8M252o6jfmP
XA2ruiENP0zCuStcD+pbPbg+O7W3yNUHcrVcilyyN/OEW6daUNS9cR5Zf+EG3unr0LHTQqZWoviU
Z0dedAI6/OBp1ojKDv0lMylHOC0koa85xPyTswBL5JdbO19e4XT3VjMfavgFrLiQ5o84/vEnxl6f
nGMXBr/BwLHB054+Lhl7k2GgRyDl6XgN2yLZTrXoPhZWdMgfVG7DoUlOyRBF8ljYuFQr9BBmeTQx
gNGg+aD1cN008tjck6zKdzxr1R60QUuiBZKfRbkcQGYHszJzJx1JYEf5UKZJe4Raxydj59oHUyj4
e6JjW2ySDysnkk2sUZxqPJGkS2aOxrPhTMWzNUX9q2rs5qHKIj3o4mV8EfD/0e+Qi06dRKewi/mc
Kyp0KqNgNqQR+A9stcc4Oa6ZKocqpx22QJBXRZQMeUCzUv3Q1J0ZDJ34zrzyZLv9+Ku4w50JAAre
vYRfJrZdZvcX80Hn+6ywJL7CpoEEkKRL2O/pcxjZrobhDfv2cI5UJNN7jlhjBaONGnSUouO1X3Nl
JuCJCrGJ664TrGYq560hPeFbFETfnARBWlt6nN4YHkuLMyDrnhzH/RVDEqNVteY+h6DlT3LGk5wZ
ng2JWU6+xdUrWBgk9pXLc1MMDsykiRBRRNsP/vVm3dfpE/gbUrcY1q1s+U/1SfM9F85/c9nJfa7a
zGf/HWf4CAueZdS2wwIs5im1C+3LrauQ0qg1sY59mIipa9DAC9+44WKaDxtwsv9B6yVfaXDarDy1
bUbn5p6LU79teupj+OPhX8TrvZ67fHXqqqgmTU+U3IpoZcNC3RvbxUuPdplglmtahSV2bi68MqEP
4BbHiq0P83s3GBVIIVJUvCwptsxfBpNV5ckZxxTbRlvyM4VnhVmxj9kJIjDQCJPwiQQYdqSzhxXQ
HfMSi9BWYiDb41xrWWsmRftGDwzRXigyln0qYB1U44ODPYudrzaoeJ3HME4oIq9VghFPHy4L9mVQ
K9Kx/aUIP5m2l7tFjlrfEEs3DkhU6jgAVHghtOyAE8EU+NY4CjI/VsTirqtx3Gexh+Wy5x/X9S76
gzg5+B7llydC8F8kN8rDgoF9NdPRAVusTezaDD80gJnSlL7pVNad6b0/ZxOsMcxXCHieEtFjKFvp
Jx6/S6zuGDTqEa3WSD9ohulOsWKBzwW3BVTqsA4jVj+cdAijLNPRIVn8s15gUx5jQ6SAj34MVtg/
ZMjIypqxa2yAS1GQRVujS4oFcQ3FZIPmkO1ZPJipnwuMG5j5Y/FqZOotnUtkyHmGakPQ38S0Zzd/
XVwA9gRLiupu+KMzP2Y0626GGJsRz89uKgf3Aa+NvLY4dcEWg2VsLBa/s02LEufBf4k5iCAs5pgN
2PgWGSbwVshysGO4wx2bZRmwgNRZiCqnnPFEG/2ySRaVr3wfIc6DHjvXjkH4QDTEpI0HFimAespz
GpBfmNfG0yQSclosg/ycKvbFrBZUhIPesAUovTg+9G5D2jqB6W3lnbdr0WGwmfLm/WK6wswe9tZr
GBvvfKqrAo43dxNp6WUJneW9tCAWVt2Ipa01KNBckvImMl35rprxU6fNneZRlvYhIOe140L8Regf
0P/WdQ76niAYD3uC/5N1wYBozkkFxhMKi8Pbl1/P3O7cFgtPrVdMSikNZXS8efTxNf+j7Ex2JEey
LPsriVw30RQhhUI2unqh82ST2ui2IdzNzTmTwnn4+j66y8gqRKE2EYmMCFczVSop7757zy3P9I70
1FCGPoulNtumt5NoCJ+QMozJR2nBZr8hGbuqnJRTZDDSEwUb/MGk+s+8+N8dQX4CNbBIOouWKxxK
OW7LzsUEulDIvu2UlsxOCu8nRELom0la7aRf3pwzS8kfuKhXMmgUt3vaS37wIHki5EmjgiDEDp6c
Az81Xgt7DPqmw+sMBYTEwtxN9zx/66eJZOZ8JHLuEKXibzMeg5m7BhpgR0mM+5hKcepwvh4QVYtD
mnaUgkhq+djgBRv2AxVrToFVV0bpecKecfWDaRNDEt5r22H9ndu/lsjaD3VDb2UOV7Eec/StWAZP
80iTgp6oGclnc/QN7VOYwKyPKK0cII+NHfJt8hZYgbX4LNs+Njv6RAGFjLBBS091ew6hzalYsHpR
hmke/GaWhyYZbxQH6uECORAjcAJ2PGl6ZjsVPKaBdR0dWW1cuLf4Yy003HyUE5U/NTb3ZmwBxnR0
aPo3wOr8aWhaA7JPZf25K+Cr3CIR/mflDGreTum8FGcbyvmzRqqtTpgF0CuGpj0ORTWCL2388H7o
+No+sNCt8u1UZZAe4rnox53yFmKxG/Z+ZUvsppDnqbndvOuhfp6y6ZpKW21kPfwiVDSZ9TzgtkQf
4uRnFpofwZwTim0iKDt4pCKMbAr0wGZiMjwUScAHONnq99QF5hSi02FrRPpr/PzVskgeRjM6uo0d
LAaWvmoIvEdEcic22tMUoU3mmHsyO8NuYefQiELiwKg1jcjP/kKjq5rz8ZK5OZw3oaN6nRu/4Gmb
jrZcY1agfnse5Ru39eqbU8Dybhgup22z6OkZrXV4dhd44ykx7INAkTzllv12Y2JvKZRot5Etgxfs
zx1Rn3jEHO50LStK25w8u/aPHCZAXmST3mI3R7CT1LI8QlSYczLJdUoeOgoviqdS9mA5gxjP7IDn
EywVD+uWb7oDNosxYNWBgSllTj3oYQzvhFjgSHc6+5iL3PtpqA+6ukvuvNHlylagLgZ/JYFB8y0a
KAtas6yKyIiENF8XSAIBgAPwksZtXlP+4Pc6r8yuH9wtagX9iAtB3R0/ouRYNihC0NzFw+Xk6TC5
JuDX7kYfbBmaGOwsoJDptEvmicBKMapsPeuh/e1XbOVbXSM/cafa+R5DdsW1axXJHG/BTYB6r8mj
HYDW1VyDjHg01eJopkg2TTbgorBCJ/68sYmJHJIi0PfVkv2AJx5tF+LERON0fYq95r5ol5cKOJUc
WBmBYaKQxlqa7y5CPQx0hRfbG+F7e65mv1jk1srzihokRKz622u9hGWSfxVYQbZB3df4sJJgIcRq
Zbu+Cd2DDdEZz2ZevS9euneT4tGLkz+Zx02AAD5p7C4lnMAagueXGetbEYbSlIInVrqOYihJaQ9o
N4IAui1bBDQCfm3xNnRexq4M4DY6LDfYBi/TzmLsP9qDk90tA2n7FvUZ5YZFkQmDQ4uF7JAxJWgS
bvNzT7/7I0XJFRfNjArc18MuCTp1Rr5hdNZFv69IM18ikELfCUwB8MFgnpCTA8aPXFYPep6DA1tp
iQOLEPoy1XrXav9bU/F9pvaHIwdM9T23HJisKuVN4Gu80xNnBBytCykwr/owbBJ8ikcXCme6Qa1V
04tD5ctXEUx5RaYlr39M2HPI78KOind5ouUTzvInahucU3vDJYTSv/eNpe7xCLLNZLFMM63IwNTH
4VPMlnJDlaXUG5z0Hd0fvRNsoT/Or3XfiV+RhwlY+uSj+rQSD6YXnG9qOM72oQwab6OaqngognTa
OCSbriAMVbCb+cflqnWcATI2JqczS07z5ihdN7thiMfnbMjl/ZKGXK5Okh5IRuYnzoJsSDxJQBxc
5W2vzuGW1RGNzqOFJ8Gr8264jlqZn10TuT84x3SnLJqtvRlEeg7irvPQOyx3D1ZLfCHix9/2LDC8
I5Lnc1ve6Sm/G93hoWKRRJQ+IDI+5kl+Xco+29HgcWtXIfS0DkbPgb5rUVdNPdWxYOLlL24JaJru
aLYKVHFU9XeSgAOSDbd1hFgeeMTl2RKWyDmrpSzBwo7i2tQTfwjfWfra8w+RtvVuZFpJ17ZNu71y
dbgbp5LiMDo7YHMEdBmy+TzGNfRP1KtqmWEZsZA+lJOIQiIdnWMdLe7mZMCqery2srYmNBgRXuq6
lP0h7fgsnhfARYA4M4/J2AUxTUUPNZkDrI0NbaM4VELNxt2FJrNX4CL3og2x7S6K+0I9QixT1JCh
ig8kQ+kJ9sRXzNbyAUAC9d6Gt+JPrJf82OejttjtcLsrbRpBtiNJuAcfF9kZPlWw4wrMH+dC/R5I
/W1DAf04VoALSRU0q5FvWzoSnp69gQ518BP5d6AIk5EZYQ3foSH9SU2EIN6JfNy3yjpIVeTE98on
h9kCJzyRBgQdKhoiE+N5AQ7GSkCwBBGeJfeOqXlTSE49A1cns0tLEOqomYBPsdjcYdkDpDGVOLy9
wZvuFvK6aEG1ChFwkfwwJaKYOn4AG6v0qkNUsT7AN+0Ey4vq2tjbNo1uPwdjFzntDMWcbMIJE+ya
RBxfOswR/fAGTAmzjVv19kXTm30K0swKnulf87Za1ABYS/ApWxqi5R9BGPjJc6NwWE1YlzYDxoKP
uIWyt8pi17mrw7mjaw3T9y4NkiXc43AvGzSgYri1DLKlz6YO/WSSbZc8MwBOzhYQJnJ2WfvFprWm
9EPFMts5TBHeJ/P42B+twYzpzrVbykfhaeFQ87hrn+Wc1E9VA54KBFeoPyHe6+IxRsB0n1vlslcC
8lDFTwMPg2obhIEpH8BrK8Y+mqN7cxoIf067QaWWuolo8aVNKG80Y5I6z+w1ibY4duS3K0gotA6u
mUOiXRISWEamoToaYUxSCW2W/EJO1KG+urR8zviTmocRMYNKXzZVCBjHwtUZigeuSOy91QBFK6GF
2TfuQCQ7ZwZbabNMzXn2pMifJ9At1r5L9GiHKzHUFXoILi2asZafTUEf3dkFXvSTiKrc5aWKlgd8
l2mzbcI2ml85qhHgR2dPyi/fbdUTh75C73PXD4k29ghIbaHaeyu3M0G3ezZ6H+SaK/PgGKGWPesA
3C2rRaANrucY1opZITb1sA4zYJ+hFRIGS6TLE6+i98usrcnNJ75+HVI145bN2QvDbkCfeeUciSqq
n66bUmSOjU1teETQ9Bqmor9PWCTmlwhALU4ajGHHJW0K915UAHjvaEcorwx/mTowAI3cdrOJ3HAo
AIuu4piffZX5cKsgx/TQHkceFzNyAk/LIChyvq2upFig15URG+46yQfHQ4cSRdsUr3OT9fU7SDud
8glijwdLMOybMGXxXlM3G55oDbPFsYi7aLqwaJ8VDb+MW2tw+vF7VTSV3oxhT4Rl4I2/FIlyxxOe
s7KFHef4ByxgrXwj3kuLqUtZ6N7jbPyV0snxxjKkVl/J5CaXUXWcUBU71C3wluwEw6Z7yEdRHuxb
mKSy6Z9aWQaJHUHDu1n7geS8oahlVE+WOgo/K06s45OH+5h7GH3STmG5lLdUbXkbd4ueDJPXhsn4
ZyLwXG1KFet6hwFn6n7l1hBEv1J6zceTLUeZXfJO98fBQzGlO6jJb1n0scGTbEXhyeA4sq9Ys6cr
gUTwf0070IjtFQsYe6pvYqafe8xLEvtbwu1ichLsX4ty++RSkoFL7+1C0tgYzTI9OVjGDXSa2GVL
xqw85AiItDYcSjvF6CvqKMMl40TXaAjoIlB5Q96+L3J6Ibt0vliYuDsWzip5t5YSpd0t6UN+qJ3Q
wgDrANHy6PfWd+m0+O99j3d4ZU3UxIdI8G+1MWpTTqF99StTHlXidT8jGXgavolUAnMlubBzsMCV
TRKItlDv5qHs6XBF8UAvTqtkjyhGId84RHa8lw4BB27sxA2449Dl0jUhnm38zNWn40W9w0khHQj9
Tezqjyayxy8qofqPJUPRjIm85f20hRWOHtpEcG9utgsRmmPY1hJLV94uOMLt2q5OKVgOkKpZ1CO2
Ue1STKxdoEiDDCIq7yxy+SV61Y1v9E1E7S6dqvRm84gTWjvqKfHTfTPa7l3DKL5cHYENLoNwpMsV
uRtF7p8mHsqMBlM/xjPtC/jIqOlbid6i66csEYG2A7taNFi0/e7cWl3vImhG2r+34fCHgCUS+aNi
mIGtCM9O7GO6tE41mvaEx1Rar0DVYBFQz9H7EF5vBOV43QjW1YxxrQQbe/IzTPo1ElJKhXaeRtgK
7LC61VmLEg6eAyUYmwKP7qlr6peshq+gbgbfN9M3TvBnIBzcP5A3rSDIq4Gwi8VyEyvMvZhbGzmz
snWuTj7trbsqxDW5bnroVZdk7OVAi4JTxkfjc0I49Oz5tzgWu1enSQCjmahieL0ZbY7ahdiAYxfA
D9VV+ovjf7ul7Q1TUQRO8zGQrC7PRmDdu3bezWHYzZWERNqw2sTbR/fPfS9yn8x1QgKcfizKpWgN
mArpVKTvhgD3cl7Wx0HcjIH2zUmzS00Q/6ETQ/j3yJVecY/d0sUFGgi/JgwsUN6RIlOlCXOlI48e
Hdud2DnsPPWDE0QxmxXWFRtnga664ZCazZep4wH7aFcNqhdGo/qsi7F6I98xcVQqrfY9t2W9zZLC
iA/ObcUx4XTC5llFHtAXzNrtqyFaHrN4cbyN3bCR3MsohMLlxf4xLZrwtwbOj4bemzNg7PBETfN4
0YkoIOXwE7h0GLdOg72zI/aRst+DDaqwE7QMYiy7+BtQPCfO4QXoAXs8o2O8w0zfThs3VoAB8VC5
2McclwUsacV4GwmCwueyCOJbx0XXL/7ZcyUMrrEnu9JxLRB+q1Sf71voAyyJSm2/+uUN1QwEC2lR
LkmxzdhSFuugngHkk7hkjsu5q6zTodY5/XSNs445O78lvQ4e+DXZ6+Hc7W820zl+0Cy35Er2Thfv
OXi3mIip2VAPDT7do+WzmCVoPuE5BHKK1y2qlc3KwpnfHOF6bzIexFPWZ6zNx1sHwZ3fOE13Z9Nu
Ut51SDDhV8GGjzuH1NxP4dFRZXVgxERxRGuilynSSW4lm4AYZZTzmOD6PVhj4vDIwZTyEk2Fvmjd
jVa6oq7Gyu9mm5kHOlUMCn7ivm9WbWHpD06mwnqybdakHzZE0T1Wp/ytJ1A3fmHKhXzG89yJP3TH
8WSPj92M1zKdYwpfJo2Xx5vNvGkM9R/03GqXjI6unhzQtDPJambXjUdnDh9bRbzivBTpgP/rRml9
760m3TIUmyvXRDhcSOrJF9pG6By3GRqOCdtVzU5bRR/Eprp5g0Mu4KvFRx6eQziSJDlNvQUD0lOF
NFp67bRT6bJlkir27tXAgHQCw1ioZQVOZcYPVUfJDSDhkP1/RdiIsGs76PFzGBCAtePityd8/liJ
CXLLPmt08HxxhD6EswyOwO47Vvx8Tbb23NfR2ZmYp9cZPvviIa092A9IWZx987H2wB12kjWetDM4
H5X2WguHl1KaTJ0vyeDqFk8u9MvA29Lc4E2fAXjSe0vw6ckNyvH41ped5ZQbuq7aD+jYtITXhoOI
Q6aiPUddrU8IBHG6xglxEws8lwvOTd2GRKKAOemvhO/K5KhcTwTHMk10tpYWT4wVGix2xFh745Z4
13JBAl4+olbYzb6faw/ppZmp/+kXyqvIpo1rzHvupQSYB+dPxWW6yWgKXQjwhq31htszPPq60dwM
wVY510qW9fSUkPes0nUOnYicWFZHvtqJTpjmqYjnkdUFJFRCBAoLKhdBPYAhcYYjeuxwwZAlKUme
YYtYSl00/Jdgg1VZQahIq1Z81sDkvU3fcGpep7BJZuwqIglyEFS6HE8iuO2oqlgqU28q6CIBY7Qe
1dxv0pFrku0XTdM5vdt8HZi/doQCo0009epXSur+zucqPVDFrTuq/JZqurqWjR5cjyHo844ECgjh
PHWJ1zcI8p4TTM1GzXDl8qbGU4urevzFkiiOv3xDw/AdKemc4KmkD3AnETJDXJhpm3VPsduzTHc6
v8z3sH+EuqKRw6sftVPu4zq00ATqsCAaR2mdGQjLHzybdOk2rdLqjIEg3w61rQ/RhO10U1ToT/2k
YE7pMtY35mTE27w0d1QPc5aO1Ni2W4x1zg4pfcRzxSawhouT9sVLN/lZdslsf6wwuC/27yCuxW+E
Goi+leUEgv8c+OBnzRdGbZYGkE00dQDCV4lXsFrucveVJKe7ITLRgxMrrbNN4JlDHdpgZW1M7osS
JlyeQwIJQS7g45Fl+HOZ2nE7QOnoXXBk0QK5systeaoj177lFNlv98TRXr3cMt5Pu42bOwzhC9Al
U+2xJ9B3whopdfD9zP0OytjEsr/q0W2gBbox70cq+y2IwYapxrTdTtVY1FEt/fHKCS6tXmG34Trg
KTtosoMdpxqjZp4C9eB7/rp08W7O1YSvHMZ/tK7oy8TDbKw5e6IqevH3Q89R7dh2bqgOfhUJ85Lf
kkVI7yBkfk7DPMEELCFNpTfntDGnBUQZcXBty56ZYImSJ1zhjfsEQGskD+YOPsN4EFuwaqiwNuN4
gqsYN/TxlRx7XmDHMUdtpHcDYVaBpbbKS3p2rQtPx5axxqTxo99RO7jqB7yEGRbrrCI3Z7OCohyE
Esp2a/TYfbv5bQ+eIs+cGu3DuWEkpehKdvVrlUTBPlHCqXeRFLGPkUu5L8XUBs9dn3Uvogni7wmo
gv2pgDPc4O6++I3tcMRlnqnhkUN7DJIknjAkZKoeeZDH4H0a/pQ2qBBOrS6KX6x+tn4gEs3XIErd
kGoJH74t2D7IX5cQntxTyLD+XdsBYhH3Au8FHDb9R3k29vNDDgr9zgQdvzzQBIeOVXcooq1ralfS
flpD7e69uGq2hSAYunZFPp+tlPUivaNieJniJv4Z4MASOzzucfHoG5tASRiQytqiHXNXsyfOERHu
4xfwlJY6za7fT5x7csDccK1UVYL6zqhEYfPBrs7ug+COrIsxVLnW1AQVHlLZucCCm1OmSrEmqZPY
Fduepo6zNCygAbjRqs0uj+feFjtgOD0SCgo+SILkr6ykx2HbsL0+6sKD6g8Q6LpIVi8nRlKvOEVs
Pn/FdjO8+fbg35FosGYkDH+m/VoCCQ0iMXaf9FjWozkvNZpQhYmKZ9V9MrD5ox/YMsMPam0wqGDi
WViZgRkMiVwGNuYxMLcLAhm3dQjnPoYYt7Lq80RfbrVmMc8qKO7bkb0g1VQU+Crfa6AN48+b7gcR
DA9D3el7mVTFswfLMHywpoxGWhkOEz3JRneB2JTCtJz7QhNUWwn1MgauXyeHpDfqLXZppzuypNft
S8vphdB5LmOxCWiN0YzSBnruihzkCGLGAs4vKBM8hI2b/FKxqF+V2wC4SQf7K0/z4IQNpv7TJXZ3
SRPfPZs8ivK9DAYqkQLCEch1Y5H8Lub2hm11lmigYsfy7nXIcuu+jcM4YDbkSHyeld3IC57ntj44
A78xji3IRkFcEtKqJj+poSFLz/l0h846ErJvxzcyaYGN7M5ACsS9IXX8Xfk8/B8Kt0DrZSuxVMFv
5bZuepePfYrCJMF7UR3AIwWjXehMPF8Ez/5NSWGwWAWAxw7DsCTDHWMHbmry8YwIU5qCMKS61CxU
BS+cNI+el+KJHWcT0Gw+D9G1IWjWb/tZZKDEl9hxHjC7WD2WVI78p4mSDF5jTgnLhI4/3g88Hp6k
XuYHCoM980jDUP6jLCMk1TGIPIgPiUkIoN0+OwC1OJVKksyblviLdXUlwIvyICKqQkC7z01gniw3
AINspQpw3mrgniOrWxFwCn5exQFIDx2qCleqHpkSVixORwt6h1ETbC9+3lMI6ZTCBmX6Yni32AjG
zlp1hngYclQyRQe0ZnDR0llum1+XWtOLXXP3wcKIIIeMNMdvEVA5Q7q8WpoNe3Uy4Egpk351KUGD
CI51JL24Qau7BF4g0Bmz4pEVNBfFyundC8H/f3YwInKUkipiyC9milFTmA5gIya3IuMMAJ7JUqmM
fpCOOKZ4L4qmA9syD3Fk3zFGdlj3ctKaLNGdys3ISBAcwSrnu4uFGk8ylr0V2tCR8+7Em9dW3qEQ
JUmNqJksKvB8dXQ8nbXgQziVQIMFfOI932LH5htUbrGPRmX2Ts3I/a3V7SLpqeQ46kCymRxMUnxN
qSNThnuxbAbKzfWG5m6uxrGvEVrjnsK1X8tIgvWQV4wf94mlTfUgpdXXuwZrWLQWQ+nmR6udbI/4
tVuquyzKMEzSv0fwhJaew8T1DxbTGT3728WSn+9JsnHbTBntz94YQdFNsrx+AFvNozzMzHRXsTGw
g1XTRbX3khO4dJ9JLxR5tML8ZG2xtmEjNJCsMPwF4zubQFgMSWBjk0cxivByGEve5Ry9XwVnkOJp
Scvk2UOxZXZDN/6imoOjne9GzZNom7Ta0K3gn0u+1z+IOy4wk8nvbhnIEIvYZYopWylGjwmSelV4
56SK+AdQ7mEL0rrgA+psrcbcs15LYJ/Gi1N7b57Q8wE0gUtatqSWEDHPWfU6hfBbZvWxdUxmPbTM
QFg4hKOmh4r7KRtRVgrFsplaHXm4XgLnJQEFiCMqCcr8lLA7XwcYk3uzGYtUNne4aZPiRxnjnv10
PW/oqS3E9L72wrYb11liW+FjbBEQYrPuckIgD1tJ76MC6aGtVQR/TL4TAmJJhqkryI6Yj8ydnFyg
Nuwa1M+ATriQSBJdx9T6cDfy9taCeFEw5SDe31kizMLvoEK3glXGTRms7qfhE/UOfK2ajuaCwhb1
ndPSffw2KATwXdpLIwhh2lpvWUeRnIu6cdmSQqBtWLOHAvfSuYu++DPkA/AUi74raVXRrIFmpI9g
m6PnsL8BbPmC3hXjX2MPyiHEJ5JPEsphiKoIQeisP6U+lqEjN7TFu1LgXUfAUayw5cxs2CPmFPU5
D/nilGsTCiyNHBjj0n9tUamY1E2hp9/I59hYmTxnXAvIjSZDhqQEaxq+nYDfcC3cBI0imPr2Jcvj
0l0XqEEfM/di1qGWFxecwObppeVw/Zgvg8U3K67f4ei4h9qIfrnUamAsTcC97jywC9GrK+wJMWMR
mfebGcMlvMZ6Sz7nce2/L1RERNFOygWIx8TdH+yHFhlcLDdMX8qqisKHnoz+jsoMgOlttjz3Avre
rZV5iPpXd8pFvA2GGXYqJWV12T3x2EkxPBdFWb3LOuLrSQom/sEtxv9o51EjuOQL5bM0j7uPwlKB
TRihHgYUtXzBMFG47tPMfGAfO6oxPiu/95N3DEYQzCbVZHRG+6FzHapQkhOqM0aieHQ/JNX0J3LI
ZGo5r6ropYPX5T9RR8q0xTcn+DkP07APHEFIeTLFuRE3yz0iaf7OAXY+IP+SovQdr9tSzwwqEbB/
BwkM28B8V6i5eScokUzPmZ+Pc7OqBsm/eVNIER052n517LJvzn2PnisYNZCTekOwriwavV2YmAm8
RMyC66ULnOQ7BDh5mWa6GU8iDSp2dVnnmb3sFw6gUPnMPk76lKVMU8N3kRxaidGy9aK5d/LcdTm2
/j2F0By5SYCw2c2qwv/Bytk89a4cIGxQTdYOW95+y76UgR6bHwK+j/U6EhK31guJr7XhJu0ehRYN
/K9KWwN9DM4Q/9acT/NjM8CLkPRh6Ati9tAcHALKwwbIXIE3Kmgz8+AH/kgajknLUn/QnxTBbgvS
grnmeKarrdCaPCJYTAjZxItH1qvKyqNHx4LuZicTXQ9ba2lr/xqlDZFSzjDhmhUn4A/QXWCrEjJz
1pafT5s7M9oV/mOfOzN9CtAJq5CxfhMuyv9aWClRzsy34DUCu4HPIoO7TJ7CoiqTU6HM1+1SjMGG
mUg6v4KSAO8adjJbYrg/9sxhGG8+uyYIBsCFSAIiF7Aie3Y6i5qKmi0o3EePNeUoi60C09WzU9LM
AcC48JzI+Mao1XZHFAVlN9qNDiHtAYCps3bYxr3gkbezXcrp5LYht2f/ZwlwFqxVLOtyx1I6JMBK
+etpGqvyteiahoVH2s8RzsobtpPpFkffLuaASsK3B6oCUi/KP3vuYNODnwUyO4u0T7p2Z89GW+8G
7Jb+YfoALmMX8dw5Qd3CnVcL/jciHvLpC4SDnIMxh+cHOfV2tqxcBxvXt217Ke8bN5YAIDFctoXm
y7rzAbHwEX8YANjLO2kBL4KkkxZx/1zRE/jM7naKqFDwoz8Atvvsqa59F7w3ToV9bvEecirW+J2o
71TBJw1Pgg4CJ5l/zh2NxnEesWUlFuqs/DnCg63tiBGCBcWNmxRF6Z3po+o7D/0AAUAo/krcwNt5
/oDWdFt/zyfs3ap5b5Ip/GaF51c/Rx4U1ETi6+Z4ZIVN81KCZoAcjwZ4DVWNNJABCOL5If3lZ2bF
hlAcBzuCfbSQ01ljuOmoHlvqnTfZ4yFfbHNu4jHsXjD7TM71Bglo9p3sQBZsTF/PtIn0IfcRNyYx
/0xdURE/s2KSvKadkTl1LNpq9pRVeN80EzGIpn4Xs1pK+10d+PqhdofsKHVWb2uR2r80sT6y9Djz
saPRa1NfvEXSTIUshkFr4Su5I6dg25iokmUvqpIhqOe74U+OhbzjhkgqCE4ANWy1PDUWNquNW6jx
o4yKKdhnVFXOsJvCgM4EJ0WNWINkLykf5OYBngGKfyin5aNkCYZRVJRLOhOD4Nm+Zifl3eCXnDBW
g1S+eWFB5y/HiABoxtAz+yDXuC/Wh1gNDauj2dyxjiwbIjmqdL762DOvvtULF3DPPKoF443Ff9iV
8/DolU1/wcSjDzTmWGR3MonhohxBEcyBDm6SfwniNSiH5d3pTALEyp7Gd5s8tEJhIh5qDwWXcML7
6h44LEXUEJbBMwsm3uPC8lOLG1mgiHeWlJ+TyS1SUT1HgSmo2OMWh1Wyrzhfh7BRTjhQURcjCNn5
luPWgg8jcI2zznDhlvuqZwsa4UF24aPjLzwU3qQyvvdDo37grqzSDrUhrdEFlgXjpHNwiRvwCuls
x/4TDtjkbmmLvAJs4A/W47D4IxVmdeDZD1MtOvvEvYwQIVNY89nQffOY2ZYJ37TpLXVDTsjmGIdS
7mqCGCdKded7153ZyVqJdzczWrUfg8cOdo0SJ3+jslTJK20My2ttaU5tzIJ6Xfm8rU/0ISavLVuc
NT5Yo36ze1jMibbM4Fz09OqsYZ4G7KFSioiIEtNscAa5nz3yXCCaxEjgWNtE1wHb67Qg17hrC70Q
YRkTvqLTqQaZBwTYRfml644WVLqjhUe5AyjUYEzXIuf0IDG6DCQoD1lnezrdRHw/OeoWqtfP6chk
uWn7ZWS6d2br0fizRc64uAnalwU7ebQfU5I61CgFavgUYBezl7mdsggEnd0iS6gxICZD0Ao1OYI1
Ne2sgXZNe+1QZ1BYq9417GFqny4QYPZGhvNwJQwQLfUfbTf9QGxxMDMxSmJR3YRuWeFbK+fNUMdl
Zz/Dy01p/A4tVvvtS+KAynvr/GqY7jDqWCb6HXDYTsMd+zO+YHi+J+zye7/Hb0zDWkGk955Zb6GG
w9V2EOWALABBHOgTIfqgZqbPezR9f9n0law+k0ZUwz51rZoFkqgdt9+nPMh64noTAaFyrQssnM6B
dVEc/4gHlzvWYaYtdDY7UeKPU92ff/7jf/+///s1/Z/ou3qs8pkqo3+Av3rEBNK1//FPIf75D27r
t//7+Ps//skYAqVSaYgunNoChcLFP//6eU3oeOPf/l9OFhUd6SvzM/S6ut4w+Yz73M7FuyeZJ0j7
kdMmOE8Nd2sHM9NL47O5nzL2Wgn2pL//afRffxipEbnpigjIdHrBbYP61x+G7d3sjTz3f2QCu8dG
uCb4EGRauq0cirnYU6RCHLjOYo4U/8NXJpSvlLS14zlQ+x33r68sXXZAVmyN75wVs31TzNSyeJjj
tPaiC+HILxECuPr71xTBX39dB+Cc4wsXzRwGnKbO/a8vim0KKUnj96YAZGzvfKf3AEd2ripW7GNZ
Pa1Gvjbcmk2rxKOS5E4B4asg5+nsaGQhwzZ1Q89rZR88ZNoUEavpORRQqXnzJ1oUXGdTaobnUfSh
f4oKBpvL3/8S//aROXbggBT2VeBKF6dV4P/1d5C8QYuKBvs6azFgTzLTJ/S8YdtKG1SXw6HmY5Yy
Ov79q97+1H+5ah0hbUHBCiomF4oS7u2q/pertlraLFahVz2DeqTEwpR+cRkykoXEiJdujRys2S/T
MXuMfdo5/pvLVP0Xr+642uVqlfzNln999R6vbNO2dvUcVmN3zQpHPUftzaYLH/G/eanbFf/vv6jj
K+lgzPMC171dQv/yi7bSsVgIuNVz2zFZlhg/1oSJml2fBdOu0bb/+vdv7L9/nEK6XJD4DX3FdSnt
f/s4FcCeeiL+cKV1ktxCHNzWLOgYgOWS8oDgz97I43j896/6n99QXlUh4LtCcghX9l9/SzQOflGW
b9cq44i+WizvV9yiYLM1s5av//FrcZmijPlKwD3993sM12ZtI7GFV1bnzisHRbglxNGSmxpFmu7v
X+y/eDtdxxXal8Jl0ar/7UpxCYF7SNe3YqBbnB963c/5lsYBBSTJrzGsUyuZJ2Le/v3riv983bi8
sO/xKXIfDZzbD/Yv142yMI/KIA+vuK9OxnKafNc4/5+zM2mSGsm28C+SmWaXtjGHkkwgyYSCjYwC
SvM869e/z+lNhiIsZPm6seoFXeYhH+547jlw8QbUWhDVbqCoj4a5/pnZ2jdTavRsk6ZFZ8CHsaLG
2toMPgzkcy78L5+gLHlx3d5cecQ3fqNNwkkV2qboqKqL31iFZTA0kFc8TybKJJswsynLMS9tPuQN
uo9RWlTf7m/L0uByu4WOneKesSWYkMtdCcmWZydUzGedtw0wkPmBlqIA+GgbBmcDFqmTaSt07xk/
aQ8Rkrjb+z/gxkXHXmr8Dqpbmm0sLnrSa4yJdIF4trtRP6dmQyWpTH3AuH23stTSs2MjTQkJws4C
aIMuw7j82CAe/c7JSvsZQjt3VzJXewB+T05IO/+Yx+VDSeS3Yf7V2GmaD8tGUQAOqOfsdP+br221
5WquxY9R+XLVWni5FjEXcPyj9awMrg7f7eho5zJN/2Ganki/gIq1T9Vpx4xstLLy9XHjlhwWdRxc
OttwuQPuPNSuVZrmM5APOqCKNYrdSP3p4MyJ9YGm1McUrNHB72wJDnHKh/sffn3YFu4J16hphBSg
LS6Xx0M5zAw02rMeE8lq8VCMkD6F886Imv7f+2tdvyVbCBWhOlPn2dNqu1wLiWl0NxrHf1aBMx7U
xpUJXWgdgUi321wd4+P99TT5OC8ckwBbaQiMDBPJKlRSlwtmIC56R83o8gWKVj4gbhgbp56OJ6Xh
yLfqg90O6jlD5gYSqSlA5k7MtnGeELWbPzVQTv5bALY3NgBbxffW0JWSpx/7MKqXYfzkhpb78f4v
XuyQbYNn5y0IW+WfhuYurmHfTB2EsVr+oM/5fIIvrD4VSqbtaMalz0Gorr2/6/UMVbc5Emh7XSq2
i/VUIEcIoCcV3UkXhdp8YHAdElEfnn8aFrCLO4f7H/jXer05Er4QvJLqCNi8HF6/u7CnPXiJAgBT
9UAfuX11TSU7mqaeb+1QHc+RMRv/KIOZoAM3AgcpszY5znSudyr5y97S9XHFqS8N0P9+jyBi4ELC
a+gunp+WwqfS6dApgZfJsxBNz9r4PcSlH/7nl7TgznU4So4fNY2POYAZSIZhRv1iIlDkeAZqp68r
G7TIdf7+ICBIjmFgDumqLB4krToNuGTLkQRZ2m8hhAakYKLTxOW0YvUj8pGAiCnMQmaEUuNkHKxO
Uf9LSz0Kd31m0mm8/4tu3BFNuK5rOaruyOty+YhcVRkI+scWMICdHtxYm77ALTUdqTsYf1SNgtH9
9RamWG4A/kBzbRuks67qizuZdMjfdJQ5HioYo6ENhsVpeNQTm+Z2ZYDJPzlVbY9PNZXtF9Q1+3rl
iurSKiyuKHEsXp/914jBFnF706UoxjRh8xCO6XRukaiDGFQdv7pR/USwb0KjFX6UurW/M9mrIf01
8EsV5XIb4dQTUkmQi9PXGTcCDBSkwJrzX9BDsBTYQ7zxQzv6MhlCnCIjBQmSUWEEMvvz/iYuD80h
ZebAIIM0cS+UVi8PrTHhMiRrT88lPx21G9uCvEZEH3F/YqshV/B8f72FG7EdxzZdi9FoVacZ7v61
xG9CuVCvQwEXuHJ2HLdXGfKk+DzSZ6wCZt02aTbhvFfu5cK4syTZKC7b4Ds1VbMXL9dmNoFav9N6
ZquWJ0HFG8mPCb6i1my2tlWNe7gWi5XLsfDWLOoIizxAs3VLMjkuLidqeVMG3BM9Akc4dA4zptOs
j3ZKu+RUqWU9HSD8UpTz2GhlS8MeXMM27uj8rHy8cf1DXBXKER1fajlEDYsDzlWgPTUzXx7KPurw
gT5b2D5nwMkzPLfdNf+YnWYz1ttR8NsZASQ9GTxr7Ti9iD6ymg8tDVf1K5VdiwIJLMJq9H0wpFoO
YF4YN59iQH7JcwUjh79T6au5vxoT4s29BmQfwxN2tfpcQtoaksFWQOUgtIDEHlh0GxKhlVOEUHQ0
lJp6bqAGQtgnM0d6plNcKDIHjdTIG7qs69FvjEDXb5mTUoIXY4CY+TUGW59+IrSGjnAcxrHTN+hH
QMt9/85evRFyc9cyDKhqSOd0W27xmzurA9dDDgGIkt3kNEcTf7A3dBdhw9Hn8jc1FWfl0OTleGtY
uPs01FRd44/DyUnD82bBpGF0GymyzFOHsf0MV275BU3UYGWVK5f2v2VIq3UeBZ528V0l7C0xePPM
A6uBjDNFw3NtGgi1mL2B2nOpn5UMjkX0v0PGnpArScus2YpwSlZiy6Ul54eQUlrAYzSqL6658PVj
YsB3iTqAF7jm8GpWaXTIkaX2coT4egjmJQVkVJQe2W61sgk3nodOVcqmUiDIK5ZbrUHMV5SRhmQI
k4VbO8+jjxk0RvtB3sKRmY4zcB+BTiT6wynVmE/3r9aNkyafMbhXRPSm8dfFvDnpMGv0ecoAUga5
BuIVOGj2W4my6P03WAfTpuImgfCq9iJW6IeiEwiRc9Izk4kwm472o+H4k3UI4iH4BpIf8v/7X3bj
0XCiAppEYiZ4YxaXK27CsQyzMPQaE0Ucs28eGB4EUd8BLLN05DDuL3frMkO/rKkAwPnDdb58M7Wa
TC3dsNAb7BQ3OiY19s3HeIxjcoDlAZWUtIRiY4rLD4FPd2ByWu2jWle/7v+Qq6iAy0x1nJKTsGUF
eBmW9OYIeKAOMg8GVR1p9VGMjseczpj8Y6JVOm8qJKuMH2MDaG9L8qRHO7ugWLyZHUsJfidiVMuP
fqfDtgpTSz3byobOhmXsas0NdGNTEEvGXhzNQ/k0g0jqP1aaYNLfVeE4araZ37nGqcjNGgAOiFq4
Oe9/4JUHx5kaVNkJPQmFDXOR9UMSiX60TiHGAaz+R5LFHtu+h90V3BDaf/cXW5Z+8KPsJn8sIMQU
VZaJB6CG3IlwEpDmpUZ+CKEV+sWIJyzZiTPZJ4yaIBtFf3M+6MAGKinM1b+UqPGkH/hX8y86WBh/
K5wmekQwWysPaPjqv2JiWG3lCt648eRklNwFL8ymAri4gVOhMtPbRB5UmLMBThupWjMQzas1607x
2NLU+O/+7tywmza7wraQAhr68s6PdqxTalcSb5jcfoeskAUiVkRejBk7lIbefGiMAJnDMohf7698
dQnQAzegUcVs46Boulx+a5NqiDJVEffQRmWWKR49yAB+dtFDBsr78f5iN4wkAb5F8sWEn0Fl9XIx
w2IYQCsrVPQMZzy3zFdutSn5fzgh7BSdI2HqNonVIpofEHjoIwaevWZOqGYCcAY7qmoKGp5wKkGk
0CE4NIGD89Nsf/8Db50joZlqq9hLWay+/MAZXI7bmkXsISaUUr7Ti2ML5fAudFg+axhaZTzK3Ab6
PBzvr3wdG9NykHaaC4t/0BaPGQy7MXRuknitYxbiY6hQ/tkjihJ+0QOdpu6IUiPSFsXov//qylhK
+nuyfOZ2Lj+5Lk1jqhU/9krkXfbJUCqbCTT7h3GM7T8jEnQoYQQFMy3UWssVn391eWWhnOK8SqOQ
gpohj+ON0wU6HkRON+uezRDdtuD/9XnWfagAYzVbSa+u9pcMh26kRhuQj+SJXi5lgenIqQ/pHnLO
OhN4aDoJIOebwG7G/QT1Hi1fNXuvIWJT5ap4IfD9xK2Xi9YpcP1JNYSXwt3xQJoFixWaQJt8bqNj
S+9jZT+vfS8ugUTHdqifqTau4XJBXWRo5ySZhctjdIDJSMTD4/i/ykaGAPWSaZNHGV9f5pC3h0x6
MOmoH4oRzpp33mbpmjRB7YEmAddqcalMO05MP/BNr2kr99i0IDuhpch3Zi2MDUhd9SVnPm3l668e
r1wUPyXfD0u6i92OfCgxR9U3vLSJ7RDwbjcDlhmI1zcuobsHwSFs1MLKxKkGuvreyI7VaVUSaeiE
P9jiy603Va3GuscWjEs04r/VAvEA2D+K4glMVgJHRtAwa/D+bab/Y2MjaeJRn7tcc1aQcMyCnmAO
1TAGUqp47yuF+9FB7OQYSKo3ALFZvHKrb7xaV0aSdLpMXeN0F6tqNDiGoDW9Sc0MFTaqpoHYKfAp
xmohONr73yivykUKJvcVOkieEM4c93O5WpaKLlaU3PTMEsvQhiLf0rTXDlE4/TQgM/TuL3fr48gD
CBcJPHDoi5vbMckWQf5kQBgxZdtWj9DJU8Gz5LATrKQct+6rrK0aOuEykfIiMK+0aphNGixe2qES
oRqde1Jg6z7kIjfOLZD31zbStB3ly0JduTjazc90sE7kXCScyx5GDfUB/LGh6xkQr2cO6Oa5LLYw
44z1pmKsxN+7ETC0PVIbKtq6aPeaqEQE7uRS/2oNG45+n4n9Df9uDEcmNHuTephzOCdeQVf4+goc
4NYlEPAoYN2osWLGLy+B3/p+UEcMA88OIMQe8CdMGSI75TEpzRQmysr+XAU6XDqJnODCkTa5YpHD
zIDwy2oKIBfP2vY3eo71kYHU7On9d82xVc2xgSlyExZX22ydsVLV2vTaomq/ILCUPbQt7E5RM5sr
tvH6vKleaAZFSkJ4ApzFB6FMYCmwUggC1F7d+mGr77vKhOs56o0VQyiv7eWDlYUSlaljR7OvMS9J
YDU104AC6L4D3CqABlnoUfsVgHh/8InA9yDp/d1klMzHqJCy3N/Ua0fP8oLeOLAjUMl/b/6bmMKA
bAnOidz1ptCZP6Sl+ZiUEN1SYvNRogd2qIcwCNxf8/olsybIIsEdJTJ2FmEjZIzoAU6Sr4JS3bM6
j9CYicFAn1HkT1aBzHIz9AxgF8qv+wtf31MZO3FzZDNS4owu30XjDGVVgQby7DizzcfSbCBIhy65
Sr7eX+jW/ZHZvEyqKCMsoRS9YvXVZGAvQvghPKS7yw+RHb7WKlt7f6Vb14dtNGXVlgNc5plJ2KrR
pAeOV4a1AoLNblGjjOr4QRsGKOOSvOo/J6nIvg+dGv+x8I2f7/+AW3sqgwgKNLZOErDwAOSupaJk
k+3BHDV/9KEHRMiIfP/9NoZ8jfDQ4aXQrVmCjfpYmIqAM8GzwjjuYTZtK+eYUF58t5VhHfwncDyK
zjRJLu8I5dvZmUuBsCUw0x/CnPMHRolqcjj19/2du/EMCHYdWwf4J/8jL9GbpyfM0AQ/7VreWE7K
3le17ECNe9z2fYW4NtgzYmxUly1apStndmtlQj9Mji0MDk/+/ZuV6fNIeDg2h5Hx7DuUSfHOzVum
PPCnUNbGIjtC69ftwJStNZ9uvAxqk7S/aEgCvli+jCLqmScNO+GFbs4YlkJ3a2rTZNcNTnS8v7/X
XpBwy2XIE2OjUlBZ+IswVvq/c5ces8O0sfwpGk6ZSVGFOjFcKwpKgfcXvGFL+SyHBhF+l/8ut1Up
B1GWMeZFC+BS7q1zZ7lwm0QGCopDUe8EtB/3l7z1jQIjo3FVuUWWcXmS5A1DBS+b4bk9HNsBANoH
U2d2QRWFCcdM4q6Ym1vHB8SBMqVNDgp85nI9GLFndTIqwzNMHXQBvwgSshlBksF5v62mK0uya1CR
ui5rRO00VqXaG95cWO43rQ/7nWONxcprv/USoPqwKAphUsSyx6Y3GiSAsK94ZQV7cuVmyle0APJd
0BeA261Gb7YwMf6IhP9OyCaGhTqEIRwHnJ8J0m8Ro0FfnyDQR6CugfvNN4zB2l+bwv2ma2CszZG5
iFqmZe++LjrhIHSZMkkwbGnM3z78ohVh2SfUQClYHdsgCXamW/gvHaQku4rZzGglMrxxP3XYEKnc
uxwkuKPLBWEnYIB7IMns28ZE3zrqz3qu+2eEiWi1W83r/e+7Ql/IXYXolYQSImDQfov3oMb1ZEVu
Z3iQ+rRbK4ihuAFquIuGgbGEkdhg00cGhBu9KUgV+vqxkEM+A71fqB3CZljZ8BvuWafAQJMI58Xz
XJzyiNDiVNiD4SFp29A1d9B234BJYUTVRhfyVA9ueWiYYzhVILGeHTtOD/e35MaLJeeUSBR4cwDU
yRN6c+SmPzt+1NU6UjiDf4zopntjVTf7sCqClY+9Yf8MDeAqLUcH4Iu+cJ3QBxoQlHa6F2eO+sCQ
CYyoXWd/LeI5+jOJeHpsjV5dsfI3dhjQOAAAMgJpdRdGt3Ut0YvRMr1chcgXRnG3m9GFgMNlk1Yo
ym56KAWfghbamy3c7OJBmEPYrXy5fDeLIB5/Co7Hoh/GW14cM9STMaR9JEATaovfo2bwP899qM/v
f03gZizKrbJND8nM5VkW6QADX6EZnuYL+i4dfKZF2ehM5jORZ+R0et9/d1ysL0gVThNTdbkeCsUD
4rF0v2pFy36Piml76McrTwWjByu+88Y1lY1+XWb3hJJLUCjsfYFSm6npqVRut5C9jghXtvAnB3oI
d/n977phlQg+gODIFATwvDzON2/CTeK5N0q8ZgZQ/cXtyeo2zP+hsmSg4YDMq+v4K0ve+D4uJzkW
jxCftrymTMTEuDNH95jdUj/UhVVS7Gtg77OhN73/dTdeBKVMi+r0/1oPi1vSRIi6+bGPzJMmMToW
zBvDJkAVfMfkHCPeRj9+V4zBPgxwGpBiTtbz/R9www4wI+fQbOM1gL5cGOEpSkUe+SWjleEwK4zH
GxL6BukNtBv6qMFPBHIn2TKY5VQrL+RGSRdry4gToGuSIjLay6NlhrlqqiJMCYMsMTEm6EM0p9qo
L81oZyPepTjw80Vh8jToWrztHaS8nTl0/pitsPf39+GGVaCVSooLypmL/Xfy5M01S0ZFJatWk4dZ
SbQ/3IxsW6ax9f5g/u0qy0pqDxNRBzt+8mCpsb/T3dFE9gNW6NbJiq/Ccp/nqKy9LsrXcNy3jhnH
InhJdLgYA7ncajMHyOkytP4wMBJmPkw1NA4vbmBpX2hapj/aUYUGUGipGFeCthtvSTZ/KJeQyMO1
tfAzcavoNsSU8QMUEPXJyRv9GMcamhVBtOa//zaSFpbdcf5Guo5gPGgZwLQDf2egdPEg6tRETAVU
K6o9UZahb9GVXVueUe/r/EOATCS6vmMOzPtUVQwcz0hHM1G04s6vTRe4Sbo/smavYyYX7pygJ5n9
KcseYuL+ConQeoq2KjHf56m0ho9dm69N+VzvtkRtYywZ1JBQ9oU5YSoqsFQlRpI2HLNjnqrRvrKy
Zid0cy1Wub5RhuVSnpFzWECo3cXBItHaojLEWFtsV83PUItymDx5ojD65C0z56Ge7dTJhTXx/kO9
8YkSSIgHB8/D5MzCaPR22cXoyPreCCFdjSets8cuCvNiWyYJLfv7q13nHFRqaAdzdzUGa5erGcys
IjsCuhZiW+cphQpt75cdWjGIfMOeO3Vdu9VLiVOn3O3/ur/49f2hnSeHEfheQXVhYZsLJjvEgP6k
Z0UZFb60mza1VfbM2NvuJg2iaiWEuLaBMruh00+JEW9wNdloZNDXIcrjtX5FEdVK9eMAimV//6uu
DxDXalMYlnEgw0uLVzEIHQpfNMy9iaD6U9E485PCDLmXtrm7ltLcWgu3plK2odRNZH9p9kQk0hK8
0+TBMSSBHRk01LB/M6ecrBVnbyxF4iQh8zwmsF6L+CtGyb4d4BP3pk5EP9HaSj/lsZLulHmOVy7l
7aVg06MTCO50aedQ5ChVyK56RjCK8ROMIvlJL8x8D634Gv75xhVkREJCTghiZdPzcgOdpkerz80G
r4ft6+jUsGdn0QDmo4AgcB7abuXT/k5BXNpwi7a5BOQImvawPl4uyCSxGg6233voCWaIbTpWdJ7C
0f9SmJX1HfkJ9VgXDlx9dUbpxA7wY7sy04eTniI2gykvkaJFdPf+nb02dhYGh8wFMBI1uGUlLKvR
htNjFK/gOoBVQ5+Cvej8xAvhkoGIYzzCDfrOYS+KDswOgl6mUCzN+TKg7zJzyFOIOT0DAt9/FBDN
X8cqhDkTNoiD1iBWd/8bb9wqGRoAIGDMy8bsLHbeHaHWyaLOa+CJ9nL4kM/U+OeTEI12/H8sxSwM
wAVybbp0l0tFWjf2Yaq1HjxdKel24J8NJTAPIYnZSnvt1ldhZkxZRpG1xcV9QoG7g/gqbr2xj5pP
jqK5RwJe7YVCh7OygTcuiaAQTeGEnEhYy6ZnBMlGqVai9dRqhHFeqd3TIFBUFWE8PNbVBFfVXLw/
pabgxmkRQ4NyIeO83MrAbWpHZGrtFcMM3GQH3YkPFC1FtjFDnjqEbBkBtDE80rqHC6twjdT/DTFL
2ay0fG9YCmIv/LIGKJHKxCIe6LoUmeO6AAMOwe/0uUXuIDzndQUZHUmOAgdqZ/rp9t0XyTEwTBLU
xLpL9yyaiULDbDaeMLLxOCG7dYgggTmZCsRJ95e69X1yi0lDXaJLd+G2UOUaE3SjiM4l4Y6vur/z
OfL34O4mKAyU/nB/uevAw6LrhXekKUUHfYmm1buetDG0as/l5cPGz4T7hF7GqcyLz+gLRadGSnVB
79OsvM2b30kYQAJMEeEKeAFZYT4piPN6Y2NFLzB7pP8MthXsYF+QtIplvb//oTeyQCrU8tUQ+QIJ
WLqYmDCjrNqy9yymsACgxQlC5SlqYttpaKGZaWoUSoIpcqCWzOaRhCkL/k1qJfkxaklzvv9rrs0F
b4nRIllvBam2NBfhBKE5dDQzdbdqCHaIsM1Pbp9U01FttGLtTl0fsny5EDjIyVp5ty4fbx/W8WSm
leppVYGUWZzAA79Dqc54neAQf3FtKLdRnYqTXd0l5Qri8dpc0Rb4283GLuJvFw8WqJE2Qa2kevRI
qq1o4vKHNtTRnyJXYJVxpVSw1cbOz3dvMFB0AmpKK8xTLXGWMVytpjWgyhtokMqZcet8zDO92TlB
k63c5BtnSYET4BKlKiLAJYTIaawqNC2KU0ORGD9yMU5nSFMgH1Qh37v/VXKvLqMWRtXljJZJ/Vzl
MC8PMsBHSk79yQtATB9oq1pQN+fWKQX9d0LzFmBAo4CBicsRlokyX3lDN75UAH/nOPEFZAsLJ+BA
x5vJoVKPkKk4NqQimwFdkg2scmsB2o2lQA/RDQEgxRjesqnUqIpB7JlUXgkYfq+5U/olQx4JBdQ6
WjGBNy4oRSH6ghSnSBmW/bKa8g/K0CNfBTMq8P5RaTww7xnq9bBEf8tKHvJDzXMp3u3K6LfCqqCR
XzLX7sg9eFMLAh8bTWGI+KOBPAjwpUBMguBazPOuhSvvV+nWQ/rOYVuwzuBlbMMkpJeDVIs1WzQJ
VRSxcy9zhzI7zpXqZocqTGB1zOwOEZSCqu+Ksbu1weCzZNNVUjssMZzUBcueee7MmxPkUv3K+hlB
F71xOuYBdbv8nSso3N1/KNfehc+ESAL4g/Sky06aNkr1IdfPvLoymkd7bspDO+oZQ1hVdhyUZo0+
YLkecGNZ1ZNTVRT1nGVUonXQ6dqjY54nLS0C2OkNVCzRtw2D7ilu1bTLN7JFpa7coKU9kMvSWpBt
c8kVtMxx1aLIQ+aljTM6V01/KieIareZUduQYXfQxuaBxiBcZjm7kAb+fnDGYX9/o6/cKpcfnkcK
UGBNMAlLVHBdocI7Z4F+RjuopZhbjfnwUlvglw7uHFXqpxHFTvvgK67vH0poQ5DOSsskeBxKauz7
EHL6aCUWvyrQ8Zso2BgSPsssFOOSlw8rDOwAEGs5ndOysjZFENQPI53VrcXYDFCKEKEbJly3DpJS
1PCS4FgisfbelFb+CFytDOGYVAKjcvkjNDy8EjFNch6A6eyFw4KIiY+eEO0vFTHjlRB16ePlchTW
ST3kPD1h6uVyoTmhb5Tp/Tm0h7H+lGRuynRSOKEEfmi4JrHYQF6bINyM6ls00fJEFWHlOspPeuue
+A3AxihN8MhVkH8L9wRjfYSIhtmfkcjT/7PnKf2a1mH6VDdhv/K58ggXS1GA5OaBcqDAuZxJnVH6
U5vB6iDJywViE1Wzt0nAVlzD9bOm1EL/UMYRGLBlzOhmVk4nfujPfV9Oj3XKWC9UFajSpKO6cWC3
29x/TTcOUdKu4GRlKk7d8/IQ3Zj5zFybu7PB6Q0vfVIQj3eZMY0ZaoeZnXqMuOk+CokIF2+CtDXV
lc7B0lbTkidaIpRhsBkwnLq4RnaZCFjHg+bMJYvRKIjNfEoPjNcxTJJUAuarXIk6JCgzAw3vNVKl
q4EzuTyfjouiPEOgIzfojUvscrcXiLLPZ4S4At099TWJfbJx0H9KD9Bp186DQ+9Pfc1NqPIopztt
6Q7belZ753uH0or2NMyOYxxTW4+U7woEe+XB6KE/3ysq9AXHhgGzoN4GI+WCX6Ffx+knrYsF2hyF
HIT64bgoMT83SJfDoxmFsHC+94RBleAmNPozPJNlCGVGbgTeN6D3FVUvedghBd0iatMoKdMUfZ8/
dEJvD4YWKStR6vWDMcDjSjgeFkJm8Zc7mxiIVo/25J9VFSRpTO61De0p+/ruz2MVOsMmSR23Z3F+
NarBhW52/hnNOj3eBE0nuaLMfqBq2Fmlc3RswOF7MSa6CZY0C768d30AJcxvEGaAm0X+5PIrQ1Hk
IyNW7nkWPrOhWKp60/X0nOYw8X8iDxjskiDtXLi67HZtPv3aWsBoQzpD6Y5RQsLJy8Vh5Cthtpnd
89hr6AOpVvYhrpzsU69B+Fg5rHr/Y2+sRyEGPj4598P0gvz7N4/FheS2D+NRnJukQtO4MIwesdOa
4bKmVEgAmqBaiR5veFb4cgg4SEMkpmHp1GzbJwCvcnEO5laOgqB2PhekH+pEj1xUvgF7ZRUWNDIA
00QRwfMUMa06aGH2mDRumq88p1tbALacAjWvU9IqXW5BncIHQJOeLUCCwlOC8QW28Grv92rymJVK
tBLt3FiODonN4BjAVjlycLnckMeiRf3JOgdjnG3ClsGQIpjsvRZo42ZS6S7cP+Hr+A6gG0UL0ndd
VhcX/mA02UtUaQKvK5Ay2MyljhwpDCLaT7vw8w9Vb9lofE1m/woDPKpELnIl+en+b7j2CHgD1mdg
EZaLK8OR2TSSfaMBnzVqxalrUGtPojBFpIEiSR7AcJhi7t7ZzqWGSjsX4kf+V6ab0pq9udoZTS6K
BEPgwabn7jJ6pke3EPmBwf41dovroIWlZHoi8xN6YIszNVTqzmjGBB5i4op+gIQyKPaWypzmvk8b
971gV76MuqVM4GEckX2cyy/TyqREy0hHm1kozRmtS2WTZ3byHVnjtcLErdcKKIjyEvUubqy1eB2l
b6AfqnVItlnWfDASBDxzG6myUoM+vB4GcxuPMKNCJ4eeOZNIKPC64eH+9bmxvXgc0moSBAmDXXyv
nyqBWvaue267rjgMg/XZmeb4gw8C5f22gIiB4AXDz+4uSz5R6lqzBY3NuWc/jk6Wq+WmNtBG2OZ9
Wm/TIIveyTeJ1YG3B6dK9Zcknmzz8jCj2YSbf1CgTRs1/RHEg8VkvladmChrV3glbhymLOBRZqIH
Lh/j4p7qwZBpAToK57lsqBNUVaP+8ctK+8fuE6RRKuamPXNqRzSep059nE0l/oYSoLlikq5N4N8R
Mi4x0CzSG2my3rzMsphbg7Hl6jyWikOhtoU3q06SR6eo67NGhn+8f3/+ErxeRvqMrBGykEjRKibL
vlywaBE5RMKkPLso10BZYqeZUnhwkgv7ZUaOgg82/AyCcslNc2xds1KeRwRRqg/WoCbVf36lTJZn
R5NiPw+Io6JdUzeZ8VPEnR2gzDMYYbQ1/S7KzqM+ld3B1YYcguaoRsdoE+s6Op4IDyLsuxlp56rR
ZgoC1/gWugLxnqNWV014sMykB6/PLIX+XUUx7hccW0gsOtCEi306xEHyycmLrNtEfp0r+/tbdG2h
YTDmVuAqGLggvLzcodwodDaC3x81pX90x/mZjul4ojGSHZoJPK86+uNK7HH9rAnVJX0fNU/ZhVqs
qSgmQtd2Ao0rQo67qEa+Wc0tG3kripDv/TzgUoRVDF6Q6dH8XnxePGV5qGTpeawm/auJekWwaxOn
Gbe+0LvxWPYjGOW5xp6urHydjtHTZ2CHTiVvG/zq5cqZG2Q1XeDubMMANDKzHqigT5QAAReKIcnB
MSN0I6se7dYZG7diOa+PlQyQUQUKOxTOqIJers7UV1Xjtsaz1WcGzNzMElJJGPc9lZ3HPHXmz7kc
xL6/2TfO1aUlQWeN4isTowuX0QGVpueODrXQx7A69TljgydVL0LIsZv3+0Io1oQB8absetPvuvzC
KED9YdKa/qxWqrW3G/TCCXDczRwba3Wqq838CwrT4QYQpAU0uy6XEpA2T2MRtucSrCVKmmm1R+dv
eBoDVfPyOE1QU03WMKVXmymxJ9R+6G6BEqOtv1iUvNIciqg5t34A7T3lMOtJVJNbwp9WBq/3T05e
hws7CcMSETloJQClHN/iC6MpRnITYZZz1wzufqS/9ZQNpbsJoCjbT0wu7qaE6NHpcinSXZkr3vfa
P8nESyIpZMke4YCFf0oiYFHIHVXnwmBgHUZ892jmQwrh9FyHHyE0TrcTfSeTX4Cg+A4t4kpHVuTd
4HaCc/B/VPPpH3CTl5w1iVugoOxo9TmbDVgo2s5C+QAh8E0Km+3L/T2/coZyLckeYtAZpua2sIKd
pUOvCQnv2ZoMkKw5opnxJm8hMT1gUayDGVa+tvJCb60JppxIh6YavNNLs2DCsFHbfnWuGqsMT2Wm
heOrXSsIWheUhZ4FY/PvbfzIPTVpVWKJZKt4SZjqi3RUks6qKOx1xR+bGaqtPQf269TB8XF/S68L
yqxFcMFFJrYi8l7saRlHvm1lXX1WOOG4oztb5mmwTeu2oWSr+JN2IiBws71Tlu4rgXpp7cMk0ptn
BQFTP940RlW0K7b4xqYTWAK5AvUuq6yLHwWrSNuiap2dY3TdvgFJ7H+Q34fKBthef6QuFTTvP2aK
2CSakpdIvutL21HmsyWUwsjOXZpVDd3pUYt2IeJs8w/fTMyvRotq5EqMqcs3emlDmHah/MjQhMGV
XiYnajIYkUWZ7DwD7MjEZubhROXWQrBwgsRElsn0MC2n0DMMpIo+23YeD4cKgTbraap0yGxaaxqK
XxoiO8a2tLQ2+Cu0GCPu09lUQdwoUN1uP4SuC+ccEmCDtQlLFMteVDGO9ama7bI93r9RN85OcuES
Qzg2oKNlhyIsjEbkY5WCyi2iU65Y+ilR6nGvl9Zr6YTxSvdBpqaLPaRcTMoqab5JKBd2sMyyQiuj
uDmr9Pe8ZGybh1xMa3XEv5Soi2UY7wM8gUvDUy9r7XXowrA1V8MZ1ZVenMlwc6hYVNRFDpUjaHL7
Clh+ezcqiCS8VPClal5ArAaTtJHmyfdkRmnkEyLRg/+V8owbfoxN5N+mneXmhr5HSzBA6i8hUpaS
rWOJJhu6mfbZGkZsOvOgDqTwU5UaeytK/PYIyj5SToyMUnHL67xiEhDIgX6KSrPX0IEuhbVJ5nQS
n6G1VWHI8VN3/tEWiNQigomq17+5oqnhPvN1s3wKXS2K9imEHcM2ahAF2qVONY9fU9OE8iXS9f4/
5Cey6WnOtbZ7SKdQMaCpNcJZIz4P81zxareCbmij6dBqJBtwHZb7BOWh71CPnFAhun/Jrl09jQ9i
RUm7zMD0EtABloXfQBJwbiHTHU9NqY+IdAdhlG4ZmWn+3F/tKjAFJAzkgFgYdjiuwSKwYII8mFya
1ufRTkUV7qATN6tPSNULccynMUr+tFUQd9rOQbNM7KMRbZXn+z/hxgcDy2bgk0llKgtL+6QMdQoc
eaqoLYz5N4ORim81mjOonqKs8v9YSr4kOj5Mciw9nptnYrKjvD630EJr32YGJobvSkKE+t8IT5f5
+f5y16EiW8tsIiXFv/yCixr20FVxCRDAPqMG1zxmNWJwTLieU63uHtFcTTegB60Vy3tjTVk4Jq3H
7jLMtTAaZgxGFVEqVGHrKe92etfq9dZWzOy1DxplCzlN9yV0Ub25/6lXhyhHx8A+yJEcVGOWyTxh
jU3jWNgA2XLzUaB37UV0q9GzbNf8+pUV/rsUPIIM1srZvMWVrePQbyDQsE9NqFQ/zcad6z0ym8kn
HTKUc2bM/cqLvLkgRl9yvFOMX8IkjSJsqNMr9sk253992K4fB9S6dpoz/850NXq9v5PX4S8Ughh8
JkI4Q6AA0i28qYsgTDMjLynMU6EqyWets9TvZkcwsY+T3A6hT84LdJLjofXPuiJabaP6kEbtkJ7V
9/d/ylUiYNDeodQGPJQhHFz55S9RHb8JnEbop6FHaPePMoVTI/aZ4wzx/1F2nrtxY1m7viICzOEv
WblUsizL8Q/hbreZc+bVn2fLg/O5WEIRGqA90xjAq7jj2mu9oX0oRyMOhB5ZKj/OMSAXz6wA/e3i
RMuGr/d/yO3qcng0o6ohel0WvJ/rH+J0DQ3MCLvVYW4CN9BCea8aTb7vwdIc3x2K56Mw7WE5y6Bj
r0NhfYuNfYkTKIa3dkHZJkw185NaB+b4lTTNdl7ux7s5gFFREtI/IDTpv7DGruPF9IynUZa6vRmb
w7bJzPCfqcVMitJPvQ/1Erq23QZnXS+jzf3Ity1SthBWAkAtUBJRbloeaT7bNRI37T60GnzbEBV5
jnD7PUuaX24ZonIDxxWFH8VqATorFpKJxfzQNHJ0NLsCIzkd/VCACdkGfTrEvLKyOKYoO/Mwcyrc
TvvO+GiUQ3CUB0wOU79WH3UltlYOvJvdKb4CZysI4LDdaYVeD2AEXCXQ8TvcM07mOayq6pgWcuzF
OEDscDRbU429AfyTAIEJQVSVtzjQhOVRRzJg5kMZA+rS9bDcoeYe0kLX/C5FbnKeKzX4NKI02p1q
y0+CDx1I+5RMATjPg41Dh/zijKEt7fHVpNTmSogp6Wsvu9dM9Cqn4zdyfCClwDMLqPHijJTQCDba
sav3DfYMJ6WZVLeuw9ptqqjwwkGK/jEzVdvK86BdxsLnkYnOw6atYqxtyzjeK51sbxQ9wIwqDOOP
OHDru8Ywqk0zF8kRNf/kAftBXEDRSv7stKW6c+rI8FIOx2MZNqZr4Ku6AzIiHfALnlZW7s25JL6O
69sGs4Tg2lKGDKE/BIQKqd5ngZVvoFelD6+G4UVZqxs/6drLiGbURm679oFmWPjeI0KEp9yE+I5o
wC8voKRWkCUew2afFROQ0yqy92FdzV5vamvvqNvTAXApXQGNlIWnwJJwqsDxG0tTi49VJjt1v1GS
2PJ3g1GP8U6bC794tFUz1n74QZjPP+ea8p+8Mtg3CQUsJHaXRu+HRAaM1mJ/Gckgp3XOT0jS8RwG
ReNhHNpcjCGrTo3JRpfaeT7cP5veDMoHQ+oSB/5SXHxAwLW2zSA5OrXa9pFXtyiNoyxuFtZBxl5k
/jdR1SxOvDzR62ZNafzmukEIiNUl2iOgfskVrz95GupSLRTZP0gDWmCdYYHv7q1kS50pWRnd21BU
EunhUcQxOVCWEiEhjxkzyibnUDRmeqCEqH5EQcPyZpx4V27zm4OSS4bCNw89Ud+nFn39VcGEAbJs
+c5hTKJgJ2eIxNm9ap7hA3ypEzV5b3uHcNSa6aGRHIl+6HW4ZCzwWcKC95BClN/KqKl7KWJqBynE
JUsqESi+v2S0xVDSQwdRQMb72r7gfbLItqljyr6uDdKDDkwkAx1aVMNDFtVRsgu73q4oH2YWgryU
04LarS25zL9h9zvI+wSDSPNsD7qMuiz+JAjNwliUd+TR3fy95FH6myclLq3xbIBZnnm+xlvdTMxp
bwANmJsNnlPJwzgksrlTxjIJXQfl/8rz23GcMLya/VF6dGAvP6FKoneHeIKv6CHETcdD90E2HKy4
NMbNXFZ+sI9a38p4gmfKrK0hPRYHCgxb8B3C8kAgd8Rz/3pWegPXeSo/wYOcav6+rusvfWuYL5o/
Wp6ld+Ym7i3wPFO/Vvda7GgC88Akf4OWSqah64vACq/Y17oyUmUBQhqy8hOOjbStklY9KqE+HISY
x+7+kngjJoKcnNGaWPiIt1x/LF7JUWnMdvUwBrZ5CCL0CvKutM91rE+IjAfJBvjdGs34NSv+6+5F
AhyhVUIKwCbilcsHfNBzvRu1MZ8p4Ojytu/tWcWWp00LemjKFP4qan/4ViWShp9y0aS6Z6NH/hzg
boyAQwzP3qsqs2ncCb3QR72q8nrnZ6FlXYIysL8Yc60GX4s4k9KWkxgwH/LeaajhUJ6FU4WTG0NR
uk6As/IjOlltvOmn1rJf5Eqx800lF235UbPLWflSD0WfPVg4hiWUVPwpKbw8BUOdIYrrdKxEIRgf
IA9Y41qBscMA6vSZyh56HZ5cmSUQHat0xmqjBE1ebzr8hs5NA3dtxz2SfO1LZOpc+ubDERn6Wd5G
XJsfRqh0vxJ87f5zICjaboMb9vtOOmaA3syrjBstN466xZVVOOHgzEhanzNHqdEZU35Okx896rBz
DlMUaysZ6M0yIxxJIckASkQ8SRfhanBw/gikEcFIIz43fq/TnMUS3KdstZs741fuBO/kWopPBI7B
VgLzDmhgqczn0A9qRri257Krp2ejnItvrdrVZ1OjX+sIsb77W+nmcEUDUBglgBPHv4XX2PVWMhAe
jQJSw8cqNKY9wmrxwzyHxR7Q87x/Zyjuew4KfA0xxRFsmOtQc+JXOeRg/6Hivf1JrsfJxb6o/Z6O
4xph41Wf6O+9CpyFWUNN5FXgB7DddawksyuFp2Vz5qwseINpepudDHWQfmhSrONXltj1f01ddz+B
Vw2dJ6HF4+zrzBo+26kaJJD3sEE5tDaFbAhQaH5UU6d8badWWYNlL65vcawIkSXObgGHJDe5/qlz
UFDXrnrtXBX69D2HmfMveYX2PKn5Tymuy5VSmfjyv0eG8hFMEvJcA44bpeHF2ZknjZkNuT6fQeP0
5wGH4svQmtV7T2gQNnQZAYJQWoEIJLbWX7WOoitxqEzK4azERfUlTgasf8s0Oyil0T4FXRTt9GG0
VoLejiRByU3oE1M/4kq6DhpPPQCRWe3P+jBPiIiUiuMx0cYezdxgl9eFuSbxe3tCMJrw5niLcUqA
drmOOE75XEg56bMVVrLslRpi55GvRZk3Zu30QQ7wHeonJ1n50JtNi8mxyKE5l0SnenkwSQpq9bDU
lHNjzP1GSkzT5VX1u52dNWHoNyLRERG7lS48PLnFPmphXiZ52rVnw0f9yJ16eDiGzjPRVcywXjkg
XtESi7UpDkA6lkwiXfHFcMpwrMw2DdqzH0v+plO54j2pBqD2rdOstnZVHC5b1x6m8Hvf6n3htk6n
O+iyqr7mimRBeQnohfWHqmv7aqN3RoJvhyp95Sp0im3WGt1pdlqcy0wlCtBUq2tFf7AwTqdrRU8g
3lpZ3/2j56aceKjwFB/RQFWTnaxPU4kYclfTNLGacW1P3o4yRH6eJbgygumH5HO9jKDxjYaCoMDZ
wL5tn6El6vaW3z/SvhhWsunbPcKBRpEcCR9kG9CEuQ5VN71iTDQAzoXV/84r3vv+wCUm+PWxa5Ry
8e87D33e84BEkDES0jMcb9fxfJB9gxkOyEqmqv57xH5o27dqNe4mK5jW1F4X9QOxdrjDhGkoGEwO
usWpY02aH9WFo58NxJ43Za4jHMC2PxtFYCHD30/xDmfPGrixms57rQzXdEtuR5eqBU3nV+EN7jkx
0X8dexmN6WLCsvesB/Z4qrtOLz0nUedftlkbH/S8jvyV+bxdOtwd9FbAiyJeCCXiOqKTZHGKubt5
9qtu3ob44RyDbrC3wRjNK6fO7WGHZRUKtyqptyUj3nsdKjB6Ww8UHlSanyhbGdnQQ6eP3Iwlyhcy
fjg/bAlD2vvrZ2lWSr6H/otgC5DvyWQQYsj/GtK4LvzAdvzyTNKcxoAYrSHzeqSe522tSXP5gOib
9Q2SmC8DAPareV/Kgap7qH1nxSaa9DJx67mwtcc4HKxdKUPId6noWeourvJI3qe+Wvfb+796uQ7E
j4ZdhmMpcAiBAL3+0WqGCIE5QSqLSBHjj3mX2MqmgUH2TxmGZfk0BIPxzvaJMHSlJgjFj3e5gKAv
DpHZHo2+N6fqHCV9+g9pj51tpLotL04cd83O8fvpx3u/kjtIYDAop0PoWOKJLGiw6TT6zbnuq+Ki
NrN8oA5ef40DuUPDUVtT0Fi+cflCkB+cWajlAuZfikYzn71aZFhuBkDdAx7hStRuAlvL/GNRY4bl
moiEfjbnUvIGtZu/vvtrwRgiRIBQI1WPpR6MbeQUqAalOqfDaOrbXi8N23O60gkv41DI2zg1+CHv
jilITiDf6NZQTlkcaMLyOvMtAzexKS2+RKNaIcvd2rJrKE32MbKl5vl+wOVxwh0p2jCiCktOfPOy
bnSTa1GVprNgxR5SGvC72gFN2aXN2nPgdo/wFgARxUlC2eAG2lf6jtogFzKeh1LRtpWuF14xOfI+
yIN/ZwqTK4+5t76MFIZo4OwE8/d6SwqIx6BBTz/n6F6GXg0rvtsMod7+MMrovZqbeKKLdENgsUWT
DTPO62i9M0W6DfZ6n47zsLXU7OsAuWzTo6r3kPSdvtLJfN1qf2dOxIPWRIJD61QwbxaZk026MIA6
rfaFMoQwiWPNyR7bznZaFwBWCpNKjcr9WGIq6QZ5rtH/klD0OWRwgT7hqOmEKD6WeeJWZWZDVGnU
4aOtJPbXSqob1fVRP/0kN46Ue3kmjTSeoTfaHpbR6TaI0fkEMC112yCHOE6lqc5DbwoQ1/NCq8w+
31+iy0v+9VNFyVygKKABLs45EjvMW/uq3g+dVD8GTRyCY5arHZ2wnOYQ/jujSYlXyfV0bzn+tHLh
XodHVkYIRCKdTY2NTgzH+/XM5kraqjaNqN00msnBVzP1NElDvNUourSbQcIMW5qiHJCFUX4PEnlN
LnyBfvvzA0CPwNrgwIcHuVjIllE5QQLwb6c1+KrmKqzlWJnl5xDo7wY/5PkyqrbxoVWz/lgrTbCt
gHtuYlMqV67m6+P4zw/BhYeCmODS8WuuRyKrwk5yZlvGLtwHDEDlCg3JAAXdrmq6kw9j+qnqrGAH
vUPf318D4q/+v+XOgSGqnCQhgnArxNQWYzBjww3iIlT3iWUGL4k/+w8NWfzKVF8fGa9R6AhyxVHA
pwq0LDOmUTHLnT5re1vneY5jpfKsTGq9cWJ/rWBxfRj+LxSdeFJzGsY8uK7H0gdRVVihru0jq1M/
RFLLFVYr43c/GO3dPPtradXNp1G657mB7BVdNsS2FgNoS33r1FSi9lHew4SR4b1gRCrtBooH3v25
ehWXvJos5D65MkkSmC2o9osdYwTc5TgFqvvaaNunuev8jSLZtgvVVNnLbfwrycLyyCt5/IwB4uwG
RmhfZDtKXswcxyVyvGbPOgQhoRX2ZiLpOk0mvueqFUePUZhJz7OZAGEakHOuoRnu+8DOoEELk0n0
DLa52VUf73/TolfMfIlvEhIZHETiabz4JsVoJorNnbqvEEz9xB0doxVgzQct0WrK0KCoZT3vD2pf
S16YztYhzc2aZqxUb21tQtTARl31/m+6WUL8JIFipLUlXgLLYZbLUNF6+kx7W0uMDygwf2ynZjrU
OdKuRTH/vh9tufnFAJAlcLVRGmUQFpu/MOeRFqqm7aHlOC+Jg5AZa4CKtdzI+3LWFbeCPfY9Ljka
3x2ZBhRpIIp0FIOXj+UkJEuDWKLtS7bmKVQAzcRa6LuWVU6fZC2SzmEzq0dfatY6UbffDOmBcghc
R8472h7Xm1Qz/Jpi6RQcUurFG6Xt+p0WY+VX6CnPS7sutmma4dvbaWvizLdzS4bN5wo5bYOnxWK0
+9LIaxBuyWF24DeVhVVsC0MLL4lNloY41xpfaBGPlprwTxDZC48JTr9FvHTUUZ0JShhCWgl/fjck
EplZxvPOdhA+HmfkTimx9of7U3sblrIWDDbudRYVbMDrAa6tCHVls1YOma9JuEDi2IV5+i+9GsZd
NAdr+K/FVc5XipK3zaQaEFepGV6Hg+zQBTrS0gfsyOpN41jdNil67auWR+EPQ3LaQzLa5oaRlt2M
2V5J7hfL6TU8mnH2H8Ny/sd1eBOTqG5CrOGQcp+fOtCKbhtJw74q4w9R1srbNEq+Q2PUdvdH+fod
T82HUgEgF/JTbgBOskXcIJcjpwl05ZBWfvTVxh7S05MheEL7TN3PGtkd7d9sJUN9MygFUsBXwu5n
eTqpEYp4tpOph7E2tJ2UmTaSDByYehPCwuc5t6laZc1p9I0JRnqG7cIrFTbEjRgWmF9zznT1EAIv
22NP6LuxolR7LUaXwuRx5Tl+1xz8ojA2MHTU3/cH+nY5U2JXNB7IcMOQqlpcEgOar2o0W8YBEehx
m3ZG5qnWEO/t0IjdWQ7f5xkoJpYfCX+Q9J8a4g2MfYpULRmqxDzE9mh7ZmHbjyFgDuieFcKTK9f6
Wx+HihG3OqaB4jl+vXrRv8ilue/MQ8IaPuDrXD+qg0BPDvrwJWPjrKR8C+bBn6+D4gfJgpOXsvdi
t1bFPKKJElmHGXaBW8Xa/FAOQ/ZJLXxRGVa0fR2a+V5NdRzeAE3uJ+5AN+bluu+zdn6IfbV/bmLc
1XkjFE9amWdPrQVXpFSU0AMTlAFHkUmJBj8YsvelkmJqeJ/xMOO/AWksgY6UWHut8GMsnJUhezK6
zPA0BWHequ7WdG9ujxWObeFiIiN6QJauXk/M3PtK3li9eagKOz44KswYBTjK09CYQBCgxnpFGtm7
qEK18f56XySVrx8JmY0rigejsKq9jmw23JChDZIHBxXj2+zwA9xKqxDfyRXl5X6sN5af/nesxd4q
UW3Fdry1DlagYBluQVefrM48mXAJvFrvrcP9eAuPGJafoKiDCQMixv6iYHH9cdFcdqZPC/7A1dQ9
S2X/lCtdslGbsH0Zaif8VTnxWe1K49ijHuIi0TbuSFQEEVWqNvd/zM1AAzwHDE7ezm2JNMFi71k9
ztAy5OrDaEmmh8KzcYKveQmdRvv03kgkuUJCFjw2xnRLKV4gaLolkd2SnqNzIMWztB1KSz1GiWq+
80ChfUYIOBYMLg2g5Ud1djsXVe4oR9WssnPehj8lu/wVpWP2rGTytH3fh4lmHSmsYCNSM70RWcDo
p7KCVNMhH5m6VzdO/ODkuDamfbbmKLa8+gjFI4ErT6DB6BUu7tu+nureGlkYkdxMbjm1plgTs5e1
vrINJ+2fOtOtlQfKcnu8xuQlJFwEYYbJixViTDF9Sb0xjiFC/Du1KZQN5qK5F5l1tG1nam33h3N5
6Ih4gtJETQQkEIfl9e5oUrT+c14lR3Dl1aZTSs2TR0CEm4li6b+9hCy9PGbODEmvZ6veDy7+8r8e
mIgeiODEBvTMFbBsNst+bnX9aBiAKSv5u1aW8qbza+yx7od5ax6pOvDogOXHfxZHTpGVRufYg3HE
sU3amdP0WZOg8MQW+tSIqwSXKrCqlVvvrXmk+0GxBzmoWw6NiQRu2SaReYw1OzijIt9/jE0n4Qif
Ck/NBvmf+9+4PFnEUP4Vb1mH0PNSNRMqScdiLD7L9dA/IFc4/ddHlr2Ge3grFM8MPk6cYCyb6yVD
TQnGXT1AaKmoVKVtkT1aXFQbwcpYOcXeGkU46wDGgC0KKZfrULE85L4NEOBo+30Su74Z2F4VpQl5
AypXbm/m+Uq6+9bHcdfDuqNQJVTSriNmQaNrqRyaR1wh6j0HjXTpVN84JgBU3x0KYSfRfbE5pBVe
xdehpknrjLgOraMSZb/SVJse5RgPrdIvx5VhvP0oOgMir6Adx3PpleDyVyuu6we7KazOOtJDCD/A
l9fwLBmEQmP1PmAFb1wYtHR4ABeKSicv7uuPSrq4mPxAs46a2p3MVNgm20MLUs0GtWbBz9dCc/58
f+3frhK6O3Al4cMINMfSeGfqZtwJ7dk/tkGtuia81pNcK0IFoNH3oDjfp7f2+o1CjYYCHCwHnM8W
90Lm9+PYkCGcuEvNzZTXwZOlJ9pKWehVPuf6dHREB4nUmR4qJZtFGE0JUmPSxwDLQCfbW2naeM2c
9s+RNE3uEGf9Y1nROLBiP3yu9Cj2SFGH0EPGPNrG/OE2Ta8eYOR0dDDV3lo5VV9Beze/j9yRrqUA
DS3xxHo/ItGVKtIxNvvAbYAJ/MIHqn+ou+FLWqCAJKWmtoNdrW20trQ8I8udvWHkzWbyQ/XUD2N7
yMdEP6hxowl9madqnIGGVmmAyr6teXQo628GtoUebnoc3ClqepJkBlvTiM1fSTyYF1Szkm2p68NF
0gfrmI/ZeOjLxtkYNWjqIbaClfvyja1Eyx5EsqgosW0Xm7Yws4ZEvZOOQEbHUxqimjjFuXFqeSWu
DPDboQTcnaYADbDF1VwkdaMbxSQdDS7oR4jo6E6D6DkFfV6vhLq5IU2BfaBVSUcAhLizWGopim8J
YijRyeqbcBPFknp0wkZ2rbCRjpoNn0/XEZK6v21vvo+gQJNouRFQeA5dHxUQBDlGtDE+IUHW7KPO
aPaaHfX7XI/XbuO3QlHyFKLBtPYoaV+HsiSIL6HpxyepLXCkGc3xMqhj641Nlq9wxG8OI77q71CL
27FLe2MyRjtG3szu3DpU8u0UauGG8f8nCGhj3h/EBWCSw0jEswXuimuEfHGxIJ0J3qxVIQzYd4Xh
5VJRbIIkLLfqOOP1Y+XBw2CA9TByy9pNktaB/pdmAMToKKixkn9wEN15mYK+RBCGh0lRpsF7U1p+
oYUHHuATVheTcD34vpWXSqwhw8Lxn32IO+PrqCrB95SYO0dPi/cJGf4ZEboVACVprbLAtOt4OL0E
A5r4CU4rfb6L87l+jPMOsZLcklyEDCrJHdSw8mZSt9wd9SY+m1jCrSSAC9bo68+ApQNUC84KqL8l
1k+1KznPGzk5OdqMgqMkI5Q7luOsP85qEuG+lNbOT7Ppo5aKTzb/26g+DRYHEn713jNLgA1fFcGp
fsM1WSxJcPUIvpZ2cupkUIdzgM4VLP5sZ7C7V0ItC3esRnwPSCPgdvD6XGIt6rbo4wI/vlOZpOpj
kKWWa4A/34aKNVxGvzI9G1uEp9AM5bMfYPh1fze8sfleWVkGYLxXr+vrqR9RFixatMROudKPO7uR
w1MRy822nIrpk0FTcyXem5NMgYgrAci5kLNfBBxmfy6zPj315qixwJMBBMvcVu7gmGHKn6HhzZAB
Am9OO9UrRvRz2JRrPohvDTuAaNHjIAUylim5X9ZOjyhherJGa/w0AgXbBdinnfS0+8L/M3zVJCf1
zKmJPLPFoWfl+njjeBVZJQgGHsy8d8S0/JVftnMVTH45pye9S32KRo392JhldAJCsebQdzvDLGFe
/lRKwdJSR7kOVfYw+PvRyU5SFU5uMVgD5WFH+olo54vaRcmabPNN+UgA0YFbg04kGYO8uTi9YJ2B
nVWc5jQWlu3JMWqLDWrCcJfCwpXyHCWVDDqg3Dnptte0bt9olf2R9qPx1er1tZ7szYIj9aAeyZJj
k3GTLYe6ylsznaRxPCRW2jpuBVDkkNJU91hqJSIhc/YYMQ7Hqez177T5q30USf++b5dRChV1SsQh
GA6IS+r1HGCdZRRDAXOs05zxUcEBwDWsIjyjyTGeR6taK48vsxNK41weVAi4PHiWLRMFHI1JtnJD
OTl6bmx0cPAbTa07F4MiFVEONfWSIDdXzm+R8vyV3QJREdqPQEHJvrhIlrpIeuW3xWQk0oM9Fdop
H63wSWrlHq3/jrZs2xuHscCtI8vztQL9m5GFIIYgDCP5tziuxzGgPDRBm1MSQz4VgWPvsQpsjn2B
hnSNXqLbykrIwwYLv/sTu6jH8M0oM1HAo4onTtBlsTtGWCTs6eZcGtBRm6RX/F081O/sUYoobCrQ
gDxHeSYu9d2NxmpaJ5+zyzgq3SGUW80N2jG81I08e4kyS8f7X7U4nV7jUa/QeB4KGOwyuc3A+wyB
MWWX1LbijWnUwaEeW/zAZ3Wt3ftGKGTJqIlA6gOOt8QYQUSP+iy1swuvXOapLHzLcrMB4VKniu21
B6LIWq+XqHMVbbEPgUnPUpNhXkkjRLO8qIYM2w1mShu/+EQirz1xQ1cvpV47F5TFNBdLZ2Ul/1yc
x2JwRV2By4WDCVzT4ngccG5J0tDKLkWtZ8EmQ7nKg7Cpfao1/axLGbqY92dzeSD/iSiAHNRmRTlj
8VaZWj7ZmhhjI5inc2JMFwynnN95J1WnDiM94G9kuWXsfG0dy5e9wKDSgSJuzo8r10iUC5QzJ5P4
fp7ovAcRPuGKuD4Lu7BpGryP80syGxKd3zo1vb5qdIjYCYC2NmY2MjXYq4OVeZKftoGrwDW9ACxu
tkaoozKtUSUMStv80hWoTVqoBGgbP5uU7crAvbVcFOpM7Do2A5N2/VPbQaFtLsn5pe9xskxg1GIB
EJie5evyQySRqbTg435UdqN/bopY2wZ2b/cr07c4y1/HSzwxkWcXJS95kTClIlu2YzO/yLIxg4gY
jJ7muVnujapPXD9uJddSk3f2k/9Ehc5tCU0tnkqLVepLmdXbGbMUJJr1CHz1Wz6qBSCXad724Em9
Qg//KyrZ/jzX/byyT986FLgq/3/wRXY0+NWIzESTX0oaeY8tSn4bOHrmKVLL7/en+K3NSPqlsjmg
iqFdcj3Ddin5YVFO+WWq/PwHsORkayXdQA2Ii9rNeAnt7ge8vapQAwBpR08LrY+bbkVtxmVH4Se/
1FFVfqhD/M78yOz2w9Q+IVgeoWpqjy89M71ypr+1jMC60NOTeVzRobn+UlkbpkaOnfwi4TGzj+Qq
2hgDbFkls8KzbCGZPwegQu5/7ZtBgSFbKDTSy16yWJFCpgcyBcUljLr5U2xa5YMWYEho1Zmx8/Wg
/hiV5ppI8hI2+rp2eV8IvUTAYdyb159apLIfJGPJ8glT/eeEIP+Bm2vaNlXcPDeK8Rt7VfPRbqSv
FVz2Cw4eNUVkU1ujUb/19Qh8QFMgMRI9uOvf4Y9KjJ5LlV+y1FF2+mR2v+TQoTM9pNGP0TH8h6nr
hpV5fp3IxR0nSlJAOSkSIUm8mGhACXYyTZT51Rodd4zVpU9VZ0Dwt+PxszbJcusFlTz/zPTU2AE8
CvdW5ExMSVEcfb8odzR7wwcmbq3O88ZwIFpN+ZeLnpfIMhEvTRqrnZmFF3o5KC119rSxjFrbWjXy
iJNi+/tpSof9O1eguGRIR9luIEVump++VAZZghXPpenDAMcrINWu3BW4NZAMZI/90KEjY9Tmyizc
fCthSbv5A+QROf9iEspAlwyY4eElbRXld4qV9BG4SnJK8+FbJA41bZzWctFFTGAIsICpnrDYaK2g
WXG93MqxSbQhrfIPJR4v0b727cFOXVC1hVF4tPOs9kn22y7dOWo7me8rWRFc1HaRGgH3BGd3abse
z2FGwcrqPhTVXJx5x32hwgWHaWwUF5GTceVSXJzbQCF5XNIEAvchGGHaojzZlb1pFLrRPvPPvu5g
SQ5Ggu47TjcHsIva0/1V5DB0f+0pwgHFB4gp2Dgk+s7iNqwLS88dbdCfZXzTvFHlBZPFqAGYSLWR
KE7jdpBrrNfDNH9IikH6dD/84tL4X3iWFC95cU0tVhMYAkjdWqQ/N9ocb51+7I9SVsvAISdnE4/q
izHYpjdSdd7cDyz+4tvv/r/Ai+/WmkBrw6DUn+04KTYNGlgfY1W1X+5HWS7cP6MLM4aNgorjsvwY
4PagV2WjP8dOIn2rewiNEi/N3WRbwaGoUuec1Vq/8mm3K4gpRQCJCgUqSKBsr3dL7TRJIAez/jy3
xbDDN87cmC2IZrzQDDdz/DXMx/JWep3EV4FvBDXYqcvmTxpZUW7Opv5c9WXn5YpZedigoUevFdMG
0lCwM+M63qWoe7wUSNt6aijXHysEXFZKcIvsSvyQV4sGjYxS+CeISf+r9pQ09qQkUWw8h2aQb42u
ik5qA5t7Loo1qZY3BhkHLfgrcJ+Aji9VrswgrUCDDcbz2HdPldUrJy0wjB9pn4CUssZqjfL7xkqi
8UMZlVcriNclbiFXG8ef6854nuBWH/Ksc35zAUibAYWOra9PDn6A+hp34o3dqaFFAwlSmL1x9l2P
J+51WpyonfmMjx6AUiduj87YIYBdtPpl9uFTJEXxrMvjtGbsuLzrxVRSrSeNFEUlgba7Du0PeIB1
uWI8lxNE2NSsaOHqiKv7ICZ3ky/jYJkE0daw8B2iVd7tCjBAbohG7Qe/jc1tmJfyoQnqNeD69TyA
G+GiJ/USkHVeeDxMrn+XEidhSK3G/CWIEs6ZYmeqnv1Iritn42sagN8+b+P+S9YVgfE+1f7X4ISF
Gw3uCZrJEr4WDhrVVWzMfo2lFe0S7BhODGK4SUxrjQR9fS/8CUWfAgoq5ooWmLnr79RjMhZbG+1f
EzC1fWop9W5Q0+ngmB0CDJIFv99JZPmzjRWYG2Ng+q5bl5IowYGriWIb2BIYUtfxjVQZO8rb8X/F
CGHk4CCzKD81VdibX5MqVAbfldAOmFeOzkVBQYSluIhEHVVbbn3UpK/DqlGVT61eqf/NTSbBkHNC
M9miSGVWRyuty77ZACCSu08apEP7CRioHD9OTRY2rq76QN6RkfC3rc8LeiXtuj5v+EXC4Bi5bsrd
dPgQirr+YWRcQPbMSP4PlCT0Gj1JlF3s522/MZqs+mbnZb9GxL8+Taljw4CHQko1X+Cub8CStoSM
X28Z4W/KHQ2W2ePwGVvC0VWyLPz1nnvyf6FEIiK8b0hmFwd32HZsOCztf0PWi7SH2OnAukFvstMX
RY2tp6kP8SJkr1nGyowvx5WVDogekgQFOqQ4lmoD1LYxnXLGOHCT3urOkZ1r+wl5f82NLFM6IDyQ
r0m+34wrsF5Egah74AHJybqYyt7HFipzQvxjJYs2uxS0hlcGnOqdXAT7+wN7fYIzsMjSiKObWgdd
PzbV9bKROMMsqa3qwI0N0z8UeUZfPy0GdyqV6MMwW/oHtNMSN7Tm7HA/9M3IArEVZTkWrdDDWIau
5546IQKRWI7r9vRY8Gj0cPkqKTQhhaRWdALvB7wZV4HRd2BzQaECjrPsfjeR1IFsyX2+tfPjH4gf
lqYLZKx7yObGaVby9NtopuDpw46i5sefiwMyUWIq53MyhHSNwRoCNUoyt4lTx3EHbqqVaDfzyBOI
Bg8eVJxP6E0uosmzHsyBmpqhKwe6PBAN7VC3NkJfpwmSGolA9EJNcIypuGiTbn+7P7aLXhMLiZH9
I+JAyZDG7mKHDpRvU63X/NClFaLKSAtr8bQph8xOT8Xo4PJVF0GMhbdc279CG8l/N2kd+VvbNu37
HMD4LcL1Vyj902cUvsiL3xKSMs+WM1ih21latO/UtD23Rdkz5VaOP9G8pspwM/q0GClpYeMGe4tD
YrGL1L4LRqqTMBbyoW2eaad2O7SmJFdPU/8YJkX3MTC1YWOQiazsomW+gdqxsOlhC/PZFEnFPf1X
SovJiVXbWU/oUYuz71NWPmPFrH0ucpkWsqVOxwTx+ZVT41UR6P9eR7SbSLxI+RAVpUYKeG9xDfZ+
xE1UaHLo6iTyzSe5GppxU4/ZlHv8u/6imeFYHMZ0VL+bbRZ91DK1y3+aqdI/NKgzDq5RJNNnQ84j
xR2tbCofojjXv4HcMy7K/6PuO5YsN7Isf4XGPdgAHHKsWQt3iKdl6A0sJOBQDq2+fg6CrK6MF1n5
uhazGBqNyczICOAB7tevOALiO4eqjcBf56HeS34N1uXwhJDYbxoZvGPWIIOrDiYkvNq/KoT/eh3+
T/guDn99hvof/43fv6K7WfEwai5++48tf61ELT6a/56/7X/+2tdv+se+e6+atnr/bftc1L95bf72
3HCRX37Plx+BK/19J85z8/zlN27e8GY8tu8QfHuv27T5vBzuef6b/9sv/vb++VNuxuL9z99fRZs3
808LcVu///2l5dufv2P4DpjPbHD4Xz9e5O+/sXvO8M03bf7y27JOn/O3+uff+/5cN3/+rut/oAKY
RVAgGANFrpln1r///ZXPeQfaFUA/YjdiF+aiaqI/f1eNPyAIjiYd7gI5FAqH33+rRfvPL838VjB/
5soJVfHv/7zHLy/vXy/zt7zNDoLnTf3n71/3JaouwO5wuiA4YUCK3tBFVFTUDPwUzGAdE62/pNVq
2ovoISbJS9ZC2MoWyuCl5RVQ1wUW86+rQnINjWaMSNE1ubgq/oAbYxzpjlI0UK+CcwKNCCybR56t
Oo3vgKeCRiO4rXGWHsCDNlmdZXwNwYrbOLdbBzXPxOQ81rzPN/j/Ym0X7/m5qd7fGyzu/x9W9Bz2
/v1i3j7DWfw5TX+6oOdv/Wstgyb/x4yNQztm9h3CivnnWsZE5o8ZqoycDHUd8GnYO3+vZUX7A2Di
ebQ407Bw0P9rLWt/4PhHA+Bz4DmrBP1Ha/lrumShAYaiHgBP4BJxLf1yXtMrWYruMc9O1SBXTCnB
e5etM3S3CI2G8hoi7evO+etqn6JMmL7jYL/0FDbiEP4uUpGdTF5DiP2oTuG+JzEVpNkKOCVScE75
4oeX8vfu/fe79fOa84gaYBUZbQxbnu/ph6MsAzZZbbMhOXWjuR+4jfOjga1fzV25E6bP1WTN7Wti
6z95rLPGHlhP4G6Ct4M3++NFO6Oba4k0PamTDrX8xlo2A6bBkrVOuXF1rPrpyPKvgxOfEZIxyNFw
wfm5qpeaUUihcgtaXsbJ3uudZ+kO4Y6VvMmomgbgouM3bug0zx/a8KzEwD/urGZP8oUOeauAyaGj
NoAiPtsTjSGdF71Z4ZslbofyPmoPcrdsug+QnazYbRunibw0vtHqvRGtUzAhdJd3zIQmTuZb9eOE
2XIeFhQ8YPUGJltA8mqb+CgidyRvo7jRunOU79JoP5mPhuRPhW9ZfqCfiOkU6lFGWxTs1hq5e6mq
tC+OjSz5CQxozAX3B3UhhZEjWSYjJytYEt9cwSaKRhkV5t6+m56NyMl0IGrhMPKo3ScvasES6TDp
r6mUbTHgZQWnpQCZEaTl7N2SH0frrFvPZRxAnBDW88VRLV8ga+dg9EwL9b0Lnho9oDlc7loP+HDM
rGnMU0rKh2A6BrkDa04Zlmx62+ET60waH8w4pQq5l/i6GlaGMdF0guyuspYLwBFpfcg5UwNqgEcZ
hiy0PayFsMAsdq0FjtkDLcUMzUd/jYuleQ2ZeJFM/7VKcGbNHnpzL++yuVLGYQWJFds49Rz6wHDb
hnBHPYIUIWsRFkKgAa6IMjjvS7gcSeUN2m3XCKbf9gU2w9x1R6oAhgZcvr/ui9FsmiQZ0bNtrGcI
okas6euJGUVvU0zsr7Xzfna1GReBbQ/+GAZWX6+mQ64N1taVcQKr8jaIioiaRlvAsDfeDFXUXKnp
vwU3cE0ACYH7AORREVDnu/kh0AS92UG4bEhvBiTzlEACWWvMW7MAKaTP1obNb0dI5l+p0C7RH3Me
hFoEPxFARNCvLicpYLrkspaYyU016o/gtEZZZ8F9IZApt6CAosT1BAi4Mbh10i/QtsdaLqIbnnVH
o8+htNxa8MdpEuEOvHOMIT79Ovp+tq6+hCYUEmD+zHoJSMm+CV9wVZeyRA3tc15sTUATJ2YSoDwW
uurYhMFPS8MwOVko3rCUe7cIHLBEgB2X3hMsQhujRdrpVDs3i1hisZdtq7WyKpf6yvQBLm8rByhq
e2vMMHeGv1hVsA+nSu+U8OYCqJmSlEorw5NR/lMwjaQ3aVOvxEIvqLGrX8JztFLX1VO6Cr3ID9zS
VU0A2CkKayV2gpP++Oun8RmIvz8NJKczeBE1/MUaCQtMw8Yysc/WbQ+58VdYBMcqFdgCFY00FnyY
a3GbNlQ9pGs8iAGS9bJTVF5p01bQ6q5EA7Jk5bnY9ms0KV/wOUyQ0K6tqk+u3q/uc64Pf1jLVSj3
/YTu1zleFhsNXB+LRcvKE2uxQHcKYfRDwbN9SHaTFxy7B2Wfb8ZV65o0CHaJ6gcRC7bR0l6EAVNP
ZEkE3Dk9LhZw5xOpA1JzGjlF5EzJBu4i1nDbRE5OaF8CrgS0NsMJ1lk0caOegqW9xqz3oByHE0Q/
G5MWGf6iM+iUR07Z+nANJNNeG9aT7tXB1haHMXiWxWPTnPKSkYpqD+kuoMLTFoUfH4ut2KsgQZ6r
bexL3q/f71zt/DjfQ/EB/Bm4SHOJAUX7S+BkAhxBFkSddeZ38krZw057H2/qXbazqb6Q7rW7mmbH
tsRqpWhgo6upN3SqGdx9JYXFDeufMqg95MwSrB6WVX8AAzCVMNwCzZjh+9LKby0XXfhJ96PSzQsH
xpyYRYxQhtAZVGnbnJWaC1GCehOv9cTJn3DumJYrRauywKbz0qfyLK3apXWPXtW9su12mScdcPCQ
ksbHeGCZhU4S5ecWSoHa2e6WKDmwH0qxgDa9JEDk9vvJsTs3TVxM/bOIXnO7+0RQX64+wF7nmgdd
p29ONWOMHAfSG9Y52AZbfteuyDK6DRi8hzZlBHKwK8lUCC8C6CFnUKbPtsay9dJ1vuZ+6dhHsYT/
oqd5ck7V+xGSnVtxJalEa+/iTaPrN4OBEdJQVqJpcdGcKTQA6aegHI+p5fMM2nmr2KYWfAmxH8NU
RfxfJ0UAJXv49C1B1Cv4MjWPBji4+VKG7nC/rotHzb61mlVdu2a41UcmE/DSFjFn5WtheSFgaWLV
fIz7KIAaJyXHvKGVTFWFam9JSe1n6K58qIbbittwfLCqvTK4+DqBG/0Ijyp4mzKrxayK9T0VildB
0lQ9Txg7z9RqsBJ2JHOrFHApP408Hi4aE2bneMAKtp1N9qlYdfKtmSlsjHdTsoUiYRTPQRbZH48B
Os93MCti6KE7an5rEJhZONiYXfuOmy8b34Su5cmqafsCyAIxzkm7jlVPJMdO8o0RjlYhRDcXOYA0
LUgwpUncpEUeooOXAgkoDTejiQqPFJlgzNDYkxAjic6wRPMooXPPq7FgteMYsP/qI8gImptsOAEk
3bXb2uJeZ91x80aFcWUW42n1f/V0vrR0fqwrLpML9O4NJPjY6kDDoIS6SPGDTK0NyN3Lp1yDvHQ/
xEu49UKMMlBrNpXmlZPj29VmzarZph7VIDK5y+RCzmLNEDypTqFlvdUVUjeSgI4sl2hHRsU1tdTL
OShkLlGqzrI1c3k4A/6/xv+Gy0YN6aIQELOspK1STg7P81fob895/iqKNZlxkB27jmzCsnSgAeRo
U1gt7MJcVYIEVx72T24I3SDM5WYhCYDtLrWgoZKocTka5BNgTfdVH+keEkfMD4xNSNqURmHgQ2Dq
tpeyIzAPO16aRx2cJlQj8tEEFetKq/Iy10OGh7Rm1ptAWwnF+EVmidg0hJmsTqeg6n1tahncShqK
cbFnT4rkTJkIKB7xf8jHxGsBoxldL/B+MSr8JqkxcNKYlmjlU8uL2pWTWmYdGqMgdWHl/foo+/4J
0eaG7JoOFhUe/CWfRwpTDb5OWXtqSgBiBcaLg1lTHdZfqCyfCIkNJ1H+7iX92z2FVPkyrALFjGEK
FjmeKvrtFwtvqNSCVEWhnoDtElAJjZeR9manhCViN6VMixetvTPD5zzrKOlsCldySuSdJW91OwHa
/VEvb7TmFBR3uXwYhnU+nMfibqxfSshMRsM5Sjd988KNtdZskC0n+TqZFta4yMvtOC0gyKZoLiTh
UMTVlGsZe8hMB5KhLF6a5SJRBYIfKjxrDz4qnxZVTIfiaHLs+kPebnVjkcmPQILiDJZ2JRSqgAyX
PuBowCZVZxA6ooHkmTh6tQcjPLX2yRR3pYlKaGHiRqy9BL0N8gq5Xn10xbCrQ6eHw2TOOvOYyktb
XwMTpeQfNiQDq3pj2HvLxIeGVnPqy7yjIIEh8kNnxZburfhWnXZqdEKFbRoACcB8D09RWqnae9D6
evesiF1Ojry8SVHeGs0qVvyoh87suIzxrCQctJVjShvetA6EXd0K9Hmib0fhta+RkJiVPysKnqn+
VEec2SEAn36qMMykRX3MRxQ7i4ozoS8Ly1W1Jepnw7zp2hsANilPDFaRcz0CY3XX2h5EfFWyQI+C
Byic51hdFy6J171+BQj97dRGWgZsMmB9INag43lxapc870NTD7RTxMMUBTsMxIrCmqElpKCjjtk7
V4prNPVv2TRwJJhEgpyHQDojSy6uGk1h3w65TCA2+ZZ3NKsmJiZXLkNqiXVSftTSTk6oNuAwDY8E
9GqyCnKQyrZaeddkHgJKPTxKlpea22zYqjO/SqaJfoTFQakfRwVWb0wD1wP9BCSN1aqHsi5aO9C6
jA818P0kxpMdV6XwOtvpVqq5yWlGbpHVTYcgANzgaHeti7FLTxw99DriqYEjS6y2VhPUzgp5lcur
oX4Pc0/T3SZ1xVtg+DKenbyy4U223U2EVv0+ih9AWIIacEWhuE6VdjNpx8IU1KzuTALWOAgi+5R4
JjyX+BUWyF8zqR+zxvkpA6YJAiLmR+j4XdQsEI8pwhHu0idOVglYhhXtNulSPwRuyvqPrqNiCxuK
6kEzHbg4QNw3xMh2NGgXHOUJ3LqSehlK0sEEzHmTai/zb8KYU57dAbyWdU4KNbTCUQkVA7ORsZ8x
Xp5WsbmN8u0eKjUKjB/aHFmzttRwNpPxfegaNyEPrYVHIPDLRgzLTCk80lE7fbL58xhvbfR8bHjw
QnPsHHGQphfSS3GAN7ApwUNpHXZObtwF420HtS8rLCE78hxqR1J0KJS22uRLBvCplCAPkGHBBKYP
Lar9OD5b7cYWMgqmk8Rb1NGbzhGz+9hJltCzE0xqV7ml0nJwQh1uZE5l+BGhWXhT68IN2heFQ/lX
Sqhe3cAkYH5kI+rBNlnIOAaqLWz3aIwanlMjZCXwqAboTHfKplW3JQHXhBryTuOn6rl3QuUAt8ti
aqGetk0NjYblXg92Qdw74Nrr1RtBbIu2ajss4BzKgl7f5NWh1u+UMFgkIcrxYl827rOeRExvX8Sg
b9qGLyOCHzgAaD68xIqTme8y5tRlVlDwIj1F+HlVQ73OM5tXhTMzCxDXPQL1S5RCQeUDwO4aFWIm
ODKSdgPtzWBcDgmcI9HXa9tDSEaaGS9F+qaTGzhlwitl8PXEbzlyZpi1QTweZwHSfA9KZbd4mX7+
dKe+SIUXTX4WeLLsxCfptpUd5S2MPWs2TvVI78LF3k7catgmkY/zoDs2u2FCCex12OUODprUj5Yw
mwhMX4AlLTLYoa3G1CluYaSFtqqXpnRyBw0HDyWwUXU2Rer3DFZcOXb9DL53I9MzFrZTu4gP0WMS
UvEUrm1P7JJn6QBvxkyh3Wlw22W/aNEd3rfopRpL0MSiU/QUgo8uUXlRnnmMuxs1nGWML4t1fK/B
VZiNxwqz//trojeXIgIIxdAdVMF0xXAd5KBLsDUcymZcea6egNm03I4XMoWzEUOBCG1+onGnVeB2
LOcqNij6WmGKiZaw16mBxg4vjV2kKbe1ZG5muvuvM6E55fgSV9A/hBkv+BZAJAFUgcnOj70Qu6zg
lxq0wwm2vy24XKpwkry7pvT1Ld/CR4dYKmaaBpD8IBh/vQppeFBa8SifYo6sAnJRd3IkHzS5Q5E/
PTfydOhj+0rMBNj5+2cDRgcqSsCdAb9yyaMFo1xS43hUTjAe5xgPmk4mL9CI4hMigVfmDvrfA3EN
ZZGru1jyI6zT6S5FjEUXvlha7wp3XhB+imZuWbTp2lROYSzYID2aZcmGbsd1xIz1GL23xmHq35Xs
wazXcvoy41fjg4jv8u5jsjyLoIvFlIpBiRvqCJg0JLHT6gw5p4IuPDVLD2sgjrx8ZNUIRA/kDDwz
XvFqmZvO0DtqCytJhh3Tc0ReiskDJAAstJU9nUHfZY2GxgKJyLF2UUwy9AsdtK58xRtZ6XYegGY7
6xg8iY/gNvkoHoSrO/B+cXCsOZgaeaVruN1jcp+9KI/lGjpzT+NRwq/6oQ8YlynUZmVUocLBv3m4
mBQvmU6dtBjzJTFhAnnMIa28KLKXLnkFDXRQ13LnSd1WjvdNv5TqnCqYfnEoYOjnuNzI4iFz8hLc
nuWkQm5xpSRrG02ccJnyRU48O/EHqKIBGBJSuWP4b3eSb8rHpKAAa6DNLZiJfqeCyIYQSIFFNh/5
y6+3BQrd74sHUs7QOJ87IN+rEVhSo4JM2+kUKQ4pFwPEQ+ONpnkYfwe2i6QSf64ZjsqXGMFRuWBY
2NqTXToVLDCKm9x8acUOvXhr2mKijS6jpvgdCHmRG02ezmF2SdEvDwtWn9JH6aHImNjVDMn1rFxB
jXMTuL3ixJmr7oPz+GCAhD16QlD9qD10d8pHdMrvAFcix3BTLHBDq3IbeQl+gP2U9s5QUbEJ9q1n
urjHZX5XPOt3nS+8JKeSzpIzwv2HXlETC66iiuFwxWkLOmsoL6I9VLnBe3mGkpC5MJYFvEOVG2Nv
eMUqesoFm10T3HrZfKATiINTofWjvoUygL4lW921meRmfuIbTu2FG4PiMGGyV7moYKTnGA0abKiY
kSf0WuRzsAlu5B79DnR95Dd1GfoxejzQDI9puRWrfkcW3cJ4qxGtXeGpL+p9vB45HgIkerQbIMKx
4yYMt9x4chIAtsaVjh6q4k75QsbMqnsrzOPYLUdyjorJ14eNHXlxzfA1CLvPh0JOzZP8mN8nW+Ox
hUI/Xsk2uy1Lin9NmIIXbhU4AC0awgPWTmlobbAoYaVgPS7XL+x63Ulrq9uKXka37qEeV8BWm4jv
L90CAvIZayZ07d0+8jlxumPSMOW2f9Pfuy3sdrhFK/wkCyrKbEpcdJCkblEZDNKkQecViV/rvtrs
khSy756pAQ/GBCyANRq9RxqFzIURsyF2wI2SWy/QV4HtVPGaKJ6ueAE0nxTPEquoPyZosYYLo/3Q
OPKpM8GIuFvw0q+1rQgYqfc9SpPYbRoHf9ia1Cp86Nw0PUIdnbBcAujqORgiAuNoY3yHSeS1Sc/3
cwgqNoqKbpP6iVG/yG81vcosM8imU9aaLTV77PCADykQpJh3RIm5apKTUm0MtT3kwrX0THUk/MMy
WUeLlyRXtOO+daQgvIdjA1BdyBnaGHh9PbAqUg2ibyPlpDzYuT26sl5gwiow1hisK+cURn3fQs2M
J4XpAACBICFediPkNCBdohTTaXCyBUjWu2HT36lu7Nluf8DW4CWdFJZFq3a4KRJWqUAEUnGrHrSb
MabWAV3yuDvAGzpGxxz83gqVsMdtWudM5RBVptbrdDvKlOnPWcaITg34qJo0FQ56mTXW9gF+xVmz
hwAaqNxmNh9QbewOwqlQljVUPsQf80bfj49ttyDxTajtINVPEJ4P46FYq4/VIlxmm8adVuAr+vYp
8SW3WY8HzUl89Fbv8ff2CO93+XO/KXaq1yMukZ1GaBnvTCzJwKljV59oUK1G7jfJdmoOQ7LNNNyH
ox2gr4SOr1bO4RCOD2XnSuZRwZGjMA1OyzrrD9LtHBu38gG3Hz4JpOG38gHzNfmBfEiIkekafWIz
pMHjNDmYw6AgQowxDuQEJo8DYivVPegme5GnUZy3jupNH1VKZZtKt/mLHbOiZrjf5LbHvoN67zse
9BxqFtPKeIhOtaD8RtygFJJWxTEtsUG7fD417Tf70EsMhvdST/Hn9UuHoIVREhD+Km0/hJtvyz1/
QNtkZe3alb0wTvF7iPO5X1Wb9EZ/HVfqNnmxCRrH1DygKYxfpWEV3xKCsbKjtSihaaOsdTJv1cnY
pN2xDtZWvettR/ISsUq7xThshu7YNgeubUMNJp4enI8l4hSKB8ljqUN4cFLJt2vfJo7ULiaQfiOv
B8xqZLBqM57QsDZqBG4nq5keY7XQ5N7O6YwskKjhgo9ctFtVXYytp44nVdsmNYsMVuNz5xupBbNx
LzUBS/Stze8KWMXW1LwCIvvJnsWkAiAkoLJne5ILDJkFK0Q7GJrpNE1ZsZcIz9ddpgwUcoKaWzYQ
Mvh1jvD9ekDXQ0AErDDMSr7R/GIBxFrfS8kJVBWDNdxCxKzKlZCTtxFA/2tN4jkT/5qp43IYzEAN
AfQoBMuvIcmOQdRsIys5xRBEcKYxe9HVvD0QM6nY2LzKCgLmiCopaoRrA/hgRpC1TfMcR6qB46rJ
VPSeaozqR8mHw3zECrttPDusX/+zx4InPwswo7suw+MUAPmv91kOrRw3ccZPxWQLjHZaLFPDaBwU
O2yC/djy15f7VAn+8bnM1wObCjPJGQYBZv7X6yWFnU1FnfKTxad+nZbjZogDy0vqqHY4n15LAxXV
GBPujtaEQUtkmR5awzk0CdJq3VWoGfF5Kgr722Bh2BLECvTC3BQ8uXLG2ZcLBpg34CeAosCpgmej
XzwZsF/KIKnIdFafWlxPoWlH0xtpr/n6OfCtVeaKI+al0TlciXdyj1CPoSh/ShMmZejX0oqD9HfQ
hJchAcsRTVyl3WVouHBPAnUpcZCS6IGjovWjcJz/51bbad3CPmXxOlTWecD0co0sr0whjQ3XTgyc
PNtiMAzUoUMRpUul8doKSYSH0afdI792ymybq2jeHqXg1CPdj11euugJIBEZ1/hfIlH+ItzxWGYY
ctEOyIOaopPREbRIGEe6hFwO59F9g+gHjBVUVGIGff8KSSAYGtcYfZ+gly+LAY8YPn8Y6+CfWTPk
YjEYion2ayqfp6LaAAWbOMQcdJZGOCgLaVApdu1zl+P8LBJkV5m815TgA0xSscRQ5PDrpXm5Y0Hy
mWkF0J+FuC4IwRc5DUrhyMCWzc+qCsh2FKZ7CGl2fsBfFbjw0fx27MQi7odrPMrLPvDndaEDOPvx
QQHks7T5Ad+QkyKzjZrn586WPHgBpugixRPlRkAzlUPB1TSuuWV/X9oYXcGDAAUTJhzKJaQeujdN
rZAyO8cihhqMuR6JEaDIQzYfZ9dcfn9ysXkjgcE4q4bh0359yUM46LC51/Fc4/KBRzkSbGK9C6W9
HVN+LTO9TM7w49FEALQB6eB8rFxkgqQkMprbYX8OpgQtt7xGrq1iZHNlqcz3/HXhQl0SfXSMhkDM
g9P5188UawTc99LoztYWTTe0XulwE8W0NyhEm6QMSR+zUPTyhZUe9NoJZVdHvgNAa34LNTKRr+Po
JNn7YlgXuhsHvrB1pqdeqrtq5hSN2w5OX+5IdVPUTho6Su0PkmNrizpxGu7pwbpR4Ma3zO11qLmj
5lbTwg5cW8eI2lE+UE5iaj3MpGdmhA6/yW6UO3NgsuESzoodci98Pb1LOioLWkauUrIQ2WfH2oYJ
jAzTnSBuwxdDtotNDwQfFPFTyCyJdYDelF4JNRzTj9dNtpADP+n9bpv7fxMV/u0A7rILhVc54+Wg
n4jwYH2zkNdkKQOvQ27PcjIx2+j2mPHRyVYH1jXVQ6uLfYR2/q9f7DdcIvwi7VkYC8toXqyXJJ/c
jPo8Ba/1rOtGjDJwcEZoqLhE14Ht6moNjG4ZLaFuWORSA086UVwbL3//2HBOA7kHxDGQMUE4+Lq0
QFsPo14f8nMqaXcQl4CbhxZBRrDMS7cBQd+JxUdrimsEn++7FCEYeEyIEEFBVZcvpsh1OyYV74rq
PBpVvWosXwIWD5ZMDOyXa4rRP3nKM6PaRFSAsrgJnNnXzwjluDboK4GL9da5lJVFncMTV5QfUX+A
4D+sB5U2ZZONERI0s68kgj+5OpCnMz8OKEAw162LJqrAeR/lfKzOUi7bmFlMTpeHW8iPl47O+Xbc
9GUcYwgY3mEy9/DrBfb9Mc8KKTPnEQoiM7X06ydXNV6EnZVX5zqr12Wtoq6RbcSL1qADbC+uxSn8
tK9hCldDWwy23DOq/7KRbUO4AhA/vT4DWtEs0Mjqm+UgTSFtVeOOqFHE1LwYMWBOrnmofMOCAgKO
T4lXjEYuUCnkIs+L8GlMqcAELMtGgNwq+SYCHjpvz20jrfOKYBerGElDeU6iNg4EBoSo5Wp8acAW
cqEUqew1k+yZvWaca8zZf/0aPp/zlyeD9j6EunHaY7AP9Z6Lwz4uUglg3FA+jXC+Y+EwfkRdWXuG
KGqqJpjuIxkwAV3HKBOGfojMDYroMrpvuIphl5ZpXmO1sGI3kO4V5KTqaetWGRBvRXzlVr+tGMBV
wROC8NGnfePlnXb51BtDbhRnuwB+G6RshdpFqbBATV6jEoiyXz+ZbwfojMk2MPfQgYtGanYRB+y6
rZU8NMV5NAcCSDlwK2nQplf2oD4fkF+fP5SjkFobkLOBmeKlkFEPbSBRqyk/lwCrcWhyqI9EGU51
NC2jkouNoQGtFo4ThsCQD1lDECajtpSS7dAa+0AO7YMI7MQLJsB7BlOH4GzS7wowp9eJgp6CMT1o
VobRbhUbezuSgBuaWsWb1FcLQF4pCl7sMJKWuA10S9EUVtNhBx4Vut25rcHcA+pFkoxEpdEkqCwF
4mRnuROTBi9gmqCib8r1Edr+Dpx0uuNkujDftiHgshzh2H4wy2bcNfxKevq9coI3LmCI4MfgeMLh
dPFmag5HMsiLxeepyWIGM3HCOrkUjpkqgskTWn48boJV2yYHBPMbkH962sj2u9zI20QNXDJo3T1E
exlE3TBzUGGEA9GWawIkn26il28WZR3gNMjDLBT3XyNcqeYh9Ihyfgavkfuk78heaYTkhl2j0rHB
cmoDATQBfE1SgcYpwXRRrrD3o7aUnIIoiSPVHdCAQeZNCaTS4BW4gWBds0y0FsZPdb3RpHAN0xl1
8eul/+3kxUIEHwDq6wBl6NhxX++ctHkF2b++m3Fdtk+wNDaYsEFFFgB2y+4FTa2hdf7zayJMzlnH
J7f54pq9qgOna3XVSY0b2EXX71mU3qdBssysAEchpl9QyvZ+fU3lUq4Grx5ZP+LyjKiDXszluZAQ
UqlG2gynnDsk3xra2bRb8HPu8pyGkJINlQc924KN1JSrzAByBwhNTvFUUKmGrIcSCechDcHqGTMm
g5nBrdohqNfqEeiCAN6nEwAZ6os52za/GIMAq2pdoe0HBpDa7Ts1QVtsEed0zE7qsOuA8SlgQjwe
QJQ2RzdPUHGiHLqr05J1xW2mvPQlFN5gy6kvNduzow+AfyEjDQsUP0BfPdNuDbGw7nPD6fMHQuDF
DelUCqxUfdAttx0xDwPsB8NSwzVaBid52g5Qjzkl6JFnpZMPy8TcasberG4DdPGMey3VXCvZh7jh
6jSicya8ImTVgH7sbiyc0aLSI2Ivxl5cXwamZ85gU/woN8lBscChDjikrxRXgvP3swD2L9hcoFwq
wGBeQiFTeezH1lARJwkBfmJAizPguxDgWtF3yZWliUj8LUjjctgJkEaELhb+9+uG4HqWybzU+lOr
eb16hLpMMO3rGi9PLpkOwc4U7QL9wbSe7WL76Z0cnKPmIWpXNXkk2ruivQ89Gl3FISzeU2kLd9Ny
crXkfoImYoOJ2zqQMYm5VazbcWzh9n0fdiprYDsGiSaPY1gmxawJMNcAtKIDcqRPlkF76qMtbAtC
66GFlMJYvKl1xSaCLgbeUN1yphgxbSAFpwz3drAao4rq4PT0hs5GyOdY6KcMdbPsIsklfc5G1gNG
p/UtGig9WnNoL0NsbOwAksBEzRZgNcTguI7oTMoaUMJYOhl0K8i7or9xqaC5crAfBpRUFdhfEuD8
OXoG4UMpMr/DrY/oakN9j6ogMvXQX42MO2BjqMxHKtc4UxKMubtH/QkEgh4d+YrGdx0gSylTrWNV
nOLkTcMIOVFtdAWWFkTU7fDGDo+8ehTGSQZuJnoQQPAY6xL6DhNoRYC7ZfEpwM1o0NkVfls8AkQF
MPPgpAQYCqzY1pd0xwI6Hf3ocmmpdLoTOPkYpA1sm/1f9s6rN26sW9N/ZTDXwwZzuDzFIllJOVm+
ISzZYs6Zv34e6vvOaVVZo4L7YC4GmIbRcDdsbe689lpvINtCNa17kN+kuzFcUweXVCBeyUGGr6Di
MLjOQqcrb4QbaoP9i7IfM5ssfeQVua3WzsCJ0K5UwBxkbcCwyesCPB9XpbhOzJdBfhQspwgcKkJZ
uO6HdZc4gWJX4RqhTCPGYNizeCH7uwgw4/DdakhMbmVjW01ujADPwsmbamAhh/j9f4/TFSaJjDD/
f3wSw4mq3HNXPI9Uc8HiDuHaeBx+zsaaol5noptnU6at5Xsr2SFVmcu7oP0WmNt0/m70P2ZWpgmF
xSToWCrWXegknGOsE2qjlld0jmKuzXEPKp6jkF859i7CXQI+KtnyMhvlXZICHzhknROXlzpwkbx5
SZaq8rhKmm0u3ah8vFD+7KWbPr3zx7uYkmOjOVBGzHqrc68XyUMeXuT+pSJ5COWG2U4NPD8+JN0u
TndVtzzylXkDRjKfr6R8r0vrXHUz7XYanqDzKf0DIoDZtiuuJtMbVbeM7usEguCt1F13lP/9J5nt
MY9bzXIs8wCcPdM2co6qkR0ChtrplCUL5+sL510d/DgmgBy8iCiBhZMI+k6i7R61rAJtgP52pgwY
gTBN43Zl5O3kTpJ4F8fpsJ0rfbhS20pdNVlwQI82WvuWH3qhSC6l6mSyw8losRHAzVUJQbDRK61t
6BlohsynkLLqrP7ejPP71l+quDIuxoYIBmKBg+VAttosHL1qDMjD9KXo9g3XVGqJuOmET1arSKvS
yCowsz3sE9PRqxbjXh3U51x4SQ9A6+sh+f0RSmQE73B5DS4aWu8YpA9ZP6HUUIkIhfRORsnrWg/7
daXka1n1+xWyMVzGPZQWM3gZu6ZZiWLQeWc+YInDjuaED1hYggsDcnmDn6SwtE7qjVnT0juecOoh
KK/JCUxu2apvUQOAsG27DooPKeIa2SM7T+afUMepPJUs9K8/5bcE6PIlOFXJFIEWD/KTwHaY09BK
4z67m1PxOdBm7u6Jd1dBwOvp8qVmca5/3eK7VtxvndcVNOUB3vIIPHmG5+hZYq6tkgBthnZtFvlg
t4nxqpSWeZ2p+ODpnbzV6zwDFdv4qMvVV/Uo3ytchrvKnMD16dlDINf8NXOqCYHy3m7rZGXJv4yR
SwsO9HhmlN6xXcffDNcAaxuMe6ifiKeBdTT7UTJFVQIYjvXRS3no9SMSKIPf9djVRq1Tpv28kgMe
TTqY3djKgusWoEVA0bHL095VA0vyEIntPLlTV1rVFEhGBJIb+I3uanlheeiIwoTJYiAZTdt4jVTq
mwk7y3UYRq9TbjT46GXoGcvimd6pv61GxCRI2AKFViFznJqINVM5+oU6J3cy1IoVBm33kxifie/f
FcJOR/BjIyez7gdaIsuJD5ymESl3zEbmRlJdgqbhX6oJ788IZFfXUxKyqR45emN9q7qrfExLNzbE
GiUNQCWDfIWddr4aeoBf1J5sEUDDeo7RkCrB+vojDKZMV6H4YSBUIim+TkrBcK01s3vOA1v6fRcv
KXWZXBYaxAAXT3ZxGZl6qIWzcKu3wJsKI5ydSuxJEZjBsA1LHi06cUEXHLRxSfIGQQ25Fj3RPBjM
M1N4ogpispmW+oUOZHIpZPBWPQ4XW0v1J55Jwm1XpZ7WKr1XtYyiMKvbQpOhKsjl5M5g89REs2Vp
Uq6sqCVIgC3hBBpBmJZRb4mNc3DGTz8M7SAQhGx35Tdrtrwc8jita+G2sqbZboPhFhXBLfFBuuZs
gwKct889bkOjzxxmobAXySbYxgRWqhfGxlaE8K7Ixm9/fAjxlufUY/YWed13AueHK6Du+iiegjK4
S30zv5x5z+oYpvipOezn3N/qvlWvy8QM7FEdRVvlT9l6U+p7bOCdWNiPxUGhVqqKubAJmjYjVtDf
ciuc3GrKRXuEHfH+wf9fXeV/4oXxYe4WPaIjqaCLH68/iv9x9x+3RzpBy9/5t6yKpPyFoj0ib6Sz
FvFr3m3/kggihfYXWFrcl1CtRKTng6yKLP9FLLTcPSxJcjpL0PSfEkHyXyT8SJChx4dYiGXJfyIR
dFJlFWgFqRIkVZYz98P6QibdLCur6hfFZse3LpNCeRiViyGg0Dtc+9SaBv+p691h36JsbCnPH8bo
+l/n6kdS4nuK9+/j9u92T84BMVSbFqveft+z3btdKt2RRrzMgwcpNDdiJdtXWlv/8NNyrXM4Nsa4
MYodbhEd8rnY9/AHROQ89PmXCJqqS3PwEaVd6FcDMMdBNTcGrxozee4SO8mDfYfm6zS+fP3t8nv4
89nHLwfuh0EjD9JncRD2+yTajuKvWHtBzx1OkDpRhs+fNfC35WsuvRmkLV4lfRMG63mBfU0rzH+s
6XqwwA2nlwIYV/4LtTAY9ZtZPkjy4aIVdtRcjeQhsSB/ZK6s7Hp/NQCXbwJn3GE28Zao05pUS7gt
Ns0mv8ghNK1AW7riunIhCmx8wMAlcPrOGdcE0yvtQKV4FTiBY64jG1mCdeLkV8LqBaOVVeOAWwoP
8UGe7FZ1Cv+JopeNG5ac3svD5Rhu4mrrS896eZmmD/m4y0THUB6SaoZ27Qzpk4VtZtJAbchTGElr
IOdNfyWWrrkQc9ZTuvve6Ktil1QrDVgYjIdbQQEmvdEn6ML8crVGdKHht+AQicN7/oRyk0xXVboG
yGjom7S+p0F4PW0tUeXU7RKPnXqnVochu1TbxyrfJdNG0SgIbPRwI6mbsb/mSjaxAa089GCU/qeO
xLK81OQ2GYBZfhGeadNtiEAqQLCCE30jqk75gnbLQ6PAm7gN5wvtAoF8lcSRk+KOedsMNg+D0hlL
u30U1Au9gfCMcnN9RZaUX9Ku4CXME74iExE9D7q+Irva/1BfxVcQM21s5wvkyhxBUMDb09f8NBaM
dDsatu+jR4/GyWvhX5kvapg+516z+JHqW2HcDHfRt1FuUVWQngYdjF5w2fjob96jaYoQTr5K4DH7
amgnTLsApWItFfsMiOcU/dDllURSyku1NeMUOqOxFrRVjAiBAeJ8oxj7PF8rjzP/shwZxYr1hHv3
9NiByVWSS13fteTYerdyZRdDwK3iQNp7sDbyDqSJq7miYxFJEt16yUsenalrnLAs/j4eTlKeoy5l
YWta3V64S6/9HYByMMzKJXDkXX45Xua7/EK6zs7ANk9yWX+3dhIgxWMNezahtfzQPVaX9fV4V3wH
s+NRd7+sL4Go3+VOfWFeFv+wReMkypQnI52H0Oz20pW483f647yFrX4FZPlgXmm79FI86Bv5ybxU
7r8+tCSkS4/C6P/q5Wn43KdDJ42S1u2VK7KkLdO7+N2upCfrEt+5rb5DCaZYhfD9HqedtK02ujO7
yYYtsANbuOP/ufVa2Ta7/GC9Ki5pjev2qnSjfX4dRe/IhGYT+hdYrI0A+aM1lahgTYZEHVwyXoEM
xw/k4MI+SHCbaO0qc0J5Tb6POrV8QZoODlduDzcRSSh5Ra65msCK2rEjOfpqNihk2IfLwr0xADok
bjdtqRVq38oDaT6yUeOh7W9EnlkV71MPZqvU7IJLa9j7zSFFqAuwZbWa3qZ8LdDtR1hU09uSlOrA
D630N72wQ5hGXnYjXsBt1PIVQku31aW1v8djNVtQ5ZpkyzyGLtoN0FAM3Lpv6MVO14h8+G4GaEqz
O5rc0sDVXKwIr50Yhfd1qXlQGpHL4LmakbpuITG5puxV2a6rflmcvkX5Zn1Lmte0fG6VRzl/C8Rt
bWzMeDO+yginCM+JAEJzLanr2Mv0Xblo4K7qX+JLfKFso7cGiQOERV+Dl/l5ALEVr8F4Zy/jtXjz
GBHQF/sx+d5DBcJFR7EFfcNvyHvV/spPN6K+/AY4CQuieQOoPb+izedEm2BTPSrVjaUu94gCWnxl
bZo99lG8ap5IK96KN+k2vIct6CSryA3ZkotuRWfXbKJ2/RPu11p3k3VwZV0z+hIKDqFrLd4jdk+t
VF6jNgEbr90q69RNPNS9LmoHyWZ7duWbYVohBuGAJnaSS2iAol0eend0rSvxLbzeB+t4RdpwzUSt
BprHyHmbfqsc66p71OECI6lDJW6lOsMFl97WcHyX0sSOLpZba4XSBES4aM3NHa7Kp+lKugy+N4nX
WjeBwpn82LAPgvuc2kGRFiuQoFP+Iv5Cxvy2fK6fWQSAL6vEUWOvhofYbEzLhiEi2hrl3ZVmB2+i
m+dO9JDudUFwzX5r5l57j4uaHV5JFR6MD+CM+av8AMjScBSkW3G6M1NXuRGBfnOV3mqmq9yKW+Gm
/hFfajfVN+lmujIPAhDyzFEOslPZiT2t21W8nlf3uo1Pwq3wzXC1wzKYgo2gze47OvT86dit7Hyd
g4NOLgy7XD0jNOR297rbeuicbSr3ebRfRwe9+EPyM4ZG/tz+iK7RoLnrvvW1PdIl3vvXyQ7+7/LT
1JW0m3fcWeuQtPhK/ZEoXgvXKbfDag3yphkc6QVaRb4WnURfqfq+hyhSgkDi4qcooCKpBGJtumXd
jdzBkZOrRHMrMvpu7vZ7dpv6M4bt8g2oNjxzU4deXfS2lM92CY/Gbe7KC6Bo/YTW2goyuVcc2Imw
GA8kncuQNOpBc4RLEuDCY/HdcNsDLJ2xs7NsPbwNFSjZ7cTCly+E3muoX492pLij5cqmg5ZP8l11
go26U9yYaEnfSk/Sk7JRnXarAp3y0mYrud3lvO0uq0t9lz0K+/l6uOlfZQ1RtU2DtFy1Zkc20wpW
kFzBWFnFr8D4UQ/UFwqvUKzIylTmOki3kQiqY4WQVWQdzGQPNnTAeXy80ZRN3exBzEPenUW7kptV
C6csXcsQoKfLcXJmb5Qc7LTLp/wu2VPqPDQIEJSPsvRcGi9W8l0XnoxvwZw8N6KxqVpqQCIM+WLV
3AfTmxDDVHLih/QmHdt7gDUvBhSMNrDBgULV5qQcNvHFCE/hxUJSVzcd/NOBtg7w538K3/r7/tp6
6tOF4VRV3wu5ORhwuUsIHAnYtMhi4hMA9YjWPRu38vXCFchIbyMJRRXPf21/BM/tbX9DBWS4TofW
E/UeIjH8u3IdSsSEstNV1SZtbT/6HpAnyCU0VVbgXFFgK6IHtUZNeJvm64gQqr7NhcBu78xf7U9V
XxE1R6BT+0N32V6pzzoKCptu+qYKMEbbkAKAvJXqRS+OJWGsph9RdNX3XtBvLXmTBq56W/yM/X2f
b8iAl3fmo9i/JM3PSdoK37LH9pt6I7LiIDpVRUP0ttNN23rBFFExVpRYBrZ4QTUAJHb/iNuCn7sR
NSbwyCPRJ5wIox8PJaFwoAcXVvNTsWw0j9RyXQ4OKPxq0Q0iQecUpLjbJwRbL7QBXPgq4tjmkNXs
KvJ0wL+Sm/t7pb2uJLdUrjrB42VU74meqbvpB3WTXFV3vkupJnzUQhvVMWqkGZ4jk11O6z5btZhd
x840gP63gQAGgaP2ezFx88wZVGfsH+aMFQY98Znbja75B3Vt3fivwU/kEuCYhY9lfj1lzzp0CESe
0wlpgm2vumgCwW4kyhwCT1SgSKwUDghY2r8yHhmNp0m3s3WjtXsDzaxhmdP4radydS0f2hvqpTJU
tfoHtdnUP2TqiwVjiAegtoXYz9tOqh+iGvQMTAVr2EC7gieYlfjfwEZfa9IeAYYxfZHAWOpkknCa
Ql4WZtdjNjYrffwZ+fdcmwYBTOsKV9MjZ+MNxeeGXS/sle5S6y6TG9WJbpMf2lX5TSm+p99IbRdP
0V1xpTz4QKKk9jFGvnHbrMdb6fs1Z5LT2uVDBCzNKaGBamFqh2Aoi02eOAhZwXImCTg1a9XamAO4
SWqx+bCepKcuzgFwS7Ahe1vcTtx63uwk13Wzwj1iegmKG/mO6kvWJ3bI82TI77s7LJH1dmUiggV3
8hoydjnbM8Ib4XoMbR6X483wSh3QgBoLIjxy+nQ7gwy0O5cFmbzCET3Ena0+GfdwhK5TpIm8wl8j
qECROrlrv5v+KhJdQfascm+o93W5j1TbglGYOd06aTbxJltXLyrojAeD23nf3eU36S8B9uwFKxx+
OfR9flO8RG8IFj4jegStTX/AS+zJv0SLUsBOU0MYe2NRXPpZPS0EmMCmUk5gA88EsDkg3GqR8ljV
rnjLNENTlUX7f0WTWcWFn/T7CBL+SuAwEjv0N8z4Rvim2+pDCHwda4Jfery2OoqTl3FzIcCu93fg
twhyH+VxYQaX7gAvJuxzB0U3URy8skacXHiWqh/k+Zyhw/BUxSaOEqf0bahJgxZv7+H3/4X02OWP
Psrfiv8HZIc1Mln/Z9Vhu3v58TEltvzpf2XEBEP9CxMCHLABtCOETdL1P1Nigqn+tUBsZTSHRNjl
1L/+S2pYVv6iBiCT8cIxHaqOTKno3zkxyfoL4zHgSWRxF6aK8icpseNqA9lWfhLkHASH8de0EEQ5
TvIUFdKfTdsSIuCX5NYKTk34g5+zUjkGif+rFapa6mI3D+llyRd+TCWVQmGU+M/2nlBCsBgruKAy
J9g6EniOfxj3T3Jt55o6yVrFMVBPQ8p6D0WjV62VcOIxfdUO6kQ8o0Bw/MJ87xQ0CUAhIhLGS/r6
uFOmOaRqKssdjFMBYHqhCYesH5oKrFxYer1llV7WiI2LkXPzTDJMYQX91wr7pKefTN3iybOM6uI0
eDp1klz7VioMnUeFDrS9wHlj+Eqx/rqVT8ZTU1m15G3pLL4Hx71syrCR/ARFR6kUCAJjbLSCjGu+
xlzvTC3ysw5RlGIdInRmUI08bgoDHVOYxRw50rFHHgk4nOOHHJ9fd+iTVsBashipgoB+Vk/WYq50
ZQBjt/Vk0beuUrU17sCInZP1/awVct0yxVwqQIgSHvelM4YoSku19dAxUvdTMfo3k9WMZ0bsGJb0
vgSZF0NDe5zxYiMft1K0sjkUg9x6gZzX20pSl/yaCIijTY0d/uAGOoChtc4i8Vzd+LP+IZ++yKSj
cw1B4bhlMRaMjGJR63Xd1NlCoZbOEOmT8/Vc/b74kBvDdEzEaQuxD/1kRRizWERVJpde7oPsRNsR
7/Mx0lFEn+urP29K4jBUmTN2tHzSlI9ZitiUY+lVWMXucAA3tlmh15eVoeXbP28KXXksMxerahb7
8di1eR+qcxaVLHGkPfKm5oGB4IcrzLJwZoH8Pk2LOdnfTXEtfTx4lWqc1DZLaaptlE1BuXGPRN65
Dp1r5eQS6VFYLgkyCtI2GihxFPQvogLs+j8YNhzvYDNhtQD697gvURZPWRUE9GUOJkwhSTtbgsaT
XMyi9ddNfdqhv5s6PYl6P2z9JqBD/mSQWAGJ4emR/OvrRj5b3NAu/rM/p5ei3ilVWUA19co4M73Q
71B1GARp3TT9OSj7Ms1/l3CWc4JlgHQklDq2K4jp46GjIOdjk2cWXtxotRe0AJ0iEQ2zyMxeOQ3T
MzP16fCBpuVcgPoAiuG4uTAQ5hgrjAKruEhwhTbMIfYb51CZv7eyUKHgzhJAqcsZdNxK1QtGnmWY
/CRh+9iNoIRKiyzsH04S/FyCN+qWJsuWq/q4kQKeUeS3YuoBb+9tXQrbn0rYVq5f1ry8vm7rtw69
t4WVMmQR1ERPUQPcVn5BpIgxfK+PP/wAAJRiadFZZtcxyojVQDs4siBXqcmLWsTJdi1AUGRh3qJO
aCbhpYAG+iHH5swZEi07zHXeXUk4+lwIylAdqjSRrxJ01Z+6Lp/RAhKQCmgU6kZGxwvG8Md4zw3Q
3OXKVJ6pG/y2apfvZNCxo4WIJZ0SsXy5i7SoxdCoA0f/vW597VLSi8oTAsTixLj/4/iD6jMSlywl
sDeYGZ8cMKoc9ZQfjdSTJeFxEpHdS0XjHHjpk0nmKqMIDaOOf5bXwMcTOQHPoCUisJDET2sXoF3v
+FrfnRm69+vqaMfTF9pBiH5R7iKAOW4mrTrYeZ0AVZhp+lGmoTKhBqPkMq9VgJ1lE5c9NOZatPMZ
PIeihJZXwfa75ySXV6HckBWSAvkwTBUCvgoDgQBUj4xd1jezA6K+cIeyQG5cHPvy5k/3gQwMDk6p
qouEnqdRjaxMc8ElggJHSrYk69piUwuTeWZn/xY7gbXDzmhhxwI75GV2PEJCYImdWXWJ59el/zyV
sQR0fArcqdfxiejr+uAP0y9jDtu7r7t3AsJZ9h8tgyVnp4s6Gi0nS0ApjVww9Tb2jDCMx9U4xsqd
Nk/aj6Ksp8geOsPoV2hljjdTLGJIXJVTBbcKJ1+EPkyLbee3jfUdUEP1PQj1aUSdohGD8Mxx9Pv2
421BfKdiusoDdHF7+rhSOy2ThjGIEm/WU2U9pPF3LUQOPm+zyYaO1J1p7rP5QEcX+CWaVrjQLBvn
A9wgtYLCqsU59pIOo/Qs11ry1Dw9yAZFvqcnpfq9SxLdKyc9f/h6Rn7fk/KyEAjFiNVhIp7eV3Id
T03Yxd7o6ySIw1a3ZZX193Ur71v7eE+y4PC7IpKFisj5e9zDPCr0IarT2KviuobzI0rTSu9Rx26a
Ud0ZUa3sAFqFD6j5ols0Bypm6j2efpjIjluwLdafXtNocqI7IpKDYC2+I3I+jnhUzJJUlHq0yAmg
vT8Ig11HiH1/3e1PBhdXTRzkyFVwXZ+CNet5Gucu1bDmC4XRCeSsxP4Cuar/XisnUyhF/tSVXBcg
MknkJdznKzlHTejrVj7buuxck1wJStwc4CehO8DMyuxgDnhTn12Z8OsRBw2WcliokdILjapr7LKa
yNCXgh7dp4VIKrKQqQmasS5uI0svcn5ryT9hHSlv5WhE58CHn403LELySgu79jefZuDlAgqdZujF
3TBtstmcr9UU/YuvR+K34JW1o2NEy2uJtzrDcbyWAcZIqLAuajtJNuw0C56EYMESIHLvz0zt7+GK
zBmJJgSY6OVwOGkqHNJGTsw29MiuvI2xcQX/L16lrfFQLhgZU375umsnnLDlfFZkUiqL0S3S6aZx
chKFptTP9Uj5CrPUxMu6aEIb2Q/adcUT/kqS5sETar3djzGVpllDf7fEJuuaqdSevv6U30eZncPG
QXVlAdOZJ7e4JBfiZCVRSESYzvdkgqV1aCICpUT6nzm0vnf6qKmTw6mYlTaMUdfxZMJq17AyMBFS
N3l4cyGG11XqmcPn99vluGsnt4ukNr1Y+bQnTnmysI2Vn1GSjLYq6tAU8F47s3WX4O348GVWl9gO
x26N0Tw5IGJindYSi9BTQryZq0RUKSAYWEaiOdxLF0JeJ/ZglDmVgtZ8TmNfevt6Lj9bVnQZaip3
DZ7S2uk6VhKhaiTWcVDJ1U09dMUjxA/UpX0fmh6z7FRGlnrppCY7K6h8WDrhUlLu/zT9wHGMFjMk
t/f8lH4S5uLVaVhBWocejDTyeGw7u+vR9QmQn1l/3efP1i/5r2V1kSgl4XZ8SvhjX0tBEYReXWsJ
VZwoARUzmXYK/vnMKfHZesJoDd0muAzAiE9Gty3i0exSI/AqMQx3SjhSa6w15IWnSFhNYRqfWU+/
H7OkXBfGCHbcksSNcNy1pK8Fq4qUwEvmsIDG30tvopHnZ7JSv599tELMQJYZWKz8juX6EBRVY1y2
TSVSZyz8/gmqPtJrATKJstGH9si7DBsiGGVfz9qnXWOFEhygVkAW87hrAblGQk30t1JFLLEm6Yab
UFKGMwfAJ+EQmF4Rl22SbkSz7/vlQ98EwRyxHYwDb07V7CaZk+k14FhAHl3xL+WhMnbNhOCImuMY
VwgAL/rcGAHZmBkiLGjnfN3pE2zwvw5ARDgwiUAQQSUzd9zrsJo5QOJsKelaxVVCBPeYQyfgBm0Q
PIkTgCpmTlVYm5TqVxEDhBWziSK0H8cXJdJVWyVPgJV9/VWfTcWiL8kNi4IP+dbjj8pECeq4UAVe
XVoKKGDINZneA1D4upkTDta/O79ozKAGtyQHTtqZBmVq9DYMvI718FLIpeVAEyj3SJRp+7LTi+1k
1VhHBY3glFlZ3szjNJ6LFD//CphYyFbKFGlOU/OsBavzDcBEyhTP3/KhVu24yDvsDVF4rDrkKXCX
RvdnjrG+iYCZZhhHfvt6KD4ZcVIOi2A9aTLeAycj0RscWaVqCm4mGsmNANPEMa2kPrP4l59ychtR
wONoRRiAzp6iFJdtF+r5ILjBDMq2HVEIDzM3rzSIeaJ15sH5WWNsL30RuVroZSf7WYlKZU76VnDH
OOlcnqSGQzyhXWtpbu459ZPbPx9CTn0VfW7kVgzl5KoNrdjUurSjc4o1rwcJBokQGeeUTj+bKM5G
5mgZQ9IEx1ujywcCp65Gb7oDtVfqMbGgP55L13xyAKuKxvMX9gH7wzjJElDkCOe6opW+1uLrYDIz
x0IwzIGHiPVXUQ177KWjM5ogy6efro6PjZ4kHYN0qrt25vUSt7N60ZZDu0dIw/L6plBfDGXwN41p
wq0uodv/8dThZgP9ECESsuyn1b4kF8jnRIGAvGKogirn1J97BIi/buWTsIDFiLM4Q8sMnlqoI3Qn
oTcCFk1CNcYeawS1tMLCcS+SYvvrpj5ZJdxjC6+TR/dyth+vkt6vpXQIa8sN8X97MIdq3tcl4t5f
t3IiovN+fhJWaguDcnkanpZ05LYQ67lOgYeh5+OOehFmjuSDuc2jUXxVpCF351iMfuqxmc72qPXB
a6F20qU8iwlGMEmP3WcSXDedIoC/mY16IeGiEtz0c4mRhWaup64bzuiOnuDO//XVOg9FzNzeX3In
gyPyqPENPwLgnqTlpZoO4O1nSalNYKRZl2W4O3YhUBtDnG6jdFZh14uwHxOhSG7lRPOvw8kAoNNK
Imz9lClHRVEtFJQEhqALrr8e408WzRI6L9ko0v3UMo5nEnvGTkcMaxF9zSXHKkHVToOQOkYN2/S/
1dRp2VEcrECv2xH9+yYar7gmGjjt43BRjbN/Zg7O9Oq0iDH1g+8b2Cy4YQLTM0cdamNQO8FRD8Ds
P+gVeo5wrMEriO8B0Id4qyuSILaoDrudWNdg+co47OxEqa1b38x05+vGPtl3JkErM8XxjPDVydIS
yPj044QMc6u16ACG5uxYA4rn/6QVTEz15c6GO3a8JlKan+KaNUHmvltZeQP8MMyzM2fIZ3EJnfm7
mZOll5jaLI5pBVi5r6pHiC+UvX1BPUil+Ba3gfRD8TWUJGqgiyKAvG6l6xhp/4OuEgOi17acy6dx
yYC2ka+KDcu/BoYvakDg/GnQznT102kziBWoEWEypp0M6DxbiRQlqGubUiR5/BcgsTwLNv+gL8QG
GEaaKF+9c9I/rERziie/z3LTJUn+Fo5V4Eo55LyvG/l0Z/HQXiogPNROFVUh9S/vTZZ7VCEnGyIw
8DgIpuY1pX8u5XauqZP7ukACvg50NnGVtNkePSjLa9VhxhQRF7A/7xWQsOXy5OnE3jpe8bKO/Sug
H9PtxaDYTG3c7MYJ7SJraI1/sIUXBfl3U3ueaSehT0PRjdwmW7gQIQcIUVE7RB3ymS38SYBlUoPB
BJ6XG3i2k2DRz5sW35aYaRp6bVdNUbTDaFLaoEWsrCLZrEEph+XT16P4aaNE+MCaoJ0iG3s8in0n
CXmf6IYb90PpLBUwx/LVYV+07XxF2ril1KBEZ476T8JwE044qD0EbtEgPNlbZW0ZvTmx6ss40S+z
YcDQyxRKtIM648IIlfTPTwyL8jihHNl92LPLXv+wy/oE/QixZS+3RZ2vu6gFPlwM1Z/PH3lwierB
u37H6V5W0WeYxJ5WJDHpQUSLJlYrerqWyiq366StHiqrO3dBf5Y7oF5D5lkjT2Exmsd9i4usrHtG
2iVgAKtcCXJzIwdRXrh6l5vPXcoZqZZKfh1AE0f5ZamoDchc7/MkkLcCccuZYfjkCABMhuwAqExi
59ODUxE7dZqQ2nStwo/W2dTB0RJ97HEs65/MK8R2tC9A/aFFJR/3XQWkWSfImWCzUUc3/aCFaAz1
5pmQ9pObgLwdsTnlDmlRrDluRRfwBWk4gFxkKUsHaXQYDx28j6834qetgF9bkoSkJE+LsEE3N7Ef
00qJ1RPKEt0PJPly788b0UVkl5HhQ9j9dG4SoxfLNJMMN2ri2VGmFBy1pv4x1GqZDCQMFtTL8oY+
GTDTmuUoTQfDVay6ti0ZkslghudU4z9bZ6BRkKNEEHepWx9PiyIJaa2HjeE2zWRuBiGQdr4QZjfI
PdR/ftVYvAEBBy3VO7b4cVNzkKfKMGFbVhuoyUFQR8CCV4ibh9Bgv56hz3pliuQnKA+pkDlPLoEk
lFDgGQPDBbGARUCKmnKJeOU6ENDQ+rqpz9LwlJGI5qh6grM5TRRLUgzOGpiHK9VQgBMYJzKajCSp
vxnoGK+EwHjILbOzq1zkzGjk70NbvXz9DZ92F5QJC0UFP3ka9PtD5CcJtUBOry53C0Ts7SxRId9W
1nBmEpfQ9CSVsMRACEgjZoodwMlNp41mm2TiBJ2slIV9gPrIugxk+EW+JF1okYyv3ICcct2GPcaV
TfAP7iDuV9w1eX4Top+c04HVJgJbT3dTc3EBUfPW7jkrzxy+v88pBu8kq5eLwMDL89QMrhCsfIr6
SneFAjbNkEd+vmqoBvwUpEreazPUi7LxdQdxtOKhG9TejfKuuVbjGW+Jr+f2txONT+HQBCoDemnR
8DnZNZUkjwnSrG5ritle1SPYU7349HUj8m8riOza4t0hodNPuuG0MDiUo6D04Npd/Kc7eHJVJ8Fm
qzPgl2Lfja6ZS9NPX0mIpipRwEukNIbwcrLm0oAkHGIFOqiRNOKUhJqL1yOO2nu91kDVGIxEQ8DB
4Fat/RK+VJdWMHMmKenv8AHGeryhbOf00oBXTa5JKBYIoFTO3D7LYflx2aLzS0lgueKplS3y8sej
GKCeU5oVlDXDrIqLhteCnecmVhLjMIubsiesEGNZ+PX1sJ6O6nurJIkwBADvQqnuuNVSC5JMliBD
6HWFI12C3rze9iLauc0534HlR510cHEMBxWB6O9ybRw3BePC10zuOrAgmeX2qhxeI6dr2GMgC9dh
qYouYlXmj3Y2zxknng4tWVFiJuSoQRdz9pyi/5AADvFfmZEXImR5Iy/7vzk7kyU5da5d39Ahgr6Z
QjbV22WX7W1PCLcgQPQg4Or/B5+Jk8yojPoGew/scKkkpKWltd7m16LXEDfbBCtl109upqWbvr9t
Yf+OSeWZFHEdeCsEkHpz2ZojnxPnEnO3JHAu9RQjaeB185X4vs2yqcAhJQOokeBKgN9akjt+piVW
6TbHmGv0UBhMbah0zj+IR8zqy+CNLJB1PEr5bFV7batuvTJMUc1yHIfmOJVWd6wmc7kdk6yBBopK
395IYf/RQndvJ+7te1rs2Di+vrbbgPP3F+AhaBJtCAnbCmcTZIUfu0VznPsO32mHCy6U+oTF3uvj
nO8bbg8aE2gCr7C5LRzMHwxeGiaklsAXWCTUpTn+nNxxpRxUpbj1jcHaSXCkx9eH3Z7JdXqrKt/K
huLa3rJsbOSkbZeWDNKDxbfC9/HYrpuXxfCucZQurCPlIghXlMiojm0/pFX7SmuMuTpOpNS3ssFJ
d060+ebN01ll3fAV4Prn6bK5EPGc1t16bJHtcXX1RVmxdkvuDYm81PJrb5LzGUErC2iy+uRxOFyv
S/vPA3Ax8jaI56w8ppqEoOp1qFTAGd29PqPzAwdmz6S8TnZNhX3btNOrWRcUEeSxSfA8C4zejmiu
HZWNIEunxe2bt/uqU0+Fik/Fnt9u9ylra7SORHnUqhGFVkNPDkU+XYMCX5gUD1fMbwOLk0WUPlu6
bJGpg2asm39x5WJFWY7nCHLjodLM8coSXvhQfORV9m+FlkHoOh2tF73nkJlVx3bSl2err+aDCvS3
wmrXB5a1ol3JBNkQWxEsO9ac0WiwYG7qwn5QBSLXVqU3V77P+XllFCoCyLhBGCMGn86lmMu5xSIA
qsGixwcYUJTpjdE+TtLqrkSkS8tGkxEAGi8hy9umWpnuNHmu6dVxrNEX0MH/0acfljemsOuysbsB
sCCKThq9mZBGIdsppgKahlJoo9RLD+EAFcM3nyJ8hrm31ipKAEjpdNmCqSIK1EF5VJg//JfOnbEf
5sDdo4+FcaLXxFcSrEtr95eXxq1BfX6LRS0GQ+aNueBVk9G18j0txadR+x8OKxsBbAd7mjLi3zT2
nwg0DbUyS4WQcQW2aF92Bbh9t/LevuVoCEGYgCjAZbxVD0TVKGkNYVXHVI3yhkcGtH6WDcBpf82h
6qwVwG7g4YgXDfVHn2rCJqbWRS+klnFLUKGFuY0pttNZX+jV/mjT4o8sxvt0KD9Wc3Bfi/ZKW/jC
N1uvDhC7DL4SMk/3iGrjQlFcqI7BkMxRZkDbT73y2hQvHGB+POhk0J0QC7fm0yZhsYvtilEqtMDa
ngCbdcWz8DFbf33Pb9+m61q6eGHxXkL2HwLy6XwChI41yBDVERh6eoibAeWR7q/uY5c9WUtiooIR
VDfAPpMPTWF3V67iS8tJT59uByRNKNrr3/+zOaH0enUziOroVQFuwprpHGiG9lc254WbZPX8osYN
4htIyWaSJBo4vY6wlNLe6d5niwbIWyx2w0smRwOmzJFZfn1ZzxM1n5YkLCJ3pX3xjDqdV27IUhuJ
w4i4zM0970Nef0llP7ZGtqThAlsY9QUwDVei8cWjERC8CPvOSjzZbE9nSrpSi1NC2ISYRzwI7VPS
lvmd35r2z6myRTgMqfW+F2V7Z5Ipfh5A+Vz5JS7M3QElx3VAskj/cf0a/3xTYUtlDNgIHY0+0O6y
KSsebZ2ad4cbSVRl5vgIIuCtGAP2MRi99XZAtJnwvYkJEN77VqGZfWxBjt3MeYqgj5b0b9+uuISS
ehOwSRLOQBNE69U9WB71Zk6el7TudxqVhf3rm2e9Z/59l65z4SNiec+G5TuuZ/afBUw9r0QgWclj
3PTiXbXU5jv4quUOn4B0F9dwLrMm1XChHZIr0eBC3EFzkbcFG4h38RYr2svBzKy2QZysxgtK56GE
Ox7KrYupqytvtjOs399Z8rLg9MM3IRk6nSV/CnhI1RLLK/enUZcPjtY/9iLYIY773uzHG1fJgIzC
R2y/2eVatm+s5Katqy+vr/aFEERZmpyZQiTYhm352yybpOy5tGBRt0RAicp2n+fL23cOHGBe++tL
CvjzJgRZGdShIlmKY2Njr1nkuGcmbncN63sh0LGYvDhWjDMF8M2a6lPbGJ0EwGwPmACWZaHdamDO
0rhIQs/X3toP5xOuLDp26ipjzMP79BNa8WQMfe3lR9HWOso/ZfvVHtVyRZrxQjxZX1CwVrhxA6rg
p6NIL1ECH578iDLz9C2dzG4/L7hSVFMW3BXNiGXTmGBi8fq2+Hv1bE7hmqD74CY4h2fOd+kSZGUK
aeMIHrVCCmbIi6OEroNdgNsfsyxR+1jO5vNiSMRCjYV+s9YWB9XZNGodv4iSekHfM268KynIWeON
Zecqo+G7PrvXPsfpgsxawY2dklxVFkpQmRZ7uKaWKKfZaHvZ2VMcC3Ew9eSdl8qHrFRPssFVI3Om
X68v0YWTA+CDIiHZJVnzFnCVtaU9Og3kNM3tjbuhC5oDxinjlWh4cRRQt/T12APcpaezpc44DU6p
ZUe7UR1waBeT2d75+fpULgQ+2IzrpwYKvSrFnA6CLplf27ObHWOgdogcpXg8dhCkhmC4MtKFI0o/
h41Mi5LDs0VcWxPYW9TZ0eObFrQqBfGt8xK+Hpn/8mVJ8muPwbPCPNsFrpQB/mKFEzLL7dxUXowC
ypu/iOTOsaayCmWiiY+qT5xjHUzFTptEu+sKH0HNeU7v27nK8LAQ8srOvfQpkcxZycTO2tBa//6f
i23NlCYjltnR0EcUGCupRRrIyit4/UvfkrK8D/SVrjtAndNRfA+z3LTSM2i3VXIY5Ii1DHCa3WyX
+pXQdD6hv9VbygbB3/rjJgDqc2orL5byCAFLu7Xj6UenbP32yt5cX7enkYhR8MJcb2U629sJlU1s
BUOZymNdIu8RqbkWzbNNIjfvIZnFXVSqqo/3eTr5OEuNddeE3KfmuxVOD0A2VssPar8F9lPAxk0K
QnTDdqk9tc96l3eIGKZV/cOpvORXnsInBugv4/5+cXHh3AXkqm4kwdr/mnpLvCjZTrdzJWdUKM32
XZ6p1sIf0+rsAx2NEjcGb0a+zBLFWN1oRMDPet+p6tg5GFMwcLCbY8P61ligTZAjsOS+dhv9u4gV
+l6zrWN11ytEQP020H+kjTaje4ZF242tOUuzN+tKLuGYe0A3TRtJPrtsPXEl4FxIollv3l2EghWH
u62yzjqGm71pQQ/P6uXL2Abu1yZztMg3tPa5lqnxaEjb5/5uzTuv1OOd4edv7caSxvI7UDQEt0cm
vX1A8P4szDlzuHLcJTlMJlYaU+0gzmh7194qlzbxurHoZjGguZU8GFQ+6F2A5IHZuOm+muN8x6Px
7S+9gCoyTXOUDWCAnTk51pZTNkFbHNM8tm5Wb4WnAl7dlbN/aS4kk3BqVzkmOvSnZ99OcpZ0UTC4
6upFHyFTxLHUrqSu5wEG1Zh/Btk87lJzFmk+M0guMI3rMj8/1sJF/VDLrzGcLg7FK5J2EaXdM/Jh
mSxD5bVjcRwTvYMd1qC1CFo1HKa5vzKr84uJWQHV+VvQpUOxCZsLUJ1Zdws+UFuXd13do2yYVlKP
iqFFTL3Ad+RKinWe2DEidzrVnPU9tU0fs7gVQZsxotN01qNHyT9yZuXtWr8yo1WZ5TBm1tsLVQxK
8XUlPYF12WI48zyjkBmkxdEdhbobK6SpPdgZXMLIkL8euC9sRtglbHgec7SHt1V5f1LjUpZBfpyF
VI+FNN3veeNpby/B0oJeO2D0TKlaWptLyOsk4MDWYhgHGX2sDrqvfZnIK7fQhY/FiSKL4HEBb3KL
ReJVQf4Pj+SYVUgppnWDbrfQjSmCU208qlG4u7H1/Ct4vYujOlzmvJhA9W9zfyiRgzs3c35EXxYn
ERufQaOfsic3zvVDldjZZ3cJnOPbvxtzpPuDVQU1zU21GQdwc61KIdNcG+ONCHqMAj3xVnUyIjwW
O/R+yTdXmscmirCUttFVfX5US5M8THVcoPfpjNWViLge203ycDLMukn/ybnmPnXtCeW9o9P72a1L
nuuFUy9/IiqTHwLRucciC2A5zDL176w+tq8cggtf0OImRSSHxA/Az1rs+Gf8rjTnOG3i7LiUdv80
ovCFgQzK3NM4mLuxQ2BXkzL5/PoXvPBEooVI4ZRyEFJiJPSno4pullndNAhZOKNo9lw0SM/XrcdT
uLP+KN9vf46t7t2TVo3oEGfTTaohR+pCcXzU8TO4sqMuhHE6gCBjVhuVFTFy+utIYqc5aXV2hNeu
IgiXxb7Ea27XpFZ65ZxeCDoIEq6yJmze1aZ5M5Qfz9gH8ygjq0CzO0U9vMyGaznSpQl5a3HKJiHl
IbP+/T9f1RZ6q8fQLo9xnkLnXpb6UOqZ/2g56lob8OKE1m4t+S+Pl+3TzKv02Ggchkqb4Fvi+uWd
LtJrbK9LuxRUBGxi7kCAWpsPNEzp6tBtZkfLjwWY8Wba1+WcPNjpjMJ54iLO3V59mV2a2eqcSlLE
vOgEnS5iFstqCFg2lAVilNl9U32Yxqr59PpZuHCv0wvkkv1bIQ22jy50zWLblDw4PUeodzmeW+/L
DCneaijRyO9jy7kScS5NK4DGSisN0jRQws205qbux6SlcGJU/tHR7O6gzfo1WcJLWTovSZTNWDqg
uNvqQ6HpcrTzMTsGxaju9FRNt0oa4sGqsZxOEvjaJDLFLXBy8b3rFuptqVyq6PXFvXAOWFoE1pDH
ogyyVVnrsg6o85IQZ/zF/hxomOU0OqoVbTxe41JcWFYOm0O3hknjvbc5coMa1OTLWRzLSi+/B8Jm
d3ZBuXt9QpdGIRujc2ZBePf9zd2XmQoA95yjFKMZ3xoJKtNqkCl4fZBLqwbOY+UkcTFQq9zsEKQX
k7xMBe4aCX4TQT5GpYFLjzSt/sp8Lg5Fvud6KwT/jEwjF1W6be2lR9wtvzbJFO+EMt9rWhb/DzsB
eAfvdBZtrbSczonbrx5nD1WaynORZp87fW9NIg2N+M2kEDIHeDt/S280w8/EWGzkVlBVMBHAsRvq
fy34VTzI/f3rH+lC4oDyFOVWHJ6DFbt6OqGsdUZpgvc70gREMwLqRCwOXp273Z5vOu3V7HpzFIN+
wZ+pgOHBY1xzrhCIzoIXbx8qH2tbZyXEbt+mK360TzrOFwqa1TsxZl00gtwNyRQx/pVl/NYy/Toe
SPu1tLoSsDYhOeiNFr2rMjuOHnaMga5wm7L75Mr+PztkJJAkJYiqruhxSqenS2u7SOry4BZHI1A/
Gw3DTN3AouL17/eX3neS+a2jrCIKa5Ee6NEm86IZQAlZoOOvUUvAmhoj1WOmoXVXpJ31wRcBnksq
i3em3Wp4HRuDCGVrykfPRGMwwVhbRoExDoelS9CKb5B8bS017SeQhIfC0bRdK1IHJ45h0SLPaub3
2izcK4nc2fFd5xCsZRiyONSPNyslkZVszZ6VstO+63ZNUyIKX/kuPjsTCe2VYLGx5AQxbMBT5kDR
D/foGG8pLbaw8wy8O7IsponAQzI32d6PKZHe6dRO4rvOWxG3RTvBK4in5le7zMlTUKkK2Zq50vCk
N/w7GNvlr9S1cAuZTTxNusSpHkXpjU9pbif7YYjFY7UoD0jrgJU7yoFRaeFK2feZfyxHvb2RyrZu
m1j7DqT6Gpn+fO8xRXQd4FLCuyLKn+49YeilASwCJaeqwDw+77Iwt2tx5RxtLG3//0oiig0QxANY
C2HydBg3sxKjyIb0GJsiCIfFPOi1+SHFx7iKcfkazHvbi98jw4fZubQPvIpvAxvfj7hso7Sc30/l
+BKPdDaUrnAgUu2hKQYrnNHqqazpSunjfE3WitRKTCHBBHW4OSlQvwPNptN4wDh3HsOysiUOTsOg
Xdlf59GMcdYHAOgRqJ3blCXJ0ctAvcA/yHixPgovK39UlP0ljfpCflio4l4Z8NLEVk4HnU2gYPx3
+hXyzpvagavhEAejdhtkvLusKS3emvABmluhDiuxbm0db7aUEwgoiTQ74De06tYesOhZZfb+l7kA
FCFBX6sBW0K4a1X9UkvmkvVz+pjoDZ4iElvE16PmecAhyQJMvD4bybi3rMTUN6sxV9BC+qZudi4m
E6Nf/caMeL4ynQt7Yc3mQOehcEa5cnNAeivpq7Tz3UOZJPO9agqe4JbH22N01Kdmdq+d+8vjcdes
4EPg35ubTdhOLxuyrIOE2vNNDahsuhIFqB7Vzb2qDOdK5L6w9VYWHmhU7m0I6JszteRlbyDq5WJA
1pv3cepke2pG0+F/+FykQoBEYa6hG366wWHuB2iXrbOygA6lAFJuOmueEAhyr7HpLy0gdxGBc4W5
gVU6HcqafXQHrQV+C9Xfu2VprHfjRL9jeXDarL6yDc9Xb9UORAOIzjpBdAvL6oVTVVaMWVRrzm6Y
ti0fSmnWlRTvfLOvbThaqhRDuez+Xof/vOKrzFkmhjEPfhP8WNzciHAGDg4tfJMrdbxL8wH9YJMd
8ygEIn+6eH0zFkQE0zy0gVaAkneGnUyK+M2BiPmAfKUnzWfiejsdZbYSXSWJZdKGznCUygfjk9YZ
w8tb9xwYINozq600rhNbzFqA/mRaxco81DPahwjRiENWO/rHznTiK0NdWDbuzpVhC/7AMLbE3sVG
CbnyJ5O8u7ntRtu5H6R3TQXw4iB8HBD+BjnBdq9NTayjT8wgboFtE0Ro/06s7jWvr9p5SW7NOtjR
pB4rrGJbVS3HAoFXiaHU4pftS5v2YFII9n36rNkk9u+NWHVdmOt1DkktLmusuCFWJ7fV0i2oTC1o
fu4X1xmvBcbz6ZMF/cUGguZcyQenm0ZPZK8ExAr86N38dwHikv6/3lzpFJ9HD8rmOpXslftK239T
FAnkLLvCKXUWmf6a789ozCfFw5g2deTIor1ysi8OB5eTzjTCVrB+NpPKTGguMtEPHJjltqxt8yBc
hJmSUeIQpstroqxni7gScEgAyG24PwHrn443xsJu7dLGwXN0gxA8f7nXF/vN8CZGASPKrczTDKrh
JorU+oL63OA7h24Wv+yx96K2w+yvXPqfmuZcM2m9NCeKFDwFXGstu2wC/lSLrGta3TlMtV1ESNDX
+ySwiiuR/uxLrXuOO5JXNs2GMwB9A01R1JptH4LUTY5TQBfAHhd129UemFE7vabB+RdVfvIsXFm3
PtELFMqqKLHZiWKgbTMglnrImphOYr2MfYx5SFe00dLYwAFsu65TStMm4u7dUuA22LSJ+owTB86g
6M5VdWSNpjlEfqp6Y19UBm6Ljt5UfTioHkR2oWpsL18PH2vo3v7WPFwAssMGoTm/2dBDxqQyo7EP
bVJMX0pAF/u51NydVcNjQzTJf5iADVwZ9DxmsVakFSu7AQANx+l0Ww+Tv+hewvskWdLiqZrH4D5A
6ePeL/zxJm3wjghzt1I7J6nxm10ZeAcKgdWTXWXxj9Fyh5vXV+HClqSwAR4N1vSq5Lw5ZgkiD6Od
wdIPytR+mpEQCvVi7t56jTLr1aAAfOuanm4jIuWyHm+ZHmmM3p4fbFW7VLE880pp59JcWFKutVWG
myru6dq2lilQ/sjtw4wDR+SMyF8PNjvs9RW7tG+QUACkyNMeZtRmxcxSzz1L+dYBVwdMvqVfTDsj
gCUVtu7c3vAksm+p6L259buWvmGXwYjx4Eht2eVT7s1GYZG/aTQSQ8AIsHX7oL2yhBcm55v0sInw
REMC7+kSqtIe9GbQzYO9ynoHBuPsUVozdrHiPg8FQTEEmdB/fn1N1zC7OYtIH7BDQCWRUW9V/9y5
sBHbnEkYjCkJh3kqXjI1eXujnn1KWvGwr/xYf479+c/rA68f63zgtVkC9WOV5Dydb2N4iJYTe8iK
h27fjxIfRYTpb+fBNa6ctPPqGQUghAHWFwwxB+mK07HydhD1MMz4XwodknWb1kWE/FrHrKday3cx
JbefqZ05O+DauJY287B3My+zcZ2t+j16cu0d2I1ll811e5gJuXdFkuL54vXI/Go0zIKhEvcNByRM
Z1NGgzDq7krSdeGM0XMFoEvMoHm/pZsFKHPpfBrjEDite6NNeRbF9EyunLGLoyAfYjLCSiLZLFUn
bZ0CSm8cNLd913ax976PM+PKplt/yObbczuukZ8RuAY2d3/VUcuc9ME4CG0h4IrxR1BLE6mx8Xbu
eKa/vtMuTol00KMhSCFgCwovhZUOcVcbhx4DlFDvLe82XzCmen2Uv/Zw20lRXecyJgxSyt9MqsQT
qC2mWj/opVM6OHgG7VcMxagIUgjxf2i5TD9XqZmJaLLQcKOUOKnuUIzUKMMkGzA+zXyj+9NYU1yH
LXKfvy2vW76ruB3zcPJzYe+hQrQi0lrbKaIWiLU4IuLHvVXYw1IjtB243x1ZB8HOtmb0zPgfpNvK
MjAyrq3YKkOR2eU3qWL/V0BT77fB8/dltH31aeo1XDud2bK/YtmAJSzsbueLnXRQB6C/9Eaow9YD
2Gr6oNcKO8H+WCJx+8HPR92PsDKhMwKvs/pYCJV/TdpmSiLLluYYjXq1tJFR+1O5kmWKPuQXn539
//Mrz0v9rjQOY1xkbugm4INDvfLLH1c+zdl2g8JOoRQxLHhmdIZPj7+Lw8rom8V8mKk0ccv3A7qK
ld9ROXGusb3ON9uaZqxUZJu+/dlNOPD8UkZWzwdR4YKdDHbwLlVp8eutMwIIzG1BBY3MAZ746YwC
v6gXkFz6gXemtzenog4nTdRYXU3X9KjOuR08iyn8wkFYdZMxEjkdS3eGNu+WZjmkvOyaiEfscksN
oiSRkFK0t1ObjRq6h2k27IohcT9jo1L/MCsl7wdRxkM0F4qSr52X1c83r8IqV0U3CdEmjt7mxE1T
U2cVJCzAp40ZBdA7d3RDjdCs8cn+X4aiVQdgiG+71f4imidB62DN3caG2qP7ax803VcAIMdrC36e
CJDjrNUIruUVXb3J6Qe913q/cmZERGMe0UYT18/GYs8AZO1Ee48MGYZCyWyhyPX6HM+3LmUWNPDo
fKKgAfrs9EM7vVOksT1xTFSw3OVV/CdwlH4lzWHX8GNO4yTD0F1HqhmeCdzp02HqpezbyQi6Q1yp
PLhpgn7W9tI2lnxvxfP0zXYawNB6lVhV6PaB+3kUfqazDsoFStx0MQ7y1VQYu9GRmRki4avZoeit
RoSGoYx0PwW1Y+7JZCZ7nzpT8zIFS4XpfCymDMA1ChM3mCBSgGtkMDWHpOhg1jsoKu/LIp6tm0Wl
dR5NHbXjkCsMbRfcD7IkEjFVvKdaSixd5qXwskg6Jmbk8+hrUe2Pqb8Lytp/AFOX2Ddu0gCN9doq
COtcmS/6MDRJOCqpkVLFWTLuR7eV+T5OpHh2gURL2keJ30d/Jep38aAn66RblUerkOzatDXiYmcZ
s1uHZmzK/8Tcxx8hHhTPo5+4v5p40D4CsdPxUNdq46PXGMaXwRp8DYd5v8DHG5B+GjZd5bignE31
aBeGCfzZmYJ35dBWcRjkXuZE81x506FLmwJZZk9bqgeJ5hFN4qWCmTMKbUhoIfq8LpvaD8QTj0mp
H5bRwHgeRU0ILEuqf2pGvxBRXltjjoDHImW4CEfiFW0hGnJs3DqV8NHMONvR3DQ+2KoV1l4VZlff
yLQdPltOan2ns9sjNbJC2EXrjk+upqVF6Cecmk+xqLt7kS7msm/sQKUrxa2yjn1Vl2Xk67m7y/xJ
+qHtJPafoI1dBykfZwYoZ6eJhd/ZbLwbFSE2zIXSP+MqY7cHsqok2LNV2uei0sYKdwADIyhjMXuK
PG4a9KE3Z9pN19BODZGn1GLurWX+mnd5w6L5Guc0HbQZX7C643E5BjVnWAh6Y0FsDT/92LF/aIPb
I/MhPXG38K9/jEkz82VanwxULXn3QLlnsQ51N1ov4xgUA1mlnvac+kQFkWtOpotl2JD+Ka3KfjAd
Jd7TCEWTQit88b4gt/7gJ01Bkht45bjrG58WhJ4Z9c92UTgyDV6hmJrWxVVEsFOIpA/WeFelufMj
B+NAp45KJjOTwWLvkyyZ/9Rt7nw01eh6iMSbBi213p3VTnk8WyLsXymhYuaTEqQqf1huPDkjG1vy
5d4DaCVbccEfRKZMqb5MKo2xYPf9CRxPJuo/ZuXE3xAuar6WPmTJsOON99xRvrciM+BhDD3BaB87
9503Jg+NqOMXhW36H55/XR4149CVERqy3m8FDeJrlg2mcWwDLLkP5mhJeV+4NqutRNb+hGvllHju
pX56MIc0F2Hrj9lTCV44izx79r/XTTP+FtSLnlmdGPIDmwhrdmRcf1dBOngRfHmtDBVGoN+R0R9e
5lnp9bFC+5k/9YKx31nSsKpoQJQ6Dpc6z14ohooi0unWGWGJRsCPLqBys5+x3HR2wxyzQ/LCif/j
nwlQaoNywzxRWRoJp/H2wBhdXhmO5n3otRkBPCfL/dAyuv59YdVojWES6rEtu3TVoRcB36ArvbQO
LcC194Ey4+Y2Rll9PHCkgnduYvsYnk0znX7bqDBA71yTFqlAx88LKfSpF7K7pQ3BfamMlNCw7v3K
nT9YMtMjlVlwjJU+23fNEhhsWiP11V1nqhqSLg+6PkIjNpEhE1T43nlud685rniO3X4qd3lZOHjD
jLr9MU5j+eymTefyCSsDWzK3N24cWhjvq8CFx+TR9iFjRIWn2Xc2tgla0JfA+QbxsKDn+tLYprEc
XK92mrsS57wm6sSIYvDcBUsQiTFPH1YnGvaGrdzpUHHcxsMy9VV5HIesLinNlX55k9ftCAhGSBCs
U9X9V9CT6KKUHunRjxObiFuXSNPLTjkP/tDCLi/MxnjSwWy5kZLZ8Gg0HfJkEg/HI66chNESc0Bx
h71z0uOZkirj6LgjQbOB9/LS5lnxMzU1lRwd4U/JoR+zUhwLdLh42pGqW0fhqIC0u06JTVki6m8M
MFGETclPYNIGxkfMPHL6661GKtCSipXgcLU5j5CWN78sEuvTYzuMnn6DV62Zhg5fMefDCBhDUyAn
J7SG2K9CmJr9f9IXOqoLmQ7Vp/Ts5T/ctjFsW2RvPvtmXtxaA/CFUKimmkLLiguUvLxEdDcx0Vjf
mcngaYjDVd7HBDFzNwy4tB5bDp1353m1piN3bhdFaGZl8bsQQ4vmGIJHX+nft/cVUrQxyDGjpShb
ezwt5qWe38fBoo0425SSIN7GzhR6WQYLPNPsks+MvPZtMcVOWPHAOQ6Np0dL0j9Aourej0pzuIzI
G7PQxLusOzh1PbIEiFdgYZasdpu0uIf3tpiSLAS7lnztHE0OkdOOwPlpsGV3+uDUvyoKhrxJncHJ
wszWSbFJhLV6V2QlaXA8z40RJrVbid08e9rDIFEqpUTkpF8tu3cfl7lR4kiktKZdrZlcaKmRaaEX
ZPg9DtJuCJhNNr13hqz7Kqu4qCKr8sRMMHVyqF/KqOPdAuokDyulnHHHgSmCfSLH/vtCM+WIOvbs
36lU5DdNy92xyzyy1O+5k7vLXuQqMW7TUku/efpo1zsrdcxs1xsJTmqTNI79JKpDJ2qYZLaVN0ZU
zrV8YC0zgrWouioSi5bUkYns3tNSQJ79Yc8T5eIh792XunWs32ngwtd1u0Lp+6L3kbcvmewQZgb3
daj7LeGhr9zuXd62ze++4aY7oosI/szq4pn3KmG3+52oweda0qkyl7E+fzGsSf4eF8MkPWja2X7J
R0397NtfaXEwMrn8wlPa/zoVS0lKV1PLnuIerIkJKMIPtdFzmx3fzaGZi8flczP4/c9+KMYvFfLc
RdjAQP4sJm/8xQOF/K52jVqFs9mR39kIHhYf1/zkOR1mLT2ORYqaZYCR1xjCT4Bd0jr9oCL0PKY0
WqYFxpAeiPGlbU3vS+07/X+5L7rhCbWC8ic85tyN/M7w2lDGWvvkTZ344/Sl+Z9p2TWPQzuO/xDY
uJs706aShCGsTEJ+TvlhsEvjU65L7+PYzDqwHqkhLg+OoWh2E2FO23Eai+CWNMqd9nllTLfuwnYC
E7zunhzSA8IpKfxXP+m9Z4zA8iKc0jqFC4re17NeFVayU1pffq3j3Pmdwy4ki87G4JPmmKmFIIEj
f3dxoL0r27l8zJQx7cVo5PO+NFq5+jCI4buUVfNzbnoIZjKO6+VFwa9jS4gp/VipgKzdS3LDw3sR
2mM4xmgjMod8ht5cVvknFiwf70ZEXj6nlSYK6BmVVj8tTWtou1Gn3LrziPd1SBWOCynLheMda8Og
CotEROLsiqQ3BS+VTmbvdOXO1adOrHlH11r2sssnHeAmkaB/RhO9raMy8OY+lGzVp7Jt9ee50FxM
MnRFeCP1Kuewpq4rQyPF7jX0hyyYwzxAwzCkpegkN2aAQx3OdVMrQtrT9bDPez/5jPdt8KuiYwYG
0JvSJexB8n3MGxdDn97VtW8SM5WFVLpIPyiTWzQUguLa1NrxEpopmJ9wqpKqCrWYz8lxLJPyzumN
KcXyYrSeJFq/5rFzB/Fn6suBp7WZx7sgm6QHYW1aHx+ZZfQRhhf1ELXIg2p3Cistgb6En75kXjHa
xL9Zmz5jRjyPN4G/9PNe8gzE2VF3G9rr2KVyzQSm5lCPdYf64MaLKG8a2AkPZtv38y63MorfSxHk
h1iYVYcmnuX8WQ2jyUVV6Tu31VBNv4CNevWdtK2kDTvNi6k2mYmMckgT/1lWxUnKe4+LpGqHqXtn
Yj8sb5J2KIKoVY7Id8a0TJ9Lqx++xwAqkygfxrSLTNXX30Ug2iQCb+n9LLMFB9ehLBc39Au+XyRw
5HZCW+vbL71Oqw/gl/S/F/9H2Zktx41d6fpVHL5uuDEPHW1fYMiRyVmkxBsERVGYhw1sYAN4+vNl
HXf3UVWHfXxREaVikUllAhtr/WM3kRyIMxYIrWmc7IYEeaElunSNMrHGPqejjiezFS6I3LO4dks9
i7Utm3l7tuIaNZhVW7OfzQb/henNZUHFCqkke9erSdZQ7gSGnJWdpW6JwGjV/Tx67hfNIwUnMpTk
1Nb1wjvM0prGUE99gDhicMnew+2yon4F2oucbBb6QYy1ZX6r6T2ZbrVx7P2IxKX2kq+Z6I5Btea3
DXOCG05Va7chi6j8RoKQvB8M2tTDZeucMgo0htGIOxvz3eaYUxq17BkdAwu0eOiLtWRsL+vqifCo
2gqnuQ3o9xynUYUumdEtjEowqr3k4/b3RUBpR+Rn+ZyfzdYK1jOTEaUQXm/4x1r0Otq6lnjYqC69
4ak2qulnW3EixqpaxaOC73popoqhv8zYD89lOtacHXgkaBvrO5nfaL02LKG/Dv1M1WVTEfBdLNxx
S666ISRIyH7H2D7mceU6/f2yUJdy0BgD9lUFH5p0s56+rRXvdDww2lWRL4X+0E+CodFSelcm8zRr
w/Wt8aYHIPUuiGU1yTH0t0BYYdlavHHSMrOeeVLvJmaYhQsJkAdSHymfY5yrgoPnlM+D7JhAsv7V
03RZHCtsSN98ncyEeNuyYYuboKVbvFYrkY1MUHIvJwBdMpBTekLl6i2fDckLp3F22F7njfqvEKcb
OUJ6L5qU48pv5hCjfnYZcaDe+3nvPpiaz5FtiKzRk9UXqRnOLtMzyHBZeSAlRR7wWlPVR0HuB0AC
m9I//HkgKc7sF/lDlLBoB/xu6a5btiCN3XZsP6bRGvT436x87nqa0NSuum7EXWUyPApt0Z3o33qX
nV00yApgHDxGdqmsZ68Hesoc8uEiQnFpCiMcIshDcPXM5nOz6id+5+BfjuL0gIeg0X2U1WCPv+fE
jGJeO2ttl90w2xeCNF2exiOQ8b8MfHkeYjqCjl0c+SCKvyJS5Tppc2/oaqfjJ0X9i+2p1dd/lrH/
R9KDpmIaFfHPYUfngvv1VThzxzwjBZ4qqKm8NGXe3A9NUJ+M1LF2ovOtfxLQ8L8Q3le1P2LYa3gC
6Wq/AxK3Qlib42Rqp2wq/hzu42aYebpZy4tG+Enot8KOBAnOobMxvDflQ+kyRQ//av2hg3HIunr3
rCt9hbzv17/4IGee6JkpSR4q1UH1FDa1pBz8yx8ir0JcDjpl/sbG74MVKhNTTWYpucOkiad68EbG
A6pj/jFG+gfWkqhMWCt0+PpVwfB74SrAWF102UzIeKrmS1nTHwMc61zH6Tr6xy/1BziWSmvUpJBD
11xOYO5f3za5yD7b5rrZCemN0ZC3xf24FOrHP36VK0b+KxqLmwahFBF4QLIEJPz6KvzydjPyufDh
1BA7M6OeW34s6Qzgpn3DbYa2+58Jyv/wJhLqpftXpxyOIRDU391v9UTRo9QdPqq2rCKjKbXYQwsX
EdD/zwJT/vAm4jPgumAU4RZgoPndm2huo7Oljlx3NjU1YcGqst/I5v4nV8X//irYPDBnQGb/vpyp
LptWTbYAsu+1LWF+3sLN6P7lQK/r34V/rq3qUEy/1zBljac8Q7YrzMPihg4o1q6QlDtuo/b30Od/
/1j+I/vs7v/vBTD+7T/580fXrwO1vPJ3f/zb3fw5yGn4/NPlvR//tJvaH++y6Nr/vP6Q//6mX3/E
3y7FB/V83U/5+//rl2/ilf7+m8Tv8v2XPyQU9Mr1Yfoc1sdPHEHytxfgd77+n/+/X/zT528/5Xnt
P//65w+8j/L60zJ++T///UvHH3/982922n//f3/+3794+97wfed1yNZtlO9//KbP91H+9c++/hdc
rEhCrjJ2ruNrwan6vH7FDf6CNeDq6/I5kVBiInBqO1bbv/7ZtvgSAsWA7/mvL43ddP2SFfwFms3j
hse0CoCNKPm/frlfPrD/+QD/1E7NfVe0cuS7+YG/3NokSl8vF3LKeD3QKtaIX2/tVWurvnft/DAO
QwuEUmzgAmmt7dPJNA9WPzpt6Na2drvIbTpQXKaOnlc4SdkJ7aDWtj8zn9Y/6t7U7upsLFB1Mjrm
Bmxub2sikSW5AbI2FaudO8lLWVbDTyrdjDqs4Cpip63tz3mux+vDh3FiAvV4rtrV6yFX8jmLGray
fbNYL8JfkYh2fVrcewtJZ+HoFKUEMG/tr5kdpB+GuKYPzv7Qh8VoV4IfqKV3bQNANroOKYyzzpLd
ZQfd4ESe6vrW6/JVhZ10zFe0f/YnEHy2H1Xe7gDKu6O5BMtRLB64k5vrZbIxtz80uWeFQQGhMDTe
+ArfOR4dwLGvvqt+AuSj0Crmuj9QmGBLFqJMpwZo0vNnBqL6pHcW9eVSiQ+UsW48eHUaAvnerfnm
Rag3zCKmBPgAFv29GMwyzOBwYy7APB4s9gqvs0J7dMvd5JU3urWuLDZzkhdMhmXmvkrtYxTNHaC5
Fgoajt60OtDiEr419PtGRpPK3katcm6L7WLYrFTup5JSj0RpPIIwv/Ve+bWXqRdpgPAA+2Po5uYW
ZihVQrOFy1p8N9nIz6ODYFlCGhO/q6CP8skNReCJEKa1/lYUsDvb4Gt7H9e201tD4mDDrdrmPLid
fPIqsb7YcjpWgZMQFhCm2XZwG4t3USXkAR3qqy5d94sT+kj71LbZD6VkPJcBTNGUOlEj3oyyTHJC
Ikiw0m4EbXCRtiqCWbutjWr/k3R4oOrhYSIb4yB9533qSa0Wth+6YwDD0zTEZVspNqVmPVQq/xp4
+ksOAg32Q15zE+aNf0h1K3GpLY/KssHkQrnclTs0p4Oe08cLkECswuBta8RCY370JGPmLOfsJo3L
8j4/aNKF8VbWvjTH6RgERUwzAYngV7dMV9MF2KzGkJRmzQVhNyvGKafxn0dcgsk2m17o2tXjZlJQ
a4wzb5hQ5Ued65zpqmeNF6V2DlBF7TQn9TJQ3oI6c2d6LFwrC/XV8hPLD+Ydqj7QX1Qlc9JazkUN
9hOq/PUr0+dCFflyLIIW70QH0eq44uiwMt76JrfYNjbpC7NS8yqdRydf0703yHKf1W7wNNcbbXv4
zdYYXHi47/lKAn8pjpZdWXaoNX7FJzIPXzZq5ct5amJbh28jN6/eSbefTkNpGD+9dM6OpZ5Gk+5N
B6QW2Z2e60vM3tcT+lHAa8uqfOh10Z9MG8mgrwLrXcNEFWv9cl5M48YkKO5Qjc0jQGYdCS9Yj+ko
3Eugp9nOSftD3XKE4Im6OF0dZGEp9S+Y8LSwbMT47oDtlrUT1RRmhdQaxKY1RdsU3A76Kg/kxx40
eGQRZLfVqmXcJW2X+BUcxlLf1W3zc9SgUaxMbFz9DqeND/mmqy/luugRsBRHznrkN10uKuheC1kD
yvnlXV2Kb9DWW8SgfRpV8WRMvJHZbMZlD2/QLqd89Y8EgiZ1fbN56cOiSpKTltM4sdJl+ctadyh0
EejcrqSxFGX+BkrNSpKDWjd1/wJAF1tufZJu+6nlAmQaxL26BMu2HepV7CkVpSoJsEME+jfXFdmZ
uIjy0SoAN5XB7e5JLTIGgGBduxDeZtzMQWueNR7qsbT9pCY8ON2uxQP6NkbcrVzxzRUcaS4YthJA
ung1tT7yXBLMNNuIlV8RQb3VKjThUhpU8ZHUe2ikJT/o+rMmx+JgTPrGaVCcrGH72uuaiFsW8b1o
BgKXVuerXkyvbkvkjVf3MfodVpQAkrfW81izq+Kste4WNtP4rRLjt1WTMACcLXHtZLe4pxUyp3mJ
rAIQUhFsbDXrepjsQdxtXnbuqirJ86GNMmJpnvtifG3Kqr/xnOFh0b9q3fVATKf9KAEhdH89Lbq3
T7s5Icv5opVNZA0AoE3g3pVz70QVeMaVT45XXmTXu1N5a8+TPDWCWyio3swax33oUP+Dfzyu0l6+
oQbEFekbP616td4WzXBRODlHVzhVpI/z1wCHMln4zpvf5ImvpXoop1b/2rvnwR61u8VtVi7gvH90
jL0K2pMrf47BMr5wd3AQEiF3u3gmEEipWiLOxqM3OhBLoDiZHqQ828QtOcr321rGbdOnX7rA+uIF
VYkk3Vli06nGuJwt7zXV1XkbqxWqOnvNlXZ2IZxS21LhvAq4BzHNp2rqFbZApDZjVzhfCI+z7y1p
N/fbYOzJqnTCVEvHxGbaRmUBUFDJr4JkETPkmWfv89Q7zji5oIDl9cO70JVbRV2gVvT4m7KjbANX
7aoRdYZnHArswiQu+1FVtEGc0/AUOno5RUbWVIg+vL3f9691YKqbtqwfLehdEBTr7Jqj3I9r973q
xdtE/ZOYgZtnFB0ASxUipmyA7q1Dy7TuVs0q46xCGCbTfF96ox11jvFTVv7R6iDk837NEX8Stu8T
OViiXQtlSkBoWhkPQnTw2wY0lSjFl94oD0Ymp7AdiQjtes98chHogbxkRZQj5ou7YdZvDE7byC2N
SFta8xExWnuTqqUIM+zCMX1K7WFb9P5FWGLb5zka1KunL1MyBPM8mA0xqZu5Jv08BVE/ljtLQc53
fpEADaOSID3prnKzuGvUjuj7+eTalGvrIzyfRgYu4o29qWkuqmJnt+VuqA0T0kGVMw4IQ4XVbK/7
MYOOG1rKcohJXaptjG2pv0KClbFhiv21hK1aLYNGZp5Mpk/JsV08p9NmA+T1Fy2YeQuzCWcq4UGR
PmtZrHeyR+oScIQvAx6EVB5aqGdJSFrk6vKhyGsjlH0LYCrq2K4GH2Ci3uV2WiedcZf6WZVMJfOD
F6THuirSyBo5jWsRhGtK6qY96k+Dtty4Dn0fmkEFdNZhRiKf7qbPUsasSn+FHqnDdsGEMRh6fVBg
SknGPHLJXKamybstCHfARH/w0yU7eophQU2rH8JIPqdQlFGjmreZaf84arMTNnP+WOdm4m2Tfc6c
Iheh5skGLD/Tj31ORcfVNxy3CItes0wM0dINL9wzB+TzMXSHGRuDKj/pW5A74m+8g2Nj3XdXdEV5
YX6fvK573HLxMCJmjuxKecnIhEXIdMnzl8MXfYavPTGQEiefAixvMFN25e7bLP/ZaZPxoDUmTzJ2
eVmLI7FlobLTIkRn8NvYgxQBIcFOx6m0MxZ/3ql2ocKx+XS3SSZTHhzMbXqD/vXPqZMOycK+sLOC
JX9XnmvvptlFSF13hByYvUu0s9npsFb69jaaFEo5+ZLui8xCsSP19UbbGNik4rLCKmZ8CYT7gUlx
3AtH6izJiK6crcUpO+gLlwiM+ZM+pFYeWtjl78Q8fHNEs6i4r2oDZVjnhQ4l2+Q4VP19YfjLoXS3
PQPYURriyfPWm6JATWYjVHxqCntOCOV3fkwIg6Khc9obrQq2CGKuhBzKumTsMxGKetwOEOQY06Qw
P2XZoL9dg2E8OW53QkHwc/StD2Prplj02Xms0Yun4s0pOpQKfU3faDd6+yawukPt/LQUT43ctu6x
hb1K2jsx4jQ2uobupbnuJm7r5mE10p3Emz3vatv8no/NIciW7cKQuPeYqb2ymqJsLaYwrdwzFfJG
Ml65GlFD1ZjwudFcEPcAGN820LCDy9Aux8Nio8bUfc2+10j+z+v7ObDyi0ZOaCK9GnSvokrGzLn+
nZXICOsZN7m8gJnwT//m6+TQSFptph9G2hv39eR0CJzWl60cv6NMehwz6xY4mnoyz1juU0+0ITJC
Hl79UMSu1zJ02KqFGL8G4KrKXM6r4aiTxRRzj+Fvu8vaeUsMmeVnB+/VoSQNJOq9TpAR2Oi3kzJ2
QomfaZBFtdFe4F/6ECQ8yaqBSY3nOeWWKrYHeFBew0quwbAXRSLqVyuFA4OrnZ/ZGylso+UgYpGd
fhbelD6nXWY8OnOrfhANWEcI7AnW63Vz4jBw6+/ZkJo3OdIsemvdKUX8X0xMXnNPaQgtVGVqWh+F
Mw/QH4sX5oRuxHOvPVBcYR63Auz82lIPohtOVv/T7ZFC2DZ6HmQDsLD1S65rqLRnytWbuf+GypFk
yXSLndTgWTcgiSbbLI3nYHK0sC63o5X5+zW3thCuW+HQWgtUVOVOrlV98CdzviHH9DjNZRlx1023
tBb3O/QtfZyJJU5LTk8kt+RaF+OHtLcybI0pJq9uCyd3CjVRftkKUsukZfUihPjRL+j2buuuOK4V
icy91rgnJ8uuCsMM8dXIaBLMSeYJGTtDPl76YLoAFO58heCWNstEZNu3doO2CB3NFXdBWgUn21VJ
ryz71VflE2BWQ45AZbH3KYNYp/U7xShVENJu8KNKhycH3ZwnLB7WpUcqpkoCMmpCTavs26J8YDE4
ltNBM9eoq46uVpO+0R9XxzXfFfniiZMbr/ngH2A0bllRt2irh09w9d0yclJCD7NYAgS0mxEuixdn
gbEmCs7spvJS99x1mRmzgop4agcraqsxybspJwgFvZHd5Es06u0yhuCmO2dqonrt7zrZ7mrezafe
BUAhCPIw+XYLx90cW4gu3WGKUZuznFI4pGjQ9PSVYFoN6SfyosgTjZF0llOFs5TW/bL6VmTM2TWu
D+MKg3NwKSc2zaqzxF6m68PoWerH2JZuLCg1ipce+U/QErAk1XVHcLNpLXbKpEw66+klNFSTPgVB
3+pRWnt1Ano13yzC7J8bOckbfR3yIbJIYd9VjZc/Ig6jE2fL1Y5tsturoGqPfm2rQ9VtaTzNhp9C
javpY8y3pB9sc4+n973WCHHD82pz7xqeQokk56d+2PxzZrjD0dElQwr9y2aed0k2OfV5XatXy5nv
ZS+utuTVuDTGPDwJr7+ZrZyhl3s4DAaDhWPRKz/RPBWcnVmcYGdV1OvOdqxQn+yRV84ReFq505GZ
h5kyipd0ZeM2u06jXEqff9glM03SU0rrLdZbZvFUFTXvN0MAm6uRm68EozJuCpdq1L4OdPrk2rcl
zfZUVoet30NOV9PJc5HGoaw0WNmROLqj1u0mA05VkM90apYliFGHmXtta/wXHEOv+cKgVtdud1BM
YrFDNncYTNrbQllIQlbzc7fKszQrKoIGgJkVIZS7pt3F3LgzMcmcSF/S4nbB7Y6wi/tp9jT8dG6B
qIHxahAmj9W2vkzZj9m1eBhBQyTd5LdHvRRZ3HugJEZlfsGdZMdc10Te+CingDDXo24EFzXyIMit
xYxQjaFmIgjeDmUZ7I0UdbFPovYNKrqvkFTzbs1RKRj5hIADAdMeccCNyePGLIHOSe0xOU2C287V
kVoUzfel1ptdC5ib6BmDVOlVJ20MaBufyMTZnOIC1fiRpe1Dqo2fU13tUCrAKJb5yxA4UP5CI6zA
bVSI5sB80JfsviYC6cW/ik0dVasrCtaEK4Uycbfk2g9MqgSg+84Xz1uMsGs8K+l0Dx7eP1uNu9tW
A6o3zVdSwqtzUwdkHyH+3BlZ9mTM5l3TLZeizvNkGtEdO2A7veHo5971X8QITrkUrMVWdpOWFE9n
NgEovX/vee5XMS6P5bIeefLfQiQny+juHNHFcCiH0eVGNhH/wsnhGqsOnque03oo89BzUZljS3r0
hHO9pEDA3LYcw5kHBbd4zj6LNUdlS3YTiCx/R4MPdCj7pdwVNUq5DDVSrMZ8RVllZLvRGpnJZMNk
4ToFkoxHY8y0dyw0OaKzNs75l5NQuhfnqfZigI9+EgS+RXJqUJXwHSQAI4q0LAoyqh/N0h5ZA404
G1c2sHnnlspJEGS8TOV8AJBpP4lr4tdLyZvptJp2uNbetVJrn1FjzKjVfe86fBZJEUw8RUh9u12c
xYsQoBj7xlueyXlx2YuG+ZW/YnfsLPsrGC+/XYsKu/GwMmkKTWZKasLOHPz8s13VYwsIgWiEB5g3
a7vrO0JeFAvQaAIoyG1GAQxQpQ+sA9XkzTGlPApkDmizL3iP8rW9s/i8QajWRxIDAAbzcd6Tz7Gv
2uEHSAzamnr1YpxYM2ZLU0ROiyRkU9X8JjgOQ06bZ2ewj+7YPiKse6jntT9sqycezIpPOVjt12Zd
7jUSnG/ngnShXFnpflh0FU/Kbh4nVNKPhboen6g7bZV+6/rsgkKG9GVLe5zS3Dxj78ofvE2epOcE
tL6uR7W1M0YFDTNLN6CcWMJ1LDQwr6ZN6HQ+DbNMHG7rL1qWe9975YyAVDU4nwXYak/Bjaur4U61
TO1bOxx6rf8+bchAumlvdJO321Ken2ZwUvW2oT8v3sCPv7TW8pMjvkKbmIrbDsG4T++l6u3hBvbD
ix2jXx5asw7CIktFlCuPAltmIBEV4CjJUAbLwUFZccAqEJECLdkwV3VP4OB5HksZLxlWoNRR8hg0
fXdU6kTUz8nJnRmxuLbSy6AjdPA2piIO+zBLAZuq9Cb3rSr2kLU42rjFsyHeNHFVOzvLkZEW8TLs
ACLbfr5N2Z6dEbR6MNPrKqRI9KpJWp/m7rGWm6QaqtWY0IX6oqX9dA4QdWRzWp07v8luGRRH4OXq
S66AEZFJznFAX+/zOHDZaJV2U1Vy2I2bfyjm4I088uzetBz6fJxbEdhzpIntvFbme+7hf1jXnwFT
7lJsQdI26UnA0OClA8ZwgZ9/tqnxMA7GWQJpUkiYR45Md6LJrNAaf9qTF8SpxvvKvj7G1qg/Stuk
M0jpuzWQxQ57aU2LLrPYjDNfH4f0bOuivvMcrY5HQVJZ48NimOujzBBKuYrI/9JgYl8lEnOUqVWM
//XiqlTfr5kpkk1yPGHM8pNODDeD19t7p5IccAoH/NUoEqE7OZC/GXlpt91VLW87D9ViR5d9JL1v
KLn6m1aoNCo7FaXLsqs9sHOXOfTJ9bX+PsuvNpuUBaZp8umuHoqzbvdXoItNpmyvqBc2A2j6p9r0
bgm2SpYOkJw5aoKDqQ9TRW9an44nsiLQDS0gdxUnkz49eO5dbrhZYoz0qbWeEGHQleQdZNa9Jobm
HEwB4nD6qxLReknBXGxq45KYytxOyN7HCFaD+B9+fiyHcWdb02UMtCM7KiiLs362VvlpDa4f1mb1
wPOyPjZ9tu+7IS5qTxz8WUbKevFzU/8JrlaxNvj4l1RZfPoTvDljUDgIwz4OuaujWDamaJyZGAjj
VLX2oBEysLdKcZSVgeoQmn8/995xKe9KzztYU3fju6MbIw0NpdSNa4k6C4RRtHsUnBky3uIybHV7
xymewbbp+cHEbXDjAP4dDNo89T2+iRHQ6WtbmtlpAsThMlysLz0bfJhbJTVm7hbVuPpKX8BDSClQ
t5sfbm09ZQWEGm/r0+z65IA/GS0arKzsQ0hk+Zgbco4g04pkuGp4/YGMtzwfkX1RydYpRqqpTN8b
ubrJ2s9LgqiQrgfDlAcjID1OU8vwMi013qBc2eJJJ5rtGQr1pi+nO1MW3ifr5aNoNuMykeXS3DpC
joxyTl6+FyYiQ0an5cpmopa6aTM3fSRywE2YNEfwIGfjkKI4GK/ROuzTK1Ugmlp7xGBz7436h12v
Ne69pgHsnw8wBV04C/upT4cz8OTG8TntnUByoHae806O3K2XmpFu3PitHtuNrx0XUbOdDC0E0Fzp
AXvS8r3P1y1Jl+0r3o51L4fmEXCWs2ACwy1msLBcPBLQMO76prkP6u5gUQmeKuLwfdTVCR6pQ1B9
Kco+Bhl75EzUohFXWTRm2XNrcu8s5VJHlTHPienLH4WfSnY9q3pxXJuFdS5380TPgzTxcpjNA2tf
lA7GAsWLwk1o5X1VktHUa/PTXFGUZ01Z0qfNjnxiWj2MIEIQcbeyA7H6UhFYVyraStT1TrZ9+Ixt
p6z+MOSQ7TgHnT6qFwV5ove361hpe01rtFsyoHbzVlxEuwQHW0Em2BqKVuTYDnLwafaP1aBZMZrS
20KfB1qdbf57ThZ7kQZBWDNEhQ2nXOOI29QfX3Ud4M5YHSfSRv8ZawG6Rdut0eAV6wMx55RUNaQs
j1gyT/m2RAPxTi+6JbIk54GGF3Xedd59Pw10ApgPEsY35JFjJui2gQYxA0fr5Bns/82lSoPb3jfv
qglcO5/LmBJFlpcstscpjZUVVGGubwdDkWbr9wYZjwMlLRhQaP7LN5AEzdJCqBPrKdVNN15kcMqz
lZvdaxB460VMMvyF7Z7y9849uOwwnDcT6uJsNW6s1vqJ+gbIAkuGTq2naNxgh1kntWNEujlVxk7N
CDSJcTcrAhg7hkRk2h5uq4GekkOAk/LYpgw60E/pSjMsHGFsNHV1L8tei31Rml8gYM9Zdc06MKLR
K+95ZB5G3/O5SJrlpqP7sgIu8bo6LIKR23/V9D27CH9du00a5KrfTGcyn5ys+Yq/RN07+oLVmNaU
EeH5gHBeZoaDXnRWoZh7n5TN1UjDkvS1BzKU73Ky0VgaTBmXi23ep6pf3wZENO8ocvSzrzUvILZ9
zIhKOrfmFWeryHO4J5XH85Y/VvZSxoubvpuafWswnKj2K58szbTMKE6bJ6WizB5UKdSK6UvJo02Z
JWLrFUSmcQ5MmjebuFIC00lzHXggxOvp2IKPquWOoP7HdVz6x2vyRoQzJjTlsu8qQIjaQXCwhWQu
fHN5Lun1fF9vy12wVmggJ7mIaFXZx2S9T66AVi6qGbNYUMJufjj27cI4NTveTqzbg9+DDpSldWqG
YDsExliEuZgvvlswrJ6KiiB7a7w4ZX9epiZpVk/GBQjXY9GZP3xsrxcNv3H8269crT+CrY5nG3Hb
wH66dfivxaTu07TOOcrnqN/6cNbyj151r5l7QO69N7KUpz+ba2OY39JA5HEfqOO2dh0jn6GCXc3b
AP3QsucZIIDBDEGhazKqbHImq07sW4tjLLMq2Nk6+NZo6nEQfaIJ+7ZelrfGtsGxUdLQJH0qZHs1
ij6WhAyc7HQKEO9bJ4cc71CtqXXGrXTYOnHXb1CNv0GtDYaHMA+ce1s40E1T2SSt7iAJIzYyDnTB
0RoUFq5Df3pZWxXEOKBs/py2L0qnXjR16No1De9cOPKyTO2BRNkP5VgP2jpwa/KEuliWfsxwc7JR
uEZU18jbLQxWZsdJ7jV4JLTiRXoGy5s5VxcxWidPDCwbrtb/dFoP9vKaiREGHgY+q9O+ShP7mFel
TSgwy5KwUGex1xZAeFq9/WhJaYjHIRt2FtKFZ+zEDUIbjMDHUXRWGQaL8o/FIKxX21zQV6zunO0z
w9Qu828cRe2gQ48GupewHPll8600ULEsE/6sLO/c28FG+rEvDMHl1Wgvdl14D2vqodxD5x7sSpeF
e7EsruXOlLetg9Y6m1ztPpjN8Rtqbedu6JbgRzqXvR9u1KbeAEHou3TzITJWujJaHMsdv5fImyOU
ZJo4Xm6dxyL1LViU1H5GyNztjZmYmE7zqsRbe8Q8Tr1BnazuftWd6oftbiqyUg9sR5gjhcWlRTBP
HeRqPxWzup2setnrXIw7Mvfcu7pvra+ZeWVzddXfoglm3vEG52NZipvFMuYPoNwqon5iV0MaNXp/
EP+HujPZjhvJsu2v1AckcqFvhuUO7510OhtR4gRLJCX0naHH178NZb4MCiknV3BW1UwiM0A4YGYw
u/ecfXrl2sjL6MjTKo51lmtPsjLINzCwmnWN3nuVhxgfAhJO4ACnS69V8XCTBrkZBvygRjkYt5rd
KK/4J+WVkuXRohi8gS1gtbHBabKd8Mujl5iPjlF/QUeg0lz11jpGuHWpt/pzoec7S76Snf5q0BkL
jKDoKTIG9hbWjdGnd5nUP8Ldxt5hBNamLzgKOHoxtV3NWy+hEBnxP/GibhP5Z+Z3/gljGT+y7b2j
gzPgesCXZyWOQ+m0R4Oz9pKG7bb8UBW237kVxAfsBBhXkXJVSyh/1RKFP143LaAXUSoR2hOT80mS
9odIGQ6yavtL+kXOTe5XrgGg1takYBXm3TTZIDJHKLpedbXEi2fEqGZU5Ad8HtyIDuZTqHLIbfu2
43RX1Ss1jrSzPVCFCMWYLsM62jah31Kzk4qplWjuKOLbKwQQCgcCUDP3QY5NC7U/N80qTY9ADauI
Hp0d/sAFWp+I6FZq5MEok5VMRJOt4tdm23CrJNC/tUbfohUp6CgY+ks7yUVTI93aUwEmGFt/b1pS
5tJy45Qs28kex0i3tASV3rQOuj2CNWnXxoP9WIq2WWVGSfPaGqR9HFvpGfTFWC/1VBquRe/UK3oE
2VRJHhZjxT7aH4lqCwdOPoumxkKzMBs1e/HjIl01QLgPVleN60INiarKNP2gFG24sqtBfhxH45WP
1ZOlOSTs4CClJsHHv8Rj9n0IffsgkizjM4fDipKfSdczCY9S7xtXTVv2dzlFal6vI1F/0JUHqVNL
EN9e2R5bsC+v0TBUW8WyU41TgonXNBMHQqZYbYhYzK8KzcKu73nNa1QH8Z1hNs3XXi2NwNWLZhiX
lDyp4qvd6LWuX3jWPbbybotDM9xSxIpcy69vs6QTZ8XUlUPJxN/1ypDvahbrQ2Z14khwARIkw/Di
tVal/VUsZ9JrUKHgEnHjP8shCNdQLTo6fXI/wQRqzH8DtO3bLFBLt4vGFIJ51XunQM/UdUrmFgHO
dgKkp+LjhoiE41dywgewV+viSmVLveLIbX1pFX/aG1rhrosp26QmjAxRlOhaSBja6KAP7gYlDXZG
ndY0rjj1LHpzLE4Z5ZRtkwwjarG20xaq5n9PCoVKhpKhoYu7Ane1njyiyiuXei0c7tl4raRQLI2i
LK5kBdMqiLzgQU8a0q1sHCpsz4ITci152hEOIMUNy293mV93z1aTFfcK4surPMeZ4+dXSNl434os
LaFGJzcj7sFvoh6SH3XuWN5C2Bo9OA05D6UHOWi/hpWdjUtTctBJKwFF5qz5GRhDc+0lo7yirNuv
IoGEzkjN6BYFfrvQkhTZSN9G5xavNW2COI22UaNQAfC72DurHctQJTOt5ShTjsytyh1teaI2UAWD
oaJj+K21Yhn6CW+r6m3u3vG/SbU1XOGgQyhG1WQhTBHu5ECMaJA1aIN91qxBsTcHG98lW8QgcAOS
UJbQNSK3lKz+XIRe+0Uqw/TMleIDZz3z2TA7IdM5CnXAfyJVHtANRNQhU904BbZ5E1jVox7VyTJA
f4s9KwjZ8tjONmgU+1amfiYA4qvxiYDXFkvFMD4Re0wTGNPWN6eNYpqHmnNtxigrLGWs4eMg/BG4
vNZaLNLrIs+xeuCBB1JEXJ5i1bAuOGnwRU/9VRhh6J3SWW80G+ON4hTBdvRUi7JCk549T+o3Ha6J
daRk9BSwGV0rCciHxKghSJRevYoqbdnzaVg2zRAcK8VmTPUtaChaaSxcMa29Sle/OpDkT2ANuiff
6KkVDiVJEKKqnefW67271FfFQ+e3iZuXpfPih4bxM06S9txrg3eqAJx0oATMZEufAR8Qo93Z0hGY
tki2nZwFtx26dlYkr+nYhl8k2narQJo0ho6Ir6Wg+hIRoraU4sT6HjV9vpyOOStPlLbvekreHzWl
TCmEj9RNjaQ4DVoeL6tU8M/kwlx3Emu9o0jq/Ug8k0yERahjZWWjBZsFlFTMSbewr3BS6dtc1TrX
19r6ZwarE5BazmqSU7ljCeQWCPsstinO0lPT9qabhWnlempC2VRBzpcgxT1xpA3CrURtSiwQbFq3
PhZJt0pxl0S1Y1F0G4SxCHPqjG2QZ8W+NVHMI6zVFIoCef1a2y3mL5MI6UOh0wltqY3vRslsXIhY
7X508KE5GPI4JTfWvrCMYl33wt8Nztgc9daDU1U2RksLr9ZXUlfIX4kUwC1o4fXsqrMmfMr7HGwl
RpDrh/25tO8UYMYnI47G+8E0qmMVdEmwrA19UudlKTZUHTVnmymHiP7Dqi7Q6OkSFftQSSSC0brq
oLRdcAPITHOBiPQLkFsqVbas3MaJKOqF0hv+ITUo2NNkllwkcr6bNXn3GKo4BYrOkaeWHzqoUM5e
tci0z1jW05e+QB8O0GlaanXKK1Uqv0ZGp1LGS+1hY4tcrKUs+zl0TUbke5TVLdspJ39RW1NyDZq2
rm5qKFeMNvlahWV2MxhN+UxJAP0MIkO/UHdy+JLjp8o1lFIDdJWfSp2nLmiV4WoozbJa5HA/zhaC
wWlMdfFCSVrzOvJuqtDvqNJqxZ3jewgR6RnLDxGt5hGwheTc0+tDcVvIsEM7pDWm6Rnygu9l+AN8
eCUWiWKMdyE6zmU8pP1roSFVUKxIfqYiHNzSEKJcPOYZ2qtcegwbFlzgPwGSk6RFfwpYhM6seR2n
Pk0CdRA/5E5VH/y0a9aQVezjkDZsKsx8PBhoDrZyVdFXywX6HplWz6LLWEZojoeUWaI8Pkv8wr0J
zOJZkezx1peAxTdaL0/aL0yhuI4LV5WwNPu21qySoWMTlHowd5CwAdoKasZs2+t8USTBoSg6973m
Sppc3g4h+190QxG/Fq2dO9m+2EJqJiB6kFyoMrrRz10/h6ROkjicHEqCzZ0aUhuFLFAZZ1uigVaJ
oXmQ1Np80ENy7FowDMvECGpqCj2OrQUuPMKyqcTiXMdGqLPZNIc65exYNRugJjEfg9J5EGljvkoe
+16vHDZSHsCU5YKuj9v3wI4Omb9UwZEzJcpDnAuCWzk2JKgGFGYCK1Q5Qg+M3dQ2vqJh8o8cP/Jb
JRlTSqDRtMXsyYyV7N45+3YsnXMRhiviOgLUIHlyK9flk034ozuMbOQsX0pWTHeHmIq8p6VSh8do
VKy7XJ9anEKeGvpVYSLXQgvP6Sky1lrSRV/9ytwrmFCvOJlER6OQzG9tUURuC6DyB0KvXkcZ5te7
obeGu0goEoriWlHpwFMJvcFYWh8QDEjHJPFIArC0KtqGYZ1fU8Mfv5dpED4YpBGeWCOzkfFvKs9E
pTsvRmJXz4hpht3YWnAt6Ci9GJUkvsY1B6i4ybw7sx7H4OCJ4FtF4geZNoV6ZbXmwCakrpsbaCTK
Yxob9W2fVTHKUInFLM6ME6qfcQkJWNnpUiSzCCrPvdak93Bbmo6U3ow1sufJLQvb1gy0t4Fxcpym
PcD3QTsd8s8cYZv3oy7M29SLe5hYVpb3KyAVA4UXhe6BwRDB1uokpwhGyITZnCz+1LHvzZiFzW0o
aXJeUSdBWN8Lqb7KYlHJa4BD/kGxkFOiYJS8KzWVwHRxQAi2g+gr6ToLWM5a8oTXeBWtKzmIm2at
Cz/+KulefPRQFJ/TsrFu8OAhj3MkjpULKU+Ve9MZJ28zLQectpjtiQXB9t1Y/p3sNfaqVoW+b1uz
evAQ6BzwxzQLvUzqr9SWY8ReDbpjmDmDm5U91VjsK3daGCsL0mOyZd+IHjWHFW7KLr0jGOGkGpJ3
aMi3X/W2Nx7wiqWPxWh4y6CGVhtY1A2rSLXczue8ySk1RtWWFd+bqGzyJZbrqaWvRlshG9VK6cNo
DR0l2caUge4TQyeS1jBG1zMDMs0lzzgpIBt3GRriwxBy6QHw6LoZEWcHleUtRyvgUDiiaU2pMkn9
vc8O+lAokrRIK0190J1Cx08hpTc+5uJjUzj53QDz4TVvMSdh7m/DKzDNdH4rBEUr3c7MqSOlI4Ea
fflJQ7F0SoU3oPjgUwEt3ThHit5QXAnlp6jq2qOup3z9hkY+2b7hLyshpScNhM9NKfroUYv8el2h
tTniCA9PHZuKPd18itCqSKSFxlGNjwZNdt+WwxWVAXuVxYZ1cjqrB8Oq+vclu6rHoqCgDQXGO7Y+
0MWoNO3XJDSibzoS5B9gCVrISTAzzVHLODnp5EAlWJAWWEPNa22orCdTJIx9PY7xygyhEyF3ydmd
RVbwEPrpKFG4pUwsdQh2BwPSFE0IbUeB2PsmO1Fy9jW73xQiCr+SuZC6GZTYZ7/UcjQOen2IpM7a
VtmkvSImbaDS3MoL3MYMxZAblwwpeklRr94bANqOmJDFHsdzsQ+zkc+/xmdQ6iUsN5aiu9g6epTz
WbHk3Ff/gAocHTq9iV66NvFXfSzQBOmG4SzZqYQs7ZUTxKtRizhpN6wqz3ALDP4bqoJNwKGAWPAx
+64kTvgqwviWnV+/rToDPgYdihc06tUhbqJ454UwnFD6Mf/4vNpyuaidNvhul3m7CZyRb1dl5wRG
GvXepo60ZFWlYc2kvKpwwSyzGpVjbPbarsO08sQ+PvhBNJh4wMOrBRsJCsVetn1rWDgljYfJouSg
70v9ez/qaOfXiuRsNavX3cHiL2IxtukTQizjdJ5f9Sremx6oGafVxsRnY1o5ZyFjBwxJqHy0xnrF
KcS6U8qIlh7OM1/rlO8VXLkvhWLW275RtKVvgkFVQki/KOsNqpYxVZkyh8odFn7LA230/sYiC+61
x+Qp3Iwhu+n6oePE4O1Z5MEE0cc8hQggf0p2SU2khiFCx7HDbFSWIQMarkU9AFhog9fQyPStlrf2
WkUOTU/GybYKdIGlwbxhaw39al8yK9nzNGm8E9OpijLKsDdE2b54juo9AB/OoF04dO16yya7Sh+t
tRGgUlN7/NuGPCi3Y9JTGYHXuixEL07/0Ag7H3xddTa679NHNszhmOuIH2ljqc+yWcrf2tQYtm3e
d6exUaNH6Dr9V1Jt8ZMIGRXHsVebYtcRyLHq6rBfmU6q4SjQARGUiJTx2gwLusH5Ail8vjL4ToZL
kRXas8au6phhh9hFVJv8xT9oYjsilwN/23gOGVmFVv+MRuQ4CJ1ZKlNoKgt6/GhPlK5ZwUFFudV4
cJPKPltSUJE2WeBXuwrdtltUak5Za/wB8Sq/Np0M/WaXdvR3msxkI2grGn1WPU3uGxqjySqmPYFt
MKNlnNY6mOaSPpBKWFWkHmWjSbZDLOlHAajx1MdxB+l5yLZRrYWctH26MbbVh4+jBWltwTikhcX+
6MyW4squw+ZZGTr1Fq5N/CWsESiviCuM3V5D2hhpZXNMS4T34KdktyU0dlnVfniX9tJXM2H/WItE
3VuOHOzzUFQP/Rj0uDdS/exjG9pnoB1cS677dRQNwfkfWt1yGp/c2dUI3UsrJWdd4MVfQzIPF2GB
3jdSHvg40ZmvJ8tD7YUIuoQxcsaQyvrF973QBdyBc0Ir0nFY+DDI+Wyp4omlIVtxYBnBpg0ajLpU
LRb/CJHW9OByzE3EnmYTBQFSj4pD7j9AG5h2oCXBtkdwdxORdnMvmUO8UvSo24QcSDYNvqF/2a7/
7Q3+zfT6H8Px3KV80XH8m0v5VPzI7mrx40eNmfn/gjd5itG87E3e5pn/P8DR/P+5+9/b3zzN07/3
L3uyouj/1HWT/zU0/Hr6ZEr/lz2ZhfWfti4rZLeQ5IU1GH/+v+3JqvpPvhCyjtTUxAGj6vxLfIQn
ezL/kWIowAIIMCLGkX/v79iTf0cASKqiE2gMyXwW/SCT29oFopWxTVS4K/dORrH5o2i2SxefsQza
oUqzUgVZC+OSEm31pQj9XeuoqzfP+t+j7q21+ne3/1/3PuNYtBYklziu5AN9INrqC4/T2/tX/t2x
/deVZ0AEWy44kgWNfEBNvUpUDvhojqMx3wz9FbtKYIY/3v9Dl37C9OTehERllHJU/H3yQdhX7Nkt
9iDvX/jSo5/+4JsL5406qiH01wPTfNGr+Awkjl32+LfC/f56QDN2SqjZQODo0VKFds3iwSq+v3/b
02Qo/sJg/HXh6Z+/uW/6094gF4VyUPQREZC/dziXTmb1zsoRtbWnBhY6G6+l1vuI0FGRiBLVBku/
URx7xzhRf1pBXT3YJQb4IEMpvjepetFdLrbv3+PvXOi/bnEWlJAXht0SnC0feiP6OmAQRDjrjvFP
R0/3itFu3v8rl0bGDJRB1UWpvZwnrGRPmgB8FX0way6MjImF8PYJ+5kkqqRixuPDpne+AMWZ2h+g
bi7MG2U24fkY9QDWuOm00VaFhiErX0bKixWcZKFuvfyDn/Arge4Po+RXDM+bUcJuRkUeMcoHqIcm
hYwS9ZJUhSvI5t7C8NJNIiHgzy1XyZN9TsqQrzQPaZyththZ+ugkukF24fy7wvM29AQAlo+n0sT5
D/EsMPx16kurUKeD63XkSQHw8zqx7SmJtmqyoqS3VmmKjLq0EbiBNUrBgfjSc/pp6nXQGwevuCLg
fCFhugTzQ98wOzVSDvGL77eKcqjpr7s+5k4Afxr7PFfXCVHy7NJWViw2LDxuqJq7Ss6XVdxdSw1e
t9Y1xWtOJasNhxWn/oVnvSLHdaeG1EhfydZvo5G+kybO7w/AS+NktgZmXWQE9hjJhyG7K8WTHh2V
/CPCuTqtE396gdMfffMCo6ilMJUwh0x21SnVJL0mdZZN4nKkOIOkG8osjsCbcDpmq8G6yIwVIYFu
FwaHosd5SpqCnUj3lHe3dt3s2bLvB75lLlUptETtBwNtmhN/us3ZKppVfslRjfHctsWqU7/GUoCp
9UmBCoqUbxwxX3IA/+B5T+vHn/7YbE1lWoLqkGr5oNne4xAp68q+Yb9MCjSVcqSQNKWUyGJqGSea
i7S3ZUTipoU8p3YnxVGLfQuUz6OfUEAO8gCnZbYSioGQvlzYmoBpXGzJdsJGpGNYG5ek9gBc2DtI
Lyz9m8HYApR9VNj4GsVPhYuItlsSFgLosVzEWOCyFJZZj3Idq6gv33XKlzy/msyBpndvxz9yBQhh
3f0t7NJ/llll9iXwJBuAVMqzp6uA6gf3/Uep4uqFtVWZr+DUL/tUUnitdC2DIAFcqCL5WgWC36ms
evR+4CISCtSy8mQPWwtb68CJX20GuE/Owhwfe9JEsdPxeVGOUXjOiCVvFBNXff330lL++v2zD4CJ
QKO0TDB/8Hm2vs7XTHp5f6Rd+IDJsy8ApfbGKzKVT0twJFp9JemUNl7Tcgs04oP9wYXFY06xKjo4
4k7HR6aW+GJ/abvvmvTj/bu/8PLmsWH0+NsY8Ri7Pgd523YwPvjgXnoqs/UO42gWFQrXBaUA7R+k
6QTUFztCFLe6uHv/5i89l+mfv1n3zCSrWqXij3R4VWmrlC9m9LcCxv4zXqaDx9tLkwBKy9Mf5ANi
p0zb1ob7/i3/ypD8w7okz9al0pk0822PIUcJlmkkNhmtVHKq3Ay5rRHZOyv8JiocigLJ7I6Ed8Tn
+n1X1y6QwmUoVa4CZF4iWL4T8bZtw7VDUYduh2uoYg2SEalqSeGpW5bUcnHP7sKGblN/bq1r1UD5
nH6vED5Kw642qEcVu9BfOfK68InDiT7Y010aVLPFBkxxnyLZYlMkpLVWrklS/eSVZ2uNWQwVPZF0
OqTcRsNRQ9X5/nu5NF5n6wO29oSQDnM8pBUw/Q4TVxusAvPcY9yzEvmjt//Hj5LpzNaKkv6GpHox
SyW1QXUH0+Yzdw8b6/fRihsnYsaxAUAGDPT7OEaP4/Bz8BsAOsoHT+jPL9V0pif3ZrLpOrSpMKLy
n6ALVQ5emS3fv/lLF54vFZEoOhCunNqCFSrT8t91lN9gb28PtH9eHcDj/X7DHXkEFvr28WBWKCKV
zh2y4IS58XN3Pf2aN48DDJGotJDHkUJFogiswYp9/8qX7nu2QkB08HIZJ/8h9+6qSlrA0cZW9xFQ
8s8D3ZxH6JIh5uuC7uCB6BdEnve9fBNQyIz4Zqvd6+d+wWyWhqT3NOAw+BtiW+sPVlyRYGN+chzO
Zmo4EahI0ePxZCR/rhB1vn/TF4ahPZubiOwmdDbXbb4nEfarD97mpcvOpmZRo74FsjQeOnlL8A/m
+M/d7mw69o7we2IIxkOtB4tOuSM/5P0LXxh+9mw6SmpRUCbmwr5/auWzwhlM+yBh+NKzmM1IjNFh
13Y8CzzuUkvO0e37t3zputM/fzMXMfJH0Iy4ZbhsGrQL45Pvbj4T09Hx62K632Bj3ebN6nO3q85v
l3NIWXLZOLwKUTOMm89ddzbt4pJNooAIekh91FNPZffjc9edzbg6RtvGt4yV3/rex1dBJD73fK3Z
lJP7rtSTnDXU7l3dd4P4cw/Cms05witxgrb6eNDNO3W8wwP7/oO4sHbOUb9BCDbSqnkQUXE24/rc
wH7sO6SGwt71mfXJpzKbgH4deGjz+CsBmkskvFCWPrfEWbP5V7RV2Y5VIR/GAG73ru8/9y2cZ+gh
+Yj5P40BnWxxVUbOB8/7wry2ZvOvkXDNofTDgMqhgXwI/1O7SJJhf5+A2ognXyNH5NCle+ze3ucO
Ddj6fr9uV6dKM5ZOf4BtAt5vkD4YEdN8+O8zg2nNJqAdZDkNaZ7D6HzvBE7aZDM0Ff6DynUEeUYl
KtWb94f4hUc+D1QmqgbFIXBIzsmUkpp75e+lVf7/AxXQ1t+fTVp2hVUXzEm5CDnnyxt14DNgrD93
27OvYZx6TiL77PUQeS+VRF8GT5+78GwyRrCXi8zi0bdiZVpbr/nkDc+mYp2ZZeYRwXMwLVwq6in8
7A3PvoWDppoKGxnWvuJGS3dN80HC4aWBMZuLAj0VohHeXxYckgnlNUQfjO7pJ/9hdJuz2Sh0v8KH
yCN2UNZaHGwb9SbzP1pNf1XL/3T52aSULbXz7WkDhn2lGoKbwEFv3ayHNgOKaq0c4yEn762Mq6VP
8tmAE9lXbhNlM+gYnMB5Doj8Q/+D36pMU/ZPdzObyiGBDpJGk/qAhXLpwfrDrLDolX1T6wuHmVET
oIvut2/tz6358zT6NsfE0KTJcMBCd0MK/El8sOhfeG3GbEL3rTCCIuGXWM0mUgDQYHOAavz+tLt0
8dl8ritaV8002mpNWZYwVWz5LpTUD96COr37P7wFYzarE8vURCVgeKHGAvfaL5oSm73ZLIP8yatC
V8Ii7avSfjI5T0pvxMduQeJMp/uLugDbMsEPlRCahERgFnl2lryvsTS//+MvTDVjtjaMJlSTtGMK
B8iRjGjXY8L73JVni0M/WmXCZoVVZ1gq+S6zPljNLr0u7ffFnQAjr2pirhsq+z4vFzpiLRkY5Pt3
rV7YdxmzFaKMyGgypzWtq3DxRska9RyeYuI3cQ+r46aPtJ9O9Ei09ypqnzPrHpCT0fGaUPVl5Ss4
pEOLHr941BGHVFXsmmm8KfAzR6OxdBIEb9UXQ7p9/26nMfSnsTVbb4QcVcTMpMOhgBsYh+cKcFFK
fpGORP/9v3BpfMzWENo9OKY1eTjkeg4G+CfgpU9dWJ/txxPDwEwhZ3jp6O1xMPnk0VqfLRWEBcT+
UFC16+iTSGmEJ1RsPnfLs4UiTIpe6SOe9pAfYM5m7Qdv8cIz1mcrBDEZoxCNwgJkmXQWu6UNx/Nz
tzyb3iXuA0Uv8+GA5X/ES/L4ucvO5jZsUqkyE2M4QDVVb3yx+txlZ1Nbouc7KLaO3D5zjetPX1b9
fcXA3l63cen1h/Z+DNvnIqle3r/fC0vRr7r7m1pAYRR+DdWbEqvYRtI3whhXnpZ87uCgz2ZeExWh
ESCNPEjJkp6h+NwmU5vNO9hLFrmdXBZYLgXc8nN3q82mHcmBPq+Py2pHA7LX54avNptxHcTHQugM
iCy4MSzrKZGyj5p0xoXd0TwRSZjav2edR0Kj0mJyQ55Sk+Ljrc1xB2wVrKJ/JpoKui8ED9yIA260
wCbKDzJ3Xqxi706SinWeHxz7zMBdDjQ41PtYPJolh2kcPlWE5wNjTDiWAGn6VYbCWEg7vITgcbdw
6Otub9rbwtl5ESBeKo2rRCnwB+jLAWuVbK5SQrbGUUZELhZOAEwgeBDy1/dH74VlR5utDbVhpUT2
dsNBt5ZEx3rCff+6v2KY/vBV0marg+WEYTn4cn/w0dWY1p0fED6nwCTpvnrSWQ5fk+SHlN6V3aPR
Pvlsf97/u5d+z2z1CHrMYlnJSduWVhnpEMPxc9edLR9TpHVGUjEVh+9gXoDhfO6ys2+35fSxD3CB
y/408n3TfrA9urAl0GbLBl88ZUimt+pFj8Q4TlA703zxus819wm3/30x1dLRh8/HbefeF81chPoH
peBpSv9h0KizBcTUi8xUxdjT2oYMI3v8PykeEfwftNQfbcYvDJFfm743C7aT1JjneoqASrvxYW0W
Hwz5Cx8CdfYFLy28I0Kf3mWKgQPnZgZt2v+ouXTprmcTFad9k5oxd00cQg31rdi9PwK1aWb86ZlP
f/DN4/CSAk1Z3bC587DTa2d12Pud7nrDvRw8ECq9IcLalVtjneQRjGjgWcq14kiQtkFTVuXWCMTW
0Id9RuNSAy6OzwdIuXVWJMOVJE4pxSLPfjTFVoT3shK4mQJcgQYQSX9uEvfL938GQaEXfsds5uut
0tqqxqk+hfQ1+t1q4nba9Jy78jUimwTh/cL3NdrDAKUhQQBHgtYBiqvftcBNjQZeGLv9Sly3RYck
LXNtncwQjMAxH3YBE0seEfP4qNR0V0O6VajZ0cyOvQGjPWfBjhPIhw+9/qqRRhPFXwlrvtOVdm2o
6SmPn+X6i9XATOoJtPcNHHvmWssEKJQQGNNLER6DQELRYq7r/CYIHpNobevlldKObg+rjTzQTGZO
jNjQuUkCFHO8NcKY3FMPyM1d0X9Pkgbj9bckI1FArmnFy5wpBXkvREQTeWbbEmi4h9HAe6EuvdgC
TgcfwAbLlKxG+cEb7CV8TiJMjWvT/mJrxzh3CCZ0XGdwVla3kTx7Ccj0xo7MZW9KK6Eq0EJ/yqax
CqInrY5vKlJBtLL63JorzybUqHs+sblTl0UjFXMJb+aDsXLhNP5rCL0Z8jSV7cQiv+NQFPe5fbRf
8yPwHzsko3ldKFsfl07+wfS6MCrnso7QwMPYG5wkvQT2rreogo1ZftiZvLBezrUdrSI1uWPzQ2RJ
AYnznSDJcPiZaMciuU/IOW12nnauIbY41kvl35FRuU+qOymGDAZcKrCWLW5NY4L96VccmrZ2AkGu
abaBQunBCrCuFwvPvhV+/iUQ6yQh3QlGa6oqSxVFteTA4Y03aNA65HX4SggTV4mI0NV9EH2BopP5
m9raSEC8339xF9bAeQJXrVu9B02LASFjg5fogp8/d+HZZxiubCg6LOKHlKT74Ua09+9f98Lb/yWT
fjPQSIVQwnIqrNjVMRL7PtpK/Qda3elT+6dle3bLyMNLY0j5VMKgQyr4Wvo15jBlkQXg61ixB7Pc
d3bovv9DLmwo1NmGAjgewA1v6A+xd2NU9yK+IuUJ0s4HP+bC5eeiZlsJYTbmfIO8kEwJKVzBNKsI
sTKJDH7/B1yYKXNpc9W0ctxMOxY5O+hEvTg28Ud7hq4Zf/AbLgzOuahZheELspkPNEc1rVmDWX7/
zi9dd7YKKkmYaDFu20NsrPtgTTbZ5647jdk3Y7PTSITSTCqeZrwjhck3PjgEXnqX0+94c92sKAS8
IX84UFB1LZEhnwZrrd801NE+eJkXxv6vM8ebPyGkptXtqd3alV+S8kmXrgXZ8xoAA5USmDxMguOP
NhaXHv9s45+bcSNlESUqssKXamNvEJp9btWZ61ibocwzPaiGgw2iJTxEH3UbL4312WRV4kQbgAf0
tNSqK6UbdnkeLsuGYDqZWD1Jd98fQNr0CP6wBM2FqGYegtpSWd0s7ZhhhO61I1it5QgzLK+XZG9t
Cue5Hm4ktPR2uNX0KTr8ZMA17AgCi2wCQoa1JxQo/cCLyHUQBE30xXhflA+ZXm9GnHR29iPGLmzH
uOLFmuwX27TX79//pSrvXOXak8mk2YKZldVfk6FaTK70qOGMDUUpC56jNGabQ6A9TYayOBfeKTHP
lv0sCrGEnLyMcDnKY+yqcXkYqatJjkP03rr2ofwEZyX+khL6Zn20Al/4lMx1s30v2cKpaTjqsTtl
/IG7/VwRVp4NFztQIqmZPlK+eG76xo3IZXz/Cf957hhz9aE3RTAE5TRA7Jcsv5G6b+9fV7kgAScY
9PdFZqzloBkdDriCZokq8oUvbuPuKVVOIqNONvhPPh2BpHg6QwptDNfS98S9Kf6TRl4CXtxlSbHD
GuWNTqKFP/zsoHnI0dekK2EI+cjUvgGscJNkVRFZAvEZzMOis9qlWhur1iJpwCf/wsdY0g8/PMgU
8G6jo5zeKgWpM4ciu5LHq8Q41MOPGmy4vlakb2Z8F443ZNGH66S+r2TU57I0XNmKf2sJoohsoTzG
APaBaQvz29Cd/BgMt/1Uw4IwCb17zJIyXHqBsxqLapWOP636FqTWogZTb3aLQOeAQna4AmRag7Gi
O3CJq6uAWKCwvreG+7C4Ubv7srsdm8Zt/Bs5uxuzY+ntZOk6zrZ+eizK01DeRfrB1PZjaIOBA8MY
QNGBsdidYnC4o3iI9UOhvVZ6sjCVfUjY4ZShZ1evSd2twBmc7LJ6HDA9BSa5Z1AepDO3rjev77/5
SyNqWvLerPwtdvMyl9moYSyJ6utQ+tQc+K8IZcB+cEx7rtupmFGuxo+W4l+Vi/9eI425JrTEDBL4
Qc+FZW9NW3QhNaSveWc/lWCjPySKq8Vfo8dv3toYj5L1TTJevJi4Y3vn2I9m+APu4W0hkrMhbY02
3gZY74leMDid5j4Gu//H2Xksx40F2/Zf3vghAt4M3gSuvCGLTpwgKEqE9x5f/1b1nehWiGIEO6KN
utUgCoWTJ0/mzr2+J4zSrOvz/uO5BmI3YvSPCiOooMsaOzH8YqleF+TfPv/NqbxecF1ImIzZLVh+
EQyjejVMj8q0HUQYj19ld5+9FjebNBY9aY/DF/l7Tf/claVv5UiadZNkm3pRqEZ1VQqk+8Rws8H9
92v8Sd2ZEeH//bzTTC/+R2AzMJ3aJIVnGW/R4MtsKYWQur10P4XvivFez9sKetrS9u5YbnNg1U2z
NvDxq9seJxyak0OAA/PPZj5S0shM/M1rfCVUVy2OQntUdCaIvE6ObBH8Wyx/yFayLvLfggn0qCiO
FdCxTNqmE/555uKH8WAv1WPbnLLA6/qDgc2WctQwxtG0720Jt6JXSxcwEgw409f1fSoBjvxek0sz
b3aEZJgkfN94gyXZ09/7+Isk4ZM3y7wJOIqmK0J+rUGIQmNH+ktA5erf78BnV77J62czqwTYVTRL
3oVQwlyo+UL0+vdMQTNvEvuin0CrtjOKDyinBSflSH/AaPSLL/C/88xfVrR5/Tx/hIqoiBQx0lSO
gkJtN5GxU0eGqTIRe7qu80Plt0kDM4Dy5GgNnnlpRroiYuhcJ8cOd8s5FF7x9v2NrdD3Yrd5E2IW
pOs5Qw7zLte7X8pzpKi/vvcN3USVcAxSLHtGLMks28Ao9KtU7rNv/iaqhKYcV0rDdbHdNvF1/P29
272JKbFAuwry6bKT9edG3H5TlKzdimbxboS1UXK7Oa6f0MC/7H1cb+wvb9KtanYQk76Kem64w57e
MBZccR6v5qtVAU0Mo6Hho5g5WGB0XuPgF2FArTqJyuQofqfme3QFpILkgDByKhOmULKXah4uI2OU
XQYCbnoMcib6pNVkSrbYlesW0dvwssjHpTyH9SoDhyGtQEU4Snca2xfw45tvfRG3qt0ETrVSVzww
9RXvoXr8XigybgJGO0/JEi88LiE9hcNKbL9YP38/Lmq3It1oUBIJf2f6+OoJlGEKK436SJTQ1jEx
DIq+t5puNbshlNCeYTzCkoxlq4FblfHwved9EwDKdtHEyriup2ndt67xvS6XdqvahWYc4o7KdSVx
37+MX807fPa8b5b/pACMWIwBdXvzAFPaLkp6pI9AJMr28r0HchMJlBKQKDRDaoNdfuihaQr9F+nc
J3vLrVpXq2GBQfShaKT8qHHbk5V9Y1pfbC2fxMVbxa6Cj5PZXi++aF4/+634xXU/u+mbPVyu1LCr
Y3JQfMx06yOjndIYkfetZ63frMo4KLVpxPR5h01VEkCq/eKmP3sY1w/zxzZriOTNRonqofPVaV1U
q+/d7vXH/XHZyZozUe+5XSN4C6W9Gn6rV0NW9L+vuwhNY9VyT8yDBS1iLPXN+73Zg02MkIHtpAQ9
yZVbW8u+EJN+9nhvFuFsMNipGAkV51VwHh6/93Bv1l3ca4246Fx02DfeV4Yfn9zprZ4WOAOICvV/
7pSyz7/v9L9s7S97762YFmIHZwBpmnYjCJokNVGY5PrPEa5SqbbbLG+dIth1kImTDHAcJjRxTvez
COkinivMkK5exKuSE0ZyJyBWKwpgNU959ZKp4XosQjfGWxHH2XfEcl6NSYSRYb0Q9AC6WjhJirwF
xgN7+NGMzwkTJ0Auh6OCYRitUnlY9cDhjeY5G+pNrlCeTn6gEHEKcVE2aaQhf9UzbIEZjXEAzGNl
Wm2CNN8MZbuNItwlJtjZbXcc5WJrdiAB76eJgsoOe7QWwqTc9i3+cTJSV9DzFC7dKojPy1juYsGb
sWyX2VHsFsqpmi8bqxw3llVg8gaUnblliBkPVgzKrIrggYCqcP79jXzyNd9qp8pwiY1gLGkVwUMu
7Ur9Io58Evxu1VO1yFuOr+p1vmLfyi86KLpO/J4ogXbB/171VtjHgCZYnRVUaPky5w//fhif3fRN
8GurVMSlfGG6YvYHU/LU/qXhpfr3xT970td//0cIvNoiz5ocss0wx5i4uA3/+7qf3fRNCGxyYAyD
xJOOBsgviZ1jjkkW9e+LS9dH+pcF+18R/o+7buKs6TBQYp+ZBAjlktvB3FHEpyYq7SvlsOknGydg
N89ltzc/BP2lQveatsFKHYY79Uufk8+e3k3gTMxQ6hKdQC+aLwIQ7m/mLLeSpViMJStE7bCTq6fW
PAFk/feD++R+tZvNX+rbKU9Gwqfih4/zz+9d9Oa9L0VLVCIrpinkh4f5i/fnk29Yu3np1bay6n6I
5p0B7lalpr10KGQEHe3fF1H/+pn/8g5pN28+cEQFJDijGUqg+8AHfVGb3IxsP24fsvnle8/mZhnE
yEpBTPHAs019+F6PQtNu0oBUCnQ1vWpAMXp4rPkzvHzvbm9eZ6EVgb5Rh98lKsAP5b5iuOLfV/4k
HPxX+vtjwUKRgl7KBPKuazY9Ftc1WgqQCt/bLm6V8+j75Enque8rCzO6wEr74sKf3PatdF42ljmC
isbIqfFaC9C2st7G9Cr/4ql8shzVm+WYB3U7FjFvR72cWgx8v9L0WH9/tW/l83Csp1QI6KUGZuBU
qNRoCjkpUzS4azuCKLqNDGHxq/nvT9StmnqzVsO+XPShpSuM5+5SgUcuX+Fs26Dc4FG2KzUfHKwk
vaqpKcrSlenPafC9gKbeLGJFL8cRo9Z5l97TsvkiMvy3Y/8lNKg3q7ZJEJlBtuB9MsNd1HtdWgLL
0k4FFfUgi118eteFqnkVudOcl54Igb0QNpWK6qQoVrNpMnPygys4I97q5lMunpZym4bMKw9Pidlv
QqZSAhSEgTT8HIe3tL2k7VpcNn09+HjuOo31SzC+spaUPnvNbuJFkitzoWjNslMkaj1bFcV4CV1o
xAJN7IsdKhw13czpiemFvMU3VroDL/zvdf9JkL2dB0gijZHnhNNmHsEWj4Fwb1r5ObN2o/nNvurt
VMCsmXrHe4Ak5Gm5T/1/3/cnj+x2JqBpkjbLcN/eZSnfpeEN+Mr/+8oyf/x9ed4KhtURzU1WFmS3
2mB3vSOXP/VxH4ovZvs+oi7MlXU4nNLKcgrjbYhCmu5bNCR4gjZghAx7GNYR9AJY8nrwPBrPpr4d
pRfeWFvMhZUplS5QIbvDbs0Sz1K7N5SNwv/Sn4sARb3m9EqzWqA2Cwj84Ebi77puMUProq3Fn5l+
P6nBtrKqndS8G0DZ4yp1dEWygwmvFfU37t0b2XgQGvNYdqgo1SMlds/UzNUkVis5xgWijN2hnO+X
SXbTatsF51EqKD3qblAErigETiOsA4OjlV4x/23avVLAAapdcCQeLWeHUXm3Se4Bn9DbrZwJ97Ih
HO+jSvQ14amofleGREObX1mr0TLwms88ObgU4Ra/7F0wxv6knJdlj7DZKWoXu1bbEOAkbQdVAg2r
ON3wMQt7OYqdUlqrSeg3WNnrYD/LsoQpDJDjbZxMWzXQfErJR8Uj0ofeCfvRE8Sjla/FEQ5VXa7T
Kz0GlIBdiXh7zuJmWtrVLGJpKPwe8wloCYSi4qMWt4AW1or5Ol6Vt3FJCdfX6KUl8nNe7azxdyzi
OP0kl4kjgofrQBzNwnEyhxXkiKc2uE/R8DdX+mvO8C8L2KKVHY4+fgjQcaH59h8joMuiq5hZlFei
draS3o6VYw1fQyAsQUj0pRAeYyhCV2lgtoC9CBqnszru+z1NDmolrWRA8xXTD9IEuDBeXNW4UDWj
YnRlNa2CGY5VDF2aPp0s75oGDmX626jjowobV2Oac1SOCw6IZqs5aDEBbrxB4kN/7I6NvlogHBpQ
KNlIUYO0oltbnuol6kWTz631EE4PQ7IfsvMw+xO/7K7/rAlXO0mnrnGWfKzSI38t+OvwYK16b6l9
OqeAtJw0chPq5vnYUTtftXJjy5yzh+E4oEOJ6N/px7zZ1fJLN9eoagjExYcp/2jTd6V9Nc3VEPyY
gx9S/5Hx3wxplWJ9F0NZzTLhkCVekh2C5RVcdaKhEwa+Opyn7FRlRznbkE47Ag9UsoBNS6gx3WA8
5PmhAR4iwoIRIdShmRGOAVqKJKo8cT5Rx/FDoV5fMUgt5NOkYH9hUorsonnNk03RN4cAdECaTr4o
F35XI65g6CXCr94ElpKrJwTBTiccteEw6p3Tdd4Imk3K30ztoZjx8m4zd276hwnrMpmaBC55B/Ik
r5NOOQhZod02IFHz9HkpAZlN/hDu+lJ29bC2Y23bFODTeUmFFJQpUUeAuWpdG7O1LxOIDGb9MB1v
1RRJNo98xNK+by1KIwhMgO2YcuvW5koJUhi8qDGy/mDFZ009GeI5N9FluwjS6YlJfYR3wpsBBU6e
9qEq308ZKhRFBY3+lFBXXVA6FfR2OaebxQVCClBawcU+wsMgtRDoD6PCzfr7vPrVTOlZN+GqZiBY
lWSlKPeBmdtZCnJbuPLINHtqAd0Ioy3nGudRoEzjg2VByG5Vz6h/6E3KZCv68woGdjg9ZhRTeiiB
iXTBl9fW1NFurMe+RQPF2jNDKLoRkA7zmPIErPwt1hDe1IaTVPmaHr8j4PTRM8ysaHsdpX/ZPOI3
bysw4qZsA7PUNgaXeQOEVqnbKE+Wfgnkpz5ujjLWkyHzjhayDlmpYP8VXtW+hgN1l6J9acTpp4Si
z7CEw9SyCRRAW/HOdEo9t4OmXydiBomg2zScmIaUGQSx+lEigc+m2hYRSfSZ5lbm1bsp9dX2Ya4L
2+oDf5p7t1liWKOan8ybNut2VeZHod8JlIj1VTFdloGx1MQr+l3Wvozqqa+fdJkB/juheKaEKlRb
jYSH3zFZua0Ir0V0N/IG1YHF8e1qGZvbCZL6VDlJvDGAgkLo2o0c+jq4h8Yzy1MyUqh6SuKLymKJ
CkD0wTaQLVhWlVNYiaunr1COtwRri5kzWHlU6ET015JXifeDJK8Sdr5BeVSM+6VFbJm5GVCiuX4u
A2Y9rZSftBnDQ1mUnlqrlNUiz5Cnh1h5LZqtJFCuhYCSC1TjGC9DpYUDrTC+ttUvTd4oLUlftSm1
uyp8lxa4Faic4FUn9brLfkrdNuGWyvBK99noQ0dGuBs0vP+ThxFa0dC7c/CEgkgqJddSoTpUvmig
vYrfJ4bsrPFOgwXZXqz6pTH9fDoJw7aX4w1UdIo9bKFwm94XVYIRnXiyIKwgomrVD70AdVzZEWT5
dja2AyE2qTBUSDZywlT1oSgkXBVKkq9mDabJzks/m49ln9h1QfSK3FY6S9ByC9xga0CTgQEcO4RP
p50ZBtxk4XGhgp2161H4reNhiGhHBNGWSBQ+G4cyIScjDYe+kAE/QD9OlYMtJ94sZesEbffQs8m3
d3nqz+FJVdwp3UeMWQK2EZUVmzHaMSeNKzvOXFF6E8X1JO809XHpT5L6JGVnJetpj92BH4CUvRt7
1Q7k02CavkQPCh+MhO1wjJ670G2KNa0kTB3u4+FRYO9rzCs2rcL/eGko3vIzGP2wivAUhmipQdQ1
3Vs4CCxM1R6HZiOD5E4QlpWiN1gkZMPaKPuDmbV20+WOapIXLPVJboKMF/oI93RdkLXkaepiL+xA
bCI8H41q1xOdyuqKOAydyGpXwqg5sjGSamGrWkBZZzS+ry6WAPN8OCRju7IKAYe83rZinzmyc0Tx
Kmopz9L2jaMPcT6k8i4vf2MVKUjnLNp2/SXIeyCzP7ol8ML2HNfE4OlQxU9LjCXu0rim4nWUrdX4
R5s/J7KfjtjN9X7PfI2ZEsFCtvc+8Q28WsoRoljy0SRrBpWcuIh5iQy35QyzEAGmZ8t6yIz10h1r
rXTrWFtl/a608qNUjcc0RKeFMRC02H2Np1iH3l6I2V/0yeBk9JvJ5dVUtvdVXTtVELjxkq2ioXqH
cA0dxTP40CA6QGjV+3wccca9IzkkFJg+ahs9e5Phacdx7M6d4LZl60uAANveLsLUWcz9oP2UpU0e
XJ+rcm4DGSp267Zduut4BDonjFhY6cmAn/QK0rhfpO8L+1tO9rKQ0ysmNQheYoUMu1Yif0w1V55/
CmxwOm7AfXOcw7eSZFrEocIAz8hTLurWibTl1ENZKlT1ugCsqF+HrXXoGHRStF9G0/qgbLxQYCos
KDbdDO6vsZya9yapynUmvU5F5epZRyLgSAepU+xAk72mi30p1r2hXTdN7U4Zw4TC1Qtjm/aHVO8v
if6hq+dAv0/zMwlo17arphy9Jd1ZIfISOKMlLE7mVPQe7MHSE9+ZRskPsOpcNYlsSMQHtYT1XZMb
ljJclNlul3xVZmxsdbZqa8bBNImlUToy4blTeWq9zFiVuhq0X6N1BTjTeBiM6lkxjsr0WM0v5Azr
QRxfgUHw40HBAwthLoXgNqLfep+rlRhqXkIpdtGP02DAVSSd73kZScurejjHeea08l0xtq6pgaSu
Okcgoer1CZE2PEdgPJLxHOWKv/TFfgBMM0cT9k71XYNbZdRIZ1Vjyxl7u63hfioFZwHDC5NdXLvA
E10rs5x2MJ06xyRMV6kIl7a1kN00ptPGcH7FTd2QLaZcIOehAOTVUn8xJlylq/Pcn+qq8Ku0PcRG
AWEnWiMjdwTcL0wuaqDPSCqMovUrPcZcK1W6HzD8hjflLsICfQr9mKr9yAioDfY6EknRIn90DPrp
gWFbZb5px402ZU7NBNFkkeFjRCNrmafk0326jKuCxWmWAyYsvT2QyU9pdDal6bB0mG8omuh0xS+w
RCc53jXlW6sEnm4CzRVHVwffa4CUkqNjWzLjZO6qVIBa33s46XG2Zc6tBDGa2MHHAKol6J56HbZn
XfjYl+8Ua8vnyKTnSItW0eyDglWUyQuwHRqUFWTm38mAVY4FyAVkVhS61XViet+PnV/OfmecDIUb
Z6qvGBGq9/2xrgxPH++h7K46akClaNqypftTLMPWzfd1hyCyQcJqcnCEVqhHNMceO46Iof4EmNyp
EceTOSZh4Jlh6cWLwbjquBnM+sPAG9wer6RDo28PVXXBvQUI511fwqVSo/NMpGEKsgBNtcQO8oU8
xxd52hfSQHKHHbhE1I7bqdiA0/Y7BZaeudOYE8Ngxx71gpmtEnWyuQ6q+7Y5jKFOdHyJrZ8Y81V2
hZFnGkdsaZyA4g4JP1EcT2Cll46jSZ1ngQAr1ZMviaWbNsphxGPAkBQYmvKqWh4LpiVDNl5tvGCj
6FUmVuVB+TBq04OIf3efwexGs8MZpZVWGbC5CmxYOs17Sxi9YYTMVO0RCjj9GHh11Nt68iCFGcxt
y5lnzhMcJEEhOyNLcAoKr1+ejJaUIFedXNfXViKxoUN8LxBB5oTKtMN7v5nOlsLuCjPbrbXgaWlS
EOzRcYHGJIsbMU3PVv1h1qqtMsDZKpO7MJ68oDWfJtXpOCzMZntU54dFORVjsFs62ZMr1qO2s4K7
hUM5dJ9VYHEKDmtX7lQHzgzUJQP8xLCvSvVDxZUel/66PHeKbxTHUNriCW1b0g85fhqiu8GKbKvb
E7dQszfxoU4oa9Q9Smhfx1pfF+cHIUqcIJCdtMzOtLnIHyrgjtVKn607JYnWwWxtujQ8qPnoa6H8
KyVD1YdoPxpP81DTrSJjsHJKMIsdN4pv5RB1GY0tUoKHLqwUK9qKSLHaYeZAToEB3zbMoYFMKjjw
ADGuOEvQ5PX1QNgF8OA4abQGzeTxoTcW+DQc+41FWYXKYdAZwL162ZeTnemNJ1ulrZmVA1zRhiV7
ioXoANXVHkVXZRRMINPJQ2aUZFeQAQ3M+utkflhZtKtbEKfxz66IH+nKnKiKYN4gbYuIHS7rjaOp
Ng9tF6yQ23FaOJtleaqiu2S6vx5MnZxkGN6yk4wHwOF8cPmgj7Njqh3pGZDOahfqzbEK2AaWN2wR
HaMAcl0I3mK+JtQUR1YRdaMrVzuiRT4sdkaHuHgtM8bWr5Wc6L5r3hLKNbqqkpllbh1+QL+grgXB
j7XWYlQ/K28TwkiZrq9uvQdGdIFq5pJAa7251nuOKrWyj1LFrXSANtdRmsaLcm2VW17DnRnjByg1
MKDGWquOVBwdia8eK3HA0uuogBafDUAcYx+srK0OUAoz1gRYgM5kRnu6Bp6NErZr3Iq07jnQQVFq
HwuBs2PkMwnCYy4M65CkNVM4T0gpCuTEgc3+McH6QpoOfODuWhaR2MdGtbsk8tqsjzTdmILB2qz4
HddvVhvsYrFbSTX7jjSf6yj3jOxDWFbA5Xw52GSmspoiy4kgUIu8tYlC/jlpa43sgbOxpCxeNC/E
PFHZ1IbJubZ0kzxc59lwLqzXQuqPJdUoTVPsfiBXD8Xjwq11jLe2oBhi4yVftqLxPCDRCYXf5Xym
rDGbF81NvRFin2zuLapCqXGcW8tPyamKMWXK+1XW3vJgO1Jpb9ZjV6xa1W+ZRRbSQ0omN7QvSbEp
KWKovaeJhyDubFhg5Oc/C4yUkwhaMIsJhLO/LB/gGJ2F0+WEGbfS7lNpvBJtOR9y44w7UV9Dtj2e
8lF4bjC27NPimBCn6wx4Qp5topqJFguQbYIcrborhslNYwUw4cu4TG7OSRvt9z4czL0RKeucFC7X
Q9uaXvOu34nBqYpjJvFPZWi6Qt27nfWmtiquWfEhoXUhcr+hqPP0B+hu6UnQoLgXHxD2nC4YvKEm
+ytbNx0GdwhjuD4B5crHYAnWlrky6XHpUH1iI9vlzVNVBFATya1KbddD6S5EKrnd9RypHepo3lqQ
NPGhbQy06XruCMBUgzZ3ZnTqwLv31UQQtxpbj1qvhDQrGBLDD6OTkxVMtUrFDiEqwJUaaG5VS8y9
MKlM5tSUv9u+eDLCqzV9cgpnwxMhZYa65Wp14ObVyG/t3SipnUge96PJi5KneziSk5zdJ/V0bqaC
SXuCWCL4qhSvhhKGPOcoqxjXKaGqMV4NHZYh+hdggczTkYYIMVcjbujPHXNZkiDd1ar1pOHqQnXi
kSldB6/3Q71Yj2kxbtRWOnTqcJiDadUipRWpbMvCJs+w3acAef3tiSqQjReeMQHpHoQN2yHA5Igz
JulYOBy6+ed0b3bKruu6H/KIFEXmFNoHox/KASXdUmMeWLhEPSW2RhVtieKIFslnsTHJfpuFDR5P
BmOI1+PcvItWtcrlxa1FRvZydZtLgteVmrAa89clUHcacoNZA12SenKchkxAMfwvhu5c/phaRNH1
fJQDyS2GfYlJx/QDtqSdBg9a+BI21rav0h3edj+ihchtjatmmcEyskD0Z3MAdyN91MNzDZ9DjQxv
EYDodIEXpZWXy+OpbbLJNvTonkMJ6gAQfxzUrZeoM7djVLxNI9JdvYR7rW2kFCjpIgqpnRgdLSn6
UByERgJRmqCDB9nXzt6oQg+u94I07pWGZzxfwhki8mlK+MrWbZRHjhg+JoZX6qT5FvhK0cSrQi51
V9UaYC4LTNPmTsPDrReSkCRKc5bgeF/Hy0elQi2tQKkIVN9azhlW0/kj5/7IehSbeyMp74S69qxU
3hbtTP269ltsfUIFNdR0sUhX29raNpXM2Yw3zBwsDIMqW49fx/aSU7iAU7kVO+DBzI3YXaORMy2l
K6hHmKKhqWJOpPICNOValu/U5RihxTfH0S2BNHhKVmfIqe+1kDGWoXgzr5ONae9HlkwTrPevvwYW
4yv0qmr+3tEkuP76OisalIu3kAyOkmlXjKl1cXE99+CWxIXzXiJFzPCUVK967I2IXYtS70Fc8qZF
d4bcw2SNqKVqH1MAVRJRQ9bmpqN3zLToZ8YZ3ZS2Trobc4owDan0pDSXtjRW09jYI13nYBL9sKf+
ZJ3CWHFFRC+9WIP37S+gXN4qi/mDpnD6/DWg5Tp9aM2DEbwvPdukYPidVq1qlXIwXh9D9cuoHmpj
m1sDe27rNeNhigq/7WMYxifdFHyD314tvzkde4NWbXtQ3K2lupi9MkNh2SQAu66HI3Wom2QVzq/F
vIm0XS7ndl7sLf2pFluvGiU7XERXoGqQiJ4pMqspyU6sG4zmv7W8+xUlXokemwxWWSopGM/MUkio
vqQItGPzEg/yUzVqGctxXFH6us/NrVCtUyMEE7qZteVNJO1spg6jKQYgw00wroO6XvcCxp6F6Ecx
VSqQzoGk+SILYeZh99GvKS2uSHpWWOYK+shW+8ucJ6eczKdYwWbSMtKLmUiOlCKmF9CfLYl8wBDG
D1OJ3Ho7jDu2jQ0v+KprxE0jEQfS4UMnSpVttV6khxB0ic791zz9Oe4pMQaGO5vqG8xalHLxnRXq
kIjZo7UCN62SAtKyFOtiMHNAnKo7LXeAgiTHotw3TbNXKPEe15Y7mDH7sU33pr6so1jeBIK4FguT
U526j+LiTkLI1XXtKuBMMOSqX6fDWh0gj9C2kLJDqDym83OZvFvJezK+hWwBEt4m6b5T3sqRUnt3
CrXjqN8NnNkKvIJDKpEUTARw5+nynrTP1vyc9h8T41bFfFSHNTV8ZILQYamgKpHm6SljCodr+7qB
rCpSsdLvpabgCudQvjOpyljiRui203iXNoewOqrZQYoOsXQQ5/dJvvp5X3gN3aFK/V4Q7jAFLQhN
i5g4WcBgcjrOLxGDna1xHLRTdt0BH+oovZ91DqR17mX14PAwfpXle6P5lYK8sWXHnbwpsLwpdohE
Jg4u0UUn39UowhcRHp+hWyuVsyBNwSBwa6gcwJiVVbZKdrweL2frnAqnpqd6VByEQLlflGavsaWF
Kq3ANbbktN5WrcbYMNn/ctbGTZB/YFKK3GLfi++SEK4VhQU1HpLEa4WnKX4E8S1LW0oFBa5R6Xj1
qWl3sraqFMvNy3nL8T8zr983gF7lKMTHtjtpKtYldHtppoVUL3djui16U/mRLPKK6aJdVr7Kk7VX
+nu1nfBiLkTcaKy3vuxPGqRB1xreNPGpiySfk5YfAjjWK3BXnVd0P4n5d0torVVBOVztcbL+zoye
8x5he/8oxE85/aLuYlZuUplbNdqapOZr1fgljBftR5FshKb12lldteJRyk+M8tPWcNqVOSA3Db0w
wLCnVR7mXHIy4vEY1Ly3RyUb7uL0aLSRh0H6KpODH3p0FxERRA2DH3JEGgYc/MzYLoxVs+E4k+uq
05uXXsg2AjDaXOQHVZCZHlBKemJPVVK4VOGvPMzfrboEhm7tRSXc6fKylytaz1eobG2g7cWANSMP
t2LT0wjfce3rNB8hocRUAS4pR1K1SPyxA6HTmb3XROiWIsWVh0e4gPgEt/Scd2L3Ljejj27Klil9
ZBQytFx0QUtfpuoX41d1Sy0DfHhWJI/9WF7M/iKJgvdvNcEnOoVbjzAVUHHTjwgFs9YVCvr3X3iP
fXbdG2VSMuUl+x/XNVu/tg6V8T1l/K0tmBjHwL9nrpvQyOzX4jcFk1fq7J8y1gKEmVyZKMDmBjNp
vqIvBGCfDfj9N3P//nYfF2H7//6P9H/DvFamLhfYlBQdwPTrIAyepEvssXRkZXU1pbUTZrKfW7/N
YLpkUWtX1F9Dq3FDRt6Ln3qafnEvn30nN6okpvy1LLl+xlqjNeWm3/yqb9RBQzrqZlrylYj5caaV
RQP8e+/mjZrQXHRriPOciSHJ7RMv/krw84k09NZ+J1YaMw1k5pvZbAotXynmkWO7HWTLF+KfTwyq
tVsHnlgMO2GIhREXU8p1tdMv3SqsyLFpjg/SxkhEexJgECrKhhPjLtY0T5WfgzkjDT0VFr2VgThM
ZUQKyqPYDKcu/2JS49Nbu5nszYZ0gWyO4jin6g0ulln1Nd4DYVXt0x76e7mp+3XRPaL2UfVDhYW6
jouFUBvYOKR2xhmCkxBUwH2QP8jaN8d3b+1++DpKigkWNrW5S80ZUuq3XiHp+gr8sfpqM+/bVkTp
2tGaneXf/fd82TXpJl6MZVMazcKF1ZXQ2TB8vne/16X7x/0aYyqpgqVj2Sg7osIx1P3edW+WvtGo
aT3GDbc7y26I+lCjDPK9S98sf4h4crH0TCIW3U7M/Hj6XqS/9fOJwAkU4TDPO+l9eS5//ftmlU/0
hP8Z+//xgKVYFgxtNgjHKuosZB6DdnWjpXwyLTGN6+wU5wopYHBnCdeeNcYgDf3FMdtX6g9aEIKw
V5NtTDZRJWCxZHVDJ8JPIeXWy69iwFZ2nI7X7nwsWqtBehGDt6G+t2RxpQsPUTggiNpKi479MIsp
l+7//bGui/cvetNb76D/z9l5LcetZdn2VzrOO6phN7A7uuohkT7prcgXBElR8N5sAF9/R6rqdh/l
EcUuvShCoghkwmyz1pxjumYSGSYV/0OmbidYJaoZyGJo1ZNV1S9xxVeMgvH3HtFTzs+UOrnIah4l
N7mcm7XrPfz6O3wwO50ieazC7gvDjhntw7MyOe4Vfn3cD0b7U+6hsPsK1ibXZtBKBmJSGLWAwpJH
AvhngNjvXuSfXf+T0WBIdEuvHd6BxIz8ubguyjPdviuH5y6TVBkDGsi7wTpryzM3ey7aS6b1snis
NQ2hW7qgiknpOvPL+i0fnqV2G7iPsflEvLqYKNiSqEESenvsWmpgdkJKO2W2Lut3iz4pSdjCrJjO
7+P0wYmXaJkXHi2bRG4M4EtuHfmde272G1dd6dQR9dc4uXaMNzk/UX32h+jSGK9mccxiu8obeaE1
hzG5iEtkB2VNk/G5or4j6uYqLCx0kSh4whtwhl4zk7Fb3o62vqzyhyHY1+iz5T7sP3F9f6QJP0U9
CkxhXdLDJDqyOdgMInyiVQNbcxop9AvEj9J3QoPEjXJZsRO2Kb7LMPot/Jyjn4yX7ShLTWH0Ooz1
eRhs1WdS6o8e8pPB0ixDO9LQDxz6b95d9cmc/tGgpp8slKZYK72hRq5fDI8O8aJIQSmP+VC37BDn
b0s5rm/WY2gsjUksdH0mYZqOROguq3YXpTt2+6rbONlE0ZCLTVfDdczzsJy/6HF7Ke0CtYG49opo
CVlwY1BcHmOxC+dtHlp+lMdnE/Xk1DrLyWaJrc+c3R9dqxP/Z2dnqphTgzXBHgKB+j0KjX2K0Rpa
utlNxGHjC7px8WfElOOr/tchwD5laB3DBtI854kJHNpyXzFObEXze3OhfRreGbeqb2rYc4d4hsGw
ypNPFqoffeiT5ZGh5TiuK44bhbkvByodiEnU72Un2qe0Jp24jlzvgZYbb3RHf2u3YZ+ylVrNLNps
xCvifgnuxOuv54ifP2q2PHndUxG22oBM58gmaZNl+3s7Lvs0rVOotgzU8QrMX+aLz0gfP5/Q7FOM
Ut57UtpBzlpO1ptGokdHg+TqyCS8bvl71+Pk1bMTBhSVWeOhfO6XxftvHfQUVpRAY9Zjj4et+VK7
K6o4v3fYkw1N3sSu1EvWiagYaXPJT9gMH1zlU1SR6YSNpkyTLZzVb10EwHlY+W5rbazsMwDvR6c4
eftSE7amhxIXrjxNifdBXCcE1cv0E3LRz5e6tneyKOn1JLI0o2P8nNTZGA4LmamDRzlzMq8w8/zW
Mt0+BRglma3EmELONXNk5lvZhevfu68n76RZ20M/tQae+ofwTvu9B9s7mX+FXdKw1WkROEawo6iP
p/3Xn/aDkdQ7mYJFEILePO5W4nSbInJifVVGxerXB/9gePJOXkdTEimc43Y8VmvVsJus37sapyyi
akocKuNc4rZdT0e9+CdbhA+evFMUEQiD2oQfNhEJhyi4A1yfopm7rqdkFdjzJyf54O055QKZIvXC
LuEklEWPug76CzaqL6v9vYnmFBBkOeSFhC1MB1G38ULYxrJEbvhbN9Q9eTVDxzPS3uOGOgE0OMgP
n6yaP3hQTqlAHjzxfJr4zKazVG9asvn1x/3+nX+yuDlN8rQ75chUqvGg4wmbYAImaNLG8CyBzqqN
X+dwQPGIr6jFqzHVS23UsXDtBJpL3VwI2llZiZrrUpgeAmBsHnW0SSqLpme+UfO9XUzHTv8h8kwf
seSRDmpV0b3M7ZU3iU05U5W1NoYYlhTMfBuERlC8Ht0RWqojVXie2WSR5nAmAPaNc3aw9Q6p5m2L
tDsW9M+hyebuCy36lcEuK6TUJ2i5RFmxmbNxZ3bNqoPv5xVLbRZnWTjtZMKP+3eHZmp3PxvhOsKZ
NORXLTz/wL7xTJQJuYkf9R6AHeqCT1YhjnscLX52nU+GJ6zChsHaVEHu7vDaPgTjvYPeSENAWXq3
5cT1CZ5Vom1Mae0m2a27tNlPraCHsXe7ib682ubueRFALkefakMuHyWt8moxeF+PVYm03DcuZiKz
3BwRJKO1SpEBhPoeqeAmtDHs8NNpvqzTr4n5gvUBh8NdQeOwsLczveexX482OpY5BG+4VHW+jNF5
x+qtxPcFwsi323aRIRZ2xxEf0NY2knVKd2NGlJTRqHe+khot1MHqn4ZMbnJPbZyIIgkK7em1NF8T
kkpGtUvQZRiXXbbWJLobera14TfVbjS/Uab3lejv07a4rLTuMKU0lQY6lZiUW6v0GyRlARqT1IIB
qx6mFqX0cDUhmQ9zrkRy4dKTw6CGRgoKWgx2X+tv2qhGA2Zvs8j2x0m7KTs0ny+GMS16NptVVK7T
OX0Yyf/O4odyHldlc7DEutTp1cNz7I1m6fJDlT/MRCErR11rOMhrm1824wGFrKYvLQTj/WQueA0q
cQEHazFWW1F1i6a9JkDDL+J+ZdlvWX3mTM4yEYVvKeOxaGtsimjS+VRDbL0KMO5ETW1jCXVdDf1a
n0m2xpOSR+3NWFdH9ZfltDfT0C09nBS9qS3RbWzG+ArdtJsXqwxAuasZvoqH3YAKP3Qzn1jJuSJ2
Ipp3GgYr+4KAvWWGHF06KUEZnm/wERxOXaNkGUKkWMcG48q0g6UdNDsjaNeDEpBO5d7A6imDEU9V
vorcbtvTa+viaJUhVkibcVOLb90QrONYbgvYmmZkvRUh0mkMWiENWi/XVyI2l0V2OzXWERHjCw20
b5NdZObX2L2asDJQJPUphyBNleTn5b7n9rsucvzp6DucA8REXzJZXXszTCY6KM5Cw4+gaecy6c4r
Gr/1uMrtLxPxu3N85oK/67dshK6ol116szoz5I0RvY8hbk0DSUKFst0p/dG+05Xay3RDRYm+aLBx
0Ftw6sUYrunSuVL4Eg06siDZEuFwrgwduViBCLNeqWy+6z0MQTWyUd1eFNwxu3hsxkedJxFp1EiT
IBgCPw9KpFL5og01v5lgkBD7Mkt3YalHuMdtHPnpiMUkR5k652tl7XVkDqKLkLPRtaxQ+2aYAF7K
1MJWuKsTaxG5FjmJYP5ynI3NWTyNayhQoAdXSXqb5h7CgffB8hYk1BjtXiswp1MnGgdu+CB8C16Q
pd84uK4x7oAPN8Fntc5zW+briG6Gl9zl002rIzAPpc/NQGN1MHEMywK9veQ5phjZpY9a3kAmsvBi
mNtMedehI28H94B8K0f2XMV7BdG8GteiEec9A7TbftEyPIEpXtG4XeoVsOaEpRXELdomqGezKF1l
3ZfR4f3skemQODJY7xAbfVPHgDXZy8p5qVG3duNDNxYbPXbpvV6nHthMb4s4yOhSv4/IjjyaH4d0
X86XBlOYET+2Par45EUKe1tVArlhs5WuTnVuWJRYOTNnWGg6Lx2Gn0uRX5cpj/HoLDx0/brcTvI8
cIlra12I0aU/dPeegXoTjf2yTKN3Pcn2YXSb01/nXTpOiMpBAOU+2qpgiCxWcxc+BnS7OmTBuczP
RfjshUjheeA69HOKfJjFhGio4hXVvYcEpUdBhE6Zzlei1u9zNPFTjr14LBiXE/mca4yI0Zg2m2wU
S9GNfuNQe3aa8qkZxG7QzxClRtBiYDxgHYZAKoq1FR+64dVozuPs3NSfPDWuk5JZeaQp2R6Ruepg
2kz7X6eu3rWVtUmTG7SGqykoztkB+Db3jTSYJr11KpjM2AA7ib62o3kU5FvDleeNeT40rzUd+VD5
HfB60cExDKvV5O2cZlzU7n3nPVNbWibxsKzFg5N/s8TtkDyRG7a0sZKELDr64tXFxzCTvGO27nWT
XFUtcSnhbdI85PGaN2qjAo7mZPF5mE5XikywWNunykVLxwiMBhe2qk/HBSMeqqY0afEEe/u20H2V
Ix7I22TVJzdB2R2GAp8GWhyBzLtGuylYmbCZElI+BdONnhbocBGwhNFdON/yMZY6oiPdG16tIThr
9GvNvlfxpqMmjJVqjNUu0/ZuQE1Ynqe0kCpE7EdcSj65b33JjDO8l3jz4ilb5/141rlY3STvb/0l
kMZujOiytig7NR7WTNfxywQLhybdMdJWi0eWwoqF2o3Tf0bQ+4BpYYuTHU5EeGKAIUYd5HTRtcYy
ZmxuG5zh9TdbJZuCpVWH0CVuCkKgsLPjHyD9dxUKzVcR3rf422zmN2nA5BbcNnm+zJ2QdZ65LHk9
k5K6o7fr+gHRFYb3uPObSNs2fYkqXOLVvJUZytCiXIsOURXC4F+vbO3vtJ6fLblOvlbZRX1aRQOV
3gG9YobrHXhNfR2Z/bbV6mXMYIzTeKusTV3NZ57x1Hhf0cAuzEws3XJYRDPeS4xYFSqPMXFwZF+S
MLKYsUWoGQOptqrt/oCsMB6vkypbVSDnRXrVF5hWE/PQHrWEFQtUWn2djSverfysuEuN6w7wwdyp
pVdaKz2YluxVv+aYUGU6r+MQKhVNg+mawPR1iZEz3il8YnF35aBisiYyiPT7ATSji5kkCc6z6A0p
rVMNeyVuEuapRBWrkL2k17vnSYoijWp+wMoKAxt9hjIlJlFhnW73kIKMRV7HWMrXDZZ7RXe6QRTE
cDA3z3N9gPnDSgi7sls+6hroa0qJRwxtr505dXjTMXBNOAHGdi3rc+lcNM2yi6/Nct7qyW7ivre4
uYIQVbFWbi0z9BGnsS7YB9UmyHaman0houXMcOa46DkxW3g24myjWtneZcGgrNf9wuxKRnEknxiJ
rBe7v1H5TYT/jCpseSxVx9cVQjmIGbKR6zhlAeptNIFPzdLP4uxi1p6ZMlBkqqXFyqkabqaEPmm4
1oPzmcmzqW+92VuG5kYbF+rGbc/rcV4Ex16Lfgjna7O4c40rJ21WhB0vbJrkcX/eu19afJnZbmRY
EyyX0Qksvuvi4Qmk3Pc5fvaATaTY/tvbQD3o+nUUvg7NIU4eA7zVMc9CzvNnORdV+CobvFQcOLkr
m/iYeM1agwHXw7pPS4t8hSD0riJcOKOLbpkgtFWPEbHJ9bsxuy7pq7skDyC0XXm5uZOmsfZEcEMo
9yqVB4IwvLRZVxXye9M868poV7D7CZCIl5lAOcXtkRPtgvqhbJ/z4LaN741c7jEJAQS07oKx/6Lp
1SHjlS7dt1mM1wPZnyQvEPO2LAg+a6k/9eWd3TFC6BgZonIfoP60Yi4AbulYC28RePktNtFBZxKY
rss8IKpsXAzBxUR6Z4XSrX4JjJvBLBcNRgzpwi+w7x0AtXmMW1ZPz+zqfsg2/fglSadl2e/BlR2D
Qlm2osKyGRgN67zgVbSqa1KHF7xkeODxMRPdwMv+YiQ3PcsLnbsv7/F3kTvSqZcmOFh0hc0ryiUs
91cmQuJuPnfss3gYN54nlxBAOv0wMX/k9nOC02GUD7b3bhDpJ+JyFQ7ljWuH9wVm7RjMCAyUDgz8
sg+QxkfMQCn7zxC294Z/NDKgDlO0yY23oJtW3sgyAFW439hbO9pMqsbJfjBoYmaCvW/7mCYlhugU
3VyPqR0Mw9Dee1p70EtCY+qoY88sgu3M8rrs2y8RgGwhezxY0caWgAzoEgk8iEOHzjPvViGug9au
70QvdzD1LxSufndC1ZotcwE+zcB4Z0hfEbGTHLfiiqUQ7v9eXDmY/6Pg4uiiAZ4SeOtulPTmGMZD
3MqABfI5WmNoqtkDqONijlg9qY3rCLlvEY5LD9OE2+5j/cwsH0YKaFY2YRSZ/TRgRY6XwxDeTTWT
E3K8n3LaFMO2HXbHScjM6m+xnW2TwPKxnPtegyHCvp0oIeRUmzQsWXMWLjF8gKzYxT0yaLEdx32b
eJeunWOsjc8tC0huhqiw7lZRuEmArnhtfhMY9qbDCRM2/UVgW3u4aZspQjqlCHtrxu1sezu31w9t
xvPIiOQBYlbOk4btJygYoNqbEIF/0zwPTbB2c/TNd2T2VFNwNhXubZaqreGhPASE88l09kH94KRQ
iHOJi4Fn+jBhLMQXHTXvvz7wd+XST6bJU1SxMgahbLMeD17f3TOYXQRgekbBOtQCDEFG1MT638sR
fXrv4BpYgwgfc9lh1ozLdPR2ejs/RN63RIYXMvj26w/1Qc31lHDczLJGPy/AhmX2ImURdJQoq6r8
pDr6Xcvzs+98LG/+SStip94w1BktvUq3lt2s36twX5hEFalvsXYb9gaN+Z2hUBp3e8Wc2E/JReZe
1J/G737PU/vZJzjpEAAoLwXPIN+QOsqMw96ccvwg9Qol2T5QEtcFKZPl5UiOQozTuWWuyk1mmeKs
qw5IXUeoCp6p/16tX5yULSOMYHFKY/wQaRtD3c/xJ/VFZtefP7jiWND806V2RYF/g/nqgPl+UZOx
SzUOX+IWacQtm2fMIcWBBRBRHplf0PUv4rc6A1RvLPW5vS2ZUebIXtaY1JgLVjZW6RHfQlaw/b0e
qicrtNeO6Nf2bO+jalhF2pONQry0vEtZflHV4E9hvMrzh3p2fZXihqt2bXsWTA9FVy+hG0kcsUZ3
2SSJnwMVaSg018GV5e09RlPGNL8SZzj/6vox1XvKa7BtCBMaMZQxurclhqB09t3qCVRIFuBm23cD
RG59iQqkz10Wj9jkte4xYqAccRyNZX6sJPiB1i6OlIG6r1hVvKQRi8UUoS4AjazDGRp5550Yd5qN
ov9I6lh52ZnUV5hY7Rm7Yn0Rlbt2CnyHEqFJHWK08m0CiCtlW1B2mOmNnV2lC4BueFTL6T7pymXT
RztXepC2nlyLZXu8S+t9RYmNqKU4fJnHb0UZHiqMPnWEfhoXI4QW09o46kyCqy7JNaBFdjbP8UUT
x8zGrNuZVZWR8K7ky3DEAa6wM4abYB06BrQpl1uN9XV8SmzzvCi/WWW9zbxpmfVHd/++iu7iZn5K
FYsfgW9QGCu2nH4VM+Ng02uLuyE9N9NzhKLAnYJkLadXKzdWk57cuN27jN5sM1pWCnhc7lL4SNhr
pYvG1P2x2GrVTedWy9mqvqm22HbazJ7tybUPCMmxu3ZnuWWt4Jmwkbd9qEqLQeRXM2Zyhd+oGca1
KgMKSNkZhrfvCeNhlD15CAuirCQz90tKgbg/2isBKbpzQhnJPeTGRTSfd6wemym8d7THKWkOsnh3
I1y1Tr4crXo14SvolbywI2vfhdZrbFGBQLgh9XdtsPAeE6vVOmBrK4LWHxN8W9DF+mot4WsUuX2V
uPonfZAPmjniZE6p02TgkQkUq46BquHtGEZLzUNCEuGOmz9TOHwwlp9yuaG1FiYQIXXo0vucmGGn
PZPYWn89UXzQFjnFc8u5YJPCSupQ6tskJDBvnD7bP/583HJOpgg3NGKbyq46jO15P9wyA3xy4A+6
W87JyC+kVarCpVLeg4cYghkyGBA5wo4L/bPp7YNmg3MymjtukbXp7HBjcXJUaUeGoKBctk9AlsTJ
faRvpsJjnIl9aXufNOs/us0n43wxG7o7Hb9WE71Y7nFliKcPBMCv7/NHF+2kZeylUZTPPfc5dHSS
yA+j2WFABUKnvv76BN9tBj+ZkB3zx3kqCTqUtI7FDCim40i9i5v4Iq3sVyOkSE80b8zI2hlv7jCy
vc0u8uCL17AlOSbhYbiDsrTsK8Bh4bRNK3a0evkqRb7r8FvSvFs3g7FKkuxQsJr+5BN/cJfFyTXR
xRTqQTXSasRhKCLaCqI8U9ltGj2p6ks4dlDWwqcZJJcN9EOmMH1cDaRZt9AUqq4Ka2eLGckrdVpK
L4X2lgCB//VnO970n1xMcXIx2yAxoMt51BLRHTKJTNQHf31k5/jtfnJo56SqU7MPNnqbJ6Erkqvc
mTZ1Hq5kp3ammDYltjTNqBZtmS0B10P5gcZRlA8Sg5BBUTsstl6i/EQ8GwlKytLa021aBBGa1MQv
3dcwYeROb+sjqISypmGwzCATVMchrGBBhS04LXBpMki3rdetrOgpDV5Sp1rhj9tWU/pQTuM2RW6c
xVcWzfyCmNVePgeB7bdyU8SgH+bx1R7tG1KjqRJYn1yVj16Pk5F8SmUU1iD5D0ZWUgTJ/BFgMGFv
dHL/pV//z7fxv8L38uqfl7j9x3/z97eympo4jLqTv/7jPH5ryrb81v338df+57/9+Ev/uHgZML6X
p//nh1/hyP868/Kle/nhL/jK4m667t+b6QY/etZ9Pzyf8fg//68//I/370e5m6r3v//xVvZFdzwa
EM3ij3/9aPf173+YR4jrf/75+P/64cVLzu/dvRTzSxG//OVX3l/a7u9/2PrfbCAkjg6pWLqmOI7o
6v34E1P+zTI9ij+eaRiCejHvQVE2XfT3PzT9b9ITBv8mLc91bUM/qqbasv/+Q8P4mysME2GdbZqW
4CB//P9P98Md+t879h9Fn1+VcdHhPfrxLfQMwxXCdC0hDXjr0nZOno4hJpISlwTdSn1M85XE+raO
62IMP3nbfxz6j+dxDVNIh56JLcU/e99/WupPUkx1ToeDSlYFJSqxVP9mz3P5aDIvfDLq/fU7AcLh
YrPvFbbr/EXXZzayrEtWm9FkuquiohE+ByzW/nSf/3Ul/3zlfnyf/vmNXN10TOk6li6Nk3Esai2Z
65J2aTxpJhS+usCiasbRZerNQGC8Vs8/+V5/uYbU5yQPzPFhsQ1HPzljatqtVzes3BO7jdh/xzEM
JSthrRkn4bj99df77GQnM0itT7PC4c2+zMDijMOyxAIcWjqdwjGs178+2V/umARzzPPnOLr0HJ6T
HydYAlb1oiebk85ArVEwdwsQXk7zyVl+8pVMyzQ81/OEpf8l1M9ga9mZFP4XHkW9A9yPbtOk7uy3
jmn7//4Xso7nEi7cAHEq9THIG++nUZEb2FXGzuHL+LzQ6pOX6meXzTY8ncHCYoRxT17eLO9Rb0+k
jTWVDXy2B9xjBE7yibjN+nE65Unn7jhCmsKT9LPFqWAM70zu6noKsCpkhl02WITZ6nhVBY0pd4ae
FvPcDTC0Bqd+QUCZTJjKiprUuLqKoOvOedPcmSNvO8HAElQYheOAPuVQZOdTYXgDAuSAuspQemy5
urETzkaIdOx9RiOM0YGrwxxvlBGyW8MQv+wsvBC+M2BRFpkL0mXG5g6y2cnbG5nodb2L45nKfdGX
7lNoO1Bmfn17j8/j/y4w/nlFeFB1brDB2ClONgCMBmEbaTb6tilFCeNMgq6/W1Jxb7r0Rgyspdip
G+t21B2Ii1osP9mW/eTOW8RXGbZu0dTiAfvxhela4E+GclIwuxoUBEW3U7eU9slT/JMXxnINXTd4
OS3DPB3iwnnWBlenigwja/LNwXQOVqcPS71Oxduvr+hfRlOGNN3RDZevBcHNPj6Df5ofEnwf+CGp
dNhpU3x1x4GdSQHpGnxHY8W3hROYzr9VLv1+E22dt9OybNug1HtyDbVqjMvY45TGESvb2yNd4tib
PpkmTu+Uqbu2bZsuSlwLhfapwSm2iiZmI318RzUAFb0DMg4Gjhq85a+v4F9P5HGLHP04IZnHx+LH
K9ikoi0jLYGVa4gItxlFFhc3/+2/f5Z/Lhg8y+TRO97HP90nurZ1FGk1rG45wonqq2RpeTD9/u2z
mJ4uuTGcxeIJ/PEsuTJoGZnU7Cclcuo7MJgImdSufn2W4w3+81tsGrp1nG7wcXqsxE63womM6acB
aES6M1fX9Hzzpdab01cj/2rSQxqL6DMDkPO9pPnDOVmzeTqLre+nRenx4zcrRhE6SqDvUnmDr6vV
iwKbXl5o/YrNS1zQmpXi0R4GsKdmUOemz0jTFb5wzHoz51UPyEvPzAyIh9X1q0E3WtSVIgS8kDQ1
8isqE8pbtSrpjnlG+fTaSoO+hZGbTQ7Urkm/zbVCOjKIrjFpM9tNshbWnIwLaXUt8BG9CLO9k9pR
hYQjGdQRHAZJcExM7dLMZkpPxezagI4sC4KDHO3nsOUGrfspMpGtoYimmikttW3MQoDW6pqcbDOt
CZoV0fDt+wQBlr6xYk/mBwpLLYg4Uph9CRM8hgSokHeOgVGrRRVk0ZfMq8FkGrKiCGt7NXX+rDYa
0IxelI/QwQzoxJOp2MvIxjLSPdgaJWmmM489Z6MhUgx/Hsj/fEDq4Ys5itZ9HDT6uTfb7qtdTVp9
L/XecxdJp+yQ0i2AhxJJoVEkNoTsgpymvS6nEv0HG3f30Ywi6sBjMDLmunNxbEJOhlNtoqJW9Iyy
Ud3NTESw13KhQAYPk4LhSmKL1y7NHkIGQMNGT5alHEYXBKzF7lySAPZm8RCAlfEG8drBUVIPGs3Q
F9QG8xGIxqtNS9ibbmQmtK9jasCI6vO8vht6YFevhFXOdzZLEkglLQbobSkMdRsSFRHuqkSV+QKY
az6vGk3W2n3tFUftkhYbXzrRRs/aRA6BX0mzeqrDIg5AD3VuG6IXUC60bxOtBDpPly2uZubK9mtj
DD2UDFEWARuv+5rN8jANydruNaQuxaBXz26ad/YKW1kQrZOMrcEGG6Y1rTWRHfXh7WBpa60NzWKR
t3Mw0aRWibmxo3owqXdq7rNWGkdor0hm5CEQKzzqFODZM7zzwi8SUXdfbTrZdA/ywNJ2nlMTvV3r
WQgLVurISFPK71dcdyN5NJnk9LcmC7LufmL/2m772oBBZ1ZaYUDYnlyKIkUgluFQYcvQptjaFVPF
hS0kZJhdPpFjvEjyISQ8QlcpstcpzQFJt3HlfhO5nh9xTZadvLVuNmoXQ6lDujdjiD00C+oOJmXf
hwaILjFUr63W5rCviqafa0ltOZphsw1B9RXmelwsWC42Yjn184jdUhhxdT1JYF2roMjBlEMeM2Gc
OJHTL1Mjo3dQ9HZjLKK6t+HnT3l9b5ihXS8dQgmKgxwHD7CunEEfOVaM/xkCLmvg0q5idGbso9rz
KI5TRKLSdlUIiAW1hXCWLRtaDbZRTJ+lwiaWQROKSwdbIFc6TffSlnkCrcI1WjDWc/k8DaEJDNQd
+yuGnKhdm0NjRBPIpsohCQJBitM8ta7Vd917E/dsZEgYchKndGkpytBLt1FTxEhuEy8FATSqMb4c
hiwpwSIm9kwpyjWSMJSreU5rsM+DiWi6O8wiD1GAZ3P2AgAv8RZu1fTjqkKKdCdDU/fIzejhSitU
aw8kY5CJQMJG6CxmggeLNSbvwVgoG46/3+S21vg22wSJs9SiwgOzjJWqjBoIhK2h6cr3UrYLW62T
DkW9LBP9VzU3ExS1oe5b6tgxAL6CVSp11HEIg3M7ZJ26qtJ4omta6xHa6Tk/9uewD9vbUWh6vNKH
NrnQKCzSF7EQEq+SLnSqXey10IPr0quAfCpLXhEMOVfLujP49AmrFvRWbZLfdqPjqRtdhGxjaqDY
40Y4ZEQhA7Y7xukqpUkhqgoxWqbPoDZhq9Jc0qvwKhFZfsmOXCtYTQfxLcdAOq/6Ef1G2sRteiih
SrKrmLC0LTxLKM9XiRcZuxnfXLE2KgTqXCna+Zam8i/lFKLPMEqRvXd17SIhUabDTnUOjjJir4AS
bpVe8Kp5LrXOip0ErLPERSxWDVr1qpk9CLMuidI7Wp+0usZ4qPVdZxjw2gJHG841FRTmpmtjhCVp
6AEHclB4Z2uXUeWhcztUoHrSmHfjWLCHrIwhGpDxhGwlWvg/xmqeZvFSMXXC8NbNWPcjzSyf87Iz
iIqzjHon67iskRWyEyL7pWe0dg1jftBcVuNrk3wVBYasUwdeDpQfiV5U53biHps6vd7rq9kMyDCJ
9DoUi7LyjlW2Jic/wuqc8L5PWlSfOWxjABxjaUfvMUGdzT0fEwBHkw+QH7tUS5wvczSJ6tDlutuD
GO7yoyLIrbNV3/QgVvvCjIJnclcIBzDa2q12RmuoEMUBQualFL3tYPE+aqOTWjfD2360nQg2dAj8
0G1MVfpOkKX6eZtqbruMB2F5fulhheQBTc1y72UFSHfUt326Ks1a6zfop0p9PUcxcLspkXI4K9LS
Sg6QYY14BdAGj08JyMN5dgAcwjRKBydVO6zlIHBdWU/xQ6/bNajhzuRPHAROcFHlY1ekvpUWjX4m
W7cGASvJvPeunbCumtcgKkXzTSVB320IyHTyLTbqGgE4A3O8nVtj8hYqrUxIa4wtxpbaVXTfpGEA
mhI42+TPrReUiPcTzV44gdSwKYcTdVahoqlbzFOHrrO2BRJnLW6clgwQMjMWbmdKyG59HKKtLETB
hMraybqLdau3fBM6HC846asGsQ62RGqsDbPl56bTm7tE6R5XV0sV6tVIqQ0yPsbQuGY3uCpEyhzG
JplOSxaX4bB3JFW7RTyyKJsizYFvXEjloIIVBl1UJ0hWA8sWOsoz89amT8sECc3olt8mhlnP9+Io
vP9/1J3ZbtzItqZf5TxAs8AggxHkZeecmkdL8k3AkmXO88ynP1+69sYuq9x2VwMNdKOAurEtKplk
xIp/1MJqeCZZKQw2P92oHe8+yliEWSUipZaI+XBQCOxqgKKaQOfcyJMh/ET1iNGFA229dtVlaR5v
q7k/3d+stj4RwMM74meZOLUlZHQ+sTcszTqLCeWTTVdfuKFlAAyjeaC4YJxc+lk8d/7Ut4N13dY1
rU1O0KhvNJ5ENiJVzEAElSpjbwfjmNhwql+66ZtQjveCU0IND1M0TdbepiA3w/viz/NqCL2m2Y6M
fk8uEtK32LMreu2rnlV+Ib2OZY148fnMHUnFXsvCSvelGst+lXtx0a4DTxBP6mWRR5FN1QaPSZPh
NMmCKIbemGL7Oem1Faw1Wynz59Q4+Y7eGA3iYEr3Xua52xxD6aL2bxuR603WaA71Os9cVJjD4nm0
ZUGa0xTT86Z7JUKfjBz8V0kLbbKvQ0MAUMOKCombLkS0+0Q56K0T+JN/qwtwnZ0KBwLpvILAzEmk
EwnufZxGJEY79dkSTwRzl24pHlAfV8TWL8QPDh0M3tpCaPV9I0aKmzp14/B5JGBdQ4rwRHKdD9kB
GuN+7esGlWcRZ5KanygX7qrty+q5GVOkjCpbcsDDIg3mdew3BZmKaiG6VZAZdUpgXFLgU+23t73L
Q048Vj8jPysikWyyVhC9OPBMkhuvWvmp6m20QExr2fnA2cbfeW2FU4acVtwQqozn218f3j4okjnr
cjB0XA6HSilbex/tkbbHcCpO4eFWx9BzJnk5yB7tjJkvyrChnDOOOivYzxXmw42OkZ+hWVjmm0V0
UI912pAXOkMGzJuoyBZv7085CY4Sc055k9meKO7k0JLWH3FiW3Z+aCXOMRwS56UrLfo4lonV8Jaj
NmHR+VygTXZLpV6U7Uf6QSyUp3ldofTG76vwk3SSiWYi1wTXcxYLe5+kPBd7y5hTQ4klSSulUbcf
Xn59jz6CKsB25Ph6AZsVsMrf8iyiOqpMWHjk8RZCPFqKoGETJA4+gDyxHzM59w+/vuBHwOj7BX0X
sN+3leN+5K+HGQFCOiuMJpmdvVFonm84dDAnlwsC7n98LQlmBEMiNReUH9FwhWY3o20KU4Mt6ccu
/B1tx+FxUek/c+CeHjUv8H3+rzwB3Op8QIqCwsTYCkPKF/3qOYjT+XImQPw39+5v+I2jbEd+54lO
rM9HF2dSB3mthonBJOqTbzmZMjcNccvHX9+1n11FOxpCindG6Y/4Te43HG045JCpmw0HEaenaoMi
3//6Kh/Ec6c7dvr5QCrap8PD1h9gIk/ZaeC1TUVUacfC3wIgT4yIAvG1ahvPwsA509BFDLjUw0pN
yrHpMXDmZcuZHauFM8/SuWBrqtVx7sWsj5EIU702Op+Cza9/2Z/dEl8oHxAQTk24pz//C6TlBpUl
OU1z43V351bCOrZWqX9Dp/z0Io4WpExA7AEK/ngRMQSD01VkRquWcwiDbdX4m7mq/N9pUv72CroA
0jymsGwwbsFHgCkt9FA3XVivLEVcpjVGqJ7iGtvjIsf6dwFrf78Y7OaJaztxELbzkZGKlh7kysNp
C4LUbJfMarEA+p8ap/ydXuVvWB0LmNRAdbZEPwji/eP9c2SjYzipUzdhSFL8TKM821lyHUdleGkU
drKuRwP3D5+M06rp2AqY/cThfFQQhX7TO60PexDnFabHmBYsR/I4f7/K/wXW/Lp6L+675v29u/xS
/f/AnZ8iyf7X3Pn9idH+r//5rYnffuTPT//sT/7c9f8g79p1NY8XIiEY73/z50L9gRvpO3EOo8eD
+W/y3HH+EI52HFt4IK2+d8qK+Td3LhXMug486Cpbg1/z4/4Bd/4vyvU/cC7wLvuCDz/PGhfwXH6M
YMNKDM04cASJFQjrJrRHKv+crNUoN3XXo/yUSIYGLDX6InJtgIu1W0/oO0zIfHTlEgonL1ROADFh
tM1UroHEZ+ukg4+WKymT3r8dazcIKYnBIkidJyJXDl909dVb166C5rDkKtmnngzDM2esCKZeiaKP
gk2s0OnfK6z4+ELmonDbtbbod9qEjEvtlwzGfnQIo3NC4VPxYoW3Rd/SgeAFDc0gdpt2FMlC2Toh
Nr/JZ9ZdajNP1y7uDIptlkLSaDA2edo9jrqiR7BGsjCtJ39esuu8zLNmjwfWT+5tx/LSO4ck9vwE
fGlOd4Wybz08wv6ZKut22rhTyWndEVM+gNNW9KNmQzP4Dz0VdNRIxINP3HEwjEX2modUGB06PxgX
SQUMCRnHRMVDcDkANDv4eBat50s2WC9ZNl1OnxC62mwZwyvh172Pqq2Zy/nF6wJrORunuqveXT8K
8OV0Q9nGX7KoTOtNsOQsliQy085JM+pctM4hjWqR3lYiSprPkafj9ipWFrC7q6qR8oHKTfxvft9i
bxE0W4Nzp1qUpL26acyBuB1G13I2me0LXAkZvkeXY2ozxQS8dWrBF5WEfCXfqDsHe4uRzFk7Uwq8
hnRQSYkjBu9TENKLI11fAb4nSvEBB2Nxavb5ZWNuRJyZ/vT3m6y9zvqhdOkxLYLl2SKIn66IaQII
M8chU6L9LCfRmufFiab6U92NZXmj6wLLMulCSxs/nLbK83R0008hIkGap/GNdKl+Bhyrvooyxext
DcOz7VMJZzjifX9wCWBOKedRE74LGrYXHGQhgad5GE7ciGnKbpKw1O4TwmzTv9ROSjQNArVuxega
U1PTxjYoNxOz7P2N7qntwpiSBflDNpUEFiQyKXfJsCy3xuqqHV+qhRMlsieQQYuz3oZyHZD2E3ex
nhhtQlzEiXqpDWDSMfDihhqyPBhj+yrFGWvfjFZAgMs69JXVbGwVx4zhomIqxi9N4jBB8pDWr8BG
hkIFb0o9hyaEAMtw5lSpQ3Wl37+k2exsa2nFBEN3c+7uS+aqHW+YeeGvUixZ9S7OIUwUtNGG/HdJ
406jcHDHZbC27Wbo7izS7HE/g9g4CHHoSeTFpTtcWsTYz+3wOudBMH71ZRvgqFC55aFfzkbai+aq
dL41UPPlTliwGpQd1eSER+yT/WrhSJ4hXm+rsjssIM53Enw6XVNla0iPampA7GVuYVX6FhuDPWg5
rZnG6DHoZ6t8wUFTo4NLIYFWUc/SQYcP7wyCophc+4Cbuhp9i+SDIE39gy4WT+9AkK2tLBlk14Hu
ymAb+iU1hkGf1ZBRVnKRIs8Gz03blFxBDm/LAeQNOiCEdYlWQJI+lU+wFc9D3o9kFjUB3RduM9yU
c25lGzdJFHx6JTPyJlyveO6dfHk3pVTnQqEAGPp4/Fo6/rANSyyPeeQ/L8ab7wDlpHuM+dCo4CNj
7UanTUk+t9TW2Asq94lSoDN+Ecj0BbXBUdexoOx6GLexivnNcqttX6YA6wuzgBW/hWa0ngo5hNcd
PxO3FcWy2ezOd17hZ/vKVhhHTT9fFE6WP4RJPt62Reo6Z7RXf1M21Bs2Qsp8a2upXqolKGnMONmr
7E443wZH0O/aeJBn1gwvRbuqHre539EO4CJrAJUawm925+pnnTkKQV8PHYfFn1LULsdp3quGSTn2
vU/4gadlv8CmwTFmmN+c0iGzf6AhezNAL15HgXUqWDM+rSH2qaOyaN3pvW+Gx66h1WoFT108y8Ku
H1gBHKroJOXPWCas9AiVJb/62RBcxa3Elkio0MYtnPkya1riSoiVEBdZ2dE21mcNZYrOmFxjRtS3
3ObpqPIg/dxWPfCSKP1+N/h8KDxhtsRsTgJsvJ5s18FmLER1qBzVPI1s9vg8sb7Wez1IeZdZJ+Wy
0NFzYesBlMs/oUdCPtB507w09tjv0OcoGkR0fFdJ2ipoAbIPiDPOZp9apcit6Eqb6qsRU5y5nlsr
PTTJLNZulY+I3huK7TvFYutW3SF2OmekVrahI2IubCAn23sE/HyVNP2dQYddpBFj+Sobve6TqCrJ
U2/LSy3763T2s4dqWZbNLAZ6dJsl2kwno94QG0yXZIZ4fdfc9llPK+RyGgXwR+cvsaH3i3OWdTe2
c4rmn9ot29BY7aRW+BLEQ4O8VQ/b2vasb9ni2BNymQRXbWWV8nayyzo9VnM5rWbJXVi3sBE7y07i
i2zpv4Vxch1o7L11bV6McG7IIG7vZV1b2yRuJCGlMZrhuLrSWXfZCDorqKAGNYOStL+ZdKA7o4nO
JdZgSupk9MmyiPzpUENP2BCOQTgwLrTtWR1YZOPaAwuLK2EYazA2QN5lNA9kbXo7dr6vjmtiakc0
PG6VAzXjbTyvxoIKsCbBhdNmMCGVQ5nTqq5s7KRxd120kizNKCDSIayDi3whGyfPQ+8TY5ClPtcl
FNfXSc04b+2sqO/SzHajVZXVyyaILUrNDZLuJ3IXbAqYODvAlfllm28Gy/RVtdFhE3yXkKc1WZdM
JXdisUf9kkFRv0Z+riqSWaL5ECd9sRk7RVFJhU4/7ON5xyqXv6fs+Vd+r56y0kpeKEhjfS7rhWon
G5c0hd71uVvRHWS6QGwGG85rNXkRC0yfgNVpu76EQwRQVHEFet51q2mmAZfmTf+ZV8Oat4RqkB/l
uvRsllEW7kpmzU9TRvj4MatOy3YvQq3WvYj7bqebeX6bIgs5BcnqZXctpan3YVPVb95UONuShOj1
Isbs82ASejU7wNiNUcTE4E5ygl3SUlmQzLLamqq6dpLEDzFhw/NIzl5khCNBWzVC5hemi08dsdg/
y3G58MxY06JbFcXFbLAwB8Vc7OE7SrLFaaPaUSE0bE1qUcfN6JzRf9GyoALOU08/LQ4M/+BSMmT8
BtPPVMlVE6bj1yBJi/sijYsXP/XS5xl++XkyUXc3BV4JZqm/l7vP/hN+0O4wDGmxm/ryK8Wt9gGX
NoR+YvvkwRT5JVBxS5Dxkn3NR5xMPbzFISLWflUHOH7QO+bXzWBHG08l/aYN2/huGCVm5cgSOzPm
+aPj+cvZSefxFOnqMYuBO4mRsPcljPW749VUlmb6nVSWdD8E2QmPxndcRZrQknSAxx9adtP45EWt
Aw9cpPZvnMJExwSu9rIJNM+sP4VstvjR07J9jzMvsda8ALjmpazvGr5N96wl/WvT9n3+hCeFXuLC
zujcyqLXkVHyEM0+b1zriPSx9YpsL9u8uEKRLj+PZZE9QB8SP8BRZIIEmSy976aK+VQXc3Qtx6Zf
ZWij4N50R3d70aUeaLMN8qz7CZuAlzjfitjrjwBveNbaydbbUcOWUM6sBW3YKZ4ehxLhnh7HUR2r
FI4N2rtgaLAI0W7cnJqaIvepLq/BbK0z31+Sam0mn9agzjiPOVxgwMNZdRvEgT3Jx8aRz5bTeN88
NWevaA/GyzjoGBcX2XyencLZLHlLT1KT2AousS2qL0io8zMBKYtzyfQYthZpb0PXQKVaTT3c5pk+
1V2qJWSma28yZ5RXQz41ewGKtc2zvLsDavGuOhtSct0WM+VgWTnADpt4hGXtazoLe7hNukLshvrC
hifRbXShN1OX9Ck1k87JpkWzspgQVKwbayADOspTKnadLNvQV7hcSA+OkYrxlFLrYnaAh/QMAE7Q
gctRkCd2vAp6nT5My8iyZc3RyeqCjQ7Dn+/e1ZY9H+oyJaZ8IBsTjaQn28exsjl7jMkk1nMrYaB7
LSK4gigV01PfzgSyFBC7wkqziEnbjg5zVLhbZhjvxjWDBYch1ZvnjHRSZWnZ3/isw0c5p8nFRBrY
q6aIqj2GdojOOi1LuBrpzdEKCJhFK4XdXMdBMiE2SLJmOfdKL65JdI6HXaD79MVKfKZAqisfwoks
QlQ3OXMK2OU36Xf5VhlDOwyr3BPlVfHrkEA1ll0yPKPfKK575AfQFchDEcnnLFVdZF33qH+ufZZ4
uaZbIKCE2j2NsIRkrGcOCNdW2Rm66zTdwl5UUt+IrvYqdqksDEo5fhHMlNu5VvJtKNE9IDLxKCjN
EtNcZyyKR6oi5YUvVfFQ+AFGST9knq5kRznwVHXVXVUF9q4usux8tjv7s0rDdlskRh3trrGqFfuP
+SqJDCFHjlBt323GW3vJkJGSVzx3uFK8kHfTI8OhsyUJeHSpsppTejeUQALWMB5kp/snLMrNjiei
+uzZvX2cpUnfcJajMSGW7axry3FfWQRbjHbhkdDtL/PGs+VTJEi/bEgYup+NlbyrLqEei8LW87rk
ceyhTt68UMEFem1EFtiU3gkWRjafuB/JH5lS4lGCjIdsar+UQRXcxsY2O2cK2q0S5PfQbnOBHAW3
NAFiVM9yC9ZFkRGiIXPzuevq/NKpGk7dYx9fkPHDZm5F6Xzl8SRbjnfITGFYRGI3OXU1eu5nzxgq
d622ukjcUGxrt7xvFyaX1SREuQvcJFY71nBo4DqZ4/2YmfhMhFB5oo9p5lFjk32SSzu663Bhk4Y3
Kzc652DIGp4LmrSc9qmodavgp+aRKb4PU4mCOoTPDUcV3IahKis222ohi6uIOGEDoTBZ4yHBUWqr
Q8foVKw6x6PhVjfT8KVuSvlMcswIqb/kiL4nj5LusBb+J1EscuCRmgICb7wqOJ+XOk5el1IHwSGp
GfTHICfBS1LaMO1sDnrtnnn5a9YOemPsdrwZCukhe6n9b7afDC9tnNH8NC1+n1yXwgNUIrFpwYiW
0SiSNOlrS6TS9JAMKS/v5MA0I5sJnwKDw/rEFt6Dfph9HU+nrB4ntD0y5GowdrvBpzZOjUexJUQq
SXvIKPONE85qS3plU5xZnixxPdXBeFH0hZ1sF2C4dN8sLoW3BpIbDYX3VYV2vTeQ1uMWmRgRktqj
pHDUxtqkKFHe1UJ9VlbaznYKNBrBVgxpSqhasozbJmeQJ6VrJJdl8h0ova6Bj7bCOn8o2TLxg3sD
CSKzLeQKtVn9ODUypma3K4C+grBc6TzO3/pOeGdtNHQ0sav72PQDRufRerNbegqXmdrvfHGn+yiJ
5QVTKmx4hS97yh37ykqIzBfoHfdIb9wV7Ki+7C053WtEC1d8Uk5jVp6+KJb7liz6uVk3bU7GFgxD
ejX7Fs21zVJt2VuRehEYEm4Xb54v664uT7ERrCxUAMbxziupp1OloW2xLbKAjlaJSZlzV3ajrDht
kRqWnn0ptAEeTDExuAwEk0uW1RIt9l2TBQPgW93NGSm0IcWkJwkSmSNT72FI0a7l3jdVW4Y3lql6
Dm88WSOsr5NGUr1LnJPFax/miUdja1PTa9f5TYWcRdVL+SlGfOkf+jSNkn7lm3Qyz51HpJ3NU0hB
8d7Jh4i8t4rDe0hVn069m5YTuTwanaTdGvUop5kuGANzHjkD7I5vx1w16jx94U2Vj7qjI61s8ltD
pJvdsThty9ZVzcWAa/uG44NMHokgVZStzEncHmXpJ/4u6kvjg/qPk7n1jEt6HlK3fjwuIwvlbunS
U0JlmHtfCw7M9WbxE/r1UBpgd3dJ0RvWQnO8RT2VSCJuZo/yza3Rmj8fsHK5txALFckiYkCVy7W7
ndJLQKhVP3TnEkYl3o30m/V39agHYplSJzd7m7fJuxyw/i3nTZrO8uClxiX4z8fqT8GaFP3enRZg
ydXSL8LcWb7HxVsLAf/G54OGe+DCeTiGQZuTRGl1+UwKQBrN+8TXtrVLI3i6Q9c6NOIlcRXkdLm5
xl3R2O6Uh0BOylxkiLIYlDlL2ZSNCYoccEL2RCA1iRxp5uWoeBMsE9ddugW09n+0evZrm+wgQqTm
+cIaF5w3ifwSRKI6a20TLOs5CkIiD82pxkKYaVnn5GahXHA4YCHjhZ9fhZSD3LRTPl6YXoEzG+r4
oprXkxNKRlyK2avRahiSOoWJpF0oXyI1neAwOjJQXatXNE7URTa2eQTLyFeO3ehjD4R4zFNHnKt5
aY6mN9Q7Ohzl0RZZ28hp3lSH2tXv++ewDHoS+5z6EhBWP3iwnNdDxoiBh1qjYM44vl0jNvpaE606
kYnItfznZj4JiJfgLK7aM6frDErMFPg+GMotk1e2GpDjoJNLHaLmnGQddcBaKF6fmoWpY8CltEpq
GK+xs5pdJ5ecIvWQ2vuptQ56QJLRkZTZFWgJ03REVanVtvPrfF15y7gzOX2+IkAWBDpOiFRbm/Xg
hC4C7oGu26PXnoSKsWOnICss4DNaoy00fvwFwTDiCmRSmzRFA3WSrwyufUkpbUK6rT5HxxUS91Dm
W3lKkK2p5W1970uMUwapLUv8Lbo5sR/sMD2S7kIVxFw5D12qqm+zr6KrloNZs2IhzG6yxWfvqol3
8quyvxR9X79IW3Rru3Uyau+RMa8qLvd5lDZnJ69wKQhO5HkY19M3vwhKLBwtL7aK02FvKqFeI4ra
h2XKPmUDiYdDZakNJw795ppEv9p5DG7JjX3WLXPHQPf1/UxEx0pMYrgSgqaKBp5oDWhWbHN3AG8a
BvJnrLDZ2aUvdzR1PqkymJN9J2rSQZp6TGhEDsI7qyePuFXxu0wLdYzr+doFVUSmph8F+tSNSInR
REBsg4YOZKZP5pskr+LEMfqvpecTAAJCXjv517lyFUCzJD1i8Z56ReKswMK5iUYmdqQo5nzQTXUD
T/2FsZ6gvGwA9+DFW5VeGt5gMKFnHt1kt9G6v2UGe6VlukDrHrD7TMlNBoezYkgZd1RyFs8LtRXE
t0rRbau4qu/TLh6RjCVTdreU863oST61ppPy0BqrI0mFxCRmBSIuY6NrRmuyRjp3j/TbWpk6IIXN
8Mru06itvgypfbd07t3czY9zmh5UgQhSduWzpZvyPMnVAaVKeEBMdogSd3wpxLRcxv18ZqZh2SpX
krka0dlrBB1QyNTKyxxJ1pnwwHxGZttj7VDxjQUMQVLsiT2BDOFVTD9tWPvivQ46xjl9ikJb2HJW
qlb9UbvNW9zAYZFGmp7pWtdrfyoPVMHXa6dD52lTOwUPQMkSzBpibTFtBkWWpNOqZ9bQ4aWvxjOZ
DeYYp82wdvtEDdu+xjq30kl76ILybM5Ix/WiimTBKceds6LjlTBKZ3CvkWWkEktl5+WcomRxxumN
+hPB+0KpJizzuWuMunIVj22FPOsQuPm8wZnyVNkJe2pjxKOdkd0GRkN/dhcUZzqi8W/OG1R9XvGI
6IdKZ57MNO6mTeYS0gmL/0R3tFzzZZ1ObWSIruJsBhKLWz/ecop9Epl4K1VUU6KL86BFsbhnFsi3
WKy9C1n01leyd62VcLCjV6MuKUgvH6uUr3TCuEWOL2Deqs7IyFQDyjnZ1uHTkmbMflPfkjfnQuel
CVXlBNG8DJCIuATIAwwHWoYrGuLRELeJd+u27bjvaNddVm5YnTaCOfzKYZRZw8kwiJBTE7EOVjzH
ZVhRL01ul/GLi57ook+iqQQtRqDXiSELhl2nOGgRh+wRqMy3duipQx/2+4FoBY7GXUfAqbLncVuM
8UWfq/4MhJA1POrJb8na2zlJvHO+w+JdLvTRO2nBIcWOo0fZ9+3FmGTpQ4RwHfDE4xywdorx7QQQ
f7M6pukSDdyjM+Nl7TlLgZtAH23yDG3vgsiTjyusUV42iOaLo5be5wkc+WgFVSnZ8LK22XYTBcYD
LmPCeEAPczG9Ro4VLJsenwtx9zhZ3E2fosEkgEeqcj9qxz2bkqZ7MgCp5+XMNon3rLrFYUhYsEVO
LdmAMwxATL6Ti0DxC/AF4zOSRg474tJxu+xxMcm8c5eCx7WOaR72wg2Q1K0ogtvOSn0WIkN7q1zS
ZZPUS7hB1wCOnUrU7AmhcFgoieoEYSaltPLf4qSzSFC3ldm2sSJZcOF0jzBcZgk61+oUUj2H4MGK
BHAPIo15NneuB6hX4B9J+HPcgwlN7rDqUL5BMjfVuJsXh9UnyRzCRbCm7iI7sxHKItXEh5S990tx
hkMgA3i3aU1AUn/NSq3288ymzJhqbRrf2A/4AzGVzuPwm2KnH/UqHiYpjQBHonuSthTyY6I9cRCj
5Ra0IaXOcOBstksRF8Hvzvo3BtGPch/ftREFCIFcRZGw/lH/ZEZvTAlkTNaNW8j6LCfdeiIrkCCU
zV8UEz9xoZ/8Yv8RIPh8DLy/yIo8V9geXv4PfjLjz2OCzYP6bchUWtcH3RE7nAfmZSiZGjcBN5UY
GS+IHkSovOF3Qq+TL/PD9R1QFHzVGomM+93v9hfx1Fj7gSnJJ9/GhUUOlAGERWwdo1uQZFAXOxrE
g+oZ+QTh7nafiRt7qcAYZO2ZDXy6FV2EQWUHl6LrEc7/c2HNQ8mBMP+olfkhmeJ/L7Fi/16eEh/a
jz/q/8HIipMU8heqmyb+r4svRfqD5Ob0T/5U3PjiD7Y5F62BrUiYCE5e/D8TK3Twh+cgLpCoBvFm
/kVzE/zhu+hcApTL/Cvbk6i3/iW58f5A7MY7oJXtw/5qEnj/geLmx/f3u4eW38qDr3Iwm+A//VEF
VuHQcsyAu0c0g3cbqKmGoTuZQ8Cxx91f7spP3qwfxbP/uhb+/cC2Jfqe4IPiLJ6ytMAcOm014Ogm
dq3icqmq/GAGjDP0u/8zPeuf19PK85kWJbXPkvv+VxmixgOFeK+aCI7Dece6TnpmnuYbWZN1+uuP
9uOi8a9LYSJwPJfPJ7/nHP3lpZWxtlpHOeNWBia4EVbbvPYGMTCKICGYFIy5bBIfQs5KmlZv//nF
cdtqwaVZNj66bifM8O1cs+enXlEcXN2SKlag5r9OsMtdIrxub2wn8Y9JZpK3X1/6x1X5z88dSBZK
PgY0xUfJMFIn1yJOeNqCfwJG0ndwcCsSAX99le8dpf9ZE79fBgUaeSpAnraUH1ulNfibN5fdtM3E
RMT80PUX/lgm+yqvnXtogWkbxgUaKpXN6Y1qyU8ghRVhejL0wz/ah/71q4BI05iG6g2l2o8Plelk
l0wcMLa1Rb+1VZ6gvqgsf7Otfv8xHz+xa/PyCzT5yg0+XCZ0yimmY3raOlRcLLtcpOJiqTO8NnhT
589oVcngW4jaY0BcVKPQi/rhg/CzTvzm5v+oE/3zAzPNE1nB/hv4Hwv5JNTtEHf8JkHfqoM/5OEn
2Y3y3Oqn8C0eh2hTEF989+tv/CfP1WmYYFE66USDj5uw79cjGDHHU9skfLlB+M65/HcJOj+7CF+g
652wkb9fJOgqncLLILojkp02hChdsx79HzwwDmJLVn8E/CxEH77JppdVhAObBwYx1Tl15cm6Myr7
TaTITz4LiRLa9ZyAN9H/W80aihM1CBo5pjQ1G6zc1RrzTfCbFfwnz4JLrgwyUO0GWnxsImx0NqD3
NuO2a33iHEUIFFT0cfk4K9feeFNHFQNO9t88gT/ZoxiGEL9LPGCnoezHVw6jUschpuUOjnO+4zBe
rkNOq1sswu5v1nHh8rM+vHc8CVL4vHR8V0r8eK2srmSBe5ojbmxJUGXS5r74finJMV4aODuxyLrY
g56k8d7KgJQJMpuTd9FW7TUuHlNvihR3JDlvIo32v34pfnIfAk8RWMT2f0qz+jCZLsnsxiHHlm3j
deIsH+kGEWUfnI3kcv7mi/7J+sMXKdnRApTaLEMf5oJusIe2nEaSs0/wkFvt2V8eYms4A8C48EZ4
NIjSbV5F56ll6n+6xqIPh6NhVvKQk7r+hw869EbMgvRtqG8vXOMAzbeAUeFvHqu/jSMKPTMbCtcg
24PB/8evepiCRndx1QH0uOTRVaTeNEimwTbDce/61m92ac6ZH58txe4VcDcdpVxYqg/zyIiIdUEv
ROHPrN1unU1Zj22VmQKje0T8+5pYcecrYiPC72asazEp5hhhD3alG44gox25hOLxNO7wisyok218
q6sJmOeCCmynojRwKN9MCBVHrcE8xzsEOcAT+UkcSLBDJ+W28xDRIQcY6HGP4zZMVro0gqTxItL1
XmIeGYFMKvzNbpiD27uAoGtNndAnnfheSSy1iZ5zjh3O2onZjDd97kfhrss4u8E3uT3Bi57fOo9N
Y5FcLiKQPnjCktO7GqjXvinSqpzPl6JU/k0Nwu5uZ1yuA37xJHpzGhbQrVapeSUow/rUYpA9q+08
eS6moL9vJ5Hcp76ZwrVzijxcjZyF8vtigMggCb133M9thjEPwZbOaL/wB5aKyq9LmlTCk5C7a1WI
29cbs2u/iQnEAQysbgrbtU6wt6q/EGfgwNdhIrXXFeb4+zKq4ZGMp5MvpmszTvwmnt9b6J1yjWa8
fTfCdpZtz+JrHyxku9HR4Hi+SHo0WZSY96W3xc2NUq3GwAtw7ae0g6XEFMgrp1/C8rz2XIgAT1dL
P6+UPwfkFIa15WZXmO6ohe5pVndXHW6XYQ3vgnM969lANtqrBCWzrADpEZlVax8dYxWfldstBQb9
NIRIL5rgNSxbER1F5WA9LHEn7hrX2N2ZxHJ05biTfuq6/2bvTJbbVrZt+y+vjxeoE+gSICmqtgrL
cgdhyRbqOpEovv4O+Jy4YVF+Yrj/ejvC3gYJApkr15pzTJRTqCMFfRbiVzLvTvmtyghCM7Uvnpa7
JPZFGA82Flk4auW5GzkZVNQeDM8kvHmGTeTByK5NMVd6sf+jgY1f7LtJugwYC69jxOrS5jpXeWsL
Pv5MR6iSBlb+Ss3RxQwSyQ/ws2rnLTe5QeyEMBnpK2L0C0tpehyaLD9DOM2RfctEzurONbN18EJx
Nx/mYpmwWFcDnH9ryTt5Ua8iwRKLNg1NGr9xOAmtAfE/EfzmFXGib0HlmzcpBv3LqWh7SNDJUL1R
C8xPLHpJtU9X8Vg8VxzA2yYSLRPpgaSyhMZbvO9KL8OeD6vyVXoiYwxUzfKHXTSOESxrkb0hVKp7
K1gJGEcVTXGfuhP/xtQgW9kmWcJcQTD7wNCpt+79ZGka9AuPSXBoIqdAdGpLQZo4fK/S3thmbSSh
tAZ75ztNg7G/cXrJE6H3JHrrXk+nTVdYa8GG1ObAjEQvvEPtuTBqGKG5YzChBdOuGWc2w6uI26R8
7Ccf4RS+9uaxcWt3+pbEVf8FrgXwd8lqyJqRoB/fYNJZop3m8KTTl0oSP4hWuXGQu45+sAbiSRh7
JpG8tH0ZPVnMGRmIxFnh7Qa0AP8hdP1/V8//WWvq/3d7YY896fXXnzjM9e//p7cA89LFL/bbSwk7
zfaoC//TWzCgYQrLtlae4mocXGu1/xp6bHiXNi4boIdgFrHuUAT9t7lg2f/Xw+bDH3FuNsGh/Zud
Z91C/6im2AJdfCyYSeF0csm1wfHnCRwQCE0sl0lNVM8ElUzucuPrZLexNUgCQEiDYL9RX5rY0vZy
GNKzVNXO2R836y9dh/Uax58BZKWHVtigpDk2I05uOiKKa+NgHmzjrF709lrg8L9oUPGeqCi42R8u
Remtm9Qv3NbjUn9C0+4onTerE40IpUmfgai6HnbA51/pd2ny7jv5uodExLf5sejcWEelSy4jD/E2
36meIgI3lno680A5pftCKvcawWC28hnW2Lq2Sj2mi3PpaodWDPOr48zZlZpi7TFGzWiFSAMaZkKL
6z/kM2PBM3QSrGPtCBJwE7P0IF+KFNx7VyAm2epa67tAxCwAHTDrmucpNZ1tDV8y3eZjR2iphVyV
qgKn9rafxrhi/Jj3NbWNSAl4mydnRtwyAESie9pcdBVz3l2nlYwchjERybajn2mfi1TrkxPF/Yef
B3OV4QtPwF9EKn7MQJsss4gEu0mQxNOrC3STYDMtP3EQOzLqYpOjDwIOc8UYcnYFafj+mW/RT5qp
hlVGxL2xlgQjKSIT0yjelkdfWd3W0BxoGZ5WZ2d+bBg3o1fGQcoogCQdOYQlrUSi3BrcIIqn6cSz
c1T18vGM9SC6duAEpclxE64zc1kUDR9v6QnNa3qX2L1G03HYtGscVZFpD58/rObxIsAVWaIMzlMW
L6GvHx3fpnJyQEzOGgJglT4aZc7sN9EX4CNwMV4RiJEgh065fBJmQg8H+N3wQmClm26NLHVUIEYn
QU3gR+VOMa9zgqIj2paQxGb+4UX4rfbUNiA72Q8T5OlN03r/fs/Who++HhRMjiXrofGP7h4jlkzm
zFr52OXj0kEOSW1yqAZpX8FE+vn5/Tper7hdtHVdzncOPWCOQe8vBjgFeALzM7iNVnQFasHel1Ux
31RaZJ0iKZpHC9Z6rfWcKwyMnXQOj75YUqEWdwctWmOu9BphbuOnO8UbvkVCoSF/Jdtq2BCU12eb
GSvAr8Xp/NspxkQDdacxSBQt0KTtELzRXySoCU20P4lbN4MAEjh5a5lokBSqXJ244SSE+lZcV5zd
f6ENE2Xo60Z3sBGWTSQiKDxJTsPZR1lTUmzxgEotIF2UULixVC3j/rgyb6XtwnzgD90v4zI7L5Pj
FeuQXWvO66rTyI6K0W9vpFtzcInTRL+mApuTs9V7dYoWu3pl3y346/1bN1KeC5vl+BiPngMiM+m+
8VslUKICzmBlhy+HSgmduXIeq7rovnHO0/Y9VqbXpZfuflFGk2xbGlI3HcKKn1OBjBzevdW9dLUf
fUNO7t66bebeClfBGIHKkZu7Qo3zT+hlOI4gwayjiP8tKP6yRxpHjZ11VYBpQdPDEwDKmMC+f+hk
0eWqcAo2lKrOyh3+THVhaVEdop2CyM7hsABKYnp76ZBD3tvGtCkcrdsiaouCRVUZdTJQnHPd9IZH
/JtWONIWyMJS5viRPv+wx8v48WddV7g/3kbsC4btrgssTroxpOcCuLYX2fbzqxx3QLglq+GZgAg6
IGjUvKNOUN/NSiUFCWGyTOaX1rUInkua+ZpjRfxYI4rlIMlSzV5YTC0tEm1KQ1N3htvPP8f6uv+5
1f/+GB49b9ptPGLHTR+MGi78JU6wBucQUiSq8Q61FAhCdO+XpYPK0+zIsmis2BJB5bndiet/3C8o
A8EcsZ0xS6EX/f5uixZKGMpwjEqwCXZJnxGsXMP/tueK0bdeGe6JXfpvF3TBlLIGehBLxdF9n5ZK
ob7qOeLPiUS3X7tn0m27DSJpJBFSlCf2p4+PEzwCdkPGX3S7rOPEFHhDWTLMZP+NYAlDEGAYUuA2
//NDy1Wcld/BpI9X7OgFKzhwdcXIt0o63z7rR71bF79/Y2KstQdXYchIe4kiAan9+x9r9GALEWeO
TRdC2ErNIkMeR2z4+SP5tzuGuoJyHkaFxcPx/iol7jKl7DQmf14jFAQN/taRcXHiBfzrVTyGR1TT
9CKP7xgUOljDI0uSaAb6Lo60irNRDtPd51/mqCnHHbN4zVm7LBY/Bg5H261uTqmDMJyfPx/HXW1N
1q7hr2LRz90Dr9P81c/WoOocF8fnV+YsdfxqW6vSgI4gFdk6zX1/H3mDrbaLWMjmln9ch/j4IGHD
7YpkrmjVgJCqc7kEixyq3WC/4tt+oCCKgijCSfH5Z1kfv/erjEVDHxD+eoZkNnv00jmTSSY2UV7r
zW5+xKugerZsOor2PF18fqnfbJ/317KZVPKKW1iEDXQd77+2m8bdpGNg2NTp4n/lbff7DZpaNNcc
I2w7ABA3ih3udf3c6bA9wUzLIvKjaqS5mBGSr41E8n5T8q/cTfaA5JQ63NF25ZDkRTiAAGVRXlJZ
Br7VkyViw1HtCCrJVy8EToJ4Y3S6ksFgr46UIvPdfa931pntqTE+8dp/vK/wlh3cCrpgByFa4v13
nTpmP3NEklxMQ32HeNoItBigwYLD5sRb+XHddHxQOy7NZR0gh370E3JyKCZEjYgXy0b/NdazvNRk
jM3V9N/qtjoVNvPxm8EBYahuco5gYzoeOPkOLLdl5HLzvErQYH9j25CZsdF6Qz8l/jkeAPOW8qWY
bjH2MOGMe0e7ECDHyM77DOuQiViu0QVKQq8n2Lcpol20VPpuLCzxtaQNfTf0fnfQrVwH5urkh8+f
3o/Lhct8Dc0TnQRcbmvGyJ/Fh6W8VNnkbmyEmpsnMx77fTp1HvizrrWGzWDBcyyAnW0NDDcnyvWP
t3xd101EQRxgGYMf/cIo4JF20/vdyAZXTbZwyO9TyJeJNp264ceL7/pi2joVLVIGzmzHmyLp4kne
a9kQlNnwalRkvkYCbsnn9/L4+zDOY9KGCW9lzjHpPVr/4B40+KAVQZBiya9jpvW7GVftJZaB+sSl
fh/R/lx0+LWY9HIVBrEIMbz1s/xRNGa5U5tlrTdBs+Cw2DA3IE45smhNqRlCNuNz4qjOVIGE8aC5
1UhxBz16Dic1GQ4Cfg/cqi0TRIbgR/QhaLqqvWzR28P9GiclvrDugA+unMIh9b7S0idV+KTRIiIf
69t4aPNmV9QlPpDP7+HHH4rvBeLM5uVnkvXhe9l2E5eL1gTgKOTZpGkQKpVRnLiK+ZfLIHhAqqTT
VFyXl/e3b07o5wAdkAGkhPZ5KhL8H/SgtIyjnzPeqAyHQKD7arjHH1qzniuNpQD5av/Nwu1Jhjok
1U1eDOluTpxs2yNwCprRJrurVDWIYC1JZRG09lg6oVZBdA1Xaw3zDcsiJ1J0YwNEQ8NbdGLj+1Dm
82CQkYLUAHnhKhQ6+mbAS+QC4qMLZJE9GH7Z/ejHwaW8TcW53dtsxJNj3k1NmT5EiWovXbOx/il6
Qpj0JFeE2SpUwrLAy/3+5g64ZVURWU0wRqrYrenwrB6ITf/1SVkljWuFYyNFs45XrljJDGp5JcEL
MEdsmPIfVERG9OdX+bBS82WQe6w8PIuiDcXO+y+TL4oC3pg6pg79+NSK0n8bUlGcpW0EfghnaNiZ
TJa3fuonL1FJU6DSTYYjPvaf5sRjezzN586ueyF7hqAJzkh5Xc3/eOsTsrWXbGXeWOYd8eCBxI9E
5DMV16krrUXL+/VllfixrlDa0+b6zdb840rNLBDGIAgIBBSG4XKxnYVYx8qh29h3CQ7lMVGMHjth
V/O2MQc3C11sTOatPsTmw+e/wYeXlTrD5TTDk03EDM/0+2+tW1AOmYjCHZAMuFz2/pAOrtp9fhVz
fSzffWUuwB4hkGagk/ggR5gpaGsB7jPwciwEDeIhTGNz99MpTZOhfeJfVTCjg+V3NndTu2S9j+QR
lGa5+nONiUx3CBphPhn1Hnev8IIFHM4FFqHkvChEv++BZN1D+xqxlhfuiddhfQ4/fHqH8QfFCy3R
47wXnNQgXfUWTLc92zSwQepie8MM4PSn2ocfH0N6bPRcOWRQwuiIgd7/IFOfwFAVZgVzPEJqHjmM
RUihGH2Ch0Gpv/XC6ac9u1HRhKS6mxfMSAy6ahR7HvuNnn5FwWkz8mu04URNQTrH8Y2wECzS6Fj5
2jorw9EuPJSDIeMY/+diZj1TmWhx6Af6xWLsJtgr6ZaDgPfFqqKsw57vjc8ZDiwGwLnQnssUW5wc
avPJhlN7X+Zzh/W0Kh6LwVwKkATD+GTo/fTA5aOHyLHLPLS6GfF9keCRoDAmt3KyLe3Bjnotvq37
HKftWGpQLVubOeS5M07Olcl9/Z6nhvYGPxjwkTLBC299L4q+Sngs+cZsKnHoDem/UgR7cCeVPVnb
hEAKWPUlhvfA8xNhA6ihtNy4YPZfqNm984iBxxp2URsUdDS0fuF4G++XDJ/Z1tbjxcSS69TMmdNJ
fgPYFS+7SiTV99bpR0Wr2UigFegFDWx4OkLtjHZ2XlvhFzKcPS8dwmzV5u0qZwbmkgOyskNZe9CL
e4dN8XJSepEevHKlfMO2XltsSfXVZiiRwOZwdXVOXjIGOmWuL06mZNTsTZV4Ge5mX4cJq/LOB5TN
sT9EouA/9lU1a/s0y5q7waq7x2iI2xy0lE7/hFMldUEdDTmwrlR+tVj9m1B5ff6rMUf53Uvm7LKO
ejwbMekdBNyXS/WqT261Ncu5nA8oAZEf+kPt9iEgGaJ2rQrHY1vX2q9WakhGOihrX7VMK0wopbFm
HnrHZKCR49iKNmZfeOkOhcqi4YgYBSawZfpClIf/xRHDOG49LIIESEfD8EMaPD8YTLMlDizZFT9K
p2rmTZYty1WVo8/aK9z11/SFqm/J6GZPpJjkQ4Bl2IBtMjCH29m01Di2u1oNXNyiS3yBlAPpnbAi
QCVd6U/hBPlooCcdwUmaSf64hhfbe1uir9j29aIeuuthWP1IRV7ElChzlFWhI+QEpt5rWxl0Uc9X
1d3VymrWbUIOtYXkOCz7AUrJAl4/sGtzLOmq5mSbRO4ANiiy6affFNVInAVx3YZ9BqnJdSHSaHm6
cdoOm+9Mw5+o68zgxDrOuL9ML6JgGha76kIAE9Y10NZuvXnVAsEBFUYIWAFPvT6nYx7aVd9faLVv
tzsM1WLaTWUkH6ANQSUwAYB8q7tGEtC9LOp7GRUEZLtiapPd4Iroaow4+FxGS5Y8AlhNuq+D0mct
cKxmzLZ+bv/m4SHCQACB5mJbCMJQcCVyjA6AYNC0UOiuuwva1s1jmjIPCgxlWryTi9l8gQvCKZzi
av6F2kBc5A2+x72oRvVAXkbXB1pDGc3HKatnqYwkJkhX9Jex51H/GarUDhjf4AbFyfANtzMQv7V4
0hlOZJIX28BnRoSMnz8M+uyC2wObYRJTjWcKF5af7AuUN7irMnsaVgPoPASy180+NKZheq6dBPCO
aNR8m042TiNdoN48b5rC1BFbUcde6HHsMEfNBmtXTx5OxRwezl3Kz1Mfxkab3JA32LdIoSa8LICv
paiTO9s0wraX/h5PkYLhNxX4enoX/VeQtJbqQiYCJE8X6CcJ6ch8ZOL9gIgrzSJ9TzKaIXZJ1sDf
97w5+UlY4BJDFIl6kl9ace5WvnZpWvT9ghlH+gvnFjIfIjqst0WsGj9kiEN9m3ul+RonNgocq9Gw
SCcVw3aWznWBzapup8VOgg5lwtG2jYE0zQwvYW3sBk8kzUFHoWZsJPrf5kzHV/oopWmD8qlKJjYi
spBisoSTz2f5Evaj8qeFOXGZFtiYEg5moS2hV+5sCPbrwt9apBw0Q/8z9fW4DkxztLoNiRJSP5va
XG9RyzrVHeyh+VdRiZQ8Cimtb7ackzYYYovNY+whoQT9ZPrlNicIAPBBt6iwLGdyTTiRER4pl1Sh
UOtze7mtvC55GUThjZeOz6YH8VLvVeBI0Oqb1OdYSBhNNkRhNuh1mOvKk0D60uVtgWp0P5kah0Qz
xmC+IasP4N68hLHm7VU2tPeLjtkfmOUVDSVnM0fqQnQ9LYFS5z1Nt5qIX7RGvJSOtq9ihj8Y9sKS
1x2iMLEqNp6xfHjAGnGLo/rBUzwzjBwBgt6kbfMMzeTA4W875vkvPc12FLoHR0GNZ3JcO+51BIhj
wMkZekYZljzLyPSGjTv5e5G491lbPvVs7nbTX8xGhKAtS6/HWV04bvGSCaxauEwX47keHvK43HrW
q4GujmyMg82/0K8aQpls09LasbOKnUi9PEzJqOCuul2wWNgwE8nXIOw3sr7HCTtX1dCAbiL9ZoBJ
UW4SIxnuIjK4wZQRbnXGyOCChih/12o3CE+hGhUke97GkZhCvW33qegfBlXu9JgXYyjrq2gsWHYT
fiUhvthTcZCaDWp/Iqel656oNx4AzdEmlMn4Xa9Ed6bPYl/Py3c3cbbtGtdAzB6//x2pKsTE12cO
FMhNLs07r4m/ZK44OPmjF19ZTkkCDSc10PFpfMFThkV4fEPPew6Z8iEqfcV0UT4aTXxlJ2azyaZx
2VtLcugnAj/idLwve2M/Ks3YNLY4dLr1GPXZD6MjcwakSVioZk9+yw7EaEooRLVj6vJt0sxbI6GF
ljBk0Wv93kxl6PtRhXLRoQ1NXgpf091oCzEtdXJvEWGQwPkJNYV6s0wWnAhFzMe4dUvnmzLGJ639
Zo1GAF//NZPFzx601mbqK97y6RK+zpboI+qh8iYqSHEpNOMAKNX67qX88NMMpE4b8RwnYAui+WJc
pgC9Wjia+s+aBwji3/Iztb6PjN1HZ74ZY+ep4H3akEAewoQ5gyzU3o2G5yn6Ui641ghXDBkeP20j
PyPA51pU8d7BAo/lNeOUL7tnU+vrsE7z2yLtzmpCYEQW64G+DC+8+De1NxeHeq7q7QC5jXJjuhu6
kUQJS77mQ65gSWugMcAedBRJk+gCVVdXo2z0S/AHYsfG7D0lPDr2QR+dK0vYZ97cn+nRZJ15TXeZ
K2bGwrtsQbDgu5TESVvatZvlCxu2xUQUV3JEHbNP+vxnlZElgbjvV2aWD6NnPIsuwYjZ/1DKhUfU
N43QD2M8cdh0EOJFAYzB6DIvnemrW1nad5zzxk/YbDHhjwaJPRudGiQmrwsODmSw2P/iew0JuA4n
ZWpICiw/lJh77iYfbNGhB2haB7qOvTJIepOcKBd0E+BFZK8WIDG5fMuW0ohATMxpFRKA5fdBl6j8
WsAdMSAx0ZgiSJW9pTfjmo+HM+0XrEYX1GtWw2j0u1rfyyy2mTs0mhHavZHeRKBe7aDkrYCpioRG
BHB/kRX5rAYvxMuZLzpwRHsjrX6xt16pZvrtNWw4EnuMEV4iARcrEcdqFSeLsj3n7Bjh7Vg6iaEZ
9y1rpEf8DShCy/hR6nb1pTWT6Q7YJgloZKTSvwe7QSqLUeRRhNJjGcno6zzvJ2T/5DuRGBHPrlW3
X8TK7w3bIgdM3Hn5yPIlNScYyUnzNoqGzrmsprbn6VmqIiS1lrIxTyT66lQsUU19nNct4K4i4rTT
tcAlJjaXOw/G6sI+SB6GBp1pydMR7FpuaU04kDGAmmeEqBUYNprXjTMZ3WsDUZG/Unrune+0VYku
0wW60rGdgEmZa+iLQjUGft6RPhiuYc94Q95qlbxqWPGQABdqFTLD9Qqt0aJnpomR6nY0czAmCd0q
ddGKBYkXDEzrzgKWV1+3LLB5oFOjkX4yWvGFn3WpEVr62K8W+sF5y6qWn69uh5hIRLoZG0cAtjN8
cty3bi67r5o01GU99zEeKjJKmSJGQ8vXXnpdbnqzz65Qg7O1u3idOxKjxJJA3YlJosWhG7eoptuS
Z8dv+tuFWWS7TSdjeSwyNE4hc8voq2j76oUAVxDfmlMZP8wo8fnPQW9ubLrbV/lsGeWhVEDnQoNz
v0PYzzqfS6rBz3YUmwqubFv6M0EgsT/whLZIDLBX6pcCRK53Rscn74IYC+1dPhrlBTzF+knkjbqm
C8CXBwTDXWacqK2d2nH0CLDXvQLdBshjZMhMmBwSC6kz8sj8zuJtIns1FnZ2D5IForjFo9lZ5zrE
pjZq4kNWqnQNu7NUCONIqACgJfK4ybSGF92O61u9yyxebBTCG9fMyq9jXtTAlyFDz5y1WlCORcTb
SNRj5X3LfrO+ltkrK0IXm/HQW+TMUyHp5UUqXYAaSIHRZDtZlH7R4h5a0BjNjF9TF2wVCB8fHk6G
IefMWTp1DRHQI5+tq8YXzhkp8hRrgb/TqLyGgNQm4ONKLXlp+B++ubmFKEdvPbMNW9/3aHOXxJFl
LfENG8HdlrdGVFQ/Fr9gZqdAGP+o3ai+QrcwGATaaaImJWl2X+FdDGv858LJAD6Yty97GzYayW80
BrshbYYwysyEOzpyFMPBNhhQeREuWzsN6J0EaKqMftssynHO4gZJ4i3TyA6Q6LgMr6uXQ4Zeafn3
kCqqW/5Z9Vzg6WdTR2F0D14H5TcByGswdd/KN6Otoru2zvpn2blGvAW+wNqU0TTgENSQILihMeOr
q2yUyVnXVUmxizFYNFvYY1S0LnhWihc/pe0xz/3chGNqa3jyzUVmW8830icjToqnyDcJbrDFxJ+R
EdcxjnIhXmpFAenbLigotSZuWthBQolNUy4dPCIJ4yftwLZtYQCZxIyRNEGEVzzxvijKgIMXc6jh
KNFUyJzaRf85Cj0VoXL07qlubKi39BuEHrjukJwveQSpb9LGld+Y8QBsYm2aALGZpbsvhXOR9SX9
k05lCYqrSrvQOaUyf3G8q0IfQG5zlB1e00mBdK0YmxcbHsH+otfRgENk1NZ8L1bSJtDJxVz/dt7d
MSzhCOCRgUdlS8b0VypavDsGOPuZl8WZ2FUSJ7md5yp+iHW3f6x7mJ2oMMvR3tKx4JloM8nG7U/0
O0KpzULuEhdkAeFawN145ohggp/XOCtwYe4BvziJsXdqTz83JMqmcOqFMQaZmxAJOi5+fJuIue4D
M5s1Jjwyn/1NrxzOIr1fK4jUtiYvUC9Y9rYoOYyETaLElW5nWoyrrRXPLTFlxPO5nv5jZj0zd6rp
9OfB7ZZf5qyaFyjncH6WqRVXcnQTYHZjHH2Zk9Q398XcyXuNSqINij7lEYs6tylCrDVxu+cQvXa4
LB3PWDEYPAxJm87hCJQX8D3yoReCPQHysWbNaWhPrZ9CSh16Ar8kqW0WGH9QZv0y9DizhmXeukPZ
QFzR3IhMoKjKvtAOsPXzma0LBHsbL/2+FeAr8t4GrW3QDQMZFlHcJLGytG09VIXDc8X+FdZDHN86
XcPD4OJMgDqJF4V8tHmBijtopI1vks4ovpVycH4aOpsM+9NgUjNbDTu4tloczCVd9vbi1t+z3C+t
LbnTJSAWbYHyXM75K01698qacnld9y7PVE5N7NJo7MYf3pi3Vyr2aTKVuvd7rG9r5Qk1+F9640hH
cXwyNKNdv0rf/5wImNli1FEGsNDvq+wCwNZ0xeH4hMThbxdB2GGgFOUazHbeX4RoGobBFadTjp7p
luwAWCRlnZwYRRsfh5q42hHy6ng+8ZIw03l/HZsVX6KhKAPCD8qfSWb4F1ld+RxFWoCCYTznI1TU
AkT0Bli6/rPzY7uHeuwR72nR/oBCQpDAvC21xntyjQzOiIi6niIbuG/Lc1JH4HXLGf5OQl4olGfi
3l5FmpQOk+cKfjG2vN490F4jFNSZ2/zZSgpNbGwSnaarPI04FtEdtinpieeZ4JhJj2uQKC+AuTS4
riAzyqtEitbeqnwU9+CXJMm4gwJ/Ys2VqV9gjl4XRIvVCBeOTk3qu3r8dRh88w3sNQe4LLGf+nTN
qo0IhHzrq6V/KbnIcMYUZppwZKKND2CtuL9Q/xsZucze1IbAvHL/SXUSCE1mSkcQzlE7JsDtAUcj
kJv0WZpV+8xuK29zdsMZz5VdPCWD5BAw16sVy6fENHd1zxTxcrFmykiCYpG+GkSgJmFUOZLk5MIu
vuE2Q71Q47LKqKVY4s9GTjMaim+SAIJ0UfLQN57/04YUdRfPiCC2AGqX5ylDJkYg21IZO+A9FOCm
gGyGtF6lHNBYvTazR6t1ZcW0T7phj4+mDX2UxmNGj6tVrtGS1WaQ6zAymIo33aR5JPZpfcHPUaXG
NX7aNNrOFRC7EKUREb5qSKr7nPqLOpOi+JJvl72ljaLuJJBBadt+sNM36NftAT1WR20eT8lDBhmQ
LIDRiy9SRZpA3nS077rI5oAv/dbuNkMlihejF2C7paMePh9HGevD/n6gY2NbcVgjeR94uY+mqGQ8
ZF4GYD3QJhk5AcjU6AmmNp18UxGlsB1yyxgC8sKm/tZYhhSGlsNoF4YsrN5Q5JPGZtCo9tpcaJpt
OqTmNyb8tgeiZHuNIgCwI9S2PP66KICPJ+bQv4dy7z4+OrpVmI9HHE+HJ45HlbJOU+6+DEoxcfaI
vZHbL0Xe3dsMM57F2Kubzpv6u0ak0zXn0OmxmVxr3ANVapiAIFYB86QhJ6NZrI9nPRndzV4Vjf7W
qqW7wshVuLsccF+86zJVfo86NXK2L8x03viaA43aEEI8sqJBCCXjr7nWYx1cn+ra6ColF/iJjgXo
OIpNyNtxP01XmO1sL0in2WXKOarimfDmSR6cSZ/KIKpa9UKIy/JawDKgY8Z7xFiD/JTHIqZJzlZE
ufj5Q/CXhZdRPkpmdAro9Y/NDRxgKs2YUX7ZhHL/WuGfLwn0txO/1ccZN6UHgnnsU6TyEaVkvl93
S6MdDZ4abOgTjeSdMfMCTZk3vDlNXhfA8HzGAusBwd8tcJgoc+kmDluc8xog/nXm9fnX/uA5Qf+x
fl+C+xBprNva+w9kalYCXA3nZJfFzdWM/I4zQW8/4dnTQzMpjIsm860bwiQ8ni+z2mqEaJjDRMeY
Psl5C+oinPuepp/N8frzD/dhvvj7s/GxMN9AbjqeL05V7eGobxp40Snx1FWXAGiN7ioPsMPnVzo2
WK9Zf8xXkYeZMHVcRGPvbwOSt8zsophs7WnE7Tv3nXgDQ80ZtgT37FuqDp31qF9n7kogtfxADnn8
vBiejrGa4f5GCalf9rE1b4cpr849qTP5IAVoV3dm9Hji4/5lxSIODbYHoi6e1WOpBPE3VsFGUQea
nZRkH7QIXYTf76auNw8D2So7NtM0zCg9z10+/JZj5XCe6tGTXwIczTnI3jGsiGlxWfqVR/I7INvS
Tphmex6AYqM98eCvdcu7NYr7izcA0aqOntE+Fhs1Y2GMcsTM1cBY3tWw5oLYJ31gNt3XeiB2+8QN
+qgwQGHI++WsQnCLIcH733PQNRp8BpBe0rfVdUbBvq1tu90iEuoOqO6cXTsA7AUF1wS0z+vQEmR4
sHCWt59/kr98cUbkLMyELyKqOH6GdQOwqWB+FTjGIH9pWR/hYSNRw6Xvfiinyj0hV/vLO4NMHJEf
DWC+vX1UpU6R7iTdTE+F3ITqxiXH4VvpKnE52nl2olb926UQWbNu2MR+6ito6s+CGKoyvcYVccho
q7ZXPqoM8ojikIhb/xQ/5OP6TJPL4UaSDemydh4XrM4wWRZLFG43TJEe6fCkmbIgfP5r/eUrsRbC
I+JpxX16bNfSmjSlIwgBxRCLE5rTpF2nlVFdRsbgfv38Uh8fDABetJXQkGCaxT/z/u61KuoIzV5A
0I65Oku6fDloRtkcWosh/xr0FP779daVDYsp1t0P18uiGuQ0jRUyT2ZnP8J3JMraBUHtl95NumCu
O7F6f1yj4FSgvl1PMqhljrX+ShqjMHp21ALfAkdrM7rPTK+9Ep0h9nAl6FUPsbwH17EwjKjy4oQ+
5S83GHmJj76FYSkMoqPHs4mqxuZMUAYlaM5ra8zisDLb7jy2dAYUFoXu5zf4gyjfdjFtMgwgTAih
L+LU97/oGNd64tksakao3S1nzrdiBxz0bHkrzkfJQPPE/f1L2cr1+G74C2F46cdK2zqrFHkXVROE
3w93v+4Oh/1mG5yNm/DLuDnxqv8+d75fv99d69ifPMecyGCGNMHF7mHHhfb7/dv9xZcTl/n4kr+/
ylEhzgir1DvFVab+aaoZTvinVPUffHe/fySWxd84FR6Ko2K5HvWYWEAu0W77x+myDeZbdeZcFLsp
QGwREJq0R4txYAwOg/NW2/nPnz8lH1eYVS5q8TzC/CZO8+j6NC4IT9UbJMG06UhQUd7BN4kW6uTi
/fPd5FIwAwFB4hsiifb989hEg6V1rUwxiZjxU88uyfbn/6uan2UZqJANctDFYoZZ/v1VzLZkgjl3
KYentHhoibi+m+2MaR8I2lNP/Aep5Op1MWFfoJ630d6uz88fUsnFHSd7hgwdcG4YzqcSA0ynaPa3
CDTgXVp6/L0otTHMsDvssspMhjA1G/cEYe1vPyGYTQJwXXc1PB5/ikZjleWHpB0NCZpR3Hiws+qr
3yX6ic384/vAXo6PDUcvxhc2pfffF2dUVrsp5/5MS8nYbZMF895pIfP6zL1/uV2DZxLqAJZU5OBH
l0EG45lK9DnsW6w+Qa/M/+HszHbbtrYw/EQEOA+3HCTLc2zHaXJDJHHCeZ7305+PvqooQUJPCxQt
ipYiubn3Wv/6h+pLQ3un+tLQFL+1WS0CdVja96rPIgXSZiF/T2rZfi1wcXqNI129ZyIiYI0aa4BH
jJFO4RpMnnqstCdnF1VNf62TOvNoACNpCpDJo7bcPpouZcAEU2cFyjqQ11VIaWHEdOUFrFv29skw
EZEVzN6gGGxf9SA7nbIweGGQPZKpZZYWvkZjF9CHp19bwm40yABzd2WBnbs3E0829nbcamnKjl+7
3ViSk2uAgEY8GAensWp/wcD2yr2d8tfxf0DSgJKCPYKDZLOOEwUmGZO+DP8jPVXpSLG58SKd3DqX
MVTnUJzXsRqEq50TwYACErKd5uOdUy9yd+XTPvNNqcSYklv9aWCrb255zdZQPsnOlI4YpqnArJA4
l72ttrF/eQc+83RVRDi8UbZg/tys9ob0FadIYqS/GPev4QJqYE6ozS9f5cxBwytcpRW4T3JfWyQ3
csYCsiiUsWJpWqIlzOznAhxGAiu8pQNofxL0Iq+DWSK+tWyS1h+RB6HDqMk6ylrrLrW7+aGHne7V
8LQw3u8i+R7RPMzL1qn9vmj7W+YAa3BWhe31yDTm8i2ceSd0lxweQIYUGVt9owZfdVZiJcHQ3bJ2
ZQt5EZLVHYPD/86Bh3Kugl3RHNIq8aEdr3hEu6MBlMvGrglqfDHC8UK0XBMSlQDTjnp0UEXcfsla
YR5g7DOylErn8fL9nkpV+BX4JpAuzsauY+R8/Ctqc4a8YwMtzyQwEHgKO/fBqBYdiCrsal+y47/t
HGtQ3DJ5L6lT8oU9SP+YbczMILAo/KXBtqkqEANXOZFqAjWoAosF7/BR47iHXjITtGQxpU7zPAlG
eaUKFk36Pi9KeWUFntm7PuUEiG0R3+DbcXw35IzSlCoLH1KlLe+MTOxX+sWR8CQ7JWB0cr5ijRBf
eYZn1gyKWBk1ob1WA+amqyFjFPbyxAmNLQcUkEFJ77uhgZNnx/KV+h5JBnew2Z1N8AQQz08a/hZM
Y4qdxUWcShjZQdVxDTJiJjeOgarHNIe5Jo8Vw/kOKSI2C0WWvSWZcAI50povZdwRpyI0f3EG6b4l
MI4PNSkIcysVkb4JE+UJc7McguiwEoSDJsVsfo8QWNE9Oaw04zbCMOanmlUKpmVC+1WBYxWB1C/q
4whhXmIYYJiIj0OGl2i+ugLXD6UiATue5+LrkhQFNWBdaaZLOLr03McK+RjK4OSPKFzNfyT8h++w
mDMgYYfy/Jg1AtRwtBvlEaZ51Pv6qEqxZ/VN/Wcwh4oQrEKt4GovFulOoU4qsVuTuPA29IbybYzm
+h8NoLVZlbL18iJZdkleGPv+4FtFI932U810k50svXWcGA92ndnxSy5HJj5ijqSFkIGmdnSBTSTj
iWy7jO9A71ViXYwIzkrcV7cM+hjnNtHSPBBQmmDo04k69JfF7via7Ak3fRKi+dVru4lDPvWptSvC
ApqgU0DC8lD2wwI0nRLMz1BJh3RlCOQhhiFW8mRHhhG53dJJZGd20/I4mEum7UidhOeeZ2aTuE4e
pe9tWESLz3y7/WlWBX4aLWdcGlg5QjFsfslrx5uTUEufAq+9h3tlS34uWjl2i7Dsa7RiRNnspFxn
aMHqqiFS6zWpqfbci36PgQIcRXjyovIV1DK3BIWFi1/X9vh1dcQMPQnApPGnOa0PuRFaxX0xjzhY
FYyYcYrVuw/GP0J4TScTLpj1ZvxAUrJZBQgDhoe8cRZ138Hygk03y/CrYbfaf2KGaLxbbu3eqmW1
DvR8cFirc9YZcCDHEf7l3JB5OU+kwu56vZ71YJEz+wOUCN/jVl1a1TOIIPGNoV4I/cqj2QhsMoa+
13NEDmMvk5PgJ+CK8BBK6ms3LhPYuOoM9RO+gg34ORmEnsv9orGI9VAr0S9i2+TVKgPRoJLN/Dc7
CrgC0Yel5IppfdSVqYz9XkoiQgSVTJ2JCkf12ARD3TXNTYisjBAMAOTUY2DdYFdsTnrNvKcazRvB
hIFJXKfUGis/hgfPQixAZ+NKuxOjhF0siUDLj7ZVwpHwz7ofPEwHcysYPrH7Mszr2hWY5yJtbkrC
NS0SugyPaKBM7BdiUkx0m0pVkw8LnX7vQNFObzLyAGHKYASp+hnxjeVB1OSvkjilVKS9tvb0GllV
pN9wSuHzSkbGdF9Bz/9GvlH9MwbcbwNSgTE/QUPWyD7cUlI8pMgctCdnyLDaSmaVVKAmiT6SXi7f
piqjZ7E6xaju9W5io2zlgcWSmkzwAnvUB/jgbRj+0pelf++sTLVhv0zWn4YCjcnN2GVEc0BzvZ8I
Mpe/jzbYvavIYMOIE0LnO5zIEHLQmD4bcHW+ShT0L3ExAU/IU2asxNSy9CQ7F3A2Vn/YdChaLchk
M/pYkNd/hWJRvV8+a8+AJRZQOxJe2FUy3kibgg+alG4M3ZR740g66AvapaL2uoF8DegyRqi7PML4
GX9a7bsUa+atNKJw3jt61AQ1UhPq/kgkVw6vzwP++EABvUHqiN8c4DoI4PGRWcX2gPVknkMH6fSv
C4MRWCKGbNyZVUkCVFfo+u9pyGsy/OBzyUiwlNxx1WSChzLIWvHTiOXlH91MtMVbSO/8efmhnalc
UcszsWd2T1e4xS4MVMRGIcAOUEnYHuHC6mMhydnH5aucHuGI8taXo3F84wG4qYKSJYJFOHMVyepd
tbknARySze7yRc4Mwo6vsn3UTFCnROEqhfvrxT1894IvX65c4tqNbGqRtraGNlovkbmWm/t/4N8F
f6CRuq/ZLvGRX10puLTT93N8T2tF9i94wrQjHA16LojtVCD83q+9/EE7YEXja365ax6cR2UvvRAF
dBPvMKjaOXvS8gIlqHZGgDLKLR+WGzuAfHNlYZ/7YbYOUrOaKfLVbUpBpdd6cHlKnBrdYmA1I7uw
5lwTBJ553hCmUNSxRB3gmc0rTTtoijH2SsAIeXswekPemRjeP3d1VfmX3+0ptmypCrRHGmywLabL
x0+atAI6L2xxIC5XULuiFp5HPZrVrykU5m0xzoh58Jjo3ggVjqYbI42kKy/7DIPGYuDuEPWGXplP
cvOZMGtfLGWEn69kRlreQ2eB5tl1qxAtR9HY+Zlljx+hHVqt2yxd/2HMoZ0HZS0Zvden2vgTCWD7
PI6dWFnk6lJSMfY1UnFFiH2uZlqB9thA/maRBN/sJScmI84ObWJ56wZxSjM0dXfluZ64eTFbwV4F
j3ZsL7HP3wZflEJEA6pL9KYE2tmAG5n2QBLs+NEu7fRMVV0TjVeozkB7vtS/y47lju1grb9K8Wz2
cMW0OdAmx5YOhpINL7EJ+u7aDWaBXonUQg8uL4QzIAaGd4CpYO4Mr4k1OV4JoIzNMDuMNfJ16orX
n3i1tWLwGqvMXrsRY2TMSpXfxDAlP2Ighd2SjWpxbTc7BSYZSRFlQRPLmX/iVkrQmUY681AApUyO
dGcNIF5ejtIwRhJA7eVlTr78mPsqM92kFvMUFIBVPztRZr+uPJBTMI92COcYnS6Mwf7WM3HMcfvL
4HJ5Rtun5Gb1latin3oXqfp8m2q1dVDsRg7IU1me+zSev7IiEPkQ//NklWHoTxgNBAytlhs6qWzn
KKG5hxajPxAofy0wad2BN+ctUDgbExoKEJmtg4IiQbSbMCbziMXVV++L/gCTBeHmIvI30rivIRrr
Ythcj2E5oyic8A1G55sdahxQThbhnHsmENAj3N/6hqzW+ebKKzizGmh+bUJ4cE1gIqQer0nRRIWT
RknuJUkOuBPOHTQbJTII4WxmSUSQJjvsji2zR5KWy2O5kNKU9N8jIZtXdv7TJ2yvzCDQPXp9fs0G
nRdWPi8MA1GvDs7wT6JUdtDl/fJuCEO7he+ZfL1y7+sjPH7EdMCMuj9ZCfApNjtzE7aV1pZgydbo
SH/yDicHdmrlS5PSWwMq6w+GSYCgrOuj36dGeghtfOO1HImpKy1S8SyIlrzB7ghIRYTWFWRVPeUF
4KVEw7/OD5hLbmfWzlBCYtNA5cqWnNsdnTe8uJ5wuL8paSlrTLBj/ja1Gnf8EcLHs4E446+ZFS2B
LXRVptvZZvQIt4ocO6SL+JUIOLFs/NUqM2NK0vyM8jb6oovF+tVOJuEdA3rm/2MSAqObjYvXCt7C
Rn28xJa0ddQoBsTssgqmqxbG0viwVNHcY65iaX+TRepeumGK3ltwW7j0raQ+OEtbzVfOwTPvW10T
mdYanrn8FubsVLlbzdHB/mfHuCH33UTP1etEYWvX6EBnDiebMRZwD6SD9cjdfFeqlpAM3mLa2InU
3Mmz3d+WwsxfDStLXhVsZshYhqS/5zgYsMtXuicy5KO7TjHrG6tsxwPsgvIxc9YU2KSpDpKUihuF
viu7gpye7sH2ShPGhZVDgQ1uU2/1McTTHlNMb9Em+bs2dz2SRBl3+RRrLauTiLBKx/rg4CpzzUP4
zAdPSUT1YxN8wj63WRiDHJK7QOAsapqWAGd636TfkRcPdBLZlfUUI3OAV56KHlal1Ti/xnScvjpk
dsgBEbCDjSau7O6lzh5iH/oC5qn5uECpNaNW0fzLu8Xpfow9JC0XyTCrA9F2P7a6URDTwEapkaZz
D4AR+abSLv/H2wABZfszjDVLZ7MlOQ3d+TCibrKjanzNCgsFLxO3j5mK5bnvCHgH9+t6t6SovOLP
c8a/g1ON6Sg2J9h7c/gcf6cmtPlcmuzMCx282wx8gO46k9DrHjXXX8hIKaYXVTjvEDUvT7kDfYZM
Tq35ihDC3CdFF35pMtFeg4bP/SwycVheEJJA97d0t0glilBSK2yTahvB4SRPWF/oZQgMkZF9q8Zq
+ktvDbRDhcpG3JbK25DJ2Rxg1mQdwqaoEfVF3TWK/ZnNxFD4bJiWcH7wBR0/LWmGjkW8OYYi6SBe
C7CXAIzQOGQ2AWyXl96ZS9EL4XS5kh8JPtosCnNRNAxVws6rHLwsWpwffDVJsodqMq9VHZ++o8dn
IsIB+xNQ+Bz7b/atOBy6sIn13pvrXF+eUBsWgcPMNT3ESlQ/IiofcMSMa/RfUtUz22nNEB1q52gk
T7RgM1Uh4rcG+rHiJvIQP2t2FcGat/iXvm5JIyLCVDS3lpUu3wSOCWAo1DkG8p5Cth7tsSeAomcE
9QMKnPINs5buG6m25bsiKb9VIh/fe2WUf7Rmd8sYNN+JscnGQBDehQcKcXD4SDY6B0ufE2FRpVYn
78Kk1750TicbsPRlKOJ9wweAjDNBwYSMCbcWKYdJ60n1yPhylAgqJ8XCCf8oEzrLfZY7s7KLmcUN
7jp31dyqLBxUn3I0ziD5ZSa8MVd7oF4oc+9J2KoN+qho/jWZPD43neZ+hmc2im/GMq+5zwVSL/7z
ROIw7s0GdtOkzX9zlQ1lr0P+WRComvmbFpnmtW50XSub9wvDUyUrgYEtI6TNnotqHpmXDhLK8wwP
gFi6r7fOtKszQ73B/yRCGjl3V3a1M5QcMh4hU7K38KlgAXb8sWTTPIiupZZyFlR5BrT+ewO1PdF1
sgkoO1um3yEIRVwhjTcTgy2fie+wz7VC/dLKjtghBtAPEVovmjm5ce5L4Lor5ecZmO+TUG/hcb3G
cG1dLDUjLKQBDN2zkPQHhLVkPjhkGpR4Bv9IImt8hEhvIyNh4qBRkz5VFIH3+WjOeyUOkRFe/uo/
zbQ2rwqTWxIlME2DV7F9VVk9yWoSr5oOI60UHwxtLH2bb+/PMNWooZpGN/ognmXtZUHi87bYVaIG
tlIqDAHRO/zMmgq3HfT+iYk+JsF3hSji9C1OwkW4A3kK1Laj0j1oyohLS1i3kuQrBgYdKKhpPRlw
apPh682QODeo/S3TQ9W6kCGUONpHIiZUoiLL0qd2McPfXV8Owy5yzOVJ19XmtkziWKed06Q/fQ8v
+0rxcGYdM0+D9UjLgvfXdgqLOoU0erPpSC2WBr+ptP4DEFbx2yIK3ZTxGnOs+Bov8WQjtgCBIZ1Q
1/FGaKGPl3HYJdCXMTHx2lwqDiHJ4LeI/KhfautarXpaQHIBZoXrgJIekG1/cy2tYZDC5uLZJSZU
AUHdzQejCuUtCeP0h0RcNbtRhEk8Rm3TKxIocifAWo2HWBXKR6sqf812kN1i0cSb0VjLn9js+i+M
BMS3y+v0FIkG3qUwAtdYy3sojMe/lLK/t7q6qT1Ngg+1F1HfTN4wLZOx05VmSR6UFAs1v1bqEjuE
VoQTbgnzxGCTug2cDztH4VVg+os7pMlQPRVjrV1rpk5qTYv+jgaXhEcYJJyjxz+yZA3y9jQU04ue
/ZxBqP4uRoHYyinU8JtlCIx5rdlcfkd1mr6PQsYtCR04NQ4WRrbuRQqaPy+38gZ9kzIV0UEea6jS
ZMSNzQEvSmp357Mr66GN77k/jE8ivUYChj1NNvqYKNl1oOo5IyObXKd272iV0K9UqadYNU7LqDXQ
tNu8iZNQOd3qS2vKYBh1Y6EfxlRh0qI1+s6OrRGEJbd95Czk/im4hcUDkwMHDS7iPcbLV5bFSfu6
/hKoYHybK9S8pXz2HJ1aXnLSxEPx3Wb86apGt49V6TZKImWvjvMOGs/BWnDBbETBIC2/tkl8btlH
W+jnb+Cog40Nq2D71kN2qqqz1t+gdtPjFEGoxBxZNb+bkW6HLgFnxLlZFqWDJTNiivCXmWSFxBR4
Ds8rocTv4lIcpjK0bjoStR4cncljCFZ2307GsEvKsMGRZ573eQMqtISgeYzQZDwAsjwwK73dQe6J
gqJpUeR3hGHZJWYKldxjWV7Z6p3dtv375Qd/uklxo8C8aApW0tnnMfcvZD9NkVd1jkE50znhm5Dn
Meirwdph+tq8/PdL0dqy0FQNu6xtZCU2OOSQJQgwBn1ixJyb867uEZGjR6yuAFWfftnHr5K+C7xl
hS25s8/T8l+31VvSEjVNypFVCgxrm2mhUkP2VrTKGKBptnxKtkZ3taGxPYTfZITmgCSTshqNSfPi
ylYjpyjMzR9ynQ8HUeVrWnLVfFM1NJuJzZu0I0V/LuJCegLqVp4jxm44Zyf1jd6M0W7OSATEwqEk
FMxcmkNJsMh9s1T1NbLICSbHwGA91NZqCTr4tiVXFnw2AQYLL7MW848cl3np49okPZPLplY7+Jej
tJeJINGCEAGNQNE54vY55SSv7eghkBbjJ9joHt2ecjP3QxS7SmkYtT9PunxTKzZy0Way4gLnktx4
V/ta+315ZZwcz9wCaTjgluunR3t/vN1qDvt8LDIcgdIxeVSGcH6qB2s6OELNoKE6QCKCsMT/56LY
IiAWhhy1rQnI4ugTnZAlKLdT/0zjVvpdGA1+j830T5HN4k3v7foKc/m0bORWSf2i4KS8RQy96ZiS
CsNEYLMS9kNW3RB/oNzULUU82lqqnnANQhT8hZZCwsBwWY1wyLjEGWNQWlSoqXQN4V9L+M2Xws7L
ecwiAnTbdqaajnPllOPDaSRcq2GwvyeFQr7yQZ67b758kymaybAOUPz4FZNrkWVMr2CiL6193yVF
9HVRm9xDPBUfeqcz/DAr9McKc7PnRYeWiZfLfG+2Y7fD7mn5fvndn9n1+B2M8tBEMtfb2u0PIpkm
zNQKT0mG9LuZFhhfR2b4Q44cKpPL1zod5KxM1H9dbFObLcj5WWZ8oJETzkGcmLdIcXbgqBNWKV0J
OJx85w1jr2Tj4lDk+yvXX5fU5g1TbfEDNMYnDnEpx49eyzMIqBjAgNSk31Nbcr6lRhMHOm4wkMw5
YGqRTt8WhpxPM9ODl9YBGsNQUnvrJmO5UlqdWW5sVhDcaVTWBbeBjaR2bJRSi9eYTNgskSkZNwbm
4deW27kXjNbVodKkkcQL4PieLV3Eajw68B3oFokPsrsXdVFbjDFhQbpjiRtGShykE1RFUe5RUGoJ
IVv8rHmSu9jttCznPyD2mBxLOUqBZIu8CS6/mDOP4vMcXPPDGals6QjxwL5UWryXyACj63FCvTOz
xjhcvsqZJwGAjQUzPu8qf7PZW5EDLZaeEMyz2NgwiTEhai5P4X2bzrVU9HM3RCVJt6OvXvzbFtSu
HIasDlsJ2QPOnY6BXYTXTCleL9/RqaSVRu5zPL5GPnNCrb/jX4e7ESV16ehYAc2EhLxiI1ykLpno
tumnsFZul3iC7FTM3TLu4krEqLHHeLJcUgMtorLi8VVz5qTc47w1xIE01PDrRGQvdIKlruouseE9
Rm1xDWh7+Zefe0Aw/aD5QD7WTsStpFFg/tYj3KoEHFm70507DG6uJXCdeeOgn0DCCAhQiW0Z51Vc
qXafAHGmSlRiJCd3gSbpRQM9VyhXPudTlfUqFoHAigQUzZ+5HTu1Br5BMcNzSDsTjYKEaSs1VvlU
Frih5pWCwaDQhG+XlfWgasQsZlUpeWGkO09MEyV/kEcK49bpv8yQvq60/ed+HTJEtnhcBLQ1BP54
pSj14sQI2kosRdtwcJm7yX9UEZm/qOIV+2EJZcs8pBgfPNappldBn5fji6mRpuxZfCohPlBy0bm2
NVMlaSprzm0hH1+jXJxZF7ZKebimeJAksG08qigBM4Qz4YFetIdBRb4rtGsH/Sk0znCJNB+bTRHf
bYKrjh8GyS4O9NCh9Uq5xdp/nPHXrcXgq2QHwqhNEt/CEewxrbr4scJyN/dxio+/47j7TSgSWdVg
2Nf26dO2D1kEIa3IXlk7tNzHvwm31RYmq479UmVNX2rSjXGya7K/WEGLnT4tww1cmEBKiz89TXag
z069J965uLIVn1koDLR0qhMLNJsfszkvZmTcHZKKBpcVU4ZDnecBE630uQUUfikjgQd4WSz7SJbJ
6GxIeTeLevEkEupeW7lBlA4ZJjCbShyUTGuuFI2n5TFDZ5xukO3CXtONzSrGIJeQ45J3JkkwXvuu
sh9wYXXucsKndwOau72UT/aVAc+Zi/JCGF2tTwREaVM1iLocO2PAr6kLBacT5lkPePj0+2auFq8h
VduvYswCLm+Qp9CvxYxPRaC8ihRUKvPj9TDGZqbi1Nd4c1t032PWzGsFtesfu570RzwiccfAN875
aZoxtrTALKrilQZ2WXjMhPm7Gffxrw43gEcFBe/KlLKW74Namt8u/85TfAgaCrIyEzIhw73tG6ny
oZN6uYZzbhX9bqj0+K5psQ+cyk77AWX9WsLOGXyPRA60xnDDSE7ifRw/lwaGRZMaXFAfoVVzjpAj
mCu6+AcZUVRwmKvFr1pPl2dFiuZvC3Z5q2GRXth+WPdGkKACUG8qip00aDnZbtswzf7gG1ngwpTO
2E9ffj6nR9B6ukEhoyOVKQY21X6OmA6yCmC9IskTpW4UP0Y9oMZgY8H03y9FRB2gLt8nTJvNkxkN
KnhYqewgWBQFmC46bm2no7vghXvlrs58EmycKIaYefIWzHUb/1fdEWcAeZLMXMKqsBKFnV7Zv4Sm
RreSIy+4BuOaDdlba+VrFi5nHie8Ncq3ta4yufjxhbH/yjFHlDF0UNomiLrR8Uu9zFxHH6Mr5eIp
+8/CzoILrTUv1gfm+hD+dZN2mULh0ddrhVlp47c7x3/KlnDnNfK0791s1uiZccgWzm62QmMKLHYk
cVPnJu77koRppkvBSeqs2TgSXrgFo0izsOPIw0GvVQ8RaYZYc0dDE5CH3oS+hNfqj9rEbtsd4c47
JCrQJlzZWc68OwbCTMnhGSMY3mqG6saBJlGEtZfNRvxOsuRwp3Eg3BvkD75AH5H9QqTpl8tr8/Rc
pyYyYKVSrjI/2xqr2RFAHuZCWDs0VRjUAKCulk7ytRpM45UcN3ifdgsrNw6VGeEjx69sVoYp6xQH
cXmyqGgUFvOLOQu0+qhRhJswiT1gxGmAQev6o1QheoVKg4NITdmEEESyD7MjuqtMntNVSxghE2+F
FQXAsv1cJDIzFtrI1lNjm2MzpePwSWEwHAw1FOF4aTzB44+JdpVdPdKs3aAMzRqI1OQ5nqChFbll
l1s/YrnInpKwG7CYHPIr+OfpTq7DZGMaxTiCULrtrNHOdUZVtYywiKCGH2YeI4eodN1fTAxq3T43
4/3lNXGmDGN1cbaBeMH1sazNwcqeS+yQRHhpUTVagP2QiX05xIkUk7gfVMJxira4tQl61ptbI5+n
XdsRtjjOWvQCg9W8Y+x8ldy27pLHSwgRF98HyIzJxGr71RdSqWBRrGLphQFVjS7Stn5ndZx+j41a
/KkyZr07Rx8wWctqxCXBWA3DKxBVUe3C0CZkIWdgggIUa8tvUttrH7CyO923O6HI3iwgCSuMGX5f
eZSn1SNTNXZEamcQFl7k8cKfGkh4citLeNyNBJKMXc4oaTHmg8pEMtC1RUeuGM87pTWnx8axesMf
5Vr7wDXZ3F3+LaeL3dBMKB4AznDvwDGPf0qNay/1NX6VXVT/ROWs3DmD9hs9UH+lGDzdU7gQnFIO
VYhiUFaPLyTFVlKwvLhQO4WeomQpY1SmE5dv59xV1n5Eh2nF0PREhK6Gadz0NDpZF7MoxtIO5gqL
6MtXOX1o7I2sOfSE65a81VSqY4X1hqlkXhJXrbcyDXeYZUa3nWp8XL7S6f0AGJiMqXg06/xh89Qa
euLVnZ4Q2Kws7wAGge+n7qo505kbohRh/E6FQMFurz/jX4dnT2CXpjQhOtspcx6Sep7+RCDPftth
QjOxNL9FeZ+6aG3JJR4EhHplGH0MWhsvKlvmmhgi3uVRgnV8NlhXjvbTH0fvoFC40kvQBW6Dv9im
lTDMc0SlevMRZrmKM1qnvaR21v+4/LTPzBVXmIOTlnGewRe6+TA1DBvZQjLJJXKr5/MTSuamitrd
QupMgymdyaSXODI8aKSqH5px9zZ0bfRO3ar+Z6sJjBRWJZYNTXilyW3eSVoCDUyMgzjuYDbospgP
phplN1du+XQM4+DFY7B5snpQMW1uOZKGJcwaAsZKtc2+Opz9bmIzisGdGX6KLqegD7jqZ/04fGhd
Nfl434y/Lv+I0zcMkk/vxB+ozXG+O15+yJPRMXJGImQwk1280BkCXAzY+DfXnuqZY2z15iGLmJKb
KNmtUIV0PvbcgnxCO65IDDKqfIXRkrxX7ohQKfHzjQ3jb14JK3EBq/SHZaEe8EJZhxilk0GLG6A8
MvgQnZ1a3uUHce7XkUZKpYe9Hg3sVuEv8gnvM1IWoVrZ+EeOGLTtVTS9bz0a+zec39vbVB7lxIs0
BDbQXaI9Vt4vdmmjDVnoH8h2EaSKXv5Zp7sQ0B8fhbpytDEE2rwfsinyWOqzwuvmIYe3phcHE8fu
/3oUrSxDlC6AjHSMUKmOV4Eyp71Mh1p6TKCkX3WeVHcMzAVDfUO+ArCd3BCXYgZqy6iEuN52EWBZ
qtclHCLPmQgtHFMt2tOi/2dcGTdfA0USZz2iSv7h+IbKUMJOc8LvHeVBfQN5CXvv1rb8yy9nfSxH
JRBwO0AUcBRfMAzSzQec5JaYQ0wRvdwu569NlmhfNWxk3y2tkw/wm003MuX2ZsbBHcs7Uf33twYk
vGZe8g3L/Ijjm0zC0alKk9YKSsoKpDrlvrYHMmQqsp4u3+lJL8T7slfS8DrwXz/h40tBIqPo7zAi
UdUK967CLVWFFKvbmNJc6/970t/q9rJy+j/ZaZgpHV+uw2DGqcfVasY2y0PB6Rw05mQz4RSmr2bp
uM+aQfdI06t36NnokWwIDwrDX5dzMwlw8x5fLj8BoP3Tt82PYnwATYAp1PaEsicOHrshygSYgLiL
acC72QPJkyG/lOrkeEY2E30xF1r0xA8ge2+BTv4zb4HoXLvS9I8kgoO4j41o+il6bbljgj3sG5xT
VK9QTBWeflFy7EW1sWA00A2VgBzkiJ4DIodEKiJleIF0YfaoVRrZeCUJY9BdhA5QxMBhCQ2LlaV9
i0NsmD09mjC4CPsJw2SrnZbiliIUWmjJJuyh/MblRY4kYqD7ibSboOz1LPFjs1IfO8kJU3xHxu5u
wMgK5/4ytv8U8TLemPWcS2Q0pQIPf3isCLNHs31kaGWnmGNPxDI67aDFHkQC6WdqJdOdE0PtQ3Sf
aKzRKCKwe5gs6UeF2fa3yApVovza5Z/B6rSPKK2kH7WcGCWx6UZcuYOaWQ5nwSA9ks8rke6uTzXG
01RJzf24WhD59djjRwwlC2fnTBZ4K8GySaWDkONkP+u4Iu2LyIyF26g1Lnt2VWMsQPSd7Eud6vwo
iEngBhGm/VMTuau78iCTwSUtKMae+lhno1Kw24YGWMykOQ35YprBYDREZOWpwHQUc01e0wzil+4Y
QNffx6IqVLzaO4F/Wp/ObzCFVd23Zrn92pZTUfqD05OzAtu3tdwK8nvjIxRixGEoC45SnWPJtTst
9fAuSGV8w8SdeVRaN325y1klERTEeq4Ch+jH6lbUq7quFmXB/GHgcCNaATDfH7GJHV1WmWn4ZJgy
x2tbk3Cuuaxx/KODVmffXKVxSDNF/pGKbubDxo5fdaOZQB5NqZzSjRyDcCTIW8P74BRCxqJ6pNIE
e85IHJ6n6gOgc5hfHXlo3jPcwWATQsBihdCJ3jMQkBWvVzpY3AlFVAwXSxuf5R7nbq+MrXYV5jN+
gEMY12vgeoZhBd9T7EbhZH3FTSStPC127MdatOO9xtPkf2dFaxaeNuoiEAgqyeBtELd6Vb5mK7AQ
rZXll9nBUlXG7AIMsw1f3gpOjzAOS8olNv6VP7Ot20Ixp22agaw6EXb/stxzzDhQvS9f5RTYXtVZ
cCz4dvCNpAc53gTV2rIStVqzYKYEX9s5zl7zSTWJLYCQGsZ6fgMw4HxRZg1b6NJA5qJKfYwBcW08
W0qefp2HhjAlIDnnTcsdkxl2O135kacnIBKF1VQWEMkA4VSPf6POBFUMOb2I0qBD8pLVltiBq3nf
JIn+RczG8hXWEP4w5EW6BdD74fJDOn0VUO/o4tFvIM0Ekzm+PqQtAZVCx5VYru2nqszn166TnSt3
eVobch7ZnLU0KOZaVmwOeoAetZDjtPCkiSnPJHah7hD7LL8ZkbGzSuMd8tR9agv8rQijXYjlxPlF
fmqL8Qpwd1Ku49RFGjESM4a09PObg1FRa7ufVDRaobaEvxzSM/yyEt1dYxIE9V8fLR8fYJyN2RVH
v7OZq0x6M+VU4WvEQ23tay0P/9ad9Z8zHhhgrg0mHQjaVwgHxy9QdxbD6hieETHaZ7tJj/S3JOmi
KwjImcdGJQj8wWgKht92/I9ZPZlJNShVG44ZoSat2JEDt9r1W1f62NMFCa9/tYuAHYnB7NYBstVg
L1hEj3uGTamSJdayC2vox5ffzSk3ijfCjBq+ylomgQoeP7bB6OIuTcird3BYIVaqBL3yhJwJOxhC
qiIXgeJEJhFdFBli6TJ9y420TomY0mBBh3UzHAZtyMcrH8qZu6dNYTiL+yvI1meT/y8wo4ubXMcP
HwOVtjQDJJd2kCn4Gl2++zNXAXG0V18OClKoOsc3n6lNR3QnKLGVKwTOOcP0KOe5cuUZn1kzTNiB
4EHO6I229GJjyMxxSpXVgA27wSnt6h0IM+q01rrW5J2CH6vuHoiXWcNKMNsSMuuwqjg2GxoJa5Sf
Y3Jl3lPhLF+HxIhvVCIHnodByb5EYZRga66a3/QxM96akUb58qP95E0etzT8Eo1NlQmuwyLZbOhx
jX1xmECUMbELS26XUMj//I+z82qSW9mu9F9RnHdcwRuFrh5QQBXKtDc0L4hudhPeJxLm189X1J2Z
wyKDPZoH3RCDp4kuFJC5c++1vpUWo3hFoJihR8MGP/hTN9XuEdCX8axNXZ4epJ0t5aZyhfkQM5t5
0oqGeMC6wB9Q6s24X4Qzp2EJrfQb9myEozr93WPpLe2wXddJfSvENBtgbBI6+HlbVd/deOr1oEka
eomZudpPf/6cv365OiMWJi3oF8980ouPKXJ7bjVUQBtgvnlAq9EEO5jrn7FMuh9c6tct8tzfNZle
YktBM3mhE7DoHmPmAf28GEamH1Z1HEOnM4fEb/PGvO4qIqzDhszWz3QlWmTgk9V9RJz/9fgGO5NN
A+XNud90+TvYfbdAYyGEaCai+rnOCS0hOX7YGk5nfNXTYt6acVc8//ke/3peYiXAsME3SpP7F90e
MSYDzxJoWHcd0InGk2V9AtdlXQ1xtrKTFh85jX9l4J2NMyw7fKFMSbzLwW7BIUMtTUwTRaF1D5W7
EqasrRVxaF3ijsZ+SYykJ8/NUO5T3cMT6BZt+eB49Uh0mSjT22yKOV40rQKyS0Pl9VAQxxIYAmMB
8gKYunvmTd23Zqj7+3SdGkaAVpp9IdnJA35KmMjtgLeZPMia8RWxWcqIXFzJy7BNmqI4zXFhKz6x
kR1uqLEl8qVzlUoLbBO1TMC5x/yuOMtQRzm50SaqkQGabtcTaJqtxfK5V3onPUsv4zGaE3ZJv2bd
+sgW9surAYadF5/hI1IJzhrnv//bGt5bhJcSdEgq2ToMJxpmI84EgpZNTAnBn5+QX0ZI9C1+lBYY
fHgPLyesCa4qV83kSGPbKa8KHXPcGcDVR+QVdBFH3AS3hKNfx00B+u/P1/5lE+Ha5xgNFgDapvzf
zx8Ta5eS4JgEjsLE5ID6oNvwA8b+x1X+/dv8H8l7c/vfK+fwX//Jn781LWTnJBUXf/yvm/a9fhD9
+7u4emn/8/yj/+c//fkH/+sq+0bOaPNdXP5XP/0Q//6/rh+8iJef/sApPRPL3fjeL/fvw1iKHxfg
Nz3/l/+vf/lv7z/+lcelff/nXwRO1OL8ryVZU//1r7/av/3zr7MK4N///s//6++uXyp+zH+pk/Ll
7X1IL3/m/WUQ//zL0/9h02oFqXVutWImYQGe3s9/47r/oAo85xqYfLUwmlhWag7hKZe0/8Hcjk4X
TWQk/5T7f/3b0Iw//kr9B01s+mCIYlnnXP2v//2r/fQd/d/v7N/qsbptsloM//zrYuHCDnnm7mKN
ZC3hF7mUAFaJvtip4mVEYDbmdphpIZCy7Gxssk53wDjM7d9uzb+u//frXazOxEWoxC3R6oLmwGTZ
u9iMakMrBpICk2hhxs7CPMSPpkyr/bLK/Go5w0J1glQ/eP4vXvMfF2WhPMsHXUhBl4NQZi3TKBsz
4TWzlNNQFmkANcLwSbQqPvh8Fzvg+VJU9ozK8QvBrLAvavxaksHR2noWLWOVnzxSAwPIC6hD1KLY
9pSofobBb/fj/2PuP/3PNmCazTScKVvoOzMC/aWFbhFbPpWWy6oixtGfSkK4RbMqt3o6KAvaB1pg
ZF6b13nmdq81Bfzuz1/vpVKQX0Cn0Ga2gDqONfWyuismSfirrUF4hOcTLcWsPyEGy74W9FICZEHE
e8Z9ah5bEhSTsqMlWJF4BoNatzOCLAftwbHHeeci2vg8LQa2oj//ghfP+4/fj8X3XO/R9ftloyZs
nVWlVLsIMO3ol1Utg8Ga7cgt5RyKpFZu/3y9y3L3fMGz0PgMPOSA+Ys6kWm/K6QYh0hZuaxvaqOu
0fFCiBqCkzXv06bL73MwM4WaYsBydcYqDDeX08wuKsI//zaXJS/9A/xePxYc+ghsBBevXzU6Ta+M
cRFJfSAQve0J4/Glw+ixw5hDxB8+3xNZZs3nbGzfbNaU3TDZK+wg2P7+GLspguVY/Wo2eo8lYO4T
9LJGZj4nYmz3/ZLOLS1d+GiglDW38SeXF65hfTlVpAjvq9SF/KgnJYHmTLevHK1SPziUXnrbfnxE
KD/nLfb8Hl6+ga0QSA1qukhWO7mav9bdYARCtPNT2QMja5x2fm48sEQwMjWP01RbbLuySoABm8Ou
iC2xbxBlvUrNUm5XMZcPpTWqX2dvsaMFvvBDXmjtF7ex4r0zjPkbUbsCxbrQXyDkekQ7YBhSN50u
jWeT/kxPq3gdrqZKyrDDE/nw52/0Ymv/70975lb/KDudy8aZIqe4IJCnjNZxRZs/msVmWD4kgl++
NTw2Z/MTh13EYWds188FhGsVzjgzLooAICWfFTrMLX3ivexX690t1I/agRfr9flD0fpxz/ExbJfA
6n++nDMPJB70XM6omgRJfHbgF5s3njHLD5aDi+3ov6/EMskIlCgwjgw/X6madYhTw1BGREQnVyUC
8KfcVsuHVemGw2hk5UOlpdn9n7+ziz3ix0XP7U6TZYgl6PJMj8LaU4GfVZEwRfIq8sl1Q6foeBNz
q9EM30lt43nx5vZLIUpeot5SPkKT/O4OYymkLkHvYLNT/Py5lcl2cqkWbdQ3EKszS214boBhkzFv
VfEHjbzfPD18kz+6ebSJ6DD8fDFp5KkgQKKPQOuWDybU1FCQH7VrqDb8lLT1b3++v5cOmPMNJtyT
oyhLHY/tZaOtsdScQL2qidSug7hsSufMdnAaMUC3bkiXXZVivdWchOmAksdJEDdudsIARYSxTDM3
3xPq6cE/zIbXEef/a6W30oR6HBvbKbOVU2yK9suff+nffiMcIJGfnM+Pl8NvwpYLGyVgGy1ZYgHB
pTKJnRIxDsEMj3++1O8eeqxB59KRNjbOgp+/j9rNaCrxkSiH+vgK3Yl2NQ7zdMBI7x5Mo6iPqQGF
+c8X/c3no7mPtu/cycPBfv6l/nbUWumxFnqt1NFs1ObWYZx5tUyDHdVWrHwwwP3N+3UWPGO8YR5O
qXxRg6E+7sp1aZuIgWBaQ5bO81Nl0C6UZjfcjUJb9rohoHlbY2OdJmLmP3jgf/dZubpHkW5Qif3S
sVRXZwKiW0eVCRW7EnxCfMjezYi/9QPQyvmz/K2H9eNRR13MfAY9Mk01Tip/v60U6PZ5sawikz3r
gI4VEZG9sje76mo8JyQ4kKpB1/ygdB9+pb+5z8SIoJait0Spe0lC7VyiQa0JxlrWqXJnmHF2n3YL
AvDZKeOrfIWh4meTPgPu7jlKnrPq/3/Wb4RZFmI8KDO/fNWIY2IpXQtTearaUcI5fz+JWA2bbLhD
ja4BSYcm+UFN95uvlxWTARDHM1qml4Ji0GaG2g0snkluetexIqnoHPKQoLvZ8UfA5N9s8Ge4LoQc
ly4wp7Sfv+CWExKBwW4TddRq11nVP8nhwyr1NxdBzMyzCs2UNsVlc6LCYW6tVcqKkMxQ37VW8XIf
lPlHjYjf3DnAA2j/eGL5VJd3jjkxhlplQqVid+ZzkQ3D4LetOp85oHUb/HnF+c2rwSCEyvuHpfAX
53/fkK83z3RYqND1XZV6mR54KhXtarvVMVU65TYeG5ltJsV++fOlf3c/cQhgZOTDAks5vzl/W+yU
nB1KzHUfEU+gBL00XxXAVeGfL/KbZZyJNjLXHwLRX/ZwT1E7Bu1OFXWKxWO4UjSsyTwcEjFl26Ho
pszP0Lt9ULz8ZjPnXfeIU+OASff8YlS2mumcLmVcRYqozeeaRNFbl1D7R9do8ii3iUD586e8dFz8
WOE4yTJlOk/nKAd/vpcJBoKqJB0+yg2jsqN5kURtMw9Kv/MyOE8sDPQMR49O/Nq68a2HimTw06yR
0ofq330nDLB8mHKdU0BfL85OaYXhBsuUvlpmRu1fWGIyNpQF8EDdzkNznnYyajp9eKRwaT/9+eP8
5g1AU8PM4bz30o672JvwBQ0CunwT6a0CPQ1biBE4+MU+Me+XH3jUfnOt88LIxqDzXXH2/PnOMVJq
3UUvKG5thaBujVnu2ivDzjv3Iv7HH8s6T8bPYKCzMPpiG1pUFBuLvpTRj47HoDozYSnka5jwlaI/
X+rS7MUDgWsdKoHGis/w8dIOWmWJgjwp5uWaE07UAv0q/QK73Wl9qX6thU6C55lhuN6IcmHzGRfX
flPTonwYlKkuELCZ+u3iyvUknLZ6MtcZ6AlfSbZJG6V5/fNvq59P1D9v0OeWK5U2aWUsepe20o6M
C2tJaYhUU50c28loXwAfKad2mFOmS1mWvNJs7h+F1SUT2e6xsml6fb1LnLS7yVcyiFJNFXc9EWzk
MHMWQbuIJtoWw8HOpHs3IcfbqRnijD62q+NE3q//549wSWjghnPAZIenoEHt8ks5o7WrQsHq1pGl
dwUJCA1emtwcYt8qVQ72LD/XSp3SwSDxgkxY7XVBLrT/4Jfgpv10J2laUM8xovzh80OV9sshtG6W
FthREzmid0EX9F2S3ky12WsotdswYwJxQ3JVihJoenbywrF8q8/UwJrT7Dt5Pc8zdlXoRaonHsZZ
yXgZchEkRTNH5BgSuqam9tEU5Q3akUBZsxazgrVTJut1IkDmTPCkeYNWXd6TI/JSLykE7fPjZcx7
uM878stqn4hvh9x30I1GcVRrgJaFs1E94gi9NpJnrERa37Raf0rsfDe0yxPkhI30vuozGq1yiOoi
v1smeZwcb91jgw8ITfnSt10gvfWG4O05D+za3iMJxpmokk2fLPu1755dxC/tZG9aC3qIjm7X6/ci
I80k10MBKSlPyr0cqvcxVkK1Aow45PvaSkPLkV8MFF9uRjVM8yItG/o3BZx6JVSYV5Cvo0Tr1B0B
60dMSpLQ7EE9ecDz1FwYoPGsr8Sj0A9YvUdCcIKivjVg7hccl1bI7H6TDtcZMNSoXpXTYqX3Zk+k
GRCeL0zm/HnMWX/jV2ZzRGrB2LG8z7Q0AqxXW8c6FSJ+yyqFm5g8dovcp6Z+3TrrVutukkQ/Srf/
Mi80WOyR1lQ5+f1U7JTcCxciljTFDeMkDsd1OfYYg4OzvHwS1qGt213W3U/tEYjlZ2m/mSvaQd2x
btw62/bLm9koeNppTW/sVj/YrfpOTDt0zcNI/hkLKsEu6Hh7CwK0RV6oFdr1cMSiniDkc59bTYNd
SYt3nforvYTVxkTnoHXafTmKyCmzDndQ8qh39panmFwkBJ1qnfpqF9e+aqybpJDc10XelKP9lPA4
l07+NPbDRlRtYMfFvlpBONraN1Iit5Yi3UCb42sHViyjx6e2GN70c2JO7oAYVxJz51ipb9jwZnEM
K6rue/Os+v2ifkXMe20sktMvXE6zvR76I3ZETsTexmvxKiIspO2zSQ3rtA7GbmVOONbw5IV9ZeBQ
qJtp3thafuh6ousNCl/pPZGFDmPYfHBncJxKWV+BDGuCoiA2vgLW6WRZaBj9F7NovjGLuJJteqwJ
MxClR/yTXh0zJyN5zYQsV00hWuLMZ5l8gnH6oE7VneYN31at263UXBsRv/e8XG2vhZrg3f6WacXR
tApUkvlzrn6uPQIpeE2yfN4tmXz2mDUq3vBqsG0wZocE2aXfB3fYx43mG0rzlkr7pMd9UPXchDkL
VNmHipTmpkzd47iMp3SUERicfVOczeZD2R9BY21LQ1xBFHjyEGjOjfVYWtJAfmbxYVlBvI5/Q9+R
+sY15H3NruhXY+KLdto3qhvoE/pi092r9GQhvN6v3MC2K44l68gIcQ3AazeREIjY0lhSUe1KfOVn
hTxtR6rmduy2fdxelan1BR+375QgNsk7Wur2PjOLbvHB5gTdUjJrNMLBbsUEspzIVJfagzkFmTsF
pgvbfigxTm0AcF1Xffsq1al8xnYTcqLfdqr34tTyZPbjfTc0d3QzbUcom0qaU5SLcy6hdHa1MSO/
E6d6AeCRED6L5SO5qQvO/X5hvlXAFr11vLZSfuE2iVYrYroseaKKJlgZ71Ivk5CQ3hFrozXM0Vv5
efCUaBjnuwXMaVs5n3OW1diz/HhpvjUrBUCTrHFAYjceSiO1Plmro+0X3YzbndscGTmXN+Vs1VuY
3M4GqyUGLaOy4lCFTv+YyL5LWXAS/SZPOEBDlHO6ddOvtG933SSaVystcyVoYjsLhONNvPpm4o9r
7hxir3CeNFNI3xn5eKvZeKHSzVGsa0M4d1osNrHSlA9ZmShvbgvX2RcEaL47w3oPx+u7qjV6MCzO
CnAUsu9SEKvR2olOV3VcX9S5J0QjV0349I1zXerKGjaLbB+ttX/zYt4Qo/XUiN7yUKF9MswnXtHS
9g1CWPa6N8grJu2IrUttdfcxy+xNglYp0pWFaDjoe8ojHtjsM3wp3TqDc+0otWblu6UPbeh6gsVQ
LbJFAJUtvcesM+KbuhxKShezbkLywNx204rW2gKBtNZQYXof5GOLVDZ2pLhqSg5aNKJj+eJ1oIu2
koRHAMjT16GZrddl5eK+sKrlSz+b2X7IO2UMaUgVuzE20tJ3e9sK62nI72mglIL+vPxCGV190wD/
7hm3GCci/tpnL5Gjv1ijuCIkM078Qi9avqMpfanM+GFweOGrsgKAb66eSeCd29h+rmjzzTDh6s/n
0uv9FTGD9E1vAH1Ndm2zTVUV8cOSFYG+6ubGbdTmlgCx4ZRxmPuU2cUSqH2cHVwRQ5E3anVbVyag
FK+qTRZE4X6xTaXfr8N57VEQgqST/Oy0NqrrSklJ4bAwV0prG4vZiCrboDdDOqM5Ny+OEFVUcyh4
ELLoH63cMSJSQmpk4c0MJBl55XU1qiaKedVIw0Gz2c76Tn+lezWQTUsU3iLN4sBUBw95R0otTGIl
XGlqntQ4BchBuGEs82DMJnFgdEeAjY3CM6hzffVtbUWXgwwtzOBZpBjtZmQbue1l6bYfc3R9WmdD
1s9daPIgKAnJxqg1hkKd247drqSZ5i6qiDeuh8eL88xOE4r7OndZQdfLdLfI6lfM5ehQ2jrVEHG7
VVCsZXIaV6LSHCeVV2lqGOLskZIB7C1tv64acOClU90jIg5lU2fm6GvScr+iVaNuh3ga1O04Dhue
cW1fUQQqPouv8uwu6ZVY4/VTPy94vOZMe8+6tP4eJ1bypKh287p2dzE5bxz5KKJ3mjeCqQQQcTOv
cXtywO2qLBgiczY0v5qNZXf82YFWaU0Vi0s2tddntcVr22dzVKfJfJioke8BBSeUQ4oeShxW+wUK
wAEiheODkuVENLUataOQ+juWCZVsZxgdgzrDcK71TwO0qyRS6o65NFlkcBpkqi5HknMm0tySltvV
oOenJumcp3hSxk9mQccvqW1LhtZi1dWWToqEUKgv3yDy1MOGuBljU0xqB4C5lTZ7QM7OQ0yjcbOQ
CEpUc2XOd3XsrZ9GPOeRVeM2nJ1RtreZUZNdMZJa8qrlS7YrVT0N80xWz23KbjirZxphz7MWmHKd
g9qI+2KjTpMxAJooxI4MwfyM2c0ik3PtwfLi4VGxUgsVkIX3i4dYb28tSGekYaVSO7tBYnNLVELB
bj6sTu1bUyezLUdj7zQTqLtVR1g8WdIajxY0cfr0hkIsUib1btuMrdwlRVW92fStHiTTgdeh/o7J
lGnzapbvjKmM0MmcYzGdgOnJwMtN647EIs2H0eAQ8qwgRyxV56HTKu8oBGkITmKDkLCAlgtKoC5+
seXg3QBfrg9TI7uDgNSP2cRSx8/2VM1XWiXsjSXTo9UnJXitXAVHYRRbo2ejXjxnQjbedzte23Hr
KPoYrqvJZ8VSEMylVLZaZZv7bhHnHYTj5NcJQUmx6ZjUPGTD6BWfSyWnWHZ0EWnmVIU8+G3ld2J5
txRsHspM7uxSLu0Xi1PJjuF2fof+rN8NrtM+lDogispR0jegbetzOyHT6rp6J3S9vBsd83noU6pP
ZZqCdTrXh6k+L6xeTUwVPEIYjKkYYvkF4K55BaUkOVTGaG/WpJha/CBLurcWQ538lnFevlFWQxxb
s88e6x8en35QitO5WrjBn9ATFypwUoT8gBXoySz5EtIyuVvNPNsY/WgDBUci6CMNh1umWNmjPjmA
5xNjfuwhG+/i1JWhC/KcIM/2WjGlhm2mJWWHFUK4D6vT2EvAfCsmwcJu3cfUmau7RiAExuNKFuhu
EhqNisEx3lO1T7ZmaQxqAFw3u7M1Kw3KKu00HzI1Or7Fa/eWRYnC3S9PpqpEC5PnV4y93n6uZE5T
27TkzibtvA9S2ZcnuazDWwr2P92srZWsQWl2LeNwxF1VkOByIPgBJVaVlPX3Uhm169ZOrSfp1Zbu
C00mJ1lmRkkpRLSK6zVyDIbRbu0Q99t4J5NWj1a3afY6LAF/hlF+JObH8RNUPNftYpwf7XE99hUf
UxkaOmVza2uckLTej03jZaAltHEpzMG4DjG7raEWwWSXnF06Yl8BnuihaaUt0hysJkcWrHcwRnW4
Uq0chzrpoiaX9YucEx54J4EfoMi9EBgBTLeTp4SakzOnUd5QciUhI8GF+NQmD1rTeMUg1n9S0dz5
IMW0z9ngKpGInWet1VbUiR3GsaJUhZ+qjrHPZo8qtqlID6u9PLLXJg0TOYkgri0lyqbFCzRIiaeY
EkGfJpIBJLGGFJ764kuLfZ841HizsOw/oKiodnnSp1eryAsygi1JJp8jjZuiSI17o5jWa6VdaF1M
nmAm5Hj3fRsPDz3SDEHQ3CzBTqqoadTF3fPsN59So1cCMfXx8wwO5k6ZmrzfZI3TbKvzLSKpc6FX
kpOwm9l9hCEtCY3iM7sfq3itJ9ojqVsrHaCFgyuzQJoIoOiyq2Sw9xo3+aAO6wveot43BuFu9QEA
pEYw6iaeujL1lV7t7ylwvmOHbL7KteYckvafwML2X5zee6WtIDeLwxqosf4S9ElQW699jVWruTVY
F8I6qdZ7pxDPyhTH25wopLt0BLmHSDcB4tVVM/aVeiWU2J6CsUeQMur0WKHQVVeqPXihaYsuJAyk
P7oeppC0Kb0tNqZNNeT93uSQd0U/arewwRY+5g1tW6Fh/9S7SrJfKloARvVYYoMKJClyB86Vy2Y2
4/rkkd92fgdId43N1zErzrXdbIeezv9QbIZ11WZfstq2D5xwzUAjLiPCidKAvE5dMGiDgmIcSv9s
Vx6LASnvelWfC83+aslHYhbhQ3sqOROFYY0HXKYtJGMtdjealuUkdZEORt+BLLSMFJanfKnW2m8V
RN/Y8lqT103zyF1KvLCG5HeVlyJFctvInawUZQeCFyeErJyr3J2rmxke1be2ru2dU88PYxNbWy1f
1S1osuoT+UxyN83mHOrN9Nh5s868v7Wey3MSSZ8kUzgUU3GVKJ6HVDbKzHo5lGqr7vVyUq/7Uchd
2jRjpKH19UXlZmTBt8Nh5ZD3bcoMdSsIItwknUNxNrrzk2kuwExpEm2c1kwP6H3GsE6NrxmH1WA2
yjUsxcQTrsU93WHAuwTYb3IrY1fUSloQQsnqa28SbVj01hjqU2fe4PIkUi4tv2lDJp5F3JkRK7o8
xD0IBy3XIIyMVvI6LVjV7K5OkcQYxTO9mvGlV+zmzsvs7LNOmKrZWfVurFzjKMhlCRAN9j7abnlQ
pFZ7UVbTVm7MuQ2X1hj47kr8mKSK1N9h/WQBaYQDC8ouHZk4Zmqk6n167dkErJkJm66q0PFS0rE7
9AvVdCpjuXWI4w74yspN2io9JbjQfG9ydwb3lBaR5qLWkxRKgwBhV1ihlfc+Ljud4nNeAmUp+201
FfnGwOx3P5OoHLUZa+FUFX3YIpTaeISwbGzOMAHBic2VXcwzqbouZ2YvK+qtJrpuq6A12xJSiVfM
pLDP/CkvSPICE3Dr2NI+0q7vt6T2rjyn9qF3FrcOPGNqbrTM0m5I7FEihapu7xbjuFmEEW+HLknu
S85MPheYAuG6vY+Cq099d3ajUsG5NqstvY6hU303Xk9lk72qC9FzZWfKOwBP14BMWB+V9c3sRL5x
quLKzWqCbidd/96kMt2MXb3crY5VAuVJ7c+EFynHsmnwIi/zaGW+ao9PsdTrU8cUPkit+lpI+ZXx
MC6dQf1E+oK8UcamDEY8IL7e2mKDinyKSg3AkqmL4q6VDfs281BfFdqLSeYufb3YHA+a1DMO5l28
Oyd58LbPRUgatfc8aXoeQhb/VljTeuoGRld4f1YiCIho9k0plp21ptWbpLbaCgRue01v89spJ51U
11lz8aDiHKJdgKG2qzrzK44T1Z+qUgljTa+elGGIj+5gu9sithdCDzRAGQJgpj4nyw3qwVc3aZcA
bLJG6HjqvBZdS6zFmGuRl5rm42hx5K0ruw00eue0W6rc8DPiqtk+8vWrM/Jtaa0gptbMkqfG804k
aNKUdqZmNw2zuC7dtX6qagEuI2viQLZGcZiQRdHQIeubu2U/2hJGczMNe89M7R3ZRv0LqHIRqv18
DXti3ig1D7c1eu2dnVTWN7XsnnVzqk+ydgBwLQQZr+6cHQg1t7e5MzhBYWf6tJ3tYTz1cTM8LPhW
NmPF+RE4+kzrssUufTSAWG2SJP2+qgzbx0pJQtD1JActsjrgiDDPOOF23goj1bdqNa9n+HrUaLUM
W5eRhq4Ynp+MA122fCwiUonX7zMV6UmJHS2c1vhKyQzxYNgFnTaQWWGFjD4YNKd5M+IEy2ynDFQH
vHle6hL+6jArv81RiiHuZHX85GTztAPDcBgJDL0WmNKPspy/ekX/nma5s3V6BgqT1S8w1D11501T
dSC23TZBNtnyncEHrmiF/LCn3FvST6Wb929W9z3vHc6aVqNGesy0gNYbrnR9rb4kTZcFAHbGA94w
81B0s7xd9YUtZLJrMJmxN0Rxrrm0O0Vi79RKMzfz+SzfpklDK8+O75OJxStO1jLKRJ0/sLvOAOXq
OMiTItnEbYF7GY8qCcKN4E0qlHUpaB8PFIxN0X6Nq2mmtyZiOlFFGgqg9txWbTlgEXrtTR1/+uTF
BDF1jA0Qfd4s9exVfpqrJ4xSyWlqynyDdq3xtn3WFSon9D6dtiknDA0LN/A5v7Za8gTNpSctCqon
egvLXEx8jUmPjaFQunYKBn2h31aixhiCZlr9niPIIy3jegvHiL55gTfRcoywSSjB05WBjgkKfJMX
a7dVm7XYIx8lhKVz2+e1aiBYUszOyYYDHpZ1vUyWrS364hwZNWoLzepUC2G03tOzYjhc0GJqF8rB
M7KVMnq2A8NetU3CSIYg2HIiA3SIdxoJKddzXKow2FYzLCtnoyHK3dhdceWM2YusV2AsZiYiZk/Z
VvOUsFvtztdilfYEZrzjZHhxVE7mbT81PV2anvITkNKTKiHVd0AU/JVUASVspnj+xJyc2GuLk3Sj
2t33Cc3DS8P2eJcrkpQqqq9NQwt0p9mJcYVVQf9c207BskClbfhVpefvbULahxObX722rcLJAxMz
4iHYa2pR7h1FOyaN9ake3HrvVANO9G58aoBgHUvTkJFXDUNAlMEaVp4rvkh7tN3dEk8ibE2T9Xcg
mn03AS18oG1aBKUxdjuDeIcrPODFoY2zZZvCifpKrz+B19SndJYH2TLliIfQ8QambG6WXSuyc3ec
tGRgU/EdRp5SYIJWEzWt40WDmSibXtjmocJkTw0rjCdaCrSY3UY/9qk9XFlydm49L2F2P3k8hY1L
HT7S0t7aA68sxyl9m5SzuFvjzL6dF6PwoUt0d1bSj+dazDqSiQU7zymM8aVgmtf4wptNkBrcwwf1
nFXmqwDt3zIEPplP/dLfwghgw+gZMgnqhkM8JsMVmzXDO4Kcj52wW6ZW2DsjMA3VvlbwqvpOR3+n
s4b48+qkzT7Hz7gnoE0jXk21t8VaSI9KIgUpvMqVIzKix689kbwRKRhgn1RvDjNHVA0+hAm0BbDz
TyAC+getN7vrZDx7oUoM2JAhWcmIdluV3va9pGBWkuR19pI0C/92b8sqCUCxzFc2gojAYO72TaQ5
XDJiV3fFch5Ixc063ayK0t8RWaYfy7huH+FfF1QTNZH1CpOEsEtteSzsiWCPJBdjETgr2V6kUmna
25SV/SlPpupVBfbhQVSd81tJ0j1UEILp7VMlaooAt2vy0+AKhF9AS1yCJOdM/2Rmsvs+jEVPeIgm
66Oeu2zMc+64RL/WenxbQy5k6+XEfVJHhOJXvVMr+kabLDvqOtV5WzLMFCvr4veErFP3SB1mRyQy
s6/OCnlhm9HTpAqUpK+PrV1bdIoGpXskxMp8/l/snVlznViWhf9Lv5PBPDw2lzvoXs2yZFkvhJ2W
gcPMAQ7w6/vDmRFtXbus8Fs/dFRVRlZ4QMDhDHt/a62gKPu/9appqBbGifCZw8BlFFPVyyD1MVrK
kR93EFp2SQR28ZAjA3sikbH9ho+U/sJL9kJaqkG3VaZmh6QsNU0ErJL4G9xJiiGUlgYRCmfu7yRH
Our3uXmIU8t8aIpOXs+pbmFYVmYzHhNmbV+lsgRbUHov2S/ZFMmjdFgVIoQHPVaLDzvf1iWSDfv7
z2XFo7ORjdDFjg1m+0nO02oRmY/8s+mZ8VQ1cSeobW8sSMMrZ0iJJPKDND7Mkzc91rFZ6HuFWP8o
umVpQ9NFcHaVVJ5u4RgxZfJB0Dk+JLGeJHuvhJjJxjGVD6NocmNnl8Leofiv8C+qreKBXmWSXxR+
nGabngasFel0w7LNUlZWOMdoS5EU8dXHg7C6SEq6rSwIKfx8SfJiiBVfefKULB5aX/T7ZignZ9t7
Aw9EzpJHitkFZXPTaQx7xygVZAXSO3XCUkLx5LSuhhB3FC4eY+XxQEkjeaYMzwk60Bp7NxhKfyGk
SB6pn4tdUIriSZ/EiBesY0/0Q+t+H1dz/7dUQ39tzNN8dB0xZKcA8ueagix/fS5hNpcVXvH7gHHK
iT6+mmoG5gapFkx2MDSf3IqdSSBEcuUh09jF7SgORKhB9FTenHwxtERcOrOQMhyRh4zbzqXwhKUn
B6RtTtGSRDUwhJoe41w/eHic4CchsZGM+mxgNCaxA7Iiff61s+LscqA0/kRFIMs2XdbgR14Xcvpc
E0z0Qaiq/1uMsYnM0re0zxqOx89ObbUfqGpqHO7m2o0yP7e8ELGLeux0q/vYBhQscqPynzgzuNee
hessrf7gqu5c9gdtIV0W+YpMX08yX0HQsB+PzRWgK5pk2IlUAA5LvHz0SWNf2TORXvMdoPydKM7m
G0H+FLsUTF5kZDYxzYPB8rG/IrZGf26KPPM3RQ8MTgWLkdWNwn7yqdBXYdxavAjMnGlKdHrBy8xF
cxozlBrW3Mn4HtiOdZdicHmTIXSI2tFPr4IiKG6DvoqLnRFTVw21iY9+4X1TAC1n4ksNY06PsMLO
k9WWDAJaoZ+ImXS/ulYqLtMmMSlDzorpQe8B4HvN9sqw4GROW33OxEyPQefjKeoVWRTNYuPpVjjB
hzTVGPJewAjUmpaXgG+hiZDOHgBvR+FY2BrhTPuUjIQTH6hRqUfNz8RBh3W7sWgYPCQZHEehGLgs
C/FVSir7A0YR7Yc88FN5zBzpfeWwo8qoHnu+jaxHjcKGYNHQK2g1O7MesnrPPpogjtqOTSJyqCM+
F/Niss+qG1NemJ6V3rMUtW7kd3ksLtx5EAdMwhJIFL6PcqNocbykBUM7p3t1DYfS72enzneEGjHr
5nPyTHeKx+kZ5lzdKOnPbDrSZNnqdIzE7jvDNMAif2v0pDa3dTwy3bsNiaVhK9bvu2846Fz7q+Kn
mmW+W7lGh0N2VZlbg8g9c8NF+EuDGQMHK6AsrAKze8A7CocREYt+J9aZuWIB2AXLNF3qToxhZVU3
91VWkX+9GP2aHwPsLXOXX6birO9NUc1XGNt0PAMkILfSi2vnJS86EibYNLoUUamrrxUqXhIpJv2+
rlIOQ11Zuv5mNoVb3KT9NO7bnuBoXWvqi6DW9GO/pLwLFrnGxbHKz8PO66S1cyb+GRHWxNyu9Cy+
KRyXOTJbLOY5J66ZRPRWs544Uur7QgD2OImW3neM75t2yuMrhVJx26fOeNASg2bZxJ4aK9yFhzSb
WdmfvLGWc+RVFZXWSvNj7TiXOj4Xdc2AM0fHsjcjXlx706TnGlV5y2Zbp0q6T2nXQOAMix8KK2cm
qTwfyhdBFkqXfmg/4BLAt4iZdXAzNuMY8RzcQ4xL9Sa3yq6NVFd3dESkc6zpJ9Cx9yFMTaNxPtiM
7n0utTJhX1Y7nwm7WHfJxtIemkRdiRJo6pJWKEtW76I3wZ17jNg8iEMwCeswiMmBUHIYKthnTZhq
0/kA7GK90NNZPdp677Jv7FikSN4Gdbfm4oGNlibwIkwYvL0I6FGmjW+mG+UVLJjsDs0Tx/jhZm5J
yVVNChSRSomiS0zGLTWqmwGH/dCvdAPLL9YGwgNQwzSTdhwGJY+UJrgbJ7Ww56Y0rh2momULWHoj
c/zI9H83cDjCR72epH4SAe/ueokNBDSaosa2nSYj064gD8ha1gKcJkLRLv+mrP6R4vpDXfLf7yrp
P5Zav5Fn71/rVc8sz/+q/4N6bGOVTP1nQfbptZoBtv+Rdq/67e+//x8xtm38tcpPVhtwPgV2RVDV
6rsY27L4FRJAAhcOfs3fhGH9V4ztINPmhIIBOX+OABILNFH+I8bW7L8QuaLaQfhrrCYCiOv/QI79
HZT9ARe17FXSvTK76KRwJFp/vB/J8TjVspmm2Rdnqqg9PU+GmFyElgio1DOLTOPcB6hatAttHMRr
MM8s6xWqNTagtUaK92D7iBD3JBYPWLrmsdH/YTbY9x8QY6jVksbTsW9ZKc0f0HYzYUWJ8+HrlLpG
vbW02C43TkkwzMaYBsyTfnhxv5CLvwXp4WY9qE9cjHwL3tNGvf32avSWu86mARkCfiaRLZfiqZny
5u7Pr4IPjA6XvRLm59qkNCVQMzUrqIa55amVQl4UFRHFv7/KWz3CP/eCeRcnQ6TRNOVWUviHJ+dT
UUmQieBfbpTAcg2V/GBKhwMd/OSUg91tdeKIMUuZ37m9txz4vxe26Kvjrab/LC1r22DkgElI3qyS
Yj8bs7pYW7I7/BPfM195qw7491I28ACOAvSu9bPhu1RT47RwtZRlSO4aerJROJl/VtryjVOQ8Q6Z
/NON4WXBt42n9GrYjJ3A2ycalFlhCJ2iKzuHj73d6lvflq8zNMvm969u/bH/96vktog74hL2qrTA
jMo6I+kFwDxn8pUCNjAvMUVWQtkpe9u6mEA6ukKm18XzO/j+T2Mf0zMd3BkFC3FYDMy3dxfbI+gi
HaEwV51XbhfVDN+MQaTviXJ+eZ2VqyZThv+dKzpGNKqBK7gO2o762Yktzh9ZI778/hF+12mcPUOk
n3i48h/EoMaZcMQRYsZimMKnTXEhxHypCEUw2vssyT9wpLkqErrswt7LLt60bYf21zhgS4W5ZQ1g
NZSh0cGruss7Yq5f3T3nNpzFsObwbe9sDI0YcNZpoGHuuTjVheGIGXg5fm8A/WKk4s+LB8Dqy4Dd
1Nm71BdR+qPNMy5VpzhjGPVks5WS9AkKa87fQ/Z/+gwZOibGNq5FVLDuWGeXs4M413wR0ysWibZT
tv9ijP5J+pgTOnXyzhz964u5a5wgdnDc4dtx6tQ43tgtF1MEgB0o6vV3Rlbb8GKaZW5js23fG0o/
f47ovdF/EPqCPQoXfXvF2KEgqdBlh2Og2muR+s/S8I9BrRRbVTfUl73WP2cBxSFpRhBdS2Tl88Yb
8ZoqeuBuO+GnnSvxlHJAfGdO+nk84V9p4TsAxoQeM1h//YdZHt3tKpKx0nBIBjy8OdcBp5bzO3KI
n8cTV6FWv0oN8aQ89+c14ixd5YIp5yfdnU8T3YOJ42YRq30SZ+JdU8h1VX/78XI9TAZ4vcwGPPi3
d2WpWG8rkgUhfDpZHsfRdek2LGn+ze5qW4WOlSTPAgNV6J+OOs62tXztIzaSto8uRdXvCGx/9ZBx
71g3XDouK/Y6JH94yD3eIj61zjQsqcZIxPsL/TIKwSC0v5+13rvQ2XpWiyF1VMqFcEyjC802YWvg
1//O8vJ97jt/vKzOyHgxaIPYPRs0pJi02IDweAlQiu/7jACtEGPi9FtXWbgr9LHlPqmJQtWhN2Ff
LuxegPgHQ64n79zwrwaWhZILi5TVFu/8RdfEjs5Zz3SYYzcazUyNJHl7fYRFtXb4/bPFIe18VK0L
Aq8Pzziuyf95+xp1KkaVoP5CjU3JlibwSFMVgQj016qW0oFV8XM17al0qWCDvGzA0gw88W3CY74a
seE/ZmXMKTi0VEV7l1WlXtZWEaqI+gtb/bb6u0uTwbsOumaIs9CBMZ2IUVIJvmmoCuJPtIkG4+iV
VBpx7sjATCWK5Rymx8Aef+gI+r5HDMAaVKlWdiXg6xJXe71rnNU+2Fe5FhmzswAm1fpyDTmV2JtB
8DOBwVEC2QUmvbgtaYL9yAl6svalH2Dn0BDL9TXRkqCPKqkl7skiHjSJKI8AlUjV5/keugAeti8r
yGXTmq1xo9P97SKgW3QAXeB37ZFP3nlhb2SVl3mH+/a+dD0EYNS4HLyBafoowPCp8FJ0HOQ7pRpQ
X0JfN77qcDpNiruU1lMXnPQ6sTvib5vKSDx8g9K1d4Ev0xjYhzkwJi3dpF3nz35ES6cbKCvF/We7
tfrbpiyyO89vPDr5sqzHSHTEP2zazKYlnsOgP+TU0pO9LhqdhLOmyl/GHlSz67RmDC3c65oVhcdv
FiuT4DZfvPgT1X6DjQDQDMA9Hx7+H2nj+hdG0fn51p+6jJLmZKVZZKtgTI9ubGWfRg3/+dNSsZ9K
ASJmq9ug99e7Zx0JAjW7pNA+SYtWuhf5PDYXYixwNB4w+YrHWIFj2KEXazZJ5VnlHaGbkj4sKnZc
0UB9lvRUPy72y1zUDUmo/UyijmEln1uEBbiM2nFZhHVOM2IbJEXWnNKxmZ9sp/QHqsM2sthhiu1D
0mbopxKrLmH8jFq1RtTlpaGHjdUYODj7LtVUkQ7TfdrhYbPRjNm/ERSn78rAo0qyYPudU8+wEfpG
nTIb9FqearLpSng1MmBSNLSOmqUgYUNyYXAQRpwHeJdgdlNuKoxw7pAmjHC3lttdSmkH9KuZDbwP
lbVMRGuWopMheGca7BvbWOinBn0yVk/TRMRUYyS9/pD7k9ttfewcjD2HUtdLjjaqKXwyq9HF7elC
sGplFxxuKvdQap0oNiodinI/CV+/9TRdfFGG6NOrmkTlLqpAHovV8sK/TuFAFHekLYDma0dswypA
DrZMlqoJnVkBdWazTF+dVYMc5qmcgm1RcdwKp8kB4xQmIbd05qH+QygI6BrmBxdd2thUziYwe33A
0n3xKC9X1YRQIaGEFmbUglQoasGjG1oD4s20oLOiBrI3P7h+j6m5Kf3lUmiTpKBJjgX9ECwoOiwK
A3nDsQ4JSIOAJNkIqmRG2GJtREdVT4pLt6RZEPZVYjfEDWI3FMnKQjuVl5lB4keKcBab/YxmWJn1
y2ec/Z2PxQzku53SsbjIEss0IyAKkUcGBchPqVIqoEzbLvKjHZOZEfVmnP/dFr7BV7B0rrl3E7sK
ToSHOtbR77zG2+IhWXa7zqWcHnbYgr3ANRcGvdSFVYfA31YjZ0YXf9OJLcY9JuWQDRxAqm0jOmzR
Wy93nZCnhPBLdgJ+iQ2B50JGI3kNaWKWM3j7MMMaCVlaqFmy9loatf1cBIP4VvculB1Gi5CvSdt6
VpiWRvmcBzo27QorkhR5WMUsYaWWTLeDGkcR5nE85Rutr6nX12nu3CdDVbgbFNO5s3GXRlDSA+Kx
qHcmaXECfGrnh568JNPY+GXf2tRAU/p+/BVpZ6CIh5vcDmMhgLzUlN1gp20km4TvbMmflBskfn5g
/89+dttmQ0f3i6KuNfT9Kyyx033CH8HpKWuOnZHOjMWOLwxsbRxupzExLzS51C8qERDTyBwqnFad
Nic1osYpnhmnmOZtlSG3wZiZUBZt2nRWqXCs50yikOkFJihP+8828Y8KhP/RaPFN9e+3xo3/B0uA
bMT+cwHwv7vylf73jyVAfv+/BUCMFTnB6wg4Kdvh4MxW958CoG39tca0oGPHTovD/g8FQKqGFAUN
GjU+LSKqUuxk/i0AWv5fmAwRxYq5m42yAO/kP6n/4an1ZlO01tTwc9FNKopYmvxs4ccn2kPOgun6
jMxdIps0sl0U6s1CKpZtuwh1WXfpA3n9o6VKf4910Atp4xHYy1Wq5S72K0/AfBfJ3Hy0Zvco0+Tk
1SzGnXHoOwsMoz0oldnIVSd7B3kbdklVPuWaTE802y5ogIayDGJg/M6NDNI1X6wyQInFeCev8S52
mxjiyTKPU25c6VPy2cjB2h0wC6r3HO0Z/Ogqpi9JzFJpA09ttNakX5CWdH3HQyb8YLsM8knD6gjO
XKmL1hHmLR8pwNCy3Pe9s09IA7qCe/XvXVEOd0rguK+3fbGdRmkcpq7tQ401SKKzuxnqBxnXj7pd
hZat6XdmzsrNhn3AeBZ4e4oR78msvOjJgNiJ2CIXhE/wUerNTRIjZAvK/LoZrP6AGLbZLfCwX+So
7zgOiYvRGxYmK0RGBomfm5LFTYn5U2uaDr3qApFNOV1iAMN5D7oQ6jXYFSis9pOPj8qwJMOpy2nU
x/6jtLWtIg+XBrN4nNBlHUprNO5AcSGcrYTtFpSeOWv3Mv5Uj/OICghN3ShYo/TAi/R+vugX72Oj
yVfLHEaaP4G5wQHZjtqmipSn0PL1e0dZz1UJvWqky0uMLGJTFjDjU9Os2NbwYGYV62sl4UmmunvE
EhepjcYi7yPdfdZcdpyG1B8D/4YojuuZTauby+eqgYkHuw6MWB06N7nEfqDZ2PRkwiSJoWMrseln
YiJtlaGH1DBeJlmKlrDUK8C65qU0evUF00AU7lrxOHbevdYHKMIcsdyWggZt7a9Ur5umIQFN8Oea
eWniRhrhbcFzRMrPtttD+Qd9FhOMt2W7dmvE4rUKVsSFdaIp3SPbKpTbApKSOI7rWMdqEDoiEvnw
RehPdSee2D9WIWT++CWtVB/GMOYhyDg8Z6vimzUkeUOkubbLNSUP+HiPTyM19iPpuvO2ZUjuujy/
x1dQ27R+kdxaFaY/AnuxTauzKMHLx68c3kgVjadH39UtXAk6i8gYED5qwu2GljQtWFCZQwI/BXcV
z/e+Y7YIosqJ5lleGZuY1TuEpBKnoCUUMje9/Go00GVAmIfDKDYjzoPtHFzRpV8VM8XjQvV8w/xF
dcPep14CGUUt/rmasFgtbL149MacKFHwdVJVOKLPhc9AcdgOWgi+HW24Hzu/vXISDNFmry3vHHP+
Eti5uvLtmtP+JJH7A8tt8U5pgdyLvujZSyycLeYBDaFeee1V5qA2LmNT4uRu04dLTEBzz6k+5o4Z
3EqazwZar87dKcyFQyGd4W/icMvD6hlZ4eDgFFAW43LHjCmizACE2NjesuoYY+MmrxBsROVM2k9Y
LoO5Dhh3us9TMd30latOhfKqe89O2CWCSrd2mAct5HOmkmwzkKDXwRsNy36kJ75VraeQa6fMVbSD
7RcNg4jj0LQdASLgsIrSzRJETtWVJl9mZ33OEh/5gtdgrm3Mdr2FcFq2xsyZZRY5dKWWM+ptqP8L
6U4BDEitB1s8x9OncuBmFoy8w1HXtUu3mEloscjR2mQic1AKtOp2Msflb2khEMyKabhYnKz/Itqa
um/Vx2o3D1VwYSCrDQetzb8AFqzBMN1yzalsACNN8qzDfsHlSGeV6W6B8YWHNN3xqQIkvJR4YLDp
WmJ4LpskUqtc7J3R1AY/plqojCFQO3WDLKOR+73Q23S64yDg3k+cnU425Y/XNqCHjcpTpdu5a6iv
BdX8iLpdu1CziX+F19d8Vb4YPPRq1Ve25+1B94b+srP0eFcaytzYmh/stFS0pxWii0qm4mvT0fxn
KnEE2K+a64wTPz7xyklW7wGCxsyijD+3yBXNsLSL8UUo178xzaQ/tLkh7zARhX1wxmLP0YsvHZJl
wyGn2aVuWjxikqvh/WAMF66jpuPS5PEOryJv3wECVWh8jTEj3Kt3XstAGAA2efXSM9csYWlkCGbw
73/UqkBucgCe0JSxzl8ehCm79VBvKvey9yd5FUusN8OSYA9maTAA5C3usgnqpYMCHeTeSXuUCSbx
WHmQORsEz6WOC6+dRoOWAElgzHZZ56udJtHuHMK94aOfZpi/OHp+l8XJ5z5OjV2C+Ds0Ch+r1amu
dphm2JFsNGM79bX3DOQrv8xaJj4klg/lO5jmiRYof7utsGuZJ9XsBtdpLlJjSPj2sxwvMd1pdrJp
ilstGfxdvYzq2mnVo+PCuhLJAngABkpIuF3esSXyIkwq1X7y7D6qS2a7ohnby3zAViDODS9K1eId
dGBZ4poQdfmpB6CZ19bLvNSMvQSkVyM5bUe38GPrJ/M3m93/5WCWzdbqgjtgnfHR4fgeAtfsJktt
jbr/tIYrhM0cpLwM3GKraQ2hueisEWLGQj3YprtYEJzs+l86yOolAIWOwdaN6ks9ecepRNGT2UVk
99IkM9uImgYpL0iYjOwkq8KypQOhdSbaZGxeMH94TkaKQzUk/RU//Aa3+Wc511FsT0MUDC5APj2L
11Eu+T3QonjqpxluUGbyOXbxofC06qacXW2Pk5N1lc9K3xWenX30pzG4n0XvhNRFnG3tkp5GADg1
UzLLj+wh7u1VLU5arZU51t6dKg5rwLPwkTelne7KzkfJi0g6VxkF5dTdFa52D+oZh1Nr38MffZp1
6t0UXz+V2mRcOmhIDhkbrWY4WGSO+Y7cYTQ6rNReBJCzbCriAnd9iZvJkjYXY5t801o8L1IW5Lby
gMkHeOMqjfuolMjEbXHA66DcSdjQsLaporutk239sv1Au7E5eNqq180JP56rDQJpP2zn9hWnlLBX
7f1UPkB9HWgZfqKwsoVku9ZHUPLJTbbeMkPeOPsh+DrV831HLWTbKuKbAib9CINSFnJ1jSvm9cCm
i2ogzLM+3uKqQfluLHZJhaVDMe371t36ljVt3cH0UG/53ikrSjLSZkQaMnjU0JJvTG/+psuaYpyL
G0c7cr6HI4dj1wTCbtv75JvO3h9dlFFafnQwRjGy8lubmPyiemhGTBCw+Wvaa5p1u8aZvk0uqSW6
s0QU6hf2Rg3a6mTvaI68dHFRjbKRw2c1yuFAaR0tTmsGeydDdM7apz3rvZHt7USx3MgEdxVUG7MT
kYRi0Z/Il4OmL869j2i5IVtmI+34rjZXN9geT7Z9rxyiv1DtxJlR34DFVEeqH3lYNRmei7N9ars1
HS5lQvfTjeapyJx9+vXUUj4gdkbRFdfzAw05tI3uwOYtTS4LT26UhpQq0LNv/ZQ7UWKO7gUaBC2k
6uVvPJgcqomGYulwl49JMIHAWt5w1egCt/GFc4jl+qdAE/6hp9d9Qg0H0oc/cf1RdZTaEsIpLxxs
b4786MtBeeRUwMx3+64jEo6xGz/qsVGTShp4N0Oa9hvSd2vy9OY0QgSohX42amHTWuTHNbW9T4qe
Ykyd3ng6Sgy36M1bGP3xCqXD+NoNQ3uPWjR9xrhE7qj8LCdsniks0eotMaWGf4WcmD/EPmjP1hyT
ctMEbUC6IAX+xqXaPFkxyRSUf69tNfpHOef2xu7YjEpjLvB0wEP3lXSYYS+GagJdXG7bBcVEZJmV
cV0HPba+TSOOyo+NU23FMc4u1bDBHtr8OJhLjtW9K24r9ljY0ff9ddM4zbbXcKZuYEfvvFp41KEK
7ZkpwH8Z8tw54WcA8+bZw8nveTzKtBB/zfnn2GILjMdEdbC9VqPMqCC1+q9lUh18Nx6ouxpPflPt
RZptPXM/L9nHOnOP/vINTenG8s1vJh5iMHoonwez2XpDeYnw82BCuMYmE3E+KSpb8d5f1kqd/6Ev
x1d22/KiNlLcL21cqvD/3OGodZPmt7OxHAyX/dRYz/sSsJPPdCZ8posh0zo14uPir+YkQYF7U8e6
OuLVuAZJsv0n9tns29uiH3trmwRLsXU7FGIOlfXnusj6oyqXZDuK2t8iU7jtsgzS30bxoespm3E8
3D6McUEQJK245KueQbYPsl/QM411zS48B/Mixn1rZUtxlw2pe5Np4we6wAXGCxoAB1IVq/00mHat
wrKfmk2MVObLYA1yG1R6iUZDts9SC2jMWDW9AJzcMEiQQ7ftjVK9mmigkFI0MeMAh9tLW+NnyxsH
JVMjph0K5Pqpyb3ikprhY46L1oOJSihqDS3XaIRM8pI1kcUiqf3jIBXnP5oowgVJDjiYz7ZHgyMh
LgQ7VVv/nMkBgg0tZ79vjcaPSjCTndsq/9vk29rOH2wTtyfNzQ45ipB956lg6zS52HcxRH+V5Sqc
nGbYpzRcLrw+rREF0wInjdB7mDD5DuUyjod8RHHaB32zE1kcH9qq8L5oc5+ckgotMqlHlKRNm2jj
ok27I/rrYk/kJUI7Cd6Xz0170SrUghgh4SnGY9MtBGYOaXmh1DqahYFQz4iu6vverZftUNpWwcFG
SqRm5GFyYh6Xz0viy45quWddk07H/tzyZmbmfPwomSmQUqJ36QGhd3E8S7ZxYzXuMhfUACqZLnuT
+Zc1+y9O7KohTistPg5uMK5fqPFJ89nHEi4KaqUhc5Gbjo4Vh7JYiceSJe6Iumk4pn6pf/ViMm2A
hIfgaLJEn8rFwSY17hLtekQ7tI0RK87bTrjxsZyKK3f2mlezLV7tBipm6Rxrl/OLG6vwqqusdcej
7CrMuei+zpwOuxEz7nreVWanfQjsQnyjmYsIxUuWfRX7zqeiLlkMtL64q4rBPJk6Ke1Dog+PgnIt
lLWD0QparpHPvJQOJ9xcx/CxHUE1sR1wP5VAmcyAqhJ3LuGO6IMDE2MPdrm03HzqTbkqjpjgq1M9
9c7BGi31AtHL9FbrMylGPKj+BYXTK+5z5m2rYLqB5tqrIJjz7ZSwBxELemIWIjtjIKTqyvWdOYJU
+2wmyyfSIW6TbGKy1OpTX8hoLgfvnxbm/xc9/4uG9+/Knhfd5zexNd9/+z9VT9f6a+3pAqA4BM5g
PwpA+W/V0/6LcDDoRYAF3SNnhnrkv9ijFfzl+aaN0QYQyfrHwUj+rXqaIJEUJ3GEtLENXv/Yn1Q9
3/Ic0AT4S+qkIxGBoxs0gs/6wBWeWrNoTXNL1nATH0fkNqdUSCM+TD7I/IuD8413wKq/17V/Bgu1
7V/n37ztd/9zafo0wGq6zbbgnEqq2gXJvY2C0R4yEdGOnj8oe8T0ZNTT6p1rnd+mG9Dq5uQFz8VX
5Z4HsY1oWJw8xZwkVaVCK2R9zegI73BBcj8abd9cp4lQ73ih//KauI4iOTVhWM9JCUdDe86RbabN
wMbSs6b2lXZI8lFrcu0anfK92/n2O9dcX9f/0gyetd6n6Rl0gyiIr9Gdb9v6eHJ5On3FObKbBFot
7gVWGzNdLNReE4kKXVK/Qzj+6ooIJiBTWGVQIJyxZYoJvytSaty4BqFJ1ltxcr0FwXFrqSddk8P+
h+/qF1jqL673nUYFP2G4In55e4eyEDQDjXaOOiuh08u0OKbpNYXR7AIKQr2Dh/ziHQY0HSh8YX3r
OOeGt51EWpnhsoPUCjyV1IQbQyuuspKVEa3bwfLTh9/f3lvq5fsLxD2foCQbqIv+00oD/YDXzPOU
+MWM2Vlmuo9yFMHRWebynWf4q4vgno4yCCSOFKqzZ2hqEybTspsBtIwqiaRCzRgute+/g0r9/PTA
sJjgeHDAt7Z+djNt3rSYxhlzRMV16fcuTmrZjeXWZrIbtMCjbStq2ocLfcvJiX7/IM+vzbRKViT8
G7Mn+xHrjOsxS4GaMe0WHBJnbUN3oX80UloLsTTYXWTVgvsJD/qdeeb8ya5XDZyAuRlgi9d3hsct
OaXyFE9DGIkqLukexW5HuryRLLvf395PF2ImY+72TDpWePC5Z4+2pwNTpx4H4N4TSagojt2RHdz+
EQfrWciAVhrfBfRzLUb/+jH+MBpRiSryrlMsO3xjfslFIH1UMykl79/fzU8vC/AbDBTfUb7o9UJv
rzO2bkMoe7xEzuDmXyGczS327uWN7pbDqWIR4zSa0Hj7/VXP2C9uD0xkJaVZR31Hd90ztM7HuTaR
eH9E9O1Xp0AIF0R3ezCxg9Scg8LPNmaDrqNy/v2Vf7pfqGnenwN3FqCIYAl/81ztYZaaliMmoh+P
7D+38Aj3UdQ2fjXa28SuszHqZ6N/B7g9X3HRXoAQGlj2rSICPMPfXtarglEBdehR7Hezi58wgVID
Aq+Z9ldR1Vr2R6wgz5frOTZJ1l5ANBtTzdvrlXWHA16s6VHSQdsUADYH/Dvfi2k4XxE8CkQmdXwM
s7zVa/38rkaDb9ov/KhBlXiayEK+7eYKEFXXEKVN1HR///J+eopcj2Yz8ctrx5jP/O1daR2n0wnX
o4jMeLldutV+2EsVrYAMh7v3onJ/+tC5Gns83SKikBAo92yuHiDw+syiCyk9Pb/oej9GcT+9l4/9
q3tCocCDhFgmb57t5o8fepOJ1NFolkRe3Hh/48he/20LSe0AC1Qt+vPnxycUrN+cB7d89r56+tMN
pqkeRcYYLzwl8R0mtu+4IC1/Z8D/8uGZTP7gnQab6bPbSrBwEC5SeszukLL6uc0RlMPZn86S6yvi
o4KJZVeOkOXtwzOlE6gBl6IIiVr9YcWFjiUuAe+Ei/9qmP94lbN7cUurlZbDsCtdUzslgoc1g4ph
U052LDrv4vH3r+knPdT6XUGxM9muBw3HP3tPnWbH46q+ijq3V49U07IHldTWCYdaBCwCnxZ+1dz5
udSPnaUNgF6DFS3moGj7Ojs9GfPj73+k9Yo/7m6//0Tsw6gArEPnPF84zRvPo83DKJXUxDVw4Muy
NrydVHhcdfrwVVed+fT7a65f80/XdBAOcOKCNjmPKcMTYamnkk4LdQJEkcqhSFtomEF7g/YETXif
xIO66ovJO/z+wr/8JB2bpRfvfZMF4+2oSlG1eBosaWS1o/U/7J3JctxItm1/5dqdowyNo5sCiIbB
ViQliprAKIlCD7ijB77+LqieVUmRTNGqxs8sLQcpS0UAAbgfP2fvtY+GhBSWDeMalpnuvnNq2Nbh
v17jvz/qbJ1mKI5wYuUah3Sar9LUuDdBwAUpsJnAwPXpdfr6oDLN3DdW07zzo775jpLJQRSwwJ3i
nn1443fWTAwMj1k+AYj0V+uwdH793yw6//4U72wZZZTp4IJlnLZa43wpQElg3gOnbEuI53/+4d68
oG3JZkXYIhvOLqhcJ01ROfHDmf54qF23+eI2w3sHhTefS8fmnMCxfavUfn88tIGssiTnts30nU6+
tbqnESnt00yL+qUx7JqxesxQRQnznVv59id7NtuSwxvpnS1EKcZddIN8cjkV8H9S1RhHR8+0PZle
6YnBWBs5Trbup3Ysvv3nt5aSlyKRV8K3z39FIHNSm7SRj7Yy92GtRXPKIIG9s/K99eb9+ilnt3Zx
u4kuKWJlTRr5nnaZCJXRtXvAmMM7xsS3npVfP+ps6+jB67peypuH57G7AL4AS64fxDvl5ltbB24V
QSfCR1/nbH/+axlfM3uTJhe0qBp4J+3KkDmeERkuPjeyFJrunUfkzTv4yweebR1wLnSQO8wDFfO+
b/BVtwFxmX2C/WH9F28b7SuPToDD2eE8sJKZthhmn21xbFvrm9uOy0U7zf07W/xbF0Q3ZbN0scsj
Vfz9DkK2S1Vi804Xwp+xHRrxpSlBIzf8ers/P+NvfhQRO1uEHQWfdfZItKme4KXYogNqTwZkcDTf
3YEIkCFO+3cq2beePmxFPpFg1LJ/eS5Kka/gftjhe7TEoS6ZxYFwKt55GN7+FDxZWwgPBsSzC/L8
wrEgo3iRsyn+sJLKK3B5w8Wfb9t7n3K2Ki1I++JF4xciT4ZVPhm1XYYo7b/6FM/l4GYIjsTnz0G8
DVHAikcNQvYAIBBkygJ11n9+LXgHHZAKFMocin9/2jYTpFgrroWTsgh8M0EIFlvvdWfeeNBourLr
+nSnHYLFfv+UzrSHIZ+kAbc49yWaR2OYd/Fit3s7jhP/nff0r5+2NYF0DrtofDljnC0JK+OigeGG
gWQS5jqWFk82EaQPq7zSG7ur3ylp/vo4kK5KFx6DnoEQ8/xAY5gZUHw9NSOtrYw9pVSLtMyz3llY
37go0pC2ctTgFrITn91CDzovgmczanoFCES50mpJPkqQ0BPRWBT/8XOB658IOC4NiTTW4N8/bqwU
JQUa+6jJdOIMAOyKcKlnwof+/Pz9/N6/F4QOrjB68qbpCfpYZ7WnxIm4SByg0TouxfQ1Bo2vNiOD
pi8XhY/DRwVeJ6ziSSykkR/00Zqw/FQmJq3chHbscRbgT+5pepvZvuFwrva+UegYQ2LIJyF/ZkDN
j3U3xabKiJFAldForcOfr+OvPw8pux7EBU9n4/vL2Tlp86LpW4vzwsA7u0cSOSbhYAmV7eeibu7/
/GnnuyyOeJccY5oQHDd5fc+ecH6xlXOPHUe1Te8Kb4VWPA+Q1UrY4+R4Ro1HwOM7v9T5FfKZPtJ4
Mg0x+tJL2v78l50d+UrWlLXwI79bfe9STnh3aSVZWh4VAwj4d57387fKo51KBDU+cro59JDOlnLb
z2blo5eioZO6NCKQ+T+3zmi+s8r+9U56ukG5wsOHXI6u4O9XpXl1mzd9GpPL5Spit0rpvi5VjunP
juUXu4A1Fv35t/vrhXmEfPIPezw9Cf/sRaYTPNErNmNe5Imw5I4BugS09M7t214fvvqvbxbHOf56
AdaAcSDr4Nkr3LVTVzMFaiDalXXxUuqOpo6uR/Fyn5lrN+3RF8xxA89t+Jzm5QSgzixuS8R9t5tG
jpF6uloZQlu/1qKkSfsHlRfxy1ohjw8R+gDvt0Xzmdgu4ouNxzppxNEwXaKPBPJ7i6fSj2+Misrc
carpjkK3dIOezssnYBHQKLM1fzA9vbvXTCycgJ3SNrmEvyXl5QTjL5qprdLjgrgffSZkr5vabWG/
kuVRPdr9MB1gpokLELf0UjM3t5/GxG8PZayWGzKOXyXEcxl4w4oyAn3ld5h3SzChVfhiLH6H3sot
7yasDMyrmjZ9tCB2b4HFQxTzTYLWi2Uk7OVrMdd4pwax9A+zTyxT4I9LTYBGXhsxYn7NZWY+EWoQ
LciHJQEVE4o3DE8emafraAN39EisyXqxHh18HEAmtQrmmOXCpdYwlyq7X2+qrsl3rg3nURs7CWa5
VeiWOP0s19Y4NPtFCHxKfRFXK+aHSs93kDy9INPi7npJyNwK/aLWn914nD/lgo5IsTkXCsRiQJFy
f0CUm1qvwtyQdLOmpYBgIfwGbcPGiKupP+Yp9e4n4F0a8FVj03hvOl0XDcY0kZ+EU68C+Ucnck/8
YA5PKktt9wnF+0S4kK/0T1Mj3M9TOmE0aDQ8iJFEiPZS5rXix4N2/6Psjfqy4yceHjUDpq0ftDbk
OyZdDSPGBB1PR4TBmA5yeq0gbRp3XcL/GFmt6dy6i+HHJ/5aBCUoM8nHgVplyj3zK8Zj+YTJ7Vqh
iR13S9nKY5yUot2pspeEojXJEphVbJBpplf5eDJAXMtbxaJjH9zKzvTvI9hGua995T5h/dZQovUr
egsvqZ4Qf9zjA2vwSA/dZ3Mx3QoxC5K2oGpyiXKpJ3kkBCXsE1nWI4mSw7ofh5LwGxPw5jXAs3gO
3LxFUkYa/PKhxckPbVOXQPdpeqLSUHWWJHNYT1Uzh322LAl6LGeykQHlKDAb9C2ukaKAK8QiLwQG
oWpfZ355k8DP1QOCDTcBjerkDRLYeIbx1mQQ18g6L6PcAbYdNuy7y3UuMwhf9w3HGHotcxIX80dr
QOd3sCbZdGFeep4TVpVa0ns2SDL7THNa7Z3r5zK/d+y14s2ePNtLsihBqd3c+irXqpukxws6wOKW
Zh/OdoJ/dO09aQfEZxWQNOu2+4RSSaEsJOor+VKTKmMdSWUv3L0DuEI7NV7f3WrO4mOyZl3qiJlI
Fj1l5CkhrGdkV5mHkVQtYi9IX/ACQrcJHhzMeIn3rgcsducgN9Zgygs0bFkBCSfIPN3cC97VIZr0
GkdQvXjyzht5k/bpXK74f1dY67EDDJ3syIWjlqWAxVYxaDeklA6K5JplDGYcYDhGvzhHCFNLFsSt
lj5MMvJ0zfR2aVesn7REs7FFWag6CaDJE6B28PRvwavUK1FXtXwRhW7e2nNMuBCUPG2JGgOCOc5D
xvKpgeUj8qapuHABL2knLzOS70nL7he1nbl60brkmFjxSW/Y4zqf/Mht4/UrLHkdE2btjRhCzcI9
iNxgyEKuSvLidOkkoqpBNEQTH50DfD4sWbvUKNInp9WUHlhqmrQdI35CMhdLzIfJJjsG+7luEUo2
N3in2xU3FkZmtVwu/Yqgr8VKNWASsGBCS5z9ZFEmVoVRo0Ypj6EDYKx74U7G5Fyzt9Oj5RmojJPe
GF4BGDxzr4olI6XA77Vh2g24nadIiNl8ShPlZwegvfO6m8nXRglXjyh5EUukF6MHDns/polz5RcZ
W9ZoS93cWd5s3JlKLuRAtmuHD6RP3R8D7qwbSidLHNNssJ8dp1/1k9W3K0OvGYbcUchubMKhAa4X
NLkwXuWUjetOVDa0yIrgiVBOCw5tsSSuu59do39akXlmrHorusKereNDITOTDaJZByIX1hJ8vR27
uOl6FXtXMXOb7xqxbg4+gwnqb676zkLPF2fk1zYL+Unl4DrfeMh6aADsw2QErQZXIIlqBCSM8gD6
Z48yDMl6a31ImzwngUNpBEqpqZm/N6hGBySuuDCioXQhEAhRp3mEsnBCpV65AlZqBxwl1M0Olagn
curRjqfhi8XfaKIvIEozxI5i9bsUTtSz3grry1RmdIHHqrI+56IqbO5oB6MAU1x17GwXf4ih5u2J
qoguxSFhArG38dxH4ErjV6UJskBde2q2LCxhq1A5ad8h0OZgg+0rG249sPEqwMROL4POXdfsNqS4
F8Z0Zr1wy9iyok5bio89uk0dowHoAHbliTgl5NnzV8LNhurGMVMCCNYiG/Z+kU5fcBAVxIgSXxUQ
9szzgQ27etUG1kZC7PrU/4AeH2uhl2k1nrmlw7Q9VP0EWJ7gSQ/R2xYNOGqKH9Cv/MmKlhEyBlLt
uBp3Vp0TorQ0a9bsB242toli4RInI5H6ljGnwz1nuv3N9mbLulQujMaATBCyRGp0+P4p1ZdUoP1H
1x3yigFlLDH1eDCXWWfDcrSICG5hfUJ2LIzmhvSKwgR2pWlYCtcs8TlN+PZybJdG3+P2royQoMJ2
+GzGrPQXIxbmPFq6yTZf4mHJjd0qCJO5aeqVgT1WglQuuwwobB2lSWmpD6uy12LYWV2T5l9daLPN
937GPU/7EapEeRCTM67dx5lDToe7sBtNxqpoUkRef+imdTLj/Wj3bWwQ/dVOkuO8ZrS0XAqztNtA
cOOaYafLVREQ0Dia05VRv85j9j0rU7P47Bo1rGJCYSvWSZeaBGRtPE+bmbTF94LDb1n2ZQ1BIbL7
ohuAwlW9vAVwnJ8IwEucbYXHwRODVX1lue4xGGDqGkIyy1Y7mCu6UEAfVGMGbTalr12O3y9ozFk9
6BVSpr2wV/tQM2goIdIztA36gf8S8f6a14CbUNIWmL/twGLdS8IaGLt73Qoz9/dLlZBqyt+t7TxC
RQ4WMW/TQat6GL9eS01K6KddkEhbzdOHMu+Fc0k8mfZ5hKeAOyMhkiQq15oUvi1FBJ8eBNyNQqon
/UNjkdu2QzMGhbbSvGEkCCEnJChRRn0xNITMfWxbiM0RW4b0nspGawlnaFz49UgBifEpeja/1R9X
f18MVWuF00BzNJzWxXuYy75WWK1IqwnBTuCSInJ2SEPLjD04IlltYEQ2cbAkeDpuTOnk9qWGYPoS
0YyD/x4e2TP0POs5z+FoPQIQKdRBpGt+m84dC1arUGy3C1jTwAW+KHaaX+Kbq5h1PbvlbFZEG1gk
ALQGqZ/cb09gGBWtdwcjtvxhFNXihsjMBz0YXZS2LIOEkUQid+f70pX1VxZE8xFg4kJyE+GtGCms
HNk8oguHeevqTORH9emPTWQhDlVhDt8XcrF0TjCEGYJjWOQRb46Md8jgyh8+aZ8wPd1Wh5JQ9OPd
LAoPnERjxK+56fQcXaRD5a6WtXidPXazXZMqEhbHFevLoJlszA2yVo5wsdGe6jqlKhzx9knCGlaK
7YJ2UURGGlm4hW/BCcX8pTZ3cjF+buA+xOsiQ71MXuzJwt1cbRcuMNv6kViGH5gv4e7HE39zXI63
BnT129YbvsseiAe9pvx6Jg+QEqdrPQj98Ga7u5RX/VHCO/gRZ7Y5XKTOAI7AJTfWqUC6sBx5JFyw
E3aHhfb/npmKtonUsalYaq2+DuWonnJNPMycg2B89RRHgY0Vxw3UbFiHcVR1lLMeRDpxEV6QOuay
tbkcPaIc5ygzAmsx4EXfoy/W4dTmyriCuXGx5vDhp2U2HoWezFdEeEBG6BfvGvuY2puL73/ymT/i
ZWuMsHNxagSDPmmPMqu150oU9QPACW2fma14bM1p/DB6JCSAUc++1CkZvoGND5n8M2gq5vazbagO
bz2llPeHLMZpwLLlPiEqnx4q317D2FzHG4F0PawV2G/8IXj67OpxneujMZDcFeP6vMIRM4aYWfBx
p8SHhqOOw43KZwhHLxdPmSqzo9FU+eeVDWSn9QVmr0nVoR3P3rWj0Snh2TTx1mnEDpPXsTx0cCLC
VA3iNEFeukhpYAdzr1/1a3np1uLQuwv+AYEUv44JlahTOn2+s4HKQRQFCBfMJ5jspKI3c3Fomtl8
XoXj0AAs8091XWCAdxLdvSUhYdy3M9mNS1x/XDSn5rsXWVQsTnsZC/+kMYz5sYydupjG7LOP9ezG
0jU8MYJMVJmBZZlLW3uCZq+ultauHz1b9PeL1i/OfhQxGdBqMvWjKBdSZ3gUrXW09lbhPo+cNoFo
6xdMmZqndqCru5Zo3k0SQgktVd0lZ9BsYeqq+8+Zyt10L+Y4C9MOI5jA+3Jck5yEg6nJLtDrOZdl
V60/PE/DWqAwkk2FmUU+p+gVhrYjMcdB78e6kvTaZZ6leOEk3YgAsmoOozS5g//f3YnSyB6zzCEU
aRzgJswzbtbKn4/o9VnLxuV1QKixZ/8xAjt3hs+0o7bQRfziRIcU3+IiWU8NU8er0m5eakovDhbA
WHOiNKJuXLLLqQJRoSVV84jq1zzVGBR2CncA5DnH4R57Ot5EqcZ9TkVZhrHQMKBgOs7hXFN+drwy
FyixPqw+fCYxonoNhVMTWgvi6JARrGzuUmd0Islc9qTXtXYi6e80llN8IZymuBwK+5OILYjHHmSh
uhPy0tZT0ExinZsnJ5XujeuY9ywY7iuQf/YGJ7Hu3CL+0YvuaeAaXjh9NNCn7bL5Ql4uTlfh5c7O
LvLuwVyr/lSuGZxGfbor6wHHRs2iSo5gTKotvfA71BhUXaKfnrMR8uG8cgCeoXAtoWVxEGFfsiA1
VRIhdMA5v4l5yqv4s4FTKOUMRZssXIaO7ETT7B3yxoERHUup2LKzuegp0LN2xjqmdyPOaa0e7lNI
WRFnUeN+TBp93vH17RZCOE2FaIgHbDhClRpmNloP9/NkU7R6bWleEmhBg0FOwvosCUVfA3hc5lcE
2dU+FX6HcVg0Lin0g5PfzIlfE5RGoyIm7SKZkkjxa+WhZImocXUoEPhikt43gyUWi1ji2AfolWZ5
KMcZnBW5N5RbMZF+LCDgkQiCEjUd2Qmn8A0cyopsB54hMrO1SRfEL6T0ie0WsERQlW1OVJO0BuOi
qL1pCFebmxdoy6yxE6cj2V2Fno5N5MjSvcPIAsFcrRp+tcKzlmctx0cX5jhTzIBkeOupATFOwEBF
7h1nQLPvAxC50zUOT3cJc6Pyv7eN1n11+r6/K8dq6nBtiCSJRlbtb7VGqEDE3lZZhGphtqf0b1pi
gHPX7HaZ04iPtdRY2pBUkqc8aV7LxkRpKa8HuihLSJxUIfcjJyIfAFip8l3eOd1DPWJMC3zkGG7A
7tvzKDC2eynJUBIMIlvXCvqpn4FoZb1NP2yqC9pQRuLZH/pFQO7vDMKWamZO+GOzfLrxyZIgGlQl
MDwKR8mPbr/QNq7XLn4iLh5/l94CIokEpdiPoS3sPGyqUb40xaiqixk0FjLviXyFa83azsyL228W
2iYmS8IRBRuNCZOeHB4q/yFaYqWe5ehxDdVC09QfaRxh/i+4e2ZC+F7gNSawJBMih8L0VXjXY116
96safWLl8rggptppl5noFI7iePYzTb9Q47oliVrttCf2jEHFQshevjeGkSUyI3pdwWVzZ/fg157T
nsyy1atDo3fElcb2s2VXZA7ZZZIXO+J9vB45crkojIMtLkyq7b7flazbnxzCvl/Jftk+wFH1PWk+
XXplUtTlEWdYGBSuX3rfJZPJcZcADOERTNL4Hti/54aaaa4rPT/EOjtCu2CoCk5bH8uRGI8LHsCc
U5+XOOkOoRdgGI0+MTEoSUEeo+hFy9tpEuWz92J/vF6blvMY3GL6R9KryDHM9BolpUn/yAs7qXsc
Hit3MB8bj5z5H3leFP0OxBhhBwY9t+uayOThQV8bIQ9awyvFYUQhhoXby83Ye5k+EWNOqGYV+bbO
BqJbo20D6peY9efaJ6DCImPv0uXM8j1nfjOFmJXNOjDavNajLXT1RhV1/mLMPqRjlaXLLXBCFsDB
0cEykAdTk5Ep7P5mSAmUjlKMnDyRcK8ex8FN3EM/ENgdoegT+ZY15tIHBIawBGPLieykavjxeqTS
SfYOgVNiYPfp5Sw+9gyAig8twQkK6BthtyJMzbJcKd8Iwdt5sDp/qIVEbizxFRSJuJK6Q4aUHLC7
N+2wfPT6Uit3NWsd7VoSpjjnMLi+a4ZSpzBW5WwFyifjMcI0DoXMd6YyvlaLDcWCrijG4zR2/O5Q
ywJHbICS3kSYJbtpUJQAaw9XIR/85s7tWUcDMdqrF1ZrVci7pTBaiEFLDQXBH3v8lWvVDjqtcasY
Dg7aa06ik9rShgGTuBc454mPoSnRa08L3UEgehPV4d5uEKGRFYJnSP8051pq2/t5Zh5w6UMSnE/0
Mcf+ruvQ4u5Y8s3xwe68LZ1xMC2NX7Kqshy7dRa35KeUtqh4crRp+hAvlp78aBsIMHC7/E6evNlG
2sfCotoHUIMmwjSZp/7XJrWkk4LTyy0iHQzyQu2DzWCovuiocv2SBciR4IjsCg4aWI+UgFpfknTd
hHrFEAn7uxymRg/7tZGLAf3Mdn70nZi/FjYnNbI35UyXTl86pxSnUZZzeUF3pvc/lhbzLlaySluJ
86z92FEjZlGl0SkvO6NzPpJFYM23a6cRZJuVJr0fiBYjFdEg0iVhNIx/fbhYfJtoy5mDdPWZ9nk5
kZIpiHAIlJF71Nq5ttrFjVMhqpIHppXWejBsoy2OQHwSYBia0jhC2tPoA472l9mhzqsZNmF97bq5
gzFk5+pAirK77HS31dwTYbOaBjVxsWTsR5SASfWpUjNJsS4peVTbGlu5dj+R7qgRaoiRd/6I7jhP
VaTnVV8RG7bA+D10sd34UIP6ZbmMGz9LLnEaD7BTh1EUkcWggDhUOUIdZG/zp+KolW0v7xlOxSZR
64U93pSO2TCH9wclPdyO6GlXXPi1V99KkBrqpTaYdT0spQ5Hk+1u1qT851T4/5sU//enFv3v2Wx3
L+3Lt9fyfy668qX+3v3KaPv5f/7TrwhrjTQGxzc3qRPE7G2E+U+/omEY/0CWhBLYZaZuYAz5l1/R
cP9hbO1bRqhA/JFBM/z+f35Fw/4HHhIdxQeCjH96qP4TSts2Rf/3AFUzGbKjhf2LLEqLOb8V8did
qMhu8oLmRVydil6/KRoRrbN7MVra58Ktb2Yb8ETLzo9uJsqs5GjEZD1PlvxWz3GoSev459Gx/ftI
99/f6EwmyPtLgrC7EHgl9ZOnqSRKG5kEvV/Vl1467IemJc62ZUe2lv7Kswk4UoLhHxCl79R8n5TX
m3Bp1pMxkrbqMnUytE2BjzAnzCq32ht1+ej6vbtnRsXOiLogdJr83nST5t4QkgN3pZ/KIXsWRNWu
a/O4VjmJo8snctAJ8qIPeKzLLjlWrWbvUPn1u1zxBQexvtpefMH5KMrX5A6x/2Oql4+qGm7cqnAJ
a0kpau38szXRFlWa8W1q9U+og5xDXeokJBHP3oz8a+id23V9Tzz4cwb+1k98ptE1eg6QPevRyc9L
jTGuFw4G15ykXrbzJ44JvoUWgN56ZkD5QkUm82dApRdNwkhLzFTHXXdo7Mlk3twcq8R5bYEDVeOX
ge2TEuauz0mtIuk82XtM9i5AERdRT3Ub+jlTypZOYjCtxL4XYi7DlZ2ciHnnkd4oM1B3/AA98x2h
w0/1+BuXeq7wcugyjIVG0DIZkHdQ4i5xon8A9XTNTT72Y03PTYx0cOh/PkGg3krf6VlkZb6jHO0D
u4cj6OT7TCYP+VQesD58G7w+PqwdexFw4c9WY47EYln1BzaeuyFR6ztahp/eibe++vY6/CI5KUC7
Lrmmq1MbJ8dlnQ6Vfcq2xohH4WyZB13E9167L5gR0Xcsn0dH/+QUPT38NCraiUNzV4ZlweNrKFVG
Ew8tGCeDCPIu9F309PP08Oc3dLNqv7VmnDtNIJCmduGCRRhoEhG3yCTG36GuY5IwOFE/J99am8fH
ax5LK39Y246c9zShkTI6IWP4q4pXBUad+47i/XfRzr8WDPNM++HkvOi2XbUnzxqCTWAPh20CJv7n
qzU3dcxbP8yZFqhOiZJI9LY9MZK+UqW6gmY5BcoBkG2Pph+Obt2HqY7PrRXGoebwAVMri7H4VA9J
Bfg719PbOOkvh64DLlgWB+wmeeCW2bNeFg8GBEEGXK9//rZ/s5ybmyDnl6eIs3gLw6lpT3NNLyZ5
9as2KHLam3YSlsj0//wpZ06/f99ydqxfP8Zm/cuqbFAIDKYLYGCBoyruT3LY0GKCzr/bAjgSPSGF
S/jnz/ypPH7rd9h+n18uLa6TDq91rU54GR7E4l1iDRoDwqGBEk/OjyIjT5hTpvaxSAbin/Nj7lBD
mzDftZZGwJAR4j4zzIEyon/O1ZAHXTt+pfxiLfOWlmmVV733Xf/uZzjbwxybbmTMEP7UT+MzNbsZ
ELcJTEkAUvTEagZ0VQ9O4n80zQ7i2zqHnqieWhPwzKZYCNledovef8YQHcVJctOjzEJhFE0CpQtc
NZrf31Rm3k+LBPuMEBWMtUZzXX/Hafi3q9HZnrF6nZpSYanTmnU09uH9dvXGbHce9dV8sqc+UuZw
oGeNBbiNFunsB4hZg63dSr8j8x2Ko+WAQaNNag73HAsukbN8Y6E9xlUGOJUx8Dvvp7U9c288F+di
UdqE5VLFvjrlHcGFdOi8q7VHhsTIdLzxp9XZJQsVCmxETqLTLIPEKO4bR+q39FjoacBPD1yK9bBI
EAVDbmbK0NNviStrxymyO5Zm/BGEzCcrNj4uIOB8Ms9p0ZYHSGkvegcfXbMyK8xmHeqRu1xyuB8i
xKaPCKzeucgz89i/XrjzRJJYFRhZhSFPZp6GTp1dOhuNxfFfR9s4NvVwU7Sf+bku7ZWZX9tf6rWz
r0u0bH9++X76n9+6yduD/svLV3t9O5g8maeiIVu6xDuPLpWix2GQfycpKTa2ZoT41Ag1ffpaWOKb
1Mg4zgaX8QDISRpLEIC8JYnKxea1JW6rgtXCYXQIesaWIQC9IQllS5pUOsNuk2v/QcpCHInIdivS
rmV7WZXjpdjG2sz/SQIkHn23xZzu68G8QnlWHNDcHMvYfFlNzaM0Q/mgqiKmAKSa0vX1I6HcFxbj
d7A1oM9ipd83DFpQW7Rf7DinSQDMxWaAjZIK+E3dfyxK9ym1iueRRTwQZXNVJdaRaJId6uB2r1Lx
/Ocb/JPr8NYNPtvEwEtMtKDM4aRDlA+6RD12sP4jOQoZDJaOiCk1+z3oTrQ3A1O7ciI/0WFRRHWS
0mKiFAn7Qrz4BH+iUBA0euMk3cU9s0q0hcjQKYT//F1/ypXf+q5nO+LY9AneuWE8xUxU2vGaXDFL
1ncgji67FgGhGOyTPbkIBwm8b6kLyC+oUUmMoU/B0JHYNVcWw/r1R163t8X8vCbltat5B8649MaI
WCS5eqLf2Lni2K7WoRQJ1xqfYh8JQeFErRp2RfMFzTPEYZOmutveF44LkWw8kB0dLszrNfND6Vyx
9tKWu6rG77Pp7mmChxl0zj/fh7/9zc42WyabJdTDsT3Zms9Ua8jKxwKlV9QbbXZhQKmHCZZtiot5
RRxAPmzMQq2t/mEw7PUl09rkiFWERmBVl7sO+nxkKXiAhjlWKB9TccQIsb73Zbdt8q0f7WzL1oDl
EYfMiCNH64Imxl+Si8zJl+sYLCK1MkLYUjHr3V5A3QJ8SrxaHyZ+cwWTIbnvyG7oAGGn2R0c3+EB
eSfzg1W01/6I78Crmz6sV50YEFBcO6d7p575aSx462tvl/PLwgO3o8lIgWhOna33ESG1QGT7wjkS
R2rsR1+uOyuV/a618ikCZDsh6Km9wEGaEFSJusrX7N5V8a0clqNtAOWXNjWzLPN0Nw/0GfFKI/xB
Ah4iSaBnXLrlfhOjBya6xEC6G9y0gGPbGdnz4Cd3oPuT0ExMAfW5KI6WqRgSaqMZlil/oIyKrV1n
uokSB0XZkt/bMUXfVjXGHTObtOiO41I+e216l03GQYqyuuYtulBxcuNp9S4nBBoZ8pDKXUIwdUjU
THcRg6niPdqqer2eD93oPPWM8gmMbsDGQYdG7UC3y508a//Oo/13T8tZAWOowhk4vMpTrEFdlJLD
BOwyyb7H/DAc+wIybaKKEAfm6yzMNug1iS5j7iREOdRujdXZO2aJTwbhqsVqfRhz68paU8IGlGXf
zuZ4JUhaX2p09X/+yn93KjnnHjWTrIWbS1hfhfeUjv2XnlCZwNYZaDVmeseY9QlL8BO98tu57PpD
yWwHEZ+GGrtGBK3M7K6rjJclz+7/u2+kn6nfmWEk6QyZ/IRAILuFrqyz/Ixm/wCw/ZhqzvQJjrSK
TLnYaBWFEWV5PR1LhSpXQCE5sMCgXl3pGV0n8Zod2iFO3nmvfiIx3nivztEgJj6SvuvhwEFVmXjh
lR/YFtROq3TsHUXUzEAOupLm3PYQ8eiH9nqAg0YHwkac+1zO4jYd0Ghp02DST9AbFu68D965c1uZ
+da3Oys3jLXOPDkY4wnZ4oW5GoepSSJd866Zt184vOpI3fdwQFDdpO+Y9/7u+dHPduAKzothYlg4
ASA9ID8/6JWNzDLzLtMYXQ3Jy53vRwrN4KZAiPP4Y9fFBzPDtCP9xMEBvd55af8OnuBnZffWLbB/
X/j40e0J4fZ8csfxo0W6T2j1I2KTYr6L85lTHRNGELX1K4a2y5pVwkqbB+xteZgLlMwW1M3dYiTf
mkwgk23zF8fT3nHZ/jxNvvXd/rrx6QhV5uEEa5JRoDsmX2Jq5h/GYvinljhnpApgNxXFKH36y4Ju
WNl1X3S7uWozugGjYenH0Rvlno5BdqK6nD70oArREZX39mjtVid/dl0OdLgCdrV6z3b6dzv2hn/7
dTeJoe7Q+fOGk6HgM/e+t+vyGW0Ksg3ZVs/oyr4wvutDhJrk//QvSEvJx5IoHOwhvakc7brLyBmA
WG7tk5XnnZuA6U5lr0lNVfvO07+tD2/d3m1R/mXPc6S2ptpkDyfTmBiy6Pk1StQCcXj93VIDp6cm
uXX+j70zWY4bSbf0q6TVHjLAMS/uNeuYGYxgcNawgZESBThmOOCYnv5+kDKrJPWtzE7rTXdbb6os
UylGMAKA/8M536HxRbLcnGCtnqyK4w4nKu+s4O3xhH2cAw6sJnqPc/fGBh1hoFjff3t/f2vg//i/
kdW8vNBndkFKxihj//NbSjOIu81L9/LTP6CnlrgF9Jua7t9anXd/zLmX//J/9Q9/z05+nOq3//jH
50qX3fLTGG7/xBfkevj3c/7/8TVOXkrZdj8zCfk73yf8vvNu8TpBNLNRXIlvmXffJ/ye+Y6lmkvS
KqwLCEHL7P8PImHwbjFjkYoaENPic5f/wSMM3wExxIBNUCsRLMsf/fF7336/SPjI/i0U0HK/8RH+
dTVh7heArdjU4TXDmQRT7uerStex2bqGEW2tckhPhh28TQvixJyHE/BuUohcdrTspo5R1cdHo08+
Zk5q7gKyx03MIFtLqepceSTKr9qI0YpBkBjztlhn/rqKlqgSHajwVrucUtu2lz558V085LdZ6rb9
ll7JJc7WUg3pD+RrjFklPrstnIgvrqvGa/IdWuN9HYoqfl+nXfGh7/z+zGr41deWvsvZsJorK2xz
uPygXYu1Z2bbWHvhVeOFm97piAMwjTi4SxyGL9aqGs2yPnNuhFG7GioVrvIuGLpTSEk+HyQZzwhN
c3wUtT7WATdvq3LERkmnSaMZcKcY8tYnPgytbMs6kqVnYfCrG43NeaA/TcpDglM4jAusUTIc7AuC
CUqZr+YY7kA+VgjUhfL2BKtnK8sCE97a11ai032emU2765uuxDdiRpowGRQ9xbZnC/jczu2K+KxN
S9TU2kIlxsSewSMJoATiIWvp1k1VjFvWgBsMNbl3KbqA9NXC+qoNfC8F2r+4KW5YirfxTV0M01IC
+epZKdJZCVk802sbeuXNXmZdRUHG62I/SS4CydnS4SbkqbPFJ/4DzNywYyQVstlNOiy/iNp7Qvda
99kgOA+yNhh8ZLXmMK/HNFqXQgyA9zWRZs/TZCUPOrS7a5UMz40cUHl6mqbUAqy90+ai3OJjuyVC
70o38ybu61umGB0nViM2OeQWrJDezurbl6zC9euS4LJ3ATVDk8mYmOVa7UlKZaKXI4AWgWtdSl9r
d5uxO1rq9qV2GDo3ucWoliAByOxhuKqTnJSHFnvzZpL1DSL/AyTHYxUPc7Lz49jB2TPnKGfxLObo
lTTgWRia9ipNg+EcRTmcqKyjC6LPqO/yAkX1sU5Aqm8COxjwdxPZoTZuapNrQGrPyszJnXNYxy/T
4sRdi9aXe6IRr/Q4RJ9C+Nx0o8txqPDRbmZ33HJbp+yuwMKgTGR0a4wDkZG5frSi2b8Q8oIGlodG
9WUkjgx6fQCQ3iqdC+6QlY4oqK2a4SAZPZuuDsxd6TBiUXL6JPvia2nLfW1Vx7juTvOcbggaffXY
q+/A/yABVOHJt2T0DPMOHvcgslXqRshHMhDQiPiYhHEzyVrisyIpcV/1o1G8Ce6oHRf2NB6JNK9H
OsLs6LlluSN9oqQcmSe6mVHr8zzWIbFDPH+yY0Uu0C1oLkDQRtoH08pOSwg8nKwar5ZjbtjJtUdD
mMV9qXz/Ie7NEw44pCpRbUxHrfrrKB5S2n1MZauqwaqI8swrxpX0enDEA/689dTaTb6bq6rdB5LV
z1r6ZsLkATbDC64kYmVslHDFem5HMn0dObpHLXR2Z2qGrzQ7qj7HVSXFqkXdcSt0w9CvHuuENARq
s9ee9HbcGsxWMDjigiC/DQOKEzvBDqNY/HVOIcFZaiJwoFjmTUPGOJRUN2ZMBqrswUmXHDkd7XuZ
9CudaIuMEFA9/irArEZ+SCLvBz+/QcRmnSCrJ2dSMciOi237McuT4UigQrs3W0EYomQEm1rBYKyr
BhnlFo61uprzKjQPTVh/cmajPYZTI679esIg6BMmNbDYw3CDTNxFq6SAiu4aNw959HVsTgTBcHzW
yljnw/DS5bXAPNLFOz5TLjOZE/PRq9WE6rK/NmqlFTJwCy4+dlA1r1wiMo+V9oub1HfqDyncF2tN
BOo+04naEF+jDl4VPNpBC2ZrdB8ZlaNIj1to9SEui6fYEZe8dtMVmacHL21QZydjsGeK+IHnqzq2
0u9PoTvgMuzppwkFOzMgdM1mhdoncFdJbY7GtMIsQd1eNCnBPqNHld66YtN5rj4ls6+uDWO4uCFS
d2Jechjak4M7ZF1AIvMONTLau8wo6qPdyhIZSJo8zZr9OV2i+GiHzZ1eHAllwpi5UPUTF3iw6nv/
DqQBikXLYedoTXRNSXOOQvctnbIvwsfou8bqH0B0j8ybHNkiqkA41DwokGjWa4FyyF0PDc1hGjj3
HFHBUcIl36jYGc+NWRePZSHQyzoMiWxWhafaChnEojvh1ImW8OAUCP9LVasNgaSbqrX0xq1nTAiq
5MhlgHMcqpC0KNlMW+zhTCiyvt/UEF6aNTrIEtOfMXubHE7GlhAZgqna4VQJ+2yO9X3UWXO3G1qn
5AkrGce9b0ozdGhaCx4WBFbiqSn3+ewSlSqWOSwYYjRx0tKfZqsvHzvyIK9kJ8rL3IjKWKeGzUTe
U1JJxsRhPq89VT5GeAr5IpOZp2ZYZm11Z1jzyA7Nzux1FDdtekw4xl4mtKyYLjo7UXsHNuEDEfY8
qFBBMaYSQn/ufe7ZndOEbrkOPFy7sw7k0S69cju5KZUGTUhz7DqJnNLlYEE8OayWHaqAungaZZxu
7SE5jYGPNYmU3Y5TwC3h0/pt9zHzXVyvWO2tYNeGUXHrTfAPtlFu5mfkRx4DeKsdx1U71qewEf1H
P86UOI2tuEFwlN4yC1oSFrJNmpefy9QkWKNHbhwlGTMVQcPzOMsMGr9nhScvqopoBbvazrb2OLHv
KdJ4n6V+ehStHWLmJid0jYHX43TMy13KUVnW/ShPTWLfy0jgeuEySZptTAbeLWJ7I97JiHJ1hS0u
f43x8i72OgsQAGJBxdDeaaN6HdD2VBsZFvwemXBUBn7Ksut9N3pMcbvAdLq1BVI6foyRn77lCLtJ
r0EsLGwE/ph3qaw2fIOdQCo/1dWzUy/hbSlxo4qAusB/EXIwz7UecZQ4FKXRTQJ1Qq2ZSkq9qvMu
HLG0G0hOBoEo7JAqacwkuUhj2I3Ka5t97xjD19Tyy4xnp/EsiyrYTFxKB6PFEetRoIyw8ktU+61b
eZdecNMGdrZJxjQGlkMcQZvW3U5W/XuVJGpXWxjkJx6mhAtbYRNtiHfBusCVRs/PgjfHHcyN4qUY
JBClvB8zM4oRlpqjhbPTvIXvfSorMe3qyo2uo0L0OyMKDNy1gc7G/UzTDLQzKcwS6xZhFwnScdSA
GIlJb1HzfOUFlTwOaUJocxA1h06znHBNbnlL5m+5dFDSZra4kabyz9HUE3QxTzHxrUZZixuTU/QV
SaPa2nPens2CtYzntZvUr9O7ZCzclhthio+O7Vy7mSWQnSHo03bhnCdW0vtQGw9qNBEO975sj9Ko
xm2aqicRA9ulik0+z8l0MLOC6LSxbZ8JTxnp/tPAfsWfPBx0UFlf+WLrQ5wjRgwH446Wg3hVWUpm
skMVve9qf9xmmIc/NY1l9riTW3mM+yEYnnhy05dDpxBHWDlMEDHXPC1i9Rytcd0SVpzFw2uPh+XJ
jvLiE+a8Ht0OKRFRn7tk69a2cRVWdv7CviZbd+ZEWJporfrzXC2WL8dyv7o2BcwWi+MxMzQGCrSD
SAHn0Z3yk7aJZsO8GnvzJhzS/AM2vuIL7IJ+OvZz6uT7ctBzeBUYtbG1IsNiOTOzVAbwrLNHy5uJ
l558Yr32gSg0qUHgFwq2/KMXnwMxu+45cR0dbwkWk/ZBpXG57RdNODPQxilvHBVDi03RMHLaLZHJ
0RC0HfC+uLcfvJSh+i35u+UbTEHXovTGuIlUPBcIUOwQsc0eCmC9Rn8cYlrgeF4bJD1sBLHGr2lf
9Lc5ehXc4DBxx2Ebc4uR+rXkrM0PSJLd+pPKfcprRKFXPAgweqzCptYvc9lZ1gEm3pSdWjyhOElT
Y21qkm/gU2TNXQ636QsbKCFXeYNUBcCG4z52jiupK7VP+kvd5Jy70zidC3wF7SPHSKE5qWMVbYlt
frCkyKtjxxiy33litMi/0dimQSaprv3SYO/Qu2GoL+FQ730CN5/QtrcfIPjhMCHfM3jvCrTpx1Sx
veCYaNWl9vGKRHjDXgkax8DSh53zsXdyIrXY1sQAI4qm7HZFSz1VKHWrKp+bGOrsi8yXTST18N04
M7+ihENH3sY8UTa9duNwZeM+InjbjQQVJ7k87rbIycvDm1gD6jM5u4h7Mfnq9+bAiHwxFyxO7SyN
D9WM4Ggt5g5iTjOk6bAqdeihOh0yZ9fRNHqfgH80+OfyJq83Zt05z5FR4H0DgdRmW5TaxFsBnHLv
iqziaMM/LPVJJjHytZ7p2SpRcrlRi6L4qiLXy3cVOXBPFDBKEbbUL1VSnB3Kvi9vIsZEr+PkB8zj
DWm+9wBS02b1SRmeTCerbrMQluxeplFJEWdDFLBMuyedjISvs0ujFl6lXWpx7re1Z34Iw5zJfm3V
xjmXsXfoqz66UabBpt9PZPVUxsmE7z7u+rs8srpX5Vnmup7t6CuS734H7pDE5TAxyWZuRopZuBb2
JTcHBoSj1VQx/+uDt/AwyN+Yo90M9+6AES9mjWZjG3bNfsmqJ5yokyjzz8QFSvLZOKThRSVtRTaH
DmiOCCednG0SREG8ZcfvRDvdTPr9kiR6H4Js9lb9PEgSQngGfKjCyIyOmJoHQlCNYFneiBaoZeoK
dpWzc+9k/REpCY7xmqIGBcwobllIEVQ6Rbh89olLUbCaiFUaz4iakSHOdmduLDZp79O5G4tj2Esj
u2rB5FPzJhOBPvkcx6cgDGl/UDDZBSMUgOgA5ZVMHoJ8Ig9gbIRHw+dIotoa2APDldGb/kjGXVV3
Z2yqXgVNBOv/xkB+h0aLPutzXKqh2mUJ4YWUuZxk7HK6j6ETEdDTaQPrbhoQmsLVSqWep8bdlOQt
h1RgeByE072naKs0kDbm4FC701Q6N8JPvSsGMe2tyjPAVUZZYcLxyg++reMTFUhwxTreflCWnXwi
lcyhZiDQe2XTo3OU2lGKkTQhqg3/SNfLJYdl2GSiEKe+tlg2FEW19QTbEzOc5ot0+B4wMN90iTls
QoNYmYjHwQYe/JTc+HbqdAdhES7/kNe58zWxxxSkbtPnxSFMjewQy8ZPmFPBw6LbKpeMdpxM5W2A
+Z6wurzyXEDonT+W4SuC+oLkMer87FM/FPVJNdx3Fx/zT3EYpBGGemWW+uBEAc4PsE0MsR7Sunow
A77a0P1i6Mh8P+Q+96TVPI5VzfzGULdwX0/KzO8GE/Eo8HpavXS6aMq9h5pKG9aHe47q4gArxmgo
dp9ZdG7S0j02ffFKzfpipM0dGv57Jay3wkpPQps+sXHFtmrHF4EdcOP43RW7onukniG6ivylgWa2
QXb8Ho1KvOrd6lYF1V1gFR9d5TxI07gMueOeKowaTNRsipmkuhRje2Fwcz2EXGTKml+IK/lIpICJ
zVa6u6KuW8LpLfxehfu5wQz/JYd1wIMuJIZNxS+jyLZVmZ2MEDliTi4pLTJ4R402oAvxJ9om+bAB
Pkt2uXi5rDaP8Aukh6KWj2ahGsYwFJ1c7W+DzVVi9eI+Satn1dIQue2M3RAwR2uSRxzLrFVXBjFj
88FMId4BrqgA9RCGiikfR8ikeQu+p5z4iTVkA61InTifb6JJccahICZEaLy4TXhIZu+emc65woM+
lKTvpUw8cpfnlkVL4S65iXN2IHqhvYKVam8ike58c7w22vLGpoSPMjbGs9cT7jR7awS1p8EzijPY
apPCoLoQEUhZ4nUfcaPMRCYBdMgaGV6JdOSdjPWFeqtdG0wDiJsetoUOvK3ZdU8YQG6VFVaXGqZ9
RSNl8nwCIEDC/VPTuV+JXLNPPNiC49DT5RK/11wbWUOaqjfeUGqRsOj7h0BZjNE6c41ZjmUFYhwZ
zS+2Z320vCzZDnl2xaJdntoqvu3Haj+M4qbHJXLPQpD9INnwq9okIYq8zvqqrZZYtsWX7dUMqHyN
84C2p74WbSOvnHT6ECbGDjvYE1LUZb/uHROq1XWEf3ltNf5+zPMbsAPjlZek92AKyU8VWbRYtCQx
dm5rb+3lO49oUeeif43GjvxgXJ6rSfJpVvlcb4oUv6LIx+7Kd0riQxCaFjkDpL6eLiGYvNfWCa68
OHrW9vxJVvpY2J6/t7MJGz/Hnl3Z9xbFOwgueZjIpN4XGHjt2nIPKatYQDVOS5qqa68xgmuus36+
uKOoD4Nf7yV2OrzkA5cTT+81Ss/2gZept8HM7bH00wdfWS/4jsIVsF+y5uraRypdEOnXWktAnDiX
YgARwixtpevsUXnFvZtGHzWshU3ICU61wVzAjN5ypjBZaJ7xrcybSMqOz1VyDOnwrgW3c6wSp6Qa
yRMV5vTRLX44RFZtYrsfAAuNhFGmly4JPtlRcw2/+FPl90gF4KgtdZFe52E8AN+yP2KUUetYzjeB
j5h+stpTjLz4U0gWzNZx5FWDa8fsFjv8BH3hUsT+QBsJdCnaysZJjEOr49w9MOZnTlq6Xlx+tkti
wr6oEOzSnGThSdbW/NBWsAqaOhF3KgnsR29O51NfxmKtavN9SJe1TXDnrnVaAWKbDORuQzsNhyHP
2/ejy7cPKseHPKT8nRbdRLZ4Mh/x3+Bmn0djpydm/6ZQ/iuIcVIdMZn1OOXXSVpz0vSAMdLIKnYK
Xfs6KJJrf0ERxWVj7Xx4D6uulvdRKo9VVj0GxXwHIvoxpsxfNbrxr3tVTId00oecglQ4Yk81d8ar
qNYmt9UmYdm5ckPc415KGiq9wyMbxWbNmImAdims64Yi5RAQEsss8pob14OZwD1rz817ZRJwj6ql
OBRdPNO5pGSsIEDZWnI+2EV39m2GE0UmLzo1n6bGO5htDZWH6dl1ltSEIM1UAbEe5xUiFTbkyjnJ
siXyNhmvylBfDf54bIsiesBGOJ3INbPUxs/sq9ijgYzsrMUqXDIxnMkxtn0oaUV2hnmGtkb02Un2
nYeVPf/sBIBHIiSnKz/onmZrSB7ZBJmbBJLDbghQHrOd3sdJ+6j8ogRIKo6K2WYtexyddlG+FxKM
3Kir19iIX0ECboaIhr5wx24T5sPXjJukwkdtrQyS4XbS4Uk70zTSTdqMN+hI+amZ6LmVdBvvgGCo
1TD4OGlN9SUdjE/+hLdXWXuX58iVdPIvNDgc8Ia5F01x6ILkA0n2+Gunp7gg+JVh+ZPn1N5HcjRt
tLg5bz5o43KNz/UMBPN1Dgb3y8KnR8vxKZLle80HGlgW77lpxJ78yisn864AjZwBzL4Js8cC3qCP
2gzS9suNGHV8xT6sWLcaWJfJuNzZySards04yY1blWgbWK5FR81j6hng1oe0c7stFLFnP8KK4cdf
7VmjkwP+3YjuhrpwWve2y0AH7DOYW9bkCQMbfuZD4HU0PBFfnVLzC7SpcKXTxr9t/GxHSvO5t1Fy
so5yBLy6wPJWkWmPEFKCDspY1SCxZo65RAlrn1BhRXsrR6/jwYI/YRm3+Rds3XybAd2CaBP3BB4r
2LJA3zOA8bdxElYfQP9455Bv+YtrRu2LZbgfzLkdQJ0pgsy5qyE+XSApQUPj/IrkhtVeeEPFBSpt
7qNIXEWOGjGHfgOpRVmknlHSMMLAH1xN8XDsyUR34Wv781NgA2aAQDZYRIfGBtgltCkQpDn4Fmpb
/x3h5n4HujlV1aX3/dyM7lZ/o77RSQ3JfWEIN1+7HdsatKnBUfHo+IqxczqbekjfhIdrdNUNlhyf
3CzvTZ4IPimkjd0eCVYd4CtZw+hmZ347P7kkjSPdY86Adlcw2sINkHX2nqHZxFWYlZs6Jjc7ksGn
qSjOWGKYtHpkPtTEoYe1mIDLmdj83GonyizYDRLy2AqkRH1jBO65iErjM7CA6NZqCTu2Ge8oMfW7
cIiYNHcca/C/yg6HvxUbX3jc3JSzvc39zt20QQyMLyGYs6/weUYR7vMJrsQ27TvxxRVDsuHWcTYj
DIgPDZ3NatLDBfYBPL6K6E40QMG+tvHeIrKLwBTtBFYwl2WJcg3GS18Tz5yNFMpHYwmPZtPGG1Dh
FNtlaZT7GYngc0s1ULYA1bi5hYnkPpt3mqlovKudPvpQz1n2mhql069YO48WUQmVt9Vejjw++q4T
+1vqhbP8rKq2+tp90x78U4vwba/+r3+61G/lQ6fe3rrzS/3rf/l/oIhBLELdfy9jeHiRZffbsyw/
v/H/OBZ/65K33/bqrXz5Isu39kf/4rcf9V3dwM78HbIG1zcBwv8uSPjdwLj8ERkTqOdCz7MZ1IUI
gn7XN1jENAYigKEb2iR92PzJHwZG8c5lL0pwoO2AyzZt6+8IHH7RIrlYsRxAPha6etCHQIF/kYxF
tIQBMu9sw67BY+MP2w7aDc9+lGn0HPkqbTPx5AB2embKRksihja47UEbPVHWrMxBcKs6FcAvx0UD
u4dok35IC5+CYxyrRUjcJWsLT/JjQCm2KQZbP0yctNNWo+I4pK34C9T2LyKlb7+RLfi9GO1byDbM
X1RWMjR8Hw4ZpAnZttRCQXHr1FBZ0tSGDzHByYja1n9sGW9hq67yM/myzp2GH7hni02ViWCMzbx1
m+bOcMzTCqFeYj0BRXG30dxOhw5c5eGHS+l33clvFE23FRdR+x//WD7lf4lMvr1noPcWF4Lv2g65
3T+LTOgyTBekXbaZ7KLYdQMndzwUz8Nc9pgvG2h1NLrrP3/NX1xI31/U5aIkCQuMt/VrDgNfUmhX
gUg3YZ+KpyydnusB6aelcWdVvnMRHlqCFJc5uBlf7mpdhn+l0lvEgb/+3n4QYKPlIkRq88t35Tf1
AGuKt1Czsd56dgIygJ3GB3hS1Nhu4p9NqnUWDx6mcyM1CJYX4xrktwEacEquE2nZK7vOPiPZAPLK
4fEXH9IvhORvH5K3xKQSVBGQuuP/cn9wYhmMpX0+JPtZ9meNN0IBWek7TJilZv1AonB68Vq5ns3x
KArvlNtfaJmwzRdrCPObSexh/+wJ6YEbQ0oXpQ3EsylgT+u8R7G/alrYVeGD+ps5G7+/dbIwA3Qf
vil+fetNkpYsPr100xqVtZpHxW6zZJoTZkhXe2Ou/8I+ai3f1s/fJhkE5HwGvku0qQh+Ee6iBnJC
HUIadIQxUdTm1yam2H3FMGibYyg5C83Oo4PKZubVsA2yuV75BM2Toq6JdG89b9+xlfiLt/U/X2O8
K+iHrmstfPJfQxJ0CNrHxLq7CdXYr2cnQcVfd+CK6CI3k6F/Nwz/rRPyT8++H/V7/3khf77T6u03
Dsn2t50uv7x0qOv+LzgvPfSV//643KTylbRv+eOxuPyN76eiY79zkNLxcP5D9PeHq9+x3hGlxWmI
JJC4Pj9Ab/fHmSje+czLbUJ6CYfjiYWE8I9D0XwXWuzoCCkljHiJEPk7h+LP17EPlN5D7ifIIubJ
GDrfTpgfhKQhOCSddj4WBWuIDyTYdCwDi/C7DvTfagv/21eh0PYclFMOLdHPz3xYu3PI00+Q8+gs
jWWbPOeWEn+lhv3lhPc5ThAuor/g8xEs1sNfFNF5n0hQiR5DQ90BE+8SNVmbuo6C2wD9BbC/zHc2
TRaoDMyS8NcInVIwyg7glDpk7gKPXZeP5YSzaFuQg1nRr8XCPjaZScFpx2r0d9h37AGC6LekyC5C
sqRKClRkKgBGHJDD8jCjVNxbPvcfCQSdxYBxFY2Vz1sBZ85qVEfuPSYjs7mOw9qO1oQGYOkAohbf
RVXplgdT93638WXpWbiaRvuzE85tcHDGztr7ka3YjkHqx7eEpOoSVY7CK+UN4/VAxOe968tAXkzU
jc+TEBG0Wy/Nnvq+CM1tPJbVjSMghO9waOlyZ6RMcvdNFxXFFkLm3K+ccWD4rkI3YCgV9SRKpLNZ
+Wv+hVlvlWLshR9pNBHBjFESPZdD1wcLh9Kl9s+Cqt7KPIzSvS48lW9D2mEUQK7MQNVTHZagKbEV
Yambu9PgQiB9cSoXQLrXdlX5XCp0fyqdnebAzm26jSTDXvBDg90zJZ7A7PhiguetmMe8pCBVXto6
HJ/KQNVfe8Z36FXiLv8U9yL/JE3tfu5lb3/FvOOWHw0/mhuMPWMPXrg0qcgYQSoX0h2RXgeAw8Ow
Rf9ZpwdY+Sq9Dz3QQ/xiy9orbrC7XpvMLQIYxiP0AsfytPjUkdVXYh4ZIUd2osOE5lgAPvcmu9Fh
C87RJOUp1qEguYipx5Xyol5SPlpM5W2gU+wQstgaPgQwBOhlEOvXhwbe6MUlR+d7tfi3Htb/b7Yz
NIt/9nw+VurLz4Lsb3/h++OZvHexPEqRPRO1y4Oak/y7JNt23oUejywk0VSpPJ15pP/+eLZpWZan
TUhB9118/c/HswjfocYmx0KYJMYsaTF/5/H8rZv6odD4Vs1Qt/L6ALmIdP2VpIBIJ+xaoaE4AFI6
uCwmcKxVArVCo0L/wAWYL3MNM71yWriqO8MvNiArcau3yumumUMM7A/t56EQQC5lMN6JpvuoK5wU
tTHclL2cnoyCGSbXPHdnhfCUFj4dWTib82mk+JFscLtbImCbc+sWXnu0ByuMtzlNOTxLwyvQ6tD0
20cfJeiSSskAwFmZnpA5+yLVnrXpaebIAabkaAVhJsrecnchSAKVdMg1tslNl+jcksBgRIcKYYsb
W7T1qkt5hgSbyomXXY9PyMPicICmNDj+9dD0XnNd+wk23hrj1KpIyZe2I5dNq6mYYm6qOHZvcoWs
N6hKwfgPWvrK6uaSGHFPFfi9bam3ZSatbgFj4wO/AcFNzWSOirEdT3XPuY8MRcGObICdWBxN8qrt
Ric+DrO0kBPOSd4NBIb5kmeaXSO1alnsDZCqPFRwaxuOE0IaVgGGZRQfG4RS/ilv6vKmaUaiemIo
/pcRIjmyjm54ChBpp2cnTEd9k4c1Pxfonw9QqwzdF1amCLTJRG/yR9MDJ3b0ZkPbZMFYaVzEaGxV
lIaoXMui3rVjH/XJtsiCNGT8M0ZPlooT96pOg6hNEbB5nnEMM7Jr2DsS5AHDmsjrz8zzMaBBU3f9
axO0LEotLqJunSovH7c60Ih0qDzJfh950XrlBIRH79w21bsaOwV7jtybi5dZ91a6Vhar1JWLNsF+
K5HrsZyvcUDOwwTme5AubKshK3iY19Jl7zUa8+dOpGSjj+NsuYyfHPPjOLgy3hbg2swHpFngI2DG
Rc9d0McvuQOLFpYqHNsV50vIdDJNsgcdDy6clmDKnRXZoODGTLCUFfwNFtiUw5W+Drxx4CvR2r+4
Tp0jziYv5tLGPvkEQM0gmVmM05oNySDyCpWN89V3bMRzYoqCaxKt0N6Qxhn1GGAXK2tpOP4Jypdg
j9X44SG3YVUz0xvme6I7UHnL2OHDmkYnPGdmAKw7R5B5lSkbDYJAOKRWgJKnR+WqpFnLIdOvgaQy
QeDu+F8Sn6Hwsh01P6i5m57smgnEGjJ+xeic8Ftnw4DWitYOqv/sJErgvGc9JXa4ZyVrcCwlqL6v
Y4XMDmFx1bxpUqejbe8ULE66hvjIjQ0NsTyQJ22dnT4mDTGgn7FAqVk7o9ZOygHn9PNmzCZk1nFg
dsMmUiRT8YF4dbWbQSqjj3YippItU+eAxTlQT8aJ4P1Z12MGcNl8zX7P1TZnYfFodrCbPR04N55Z
MnrvvVnuZFmCmk+lZwLDR2vXrB3X1P7djCIsJ3fArp99FbdvOixDewfoePwgVZHdB6DoV/hDbOtA
849SMEF5Hm+gUZroaHyf3S34wkMPCJbgxcmKICpqMhXU3o2cwNnN0dhmO1ucxCLgI0oTglrnBUiZ
cXaZvc+h/u30+f8H8T+Iwvqzg/j5pdQvnf6xT/r2N76fxOS2vmNtRC/tLKHiCIP/OImZ17xzaaJ8
ZhPL4O6Hk9hgemgu/YvJ/Mt1BafyP49i5P/vhGsRs2dbNkldBHb9nbP4l2y2JYzNYs5uf8u7BAr7
a2xfOmBLqotAPTB49t4HkTOB6DKdvTElJVujrl7RftinlinilSQxBrRUJl58UqPXo6yqrWG0zdlN
/fkSO2G9Aag/X2gy/H2LQ2/LlrN7/eHTvf0+jvhx1PbzOOD7G4YVZ5kUJMBUnF9GbfEMxtDFUP5A
NAwk1XGet31Vm9zObbizciCJf/56gq70h2Ll9xfko6EvJbr625D3R1ti2ro6IKiifehlaD47TXjx
inlCyWqQbjIG77Oc3NiuhPESkq1AUNoApBnc1pYWFH+l0Z+zLl6yd4ZozRBNn/ohbreqy5u1OQUt
nNXU3+G89Pep44b4WcX0F9NJ5uC//AbUbQDzrBB33jLa+blTnS0N3nYquofUhZYeFnoA7BnLdchq
dTvl/oOZqvbKaPXDn3901uKt+9dAafnoiJqm7qfVX7x34S/flTGiwZzLkeQDpGHHyRByDzpXXheU
Tkfmt6wwfUNDXENGWxOGsSkg8GwC/HR/MQb8794Jr88YzRVUncyRfv4IckuwK88b/eD+F3tn0hw3
smXpv1LWe6Q5ZmDZgRgYHEUyKJHcwESKwjw5AMfw6/sDX9ZrMaRiWNaqrazT7K1eMiMCcDiu33vO
d0q7PUvzyrz0kF5eAnPqzibbar/0HsPwrhVyj36OrJUWgAp29P7UN/nDzfCYGrx3tHBEvn/TX5oT
NfkpOvXefJ9NAOenMJ+wHfXDQ8MK2rlTPh7k2LrLYdQL9Kmsr3masg0lhbUKVRPue2qY24GkkW+G
ZRlXedurr56GsERE/qnEwyNT+HIDTbYnVs0SLgej8egGmoWr53mXGfdkIyVXLsPu1/d6B8dfexWb
WOBQATg73r4lSjCAxWQtscQm0AJbgWd7a1YOoy5KTNI4PPuGwIlTHd5l8X5cY+aSpG6zI3KgcJYe
1a+PJ8zgBgtHat5bSWvu0hoKxWzAJUp9ElZOrOff9x7OQC6PEEckYQnr6EHKfYixgibLvWosDCVe
kVBcOVVM5FNX5ImBuUMrDgB0bDybkRB3hj3QXUmIbKFrgECmQRmXQNWGbdmPeO8Q2BHC4evflNmY
Pz7/tku39uOFWb6hzdvFwITrLO+QXy9Ma1OgdLFu3ufFAlFgSA8EXdU7Qd5m0DAyuGgAGu0T8hHX
hRXqJxa6+9tC9/l4IoeZTZFsy/Ts4+f3Vl73ueX696au7Kd8csbwXBVRizCrtMR9F0bTwpgdM5o5
oZWNCH45eq7dNDfLRdFsPxd+PpVY+nR/rxP2m6/Ao4cPppW7rz6mNhx2rX1B9pTbBg5lXIyC3Bux
vYgY5pZ0AAD0MUZIAGFef8XHw8mb0Li3exkRHrxAYyu41XOGJLEY1TCvMR7Mc9BWiIkBgo7WgRwY
G3JWZBORJfM++wHbw/9BhFcL2RjAI6FhXtYesMXwKPi+Pr9lpjNWqNEcA6E8uDZotlaXid2UDnO1
sus6Z2rd4ffddEgsd5HyGOF7FJHloqcqGEOgn8ERqfIZqxn5FcyUej1u8d3L9ELQbudwE0ozX8Ft
0LOrtEozGSBbwN+RhAmU27KtD4DHieL2+2jp6UgSziZJ12ynOpmO9ArnVNvX9pDuB9FJBBkY326Q
pHgcuo3BFkHZDvlJQMmyV3xYjz6aDM9mMfjvm8qRERvxXYv+u3fvcSz6G22OON322DmVVlvPFU2A
L0Lym+fKtu8Nw4x/jHFunViUvz3APq1pElVNphsWm9vRM6FXVVzEVefea0WT7YyZXlipAaJHWgHi
0zVOBYH+tjnxeRR9hil8ZsSee7Q54UCZp86IvXtNS0CcxHmG8CVyt54/n8JS/eGnWTR12KhxwjKG
PPoo9thUs4eZQRQMlZUZ2wgQ0AWv3mUG+Pvy7efbyx9+Gq8xCkfqIsrGd+zqL++xskbfQxSKf5/N
QBbnxsKkI7K3UuTGP79pVLv0priUlninCPy6kaGy0y3YtCExMXq1F4MfraNaC88UL4T1IMPx1FTz
DyvVFhY5HIKCj/b+UWe/qDMsDSSi3lu5UZ2htDU3KlmYlR5PKdlx8zbp+iU1p5w3MI6sMx8T8Prz
y7uU/8ePi81UgRebj4cKRvLH7TP0ddVKRKH3EyAofFIazuF91jQCn0ASeiRnjQX4ExlaWOdDM/eH
oGMRRoEsXfNh7mySUd06Z4J54ov9VtQxkYS/7DEptA14D0cLzTQLL0ub0L+3k94JRj/c07Iu93rj
6PcYRcCRAUFAYxwqwARuRXU+DdfKiZ0TC/D3wpx6zsf5zrLnMIR28+MVYvdryMH0skPeFdprGLXJ
Izxx6wb/X/cDr4Y/cTLukiUWMUcnXrHN4eFJIn3ter6mP/qtn32NuxyLo2lHX1MNfygdOS3UrzKC
CR5Mgx+4TmLXTel0i5Cx5wSGnG47dlfiO+rpVCDy788wa5yJki2Qc7iGv/z/vzxTvay7sabZdq/F
2P8IMMB3PDv6to3Lfjua8tQz/KfP47qxzgWgDN08qmeIenFEMTvhvW/Is7wi7SrJsrs5KW4ktJgT
C+cP94sWssFuyLrBvmEerWioLq0Rt552X5LQRRhal9wYwPqCIcTCVfZMUGJm6USXGCgGJP0YJHrD
mdkbry078xUpQJiKplDtcnRr2BscZvCxT6elCNFjIdBtvb0r23lDtsx8MTlJ82jOPCifr/8/XTOW
G+vesngqj8d+cKBDjGBJRJkXlYsh+Fml8w8S9F5yS2w+/6zf91iumEnIk0cNRw1lflwP6aIkHlpb
uzeHCM5cYT6TIhEHaFCePv+g389HbLAMu0C8GeiIDO/ooR76tism248OpKB1zw1JiN9NiBaQuRmd
acHUMFAKCEttEw7aSs3QRDvneSBaZmZ2pHX1CcbSkbiFk8fyhRx+Nf/jEHmcGW/hwEuKGpdt7kj3
jOyO4Us3zfjEpZtieWi7DW0+7ItWifzcD70b2rD1CSmSxeX9WLEwDllGyC71uGEf73QDykuvzeP4
4Ec5GI3cHTY2hN0Tr7c/fIrt2D6HCjpEDsOZjze5bGXrZM2YHOYlIyemAFsnffbfWLY2JxcOcpzk
2DSPllLB5NE3jCQ9dO3coMlv7+3J3HdVo9Z6P719vpyONFzL3ePsySuUrhcR6Ix4Pv6mqXQgkco6
PfDGBpNNrNnlMPYklTnJhEZZxp19beXKcNdhHhbp7WwYGs31Wp++DA14eBJP6ArnRu1/UZ5WvRgk
be6dMGjcZkfTmvje3CC3CPGqK88+/+7Ly/3jTadjsbTjlgnaoq76+NUdXWk+Y9P00Ir2PHUg2zRu
+1Dl1oWw81djcbd+/oG/P+TLB/r+IlVgMHf8GrPp78+Io9PD4BFU2YzY1MO8F5s6VP6JvetPH0XP
0VxOr8ZyrP/42/LSjgqT8NzDUE9MVUbPWQ860+JJz+sTq/pPH4UmjRg3ti+HneXjR0k4kjZZLdmB
+jddz7gZd47MtH1s6KeAYe8Ip+NbxmfQEcQz6DLA/PhZYwzX37S66pBZTX/rOdJ4jJBJvzil0J96
fULQpXrtKi1jkvpsMgkeY0bckDKzTKfLjrP+QaEZQbC7wCQGGVWvWTYDeY4WJUFQk+1trPvJbqgD
Z1hKYY3+ec2SNOcNsX3tF6JIiI3QmSrUqzLv5JOj1c4L2nZUG4M5QmFREq/rObSShe8h9OGGaAJ3
n8ZTkWM4UeOlgA+bMVYnomdVTNIx124+Q9Ug9ZCYm3k2nCDxR2O6EBH6LaB4iXcrh5FUUGWE2Hpl
KpjBYIZunrTCwnZjhHH8LOrRbPHvV6gWGgA6atWN6fATWYzJa4vE3VSjY7oiZwntqNbXeRQU01Rd
S61eJKWO9CntIwX1pHAyrQF64beXRKICJJi6cbzO9Oah09BUo7UmxIU0dvH8+dNxxLd+30pc1iy9
Vw9NmnNMkzTM3GoQpdeHIiqQFzLrINS4StUCsEO2G651HCSC0zgcYXC/XvYSkrqlB00u5S28loEd
wyT2faZm79YA0sTW8BoMy4oRyZ5JuLlfIqa+5pGC+GWVCUzpuKoDpze7a9UMfY6AwlS3eMf913YY
aeUaxcCobbTc7K2xBYl4VZEb3pL8po8bFzzTY4I14NQx6H0qfrTMOU5yLRyOd2Brl0ful+owxR/b
WWYpD1Zm+K+wiXgNy7Z/dwrWteJbJDFLKMaQtJpEXYsd/mYQ8DBiUYRaelFti8LzO8xPhdQZkVbh
q4YVhmE0o2F8jKZ46kayC0hCt8orfhJcYqumhl8h5YE1kGkZPewujxBtkqRdXnfcAPSPiePsP7/r
v2/Ci9jPJgDLAOaEuvXjT617ogHC3q8PApL9VvfLkLhP9dppZo2ReXIviBw/dYD+fceiNW4uHSt0
3joDkY+fiSRZdotu+qDTtV43pF1vjcJyN0IO0/3nP+/3Vz6nuqWLaDpIwNF0ffwoqZDJVXraHGCy
MxfU237jMyA+sQX/3oDjU5Z2JcoQtOjviQK/rBcayDYosKY5kL4Xr1vhgS7VcM+EKg1iLGRlwyHD
VmCXPv91fzi6MpcyOT+jhKbPfbwfT6TJkDjjtoeWsuO7cGdxxcg6vppcBGfVrOlfapK8Nw6b3zpz
Mu+aXqn/lsaxe8bwMzzxQv/j1+GRMTmvvl/zozd6pzqqx9zpDmOtj1BzioMhCfsL7X54mYjyAqjk
TbdQPMqttF08K/OkboswE+cGEbUnCts/3HpkiQamAWbG9BeOVrbDYBw8mWgPSD2MxTAVr0UJQ+Pz
W/CHvcKmkvTpvnquR0/oaDE3kaf3JN4PJKOm+pWI1PTaZUT2dH5uEdxTORhbeeXh5KysFo8o0oIN
Sc4xAT2iJ/UOog8vIliDDOTJ5ZPevokixOWgW+ZXUGEtiCUHw3jgRE0MxG0y2otRaBOyA/C9xtqI
ySw/k4W0X8Ok0wOC3wrSYieZVidqmiNSLFMDVKZU5/QkGGx7qBo+Pky97ikrgpxxwEYHmFa1C4uq
NZt9g3Koo4+zK822veSOPCDHTx+K0qh3FfYDgHbZtC2idKJl0VTnY1iqbRW3+vkQhdU6G8R44kBx
pLD+13elkaXTLhO6MJyjAsyfdFCGtT0eIuFOX3PSiYIp73OCULPc38g21daZJ87mFO2Izlq50zB3
7tEcVOeNG/k3YAm7p9Tuu+3n6+V471uu4fJs8Mga5qKX/3gNa9XHre2U06Ep42hVN9Bre0NBDUJ0
8d/4KNaj5+vOex16dLsAf5hOCbnl0CdAW2pBsOhghsWuB2l1YgM8fossv4q5h4nyhy2QNfzxV4lO
aCHirumwvBkJrMGcOQ2hF0Rpo67KnMRO3aGo+fxSLg/wr2/p5UPJBxZ0hByQFe+GhF92XfhJfeK4
ig9tLPBuxmiupDVqGxXRjxLEQJ74vN+2Nz6QVe9yajcY85rHp1RLN/Ku7TtxKFp/QvJRQPG0oyS+
rJW01vjLm51YhgnwfuiHKP1Byap/QNzmXw1lJE8s8T9cc24tHf7FtoD08GiF97Wv8WxZ4kC7Eg1M
0o93FT2H1TAU+rZBtbWxx2E6dQ2OX3XLNUAHYy2CAP45fq4w/ZqZUXvzwSaZ8GJeaEKZlTTraoy6
XWvYzsaUWnWoZZlvxZyJA0kTWDtCVV/0Q3cFBka/AAwhbvta6/aaqDFnz0O1bhzNPrE1/+FRYzDG
FAJDCoru43p2zpiDZG41H2ScFF/Timhlqit/K5FRn3jU/nBVqDKonU2WBkqSo6ZOpWMZkeRjHyy3
n/dMKaY9ajOiE3O01RG6J84YwK7GMOtO1G/LXf74EPC4EahrC4wb4reiHSmJoPfszwdHTeK8kwaq
Z0Aenz9pv/88x3TYtzxqHKbU7y2kX560aSQklmGgOJBfWoATy4tvpbAgR1sV0qe2Hs9lU6hrdGDq
RIVjHffAOYi8n9WXahHLjHe0iU0qasICWf6hnq1p3XmadVfYoQPDioToelVYSSbX8zyL72UbUTl3
iwR13UFKBqEmCnfDDFPAAvKU6fNgxvXD4io+Gxn9y6CKZv5LVupfm24lxXoup/nnaNgFKSGaN2N2
Tvr7odKe8PfmXzyJcmHLMoj0wPJchOGzXV34aEnm88kBwEU8UQ+gpBKDcUNcdfLcR1qylwkyh8Bi
2vi1m+wYhihnxZucyDRtZaJeaU4s+/e+yYclgSME9TCFKCp6SvujKszL1TKUc7KHlMiPCxJGRb+G
qzReulOSR5vYzxvjRmOAUaxK1ypuCxdAIOSaItcDM2knHM7kUtsrqzGBA4edRvyYsprv2LvSZX5L
Atc854m2GsuyBB+j8IAzmS+qC6IcUFAQqQHprygadTe7vhttfaOzzycIRd1Kt7UuCWj9tGcMVTx1
bZVNeqLFeuRE42H3mJRBxybFnU6cby8vjl+Wa6UVQzWYXfMAvye+qOuiP9PttEqCFCBPxGYEdnVV
xH1zzQknPQMhDa606Z0Kvmqjac2qAtARBxIZJJCeOVdn0Zj5m1w13F1sNbq9tph5XGGgZ+rs+llV
kyU9xC8WIyp89QAYt2qmjRKEpUv+zKDTboSuYXVbXejWiXP7coT5eLvp+zHtRZbBO5Ct4OOvZZRR
qyzyKjwajdxGvGhAwJoRmO2E0BhWSbUpbK89ExFcS2gnWXNiC/qtpW37wn/Hj9NU0T0kbh+/gdVn
fQv7Uj2QjzucZVXRbCq3y846gSt8jux+D4OMhEfP4L2cm1UwVA5ue7eYdp/vU0fpVdx536UUX2ZV
qDEWJdbHb6LEmJhlWY0PUzF0T64+oNkdO4wRAZkdKUCv2maUBGXFeESfzhkpglV7U2IHUtucAOjb
wlRuILIp/9dN+v+izf/FtaFzg9zyfT5toBZkgf7Xbrf//TK9Jb9KOP/49/+SdC7pmv8yUxjuXwzc
aXEyNVmkZUvZ/J9eN/EXbRqHqRqHzqVXQxnwt9cNwP273lKnC08JTKzOPxJwfqw3l1MtL3hBd4IX
IekHx22LMbJDNCHd81QCx96wczvNYpOIhEnYZIZXD0G3U9b7uA3DlTQneW42ukVSHeAi6d21GRTO
cGVKhXf6GWqABM0z8PqCv8s7CqZOI2LLfX2/uv9o4X3qsVz+S/9GEfy/EZJgL12o/3oJrRL5H4fv
Q5L/uoze/+ZvT46FppeJAqcCBiJL7MF/LiOMN+9rBbu2t4wVlwjOv5eRYfwl+Afhncvp1nnXPvy9
jAyMlgaHDCQYukWfnRbAUTDCp0EJHysa18Biy15Nt0Ys9Qyy5I97FAVWZngziqycHpj+EvLvDKQY
Zr78GdYmg9kV2jcJMZJee6fXnDBACUWrWYFz9oNWY7Pfphz37bv/+SuFg89nK+UeX238H/f9kX/r
/a/+Xiv2X+xcS++Op3pZKtTXf285GG9pctDidxlOOcgv/r1WdAOluWOSs82Ah8bbwgP4e63wRz63
lRG/QLvhIGn5J2vl4xGPHcdfPGWcsuhfmUyTjpYKliaQQDJ/slNdHOwsMjcElObnVQn13bBCJ1oB
PTql3OJ4yAr8vxXF8rGLnJihHO04nUHpcrD6pX7CT2mZU66+skOBLOszLxp31WSHj3Qba3+dCjWg
a26L/NZXNOEDSin3YJCp8WI687STWWXae8TKSX4GMCclhazvbOPr6KQu8dZOO/7ANpacu07Yii1g
Rf4TmK9Se8PheoTU0lPZo2o3HQD5vXoMO98SgTZN0r7KzNl0Nky7ppso4jIEy/Sr3WluP7jQpjPv
teRuw5VCnOwF+NWyCgQr34XkBa2ubfDayoaPj1ilDZ/cHixVs0oTQxA34XK1jXqDaG+U1aYsCRjZ
z9ziNt97o9Scx9jPAHXpBH7g3ZJjLG1wDJ7R+68YoUOi7WajLm+NpBIvEFoBK8VJXe44c0j7zksq
88oavCH6yv81gg5B0TVrW9kk5hgMPSdIGNWpfV+hV/0KDtRArjFhsMpWsTLrrR9bkslRg7VXaCsc
W320K2I53tW5DEnFgP6woTIS7TqOeyBbLKp27QIdBVwMOyjZ9aNW6wtYTrtKyEaRq56GSb1aJpXG
WrTQq6tBDgRozAyHycTUYj/wKixiK10xUsVFVYagn2wj60VAV9IabuvE6+IDddyLIQdI9f6A6xeg
N9vZgNjluc4qrNIpICYKLZwx5EqTcgSV2u+Lfq3PHZr8TBvpwIXo/KsVUK7GXBl1kT3GlqOeOrcr
5lU/6ZO3Fn4I2gitglVvBG1SpM+GmYAiG9OaY2Ayl+JCdLnYOs1QPyRSOU8h1T3hJg7XbQcDqzOZ
u3VwWqowjx0sym3RnOHh47yOweqC4yWfHbvpW08H5a3osxltVU7I5ZJIEr+1gtSSdSQw+LkR554m
5lkM5qo2zurKJByzLiocPyHHQwJeZBHJJel+uJRjBoZysnBSYLt2YA6ZqEd/CMx8RtCYoXzsie6A
zQEx9QcZBVKuHYwX58B4mwerNpqGs4RrAHBC+wsWlImYCz5yKAnHtRkxjZMZ4upuWC+zl4bonqda
4K/MwsJaw4O27/y0bn8Uvk/eQ4QxknFUIa8TjywYSyin2ZDeMFxiWeZp8oh3vqtsXkiQpIYOT2YD
kUN1kNfSWABWqeBw7HSSD/jgYpwv/SKbw7UxlzkOa3hM5Ay7rVsF/sznrfzQHEwkc6jlVoWRKOzK
k8QeXmQDdrJiUNDAAKlm/XYWWJahHPfy4IHMvoXFzQiVBMv5qhkL9TTaqJSJ2pm/mX5Ye5Twaf+F
w0hyn2Z9eT0XqFzXkxz8n2qu/IpTKo6vcz3Kqc28oWkeLQzmAo6X415jsZ4O0zTyEDuq8++s3Jm+
Zv2cf7eUH2cbksYwxOXVQhf2VI7JehL59KWyCuBZ6NlQxNTaCNg2xzvprLyxZYDdGiVyN4H/lJAJ
XcXGBpZxJmBUew1uWSe3syWfE76gtWmEkdQ/EdsN99SErnxLzAmpSOTO3ZXvTMiUTa8yurVpw5cO
6hTULXHAkWGsZM9yh/HsSbHyjLawVxp0xmQL/z7R61WNEh3oZ8lPvYpkbds/CpcJ5zk9OGaHRDUM
JprGGcvatBHROCAIN6Rfs1QFsShJtPXmuR4Cz26UO25V32pfuckJRlWpPCvIwM44m7rNcdvwPBlq
PaRYJhANVVPZdrj9XK4LiX2t57w4PSFjO8cpEshwYZ1kA1iA2ivZioB6aRwM43lo06tKzgS8t3Lo
5oCxud6exaURA1/uARUQGDQ2U2nwnzbNzrjOLC9LWPLKmfwd1HxyX7kampPhhzLiEL53RbNn8N1s
OiNYcqwkxufKsc6XV5QetGjGcT03aQ/1a/YKnz0ubtJUyEsXTO9wNbW+yYwA1VPrHKJCR9hMS0Qu
9EGcse6udpzMJVUSAbk6hCqLjSdJbAZxSTJFFq53jQy/6cnQ/kTDQNSNAUZ81cNPfsPkXxv7UkRD
A7Nd9FmATt3eqTC2eNfZsXhktwt/zi2REF0qip9pFnowsLumWwOys8pNm3oNcv0KgNZqrMP+ypvI
z0K/Z44GDKSyukOHF3+rmR6dayLuvvf4EAmQc7PmxZo66HpILPjBAJHxSIdzjSIjSgf0tE7Fe5ww
FFvQBpG1eGDzkHEwGaq6ZsfSsDUyK2HH1WJksC74dvCSGoRdOg4hgeL4xy5IuCTjEvKsR8iDW7rf
mzFM9ZXt1siVC9yVxCkO1fzaQjCYVq3V9zzeoBh/mF4sD30pnBR8NoCi1Zxn7l00VnnP3NIADYih
iC8/+7l4laZVzVDs8ujel4nxMs6saWi9Az+0n+pRkF6lKclL1/HKeAvyjlQkp8yg8BZxOt7ag+d9
nbMG6rpociT8jB2Vu6FYmORurEwaf7Jtinidp9HQbvKyVU8DvcEMc/AUe6u8tRDV5E1TMJ3XYxfv
u51hMyhah1xSMmpATCadCTSocvMc6mGVPpnTYNuB6UfGj5HH2qYJ3cffI4fnh/ZlCdxhjLJ6hPTT
96B3fDBaeJpn/pyAXPcaFxOELmHMFbmwXjYSF6EtfDu2YOCJjUnyuR+jDQ56mVCDsCErUjH8pHau
CiVz3kJ12gOy1di+KHFmh3pNWz5bOqJ29ikRF9+ywSzdwGacmEAC9xxj5YyW3myssaiaMwKuKjKw
8HvDO5N0SYI5M2J89LkzTmtvmJppNydsTNupov4hQcSVawsfY75vh0pZGwwCbr9DU9jPQWdGyRZu
p+ucJ2SeLbZhTa1R1kCjTSCksy957LhycCB2x2lI3gX/sg/HWdN1tCehMgNHi1mpCkmKfRah92qD
dh7Tb8PAMDzwjQTD/FjoLcpkzdW3oz4rej5DPE0BOcjg/zHSW19SHXeXUqMGu0PoLYBkm/0jaiYc
38wirlszLp/9Ih6urI7JOa7CbL5maY7PaMxiY2vhYyHZqMu1c08p90aMjsA4PkXJW93N45dhptW5
hfWhfeOXOy4pQJE6aJogC6WdXJtskzamI+pMnvW9cquSV5RvvtFnq3k6cQmRs0m+LLsdwb83Y5lq
z17qyVcGuxGqgqr3if0tZfRIoEb9JQyH+AqObfaNu9Xva2VDioW+r/crOob1zzJZErkMLTEOspl1
M7AwtzdrYlblsKtad96FTdvb697WfOJ3Ky99Qo/DGDrvAZbs1OBFIc+/RooWE1sAuznRSAVxUKVd
ID7H54H0qYt2VUxkeECJH7FCszH/5lGq2KscuifY6SjFIr2U+uxgicaTlMCOp2FuLPFujEmY0LhA
qG2YBQ2Bk0k1OpdDH813NtqpOAh1awmunn2j3fpVkn1JvFb7aRuRdj4rCsbV0OruI0Pn9Eubp9at
33XeXrkFkmUPp7sekDzm4G0atLbdN7472IEMI9NbTXJ2RGCZYXxNerP/Vhaotgr2GhW0seYQvFBa
bAo2JTjxaNpklVufjAd9z5ktu0zHcXn1eF1TbosKT/3KT4iGD6yMzWFFMphINqmmF82aP6UKbboq
bDYeEIk7UlcKESRhVPob0uSWf73pa/yiFHTdrtf7/kvZaEWyoZJhDSZ+JW/QsKZtQDybuU3nkq3J
hflz40LVeCxqKKvBnMzmMnUqm33VDam1TaPWwXuEevitdENSsLwk6ovLNMxa1Cp83rzKvJzQW56/
2Ln3BPHBG48ycVzFaTHf0GnBaggamiJvlg12ojZVrX2ZODIugzBtvP0g0+ZLDk6Z/HQz6sJVi9zE
CTIjG0rumO3/0MM8eSx4CB5GsoDrFYcb5gY1SFMys7WweIk8d3xKVMvl9vTKfPFmA0CDsoyuXfN8
i+eStsh1UhsuGBDKngcg9WFIBEZYfSE/RbVBhukIdG+apC+ZJfgShgr9O73KQo1vXHuHvKEdg5El
d3dWq+yaWmjQWBa1UJQget8069aYpXPm2qUkDzeFFRDkteDc0zXafImAoSs2vtmDadPYVoEuay0Z
Gwm4tjNDMwE4FlqjCFUw474OeBLdh2ponDZoxmWbAvvE2zAmui86Z7Pn+jJGMBawNG+4jSgi7bEv
UMikuEzyDU9UpjadG+pc5AFUyYqayuaY5UzptE3zltYiSvU6WqVDHBKYYhvVDgsgb8TR1Um4jyhd
mNUIhW/FhaD62HIU+dtJ8Y8ajP8zuUAIGT5rLj1/L16S77/2IN//4O++kvkXcbhMopbmkr90b/7d
V3pvNC6yDIbTIAkWJ/DfPUjN+8ugEQWuh17jYt1fdBR/N5Y03aOriURfMAilB+kw1fonXUhmYh+6
PDaCa5uXK4BF5tYgPo7b2R028F5jdkNGGx2WdVwUZXLuGwXhaAaZLlBMYm85lOnSiX62Uh+/LZwv
36JnrUeDtk4Gd/gxmjwSu9Qro+bcJ0B11AOiNrw3IlyshEP2IiW9JvMzo4HjQD75muAgaBGjRf64
n0mo058Nf8zyLwVvS7nVUx3bspdM4nYOMzMi4KOk1gnDOS6vokTj+IJGde4JLxjoRgED20Kxmbyt
F+UFSUVTkYGuRhKtS9Ds3Wg6GNh8IUGhF461rjnYEqdYsE81t2HRlhkdNA0nMdWgE3mbvqp6Hv6Y
vK+dw5F0RYJb9ExbB+Gp4fhXxDzGB1R16iK2wRSA8yLJuU7Gx6YlyR7oq8cXw9yPNaYmAa16suqC
yhOUYe5iSDQmncgLLu6K3AMUsprbfHcFlxg+xbwP/SI/S5oBsAjZrldC9Ji4Cb3NDVLs3KKoCUqJ
200WjxYZO0N/QYVVrnmDPmG9UkFYC++iLFr3i4GDj6gV8VI6eQ/epenPytG1N4wzv/nurC5M21GE
3InyZzza3XnY1OYuk4opuQ9CpWlreMzQMFZx43aPduGFq5rJNUePkJN0gKythqdGNW91N11OOEcZ
pF3dUCxoHqegh9Gp1bTN3JYbxZFPVPJWa+fZfxpiLLwX5KvyJ6uyTA3m9bJ3fd4D/HhoNYjXzJLs
M1NG6iZV+Oq0NLqwgEENZ5IXbn5NSgZvRELRNp7TE6RaOnhyFQFZhM8yfTRWmEwA+pBwZzgPxpKr
3Y7dIXOcmhJAAEf3SDsYNWuiFyXnTVqQrRRKcjx8hfE4jSz+woIpoTHFVZ5/lxAeBW1f83tybSlU
IUsNt7NVUi5PCkD3PaQZ5uEM/tWTohFnnZk1GUHncxqb6RXnbuLWuOGZe6nn7kssYmHtNTPss3O7
FtTQHMifW8gC90yObHcbTeMQ7fLIIweCnlh9BqjvljcS7ca47t5mZKb7DB/618xiT8eCr5P5AsSp
n8ozlHB1HSxBvxeFp3mBISSIdbsyy2adD8m0RY0AJHs2x7J9pbsqEpJyYnBO+Rju9MFN50BTLn2I
IZ/I4pvGjOhjL5xq4wvoJQ9Qu86pgedgvgTzc2ca9XVD02Rnpd0bGhAjUNgGVpj/zG8a/7nqsfUw
I1wgb0/dtaaL7JwWbli+REjC6T7moIbhgdN8gQxU2s0FaTatXCduDjQ27PBMv5JnkvkYCd1rAse0
LJCD4hW36vuhDKxSQTsC1vw8pXaMV2rCiV4Z+wxxzyUblO6uirnlnsYe8c1BHTVJu0dFY3/jUHNu
8TvLLagk8aKm0nT61aAkioZuMscf7AWo+uXs5t7aI+Wb92vOyGgbFWNCWLsylrf/bCoS7PykSVkT
7byOhzKWLypXYULDq0T9q1SYGgQJzZm9Aq5iV2veGKF/RoEQpzQM0Bko8EiryHfsy67U9VseXkRb
U1Fd0bXpd3Dc010Z5fPTZEm4Dp2DP8xVrVgLM/pB7K9Pj4SkRDK9xD7WenTaWOsfaFaR9AJqPjHr
dmdknLynPn8rKbUuKjb9rRFq7oWXduZFV8TE0DeJ9ur1ic3GGSGMQJ7YiL1u9VOzJZrHMrdu09pb
eCpvWZT5az0j77fpym+Mouwt8uPpPG8q6svWdy90YGcTgLm1n3HCKU2CDUYtuYKCTSEylM2GpWF9
G4TsCKFO5nMnieVmKBTdb4WEjFrRIgsCjfFMLHbfnuWlePOTKr5jvw2J1ibFtAlHHd//5BSBBCaz
c6Fl7+2i6lZd7czPaRdVWw0p9PPCYs7XHCHTS1Iw871lO9ktArbyPB2LG0RcP8emyKibyOs6d7yw
uiy6Zj7HPtVtK0Bw/4e781iuXMmy7BchDQ6N6dWKmkEyYgJjKGjpEO74+l6ITMt+ZEQFu6ZdWYOs
tHp5QQh3P+fsvfZ9PgfDC87Xac9KGxzTnNjyYGwAIyh0NC7LYEv8lzMdhZbTDUd5r9s2Ey4Yoqrd
13x0Q4p/TvaUpNPtSJ/pTjvt3gmicufT6T6oIq0OZHUbl8agFdeQGgWczuMmjmtTciW+d1Fjf+bg
7V/7k3ysopLGGcdn6WwRH/1kYHHvupVzzDjB7rssupCCsxmikXtR1wd6068NOijhyVvEOx4py6hw
22qBoVVbgszuSgVElB4XEnK1m0M9nQF6zDta6hDP7J5ETHLgXE1wVUUQztokfKYnP53QasIsO0ff
c0QH9UCKVOe0RHebPiXRLLfcf+cpdCb+q6a+WevJCfdJ6sdXKiI1ml2f1SIpopOnyn4dO+R0ONQ6
J3Rc1t5d6N7J6NdXohC0Fkt3jReY+D9Xf4vHeLoLphlRVfLYSe1wALdu3CY+kP85IXSF3MmO7k2a
wzc1rT38rMf6LmdEwKyJjAX7i6TBHhNCL+tmlScDya+g9NScPMctsQODeUO77+QT9rpaKF52msZX
cDIEjbHsPvHbS5hNpySYM9wKMb38oX7CR3ggUXHtSsOBJddmJ8/Pz1kb6qPKG7q2qayIT6znTxkB
Naug1uWOJt6tNwX8LYpS1iYEXnvsvB2GJhvfW6bI63Z7PYFYQTO2Tb0kZ11yzPskj8LHHFjGeqaR
9lIYbfxEXzA11rYj9bwTTWyFRNhkjtzQq+9s6IppnxzndDSYfRQJKbDYIItXC3xUQ2AYsLRSbWyv
szfBiCauH2Y+wyrrkm/WFBfHthe12V+JHKZHOwyNtSJItlgnpc538FQEi3VunpM5Kqn1SZILzZlO
QTeTwTi3fpl6e76gZid0aR8D4h/Y0ofyRtIDA8jkNMPJCuv5c4dKbed2miDELpVQmurQuDMqVheQ
19MsaLRAc9yjp1avo4ZUb5DZanCQnDNhtfAPK8J35jy1r2LbGv1nEqzacCv6Mau21JTxrWn1/c0s
Le/Qx6l9MzC7S1Z0QiGS0MDKqcqaEUpH6PAfIxmsj5KW5W2Yaee6+RVpkZOOO6u8XRORTor4wEO3
SrLh48rTGxkVDpiR1Lxp4t68on/NeL/MCKN2xuEJ1H1xN+n8rgMNe5PHWMm0zbs7c9rfj1ajz+7o
dlfaHe5TQ31uUSHfBRzB0ZPk5NJV6uIMbVCAfM1dWjZ9tSua8iGGm7jqF4VAkHVPpqe6DYOWi2XS
dldOUm5lTdJ5Nfl0jyLLXMFTv56kOd3EfNBQGs2DmdrcfSJlYs94LXyRnBJ/RCDoE1jVIYb3sunV
DbJ240rkb5M590dVt5pgMjbO1aSm6pHHOn6muS4vRhx+U87MtIqcnkMt3efGkN01JZB9nAaXCFmv
emAmzBamfZ1s80Z2WwQz9bQ2mr5IVzN+EfJd5uTC/KGu19Tn2QHcrn3bgc95ICAnP9mJbcOJD64K
od2966n4ONrsJZiF9SPd7eoZfE20nzy/XANTJvq2QfCrMu1uw9Fgcw3779Ng39FZal4IhCnWfml+
sXtBkO1klndRZDRbUar4W5hZ4aUOZvPFTfp9wjRqozxyS+ijmWtEdsH9rKoHM63Klz4dvhvKPBYB
PaqQOdpnU467bCTpsYhL52tNyPTJNZrhvh/Izq3oOX1tet//yph8IAbPcT6FeSdhY0bwD5o4ch8q
0qjWsVf3D0CVi7OhFJAZplPDT1cDjHeNctwDt2Lw3fvsaZY09p7V+l9o4A435JRWq9gzSXKo09bY
otx91C6XHaBBfmB4fyzSAchw44hvhUmjClWh8ZmGYPVF5m2yrXUgtrkaspuxMVGcWE55UwTa/JyW
pbUzvaLbWEEFSEmJvbJHUJhBvSfmxl+N5LhuM3zkxwG+/brxLZCr0RwRkjDPp8L06/0sRbqnRYIB
1xwsnxUp7KKzisS4b/qhvAuxDgZdMKytAkk1yCdzvs1RZjJBHdITVKv8E0HB45oUUHfPh3qfNLk8
aZMen26iu0Sb9qbGHrhRGZzNyU/cs+Igv6lH6HWp0R5Nn0CaIWugP5riDijPo02Q8VnZ8VVckkSX
e0ydAmrNg90H+U1t2O626cDXGHYcvroy4XsLhs+Bo5LbUsTeuZmF9SBoF18cto517tjWxkvjbguK
7VNUhycIYtMhqxP7PuOItIsNM6QJqoqNV3XNShUdWSG0sdONJmrycRyzhIzWQchxNVTa2QmHgk+z
0XzP6PbRCRTpLRLL5J4yneoy8kN5ja39W5YzUB4yuxlWbpDE57Y2wksVGeYpbSWeU4buRBE6S+fN
aFhBnPk2HfVC157SyyDa+9GG3tpPgtondmkDMNu4zsnpuQoyhi5IMXL2RwZuEazQlbbT8NBqyd3A
xrtJ6dLtsrxx76vl/JNOoJkcq/lm+hFfaCvAXYR0PiMTQ2PE53mcJvZUq2kRgHTyKWPKt6SvUof2
xPB6c1MfILCmS6qZCteucn60cfWSMX3/BC90WBFpPKxyodVXnpd7MvpfhXL6Iin6X3idj1ENdo/E
4QStlOPtjXFsWv58rzw6DYiwkkYBMdyhjhXlYJSRCBuaKbmRRJWh0V7I48o+OXkGlNWOgxXjqQsE
qWAfudEVhvx7yyLINyOB9npIgk8LzV2YdXhswuDKppG9Vm2gAdTm3KkqvAsjQuvFMEbbuU1f6ZOU
7PpFv/cY4Z2ZFh+GCk9x1s5HMy6+jKUzESzbS3kzmuGTsfDOZqZNN5pj7DliAK7XYg7wjX1LGDsf
ErdnGih972DRLPgS+fO0Tguj3qhyBi8ZnhtEwg8Gqedfx2V37m1ovEaTP8hYX5iIN5dIGPkudvzy
kRyvRxpH8gls7HQzsA9AxRrt79QHr0FjXOPd+1ZBSXmdENBfCp3XxWJ7JVItbohyNStG0kYuGcfO
wclvmq0BzPU5Mbt0v9jnXjPhuS9qcsw9A8QLyH1c34hLi5WFB5uzvd0dIMILwh+dLzg3AYs5/Yvn
qO+8IhGfhU1MpbSMPcASk/i5+gJbl8xru852bk8uqxM506NHU2cVZoDlh2WySaYXppwhkkuapzrg
bf02lljCwMoxFbdaE5SXGMtPasx71u2ku81k0x8p2bwNG6+xaYaMdEoIvXh74+CEdn/eGkSXQrUv
+p1XEpht1qbBgKAlNswhMKwJ8WvjO6zWhpohCVfTfAd7ozg1uUUFbP6clZ/syOSJke7wPWyaDFBE
o+fvWWR1q4ChEMQ2s7siVIW9MmjLlaqtatsZrlqh4ELRYrbdJtCjOltzaO7jX3mcwYWchGeORxzK
nVJeExtdHvuicy5FgO66rgo9rZgz+1+qlAI4bJKfSrOXFwHDIDl6FbNnRXhgFPqXmj9uHTQoBRL3
CR1Muxq6GVZOCZ2Y8BKkQKld7nO4cq8Fduxr2dbFwa0Fjt5yRtTSzjtbD/4lnbOSn7acH0Ycke1d
Gs5dMSxZ5KaNpxyv4xVWQA+MsPRJFkuth7Qy6520GOaO5lLX2TO6koE0tk3bGN2+TQOHupo1Hjoy
Bo/AvwOXn+CtNpkfWUF5gFeKKbGsjKPoQwKHU+snHSjGt272IK0cgvIE5NFsrWjlI+O5G/NObOhu
/rTGLDxXo+0dSstf8n6ZVLVMPIhQ6249izyWQRMrNnmpyx4oyxN+7+g6DHprEcQtrgePdscRfNa0
YbBJxTQRz8j3466lqoY7lAr1righpUdNR1xdWUjAqkhxWBRJ2Ztt7W9G6Ntr3y0+sUHXa8PQ8/aX
8sqJGrkOvcpcd4nxhR3P2FrNZJ4DP66PsTXZuzJzbyB7H5skyM4iVs0eQpmme+pzdmR9oLbvg2yj
nYnxTh6khwxS+WoRAe7tViqykRux7RkEYhgAxBGrJ6aZ+CZ5Jl/iovtKhvGNVUYd8FB3eupJ2l3e
LXm0RDrsaYLfqBkTTe45P4BHEEVbI6aZGJntcLYzny+0Wnfe1J6sqE8vEY6jbVNl/m1eIDKs43Ev
kaQc51gRPthrOohO8gqIPLJP1Ox9dLY0ieRLUl1S73OPOffF6j31gBDLJXJ9QMFzu8RtOKDcI7Pa
+KMVgz0EfKNvpD1nF1z33Fkvsk3NkKhdVNosD8lT69sZWRURfkwdktH5ohheUUGbylagocrgZZpl
vWQ/+MVzIabmMWXGQvVQIQM6DlbEt9PFaJdWWaioCYNEmEqupC0JaowKI6auZEo+7vyyYcmTWCCu
4klnDw0oCvHD6GnX3fneNBmEzNeWwaYH+gtNua16666HyE0HqrWHeSPCaGiu7KmzrFMr2pCyMUSG
cG60a49bV6C83LBoivlkZN4iz4l10Z0Itub4PydeqS6lZ6Lom43IuiFdSP8cweQUNL/Mttoo2dP9
xMo83NL5Dw++TPUBw8xjOQ8YWjQh3lF5FTHTKkQEvJFI9jXeme6+ikmQdpAyWxXZKYXot2OZLzoz
//vYi/mJF2H6RP8223um0ogLEKM+C6mLVY57iJFZqHZSzZaztRiZrpoqaK5CzEtkZNYI+5ZjeYAM
xiBK40lFbdffWXKoeB8IVDmExOrC3I/G6j6lgZRt47EqygfyyJszAod5nUvalsj0y2e0WPGE7KwZ
rqaGYX6SCKZ2omXIm49wbmZjy9ZZP6lxfCYa9LFs/ei1I3TmHnCJew8zp1pbiSbWgCOi13rV597J
OFv07oOKG8oCFkkyDg2r3DPFrW7LPmmOOSlrtDtpmT/NMvKPdhO4OyJtuhdrTvRPO6ravQ8uSK/s
BmyPW0cvRdbrbdyrZGWPsTjSAHCPk4iyn2E3GHqdsGIEzAxqKa4C1TVkR6tJfFdwaFhC5sbVr1hx
S+tQpmNhbTmKt+7BHpwk3vPSh9lTmsqwXKV9rcgvTUqxeBSbtrPPqOrcdItmKYKenpLYRbuXwQ8l
socUZVNhaY7I7wyzbZiyIKwqBcVhl9d+ma3qoSb8JndAqdNTy1N2Vb3VeTmgEelbPc/tIU7KSnIs
iv1pusC5XRIcohIJWkyS2xwm63SO5u08zM8qqW9pTZ8IGNaIMm1/5eu6Q6lBp7aExH+sGClRspPm
ME/4HplRpA787IBTJ9nWe6/y3B2BO0AgWe1W1pTP6yEOrsLRzK6Zd2CSTfzPaC1vCt91YLSqcm9N
DmCaQpJ7WyvjBiVdTeJOjRoiW8RPrO7ECuBca49R06BcbWRpnStzbr7MZeK/xGPkX/B7MKuf7elL
0gbJSdEiRW4CsvQTynO6vOVc72Jytsj2VIyAE7scdlPTdw3PJ5VoXeGDbpskzo1NwSuzzrHblls/
MS1SF2DsrNwov4ep92WOI/HAYOBSCnGcdNIMO1cl08+56xT6TI7lJmroNUfwajta8JwK2Ut/XaYa
0WkaNDejy6dLxKnhrBo6VTt/RLa08R2d0sOn5fM8y3ABshq0cRXH289eK3/Imh5z0fXepUGpteZt
IjINTRsNQ6u+6tXcfx2b4KafKLiygSRpTujhMTOVOgVp0mDSLq27pLavvbAz9l2v98GYXre5PHSN
F56FFw2ooM2svQmJaLhymA6siXWd1h3uCLEq4kas61Ey9ul1ujLYoh+J5blm2sGmSDF91/q8lSZN
wHvbya4I+0Y7655SxnkdzAUS+5Lq85JiQPPZf3WJQtg4DlOmJMzie6ET70AXILkr/KzehigP9h7S
utBKuOgwrLcaDdTXhhRlGY6vFUI79gs6lFgFJqylbNLxHeGl6hvrbfk8dv7E19iiDDH1jWNIdxP7
fVCuF6XtprNzukg2fKLDgDz8AV2iI8DNltnRmoR9IEJl2mh0Vo90ZX9MXvypdE3GX3x3F7fU6uDH
UHR1MBMvX4bXXuTHt3HDM0REhVqhcIfuOCYlMAnFrKmTbNpF28+ArUu9QgptXA/C7TZCNOVZGe20
hdDAR1wpoIHE67YP45jfpyWHWPKhxl3AbBOgci425FTMR3K4iVXyy/pYDf4zSGiSxHXQrA2U01eE
3VIERh3wQEd+jbuemnWIr2E71ttOEF5IAZdtzNLWG/S9qDiNlw6C1mGMFvlPVj8leYmWIyBOPhPT
65SJGTAGJ/eNTrJg5bGEnCu7KsEUNt7Gib1vlY/silMx/uSAvQB13JXnJtRaopyPdhzt+ANpR3tI
Z2mVXVdmTu+40ltyPEhzdipj1bBondSIlkkMc4m4O4dFNzrsYud8Asp0rSXHpHjlysg7l3T7oy8d
nGd3S4hOJM5534J2GoXDvmtLxBoTjglD2WdzQlyLXpHTbutM3smLkEF/YvCRZGSuUwgfcj3V/YaK
MGm/Rr7pna1+LvvH/7215/9TjYYFb+V/too9jK/F19fu+xuVxvKP/Fel4QrhWItClSPpr4ymf7t/
hPkvB1urD68TpUQAf/K/Ko3A/JePrRg/IUEFHl5ThBX/EWn4zr9sBK64BBk246uBIPG/0Gi8FWjg
Y/VwiS1wH+ysqDXek2UMQw1zLk2x1T7jJVEHyKE4XNBBqVUZBhfRAp/ZkVFu8EmnZtFfjBFE9/M/
btjtv20//0yB+MXg/b9uoH9fBqAJnP8O3DwsdW/dQOykAtxFyWUwdMGqoQiiOdaYVyL6fXwIdEQt
PDRQCF6G1rMUZWKY0gb0clezuLXRjcO9d44o7Xx0h0ksTwztF7i2ho3OP+hU8e0H14y65h8OJhjJ
GOxIaxVYU6Eyhe+NU1k2h6IC6roNEtBdps38JY38/rpG83oeY8vd9nmU3Mu+z7bGkHnH0gxQJnKI
PcejJ1eM0lrOHEkUdB+489+Zpf99aVzbIvAxMXsHy6X/w1w1mNw6QS7J1p2Y1PvaQwSm42yrEnvc
yX6+g1EBKE1acjMjeT2kM+t0gTat+OBK3kId/nMhEOMXdRIypPcu+RwthxaML5kkolxeOSR//6Dd
U9y6rTHtojYAyBgxkWOeq6P13x/QW2Pbf34bVD4+OQ9B03uqQwfbSASRz/Px7BkxKIk7hFMNGX6J
MVDZKmjIQV/VzJs2f//hP91+cIjCFY7PdxW8zw+WQ0fAVtDgpIux05WGCml0YpI/yCDzs1U/ld3R
rAgv7KbBuZ8wH5FSrso7n7lb/cFdEAsb6p+flm0tSZOM/aF4IWLx3vn7vDkgOcAyLQp5A1pe6huM
jLJFdAREovYt4h+rOjt1mQWUYfZUwTh3Ee96TRujTPvvuvj/8pnDM6dvydplYbTm/3j3mU+OVyG5
kuE2aBd1jDPKdodYLbqKhxxSxOQV0ecUeywlX1Ncpw7N7RGO8yOugV1BV6JFbambzwuB56Iy+iM6
NJJDO/fRBwvS7+/tr3URERyYXo5Fy039xwfUpxnMHXMCbK8Talll+u669VRz6bv4yiqi4toZHOdB
a6bCH9yjt9ZdXls64CbqKO4TUBLxHoBVt3M0djhp8MmY5k4wuUvWCLHJ5cUYvsxHpPUshmL+mSPJ
P6g6SM7KUekuD/z+5u/XYr01aXItXAGZITwqXO/873Kt/7gNoDg4V9O+3rW/dLlwbT0+VbSu+EdI
ELuv6DLpE8qD6GbW+D2PKJwkA8MU3yEcFTHfyaK10zP6YjEyNouJPMaXs5PdzDlpxok17uiUiIvh
2kx1aqtUAH4qfA0rB29DuM61wo/y97/q9y/Cwe4akBtA5C2r5GLv/edfxaTdc1OBpcJx+/4wDhPo
jqqiCliSP0CH2Ts7J7tsVVnZN8p04xAIBTPz71ex/Mibz5KL8JFf8i92Jv7N24tgSY5Tr1bDzvIa
NdM0o7O5onIUV2Hvf6rKwtn//Qf/8DDZXG3iBDCfe5w33v2iPXQQ83QIetzR02eQhVTVdLMfLbOo
yPFLZ4ZpYHYuLX7DS9i45omBXnJyrd6/q+ryu7RU8QRypF1pbWVPTe3FW390z4kgtp1ZvSwPlA9o
8hOEMs46NRBHe7bxH9jA/xjU+y7jankp+TsWtzR7L+g9893mZhu2owNiX4n3ITIFUYjZb716kC9I
PNpzLUb3EIU0T1Ijbg7NHDM5L2v/YZIN0phucbnGhNNGlnePvKWDAY3cuYWbeYMYdNw0rKAf7Afv
8H2/rtjjiEXujmnhdH6PbhzCPkeU3027gASQn7ZVMP+vp+HG1YW+S6LEOlh8MMfBtcp735i+hVXN
jL2WFL5x66XkbmnjAomvfKwDr7+xanvYMGBAn6DA8z3PNYYdh2SmG8wcn/zYyI/IBK8MO6OXPKFP
WpmMpq6VmPMPzkC/v8TLZwRhM2CfJcfs3fpg9UEbZIw1dtFg6ovMjWE72mN9w0lOHyPK4w/e4d9/
D+gQ5ziHJFRPMOR8+9G4g227WeSqnaVU9WL3xncOHanctN301YzTPv9g8/zD72HPD8NfOI7l+b39
va4Zy94lAmyXStf5FMB4+QHCzz+7bpsulk/3gwVXLO/u21UBkhCjLzqiyEx+4+z49CqD2Iz1rulq
dz3YPj4IQhMfQHi0JmpQVIoJ+06L3W/rTAjwESpWODrC2hS3g9/Hj3aPj73vlffBvvS+ULAXxhFY
LgLmOMrxYb29FSisMKWmEUqiws73EU2JpzhKKtzL3nCt+gDztueJH32/uGesSn7A6PrTzwNf4STH
18+3/27xqtuSpHhZI8U2c/XJxGb+BUbSHsNZAAZT9vZGGf33QLrNKckM/4M//lem2vvnwsLDPVh4
V5xe3v71QdAjMwzcaSdpDbWAFEP3kRxohMp0HSFfzfIxHCv/to99up2hc+xMf7yxtRuQmxrYhaQ5
i0HEy5jHpkMVf/r72v7b3UFTCo0KOqLgoMv/vL08JNjpVJqtvfM4Chw6J7Nu6rhOLgXO7pfJtb8F
U9neJ3xVu4rZwMPff/338y5gOP7FnmqalKrvz7spU7nZDiVeobSzjHuDNu2nybTD6TqTfFXMvWtP
rGM02/1W5rLJUFYsnVaRkHarMkYCH3y3y9vw5nFxQdBZ4Cs7Htig91VtHM2DWYLmY52YHLom4EpX
kVn3V/hMJ5BN/WUwUDT+/Tb84SGAx/M48IPv4WV4R7QoZydSRE04OzJzYXpl4Sh+Yrea97r08AKN
U/mNcHFxYDzGf1YbkOX+fgFU/r/92RwfF6zGkg7IDXj7GtCb9ayEacuuj2yaVXmPH2+dp1NaHZko
tqeuNrPyqEnJSzY5/y+XhNbxdIs0aZSbKmur5eWNyvqDb3fpfbx/HKHHOZ6aaHks7rvTdLpYbIU1
+Lsob5Euz0ULnDv0h4qQG4xDyRaTCz1wzY0Bv1B7pb1HTyddgJO9d1SVOS6ODyvQh1DUc0i+vaZ6
sEcms5sGsMFDmk5oKY10mKO9nCza9lViqOmj+7s8wbevlQjpvFDJLqE57vsUiw4wuGhETz8kl1l0
WLolQFUzZnvrZEw0qpMqdjxErbLP1lEYqE1dV7659plYgKzTPTaWKY3ljaj4J9EkEBi7sbWmsff3
N+H3V9Fid8TBw84FoOB9/e/XHmK3khtu0PzZ5IV2j/1gPrdWEV5ZqS4YDQj9ld70XpOBvfv7j/+2
aXLA4YAGEpd8Cmrr5eL+UTQ4XZJEeZr6O4wexn1exSPa/tC85ILiweyi9gMG86/j09vHwlQEEA4B
dWSLhO9NRjQYpCeY3+zw1AxfG8NW+4Kad2PgT2EEbJBcGjkumZRdHayDODQRnuX10SpYiHwmo9f1
7DPEiRN5tku32Zd6UbRVBd2QkuSBl8QnLHyxEt5kOu0/WKre4eQ4HMJJNInYMIHhLEC5dxtrQuiz
QY6Ruat4w6/tLgwfBYjjcx2L+KlcABKFIuV5HaW6v4QQctYiBs3TqMane2Rn46718rj64Mz6jsO8
XBYsMmxloe+z38HHfPsUO1omdTOj0466GAHBxL6nV4gZ4J54TlQ/o/40a6ZCggQbxxo9AIBD5136
2fZPvRu5KPYMGuoriPbdFQZEOuRTaSD+nloGZBDK0tG9NBaSir+/fX+8cPJdWGg92h6Qhd5eOG+C
VXkjAkYRIH9ZtWGJEiEfvPAWP3j0uQJ2oHH5FvTmM3tAhZgJMX0ZZJWitaJDirLNGFGgIagWuI38
2D8MkYKjqczlxI2D0wUriL3yowv/ffVmt8LhFRIawtnPf7d/MKLzE81cfcdYE6VZbIv+FSbCjcDs
elcJ1QO3DowvTieNu5jopcegLrI1WOvqOuv5sD+4j3+4nKU0DUJy9cAQ/ypq/vEZ9/ZI1cGZf+f5
k97FEXYsaD7pqYaFdBVJryE9O/FPQT2FpxoMxnUh5vKKf3P0LR1/FOL2+9Jrs+J6BO+Z3CH3/Y6u
izqzSqk44aT1vrAjnSPyaaZ7w0mipQ1hnREudztQFsR/e93wSWEM3ww4cJn1asz7WTdDV0GYHsqx
+ODY/ocViAooWLCELrscNenbd86qKggrJmKkLhoN56qmfY2DNsIzbyjiJ7Arp4n/bGij37uWMZm7
wMAE9CUNYw5ARVka9Q4IVy2u6J/RS45cj6kTjhFEJAZxMuVptiqbSbHf9s2mdaMEgQ+UYeeYgqD7
6Fb/4cEzWFhOkzRHFmPp2z8maKbczvJR7KoqzFZpQn6XjLEpKBhLMAddOUO+4hwxjfEjlqvg1u4y
7wAyR+7zgo397++h9Ycnz5IOg9p0bdR779vsHk8vGagMdmhLZua8VXVd9TyNDUYrIlJ6GzmRZiAG
5MLZRkr3dJSkeRuUqtol7Wge+n5C2UaiMbnryGudLSrZzlzlHdIzwtFIxSrswSD1c7RWEoLHl9Zq
d3Wc9V9RcGefC/A2T3//m/6w5lPCWvw1wuXzAuj89hZ3Wa6NvPPCncUHdsPM077yurjbhWDMX0df
Zqs4bxuQISlTXTMKf6Tx9JUH0WxmqZP73vw4DNfmJ99uovTEHPB0RDMufet3pTzk6t7KmbfsYhpF
F3BWONx4X0HROvPGGoXee0UxvITsStesC3qjOMStjE4AueFPuZnBF6z+fpt+P8VzSYFH59F06ZC9
X4FGqP/KFH60gwvnPeusTDcMiuorzvTjNjFq45Mj/fKDUu8P7xstX9415mJMDjhSvH02uZuN+OOp
HZI2dtABptaBOHDivGWJ6gEH8xkvHRr9LsvwHZrez8nOXxMXOgBjYxfVGHa+K6MI82pl2dXZtaR3
bYSAifJZOMmqwqO/r8tRbA3Seo5z1USP9Whlj2w0F2nMnf/BXQQK+O7ROjzW5UMmvCkgFu591z0v
kHKxJZpbidwmJON59gjHZWzwmIWWVhtjbDogZ0wk4g2LcJNv7MEKj9imJMkwmpITtgauNbi+9tQ8
VZiz4o1VZYgGlRxN6xo9vDGtTBOH3RcF+WoLPy7YA7ruJMIWYGWbvPIe3TzRL5FNEMIqqPKnWpk4
7AZk9m3jwjozWtE32yEsOL1nNrq3VcRnAqyC8/HA2c2ZbhGso6vUiT+Bd04cKClVIFHn5Kmgq5lH
xcmWMp7IqBwRXKHeg0LhwVTYOEIZ4abqXPBwrecUxTFyzOka6wAsCXRt0R23bkmZzrr8RzekdrYz
MCdQuY5xPJ5HTjnRwRrlhCwREbrkDzSG/MgJIb+jkdP9TC1rCtGrC29TTnougKI5U7BuRTFv01q2
104yIvMsGlnba5Q/Eq3pFIJPaX23FUBYjIJawdbGeYj69iWKHITOZC+C8JuNqUb5FJkIOoehZrMn
UAozc+UN3UFC0TrKYsbWboMfWYHi852tOXb2TSg1snxRM2Pb5mjUvQ3pyS2QqRbr9p4kIUh9di6L
e24ey2GXLzcqwji05mvM+42oPf87Rr4y+6g6+a0BzwvJcr5E8DFCXbDObz+xpvWwI7Ckb0uRilNm
5tUO/Rrfi2jTK3suCwTtqsDPxSZ+cmo7P1I/ig/K9d96bfwAUQHLpIVkBw67785bptPNMqBi3OoM
ITY4qvhUZa65LYL0Osb+i6oDTomErj6yNp9L1bkH7YfGnqFIiHROg2VDUPXj74ve++rp31fFGScg
2g9gwrvqqWlZ/VuUV9sOvPSPIlfNWg1+dzuSA/UC3Lfe/f33fju7sMItZH/aeiHxBYH3rv5o8jGp
vA5AVYBH/pJNEVIe4rg/Axyy1imEsTvQhdDvsP4e5UxG+spMxqXMEqlaebkgzRY3yfxEBk1574ZW
9uCWDRS/xveuzHJgjQCmAOVwRArmmFKYH61vzq/8wX/uXZhqTfjLnDVA6HL8evckQ0e5jTUU0RYj
6uxta8dfEm6K1kNb3vXYnz2dgCovWNAIz7Dnh5b3DzHPMJvhbnLFdKXiQE77fFJzvYHZ5DH+LNL6
cyqzyV9ESMc+qXJ7LSppvsY5YuL1WKV5s2qDrqrhIzT9E0FAZwJKQBlGQH+SE36YrlqneZ2oO0RS
mJ5rC/z7am786iXx5omFr5ewO2neBQJxpJlmBznFvdzWmYqK7TiMNTKooKj62zCKdAdbLXBPS30d
biyzEy42r7gej/k8ll+bBuMnwBaU51vUWclXf2ir4qDkwoxDCsfBsXC6Qa68FL/1KZsXC4AIOn2Z
c1pjwDJ4XjTtuu8sEEX/SBOm+5p0lceTHOKEcgoRZ3mqZngYzNIZ622C0nav0fw3fAhmiigjG+fp
1SFWdyFXZdn/oew8euRG1ij7iwjQm22STFu+5DeE1FIzggy6oAmSv35OvtVIPejGLB7w0N1SVWWR
EZ+599yGIy10zGkO7wsmlC5tefH8CDcMdg00AQq4GCKsIVHzoXdtWAF8/ugBFyVjc3Z6qdprpBJ/
e6x0M3vYDPf+ZGxTPLpoeNONXI/7Z+2+YYCiINpGDxLogkvyLw6g+CUIEvg4UyWbDByBRV4RPcSx
QRR2Zi42vPve1FrnotvpJTw4isEhYFD7bKwGI5YXwC1Cum3f6Xe17X6NpZW8jFWJe05A+7FzriLo
WEU77h9aC6ppvqtAvVjdtGiK9mV5XFsz6VR6/IydQVGGz7AiL7DoIkvnxWyFaz5aNtxB/m2S4Ahi
MHyYK0Ic3iPdIFkMigh5Z4xoPXJ02b5L3CwN/lA1Dh9csifGlwik13IafC6mfOuE9bOGH+FcyoA7
M9/20Q9zUFnDR6skC+2YDG1rpV3j6vHItFxBXlrIg2VdKzWu/X7rcrVhaKefBwDCnTMmEmBamJjh
xSMy+57csLUfieqd1AOYuZrEEXy5mjjlaj4R3IBJUmo/nk59VZnlAXmfw79EhKiZ6pVdQT6hjKtj
t/fqreWaXTKvlVsWNEvdvowOCLRDFc+WSkG8uG3G0wjPxMxYulvfdyt4gqt8a+cGGW41x8X64KK5
x3S093jq4OjZ5iJ1dPd8IdjFvgOjcjn48RyxHluRHj7sW1RMOS94w0/t9as67W6txMkJF4TsDPSb
X3XQ4xO1kWgCdOwXkF1MR+PhnCwKaJkjgdWmrvwf84xJp59bcV/PqWEguz/z6PUV2m8ErgdfKIIS
rGGLjiFewwdnJG/83FjFwKFO10KTZ5JvBvlimDZOsWZY1/UDv0gseXxiaP5rywoORSyTd92yRn7h
QFm2DDrtWmbLfl/FGLagH5RxNbdXPI5ZWc5YIhb80vVj7wR1c/BLSlncfbrYs/0eNZFupW/8A/6L
XqFGV8iNpb8l7w2wXefOgw3ep1Gan4Ge8a4P3ULOF6Bzbzy6RjXi3BQ+WzaL6SOcYL3rr6h/VZD2
i4K7sIy90x4sB107XofS0hSViWMuKIvnOTdGy0+1meNfBlnbJ7/W7ZAC6YTpYgfIAm6Dahv/MDcm
DnLIYi0l87yMOJSll6BjRQD+o8DINOW7142fQta9+oR4w+zM86x9z5bS8uOTQikuckeVU/0ieGKm
9J4qPL1Ggh/0iNiFinF1aznmVbSutyGp1V+VE8PnmZIuqJA6BLv/ak/9dDV+QcWn/N0xbNtwtD8K
rNvfLDJHq4M7S86JLhBUKyzW9ZQPQajOeiwjPGBq5lVnkm2SrFwmXEaBiqdXMDnTx33UxZSO+MCq
x2Soxj4ne9N3PybeiLVsqoP2hrx1c/ORIukTIDhrSNGi7Q/GjOMvDysj4+Z9iVXuRdNkXyxrVxTB
0BLCNyyeFlnyQWDc00oC2nBaqYgX/LJr+RGDHs6HmK2ddwnLYr1YVaXmSz0P3fvIHADSQEhu9CPY
vHHmoQRlcVSwNAArJ3tTZ0M0UaTF9gj/YNi4ZwJmaVOqFxGiqIadCg5Fx6vIvKALspqE0fIsJ9uF
flPOsZ35bcwDLMbSv3rabdqrRXWaQgLXfPbt3k8nOGUo6cPedj8QqjTK98KCLnaZlUn0tRPzPp1b
alMqtmn+0CeqBzHSlq9bzTuab2HlvNSiCb8sU9Stp9q2t/lx68b1PfJGIXK09PAIpno3mAjBHWPI
GX2OWOHvoZXys6xwagaQU9lEaCi1H0GrSKIGG2VG5UyEVmL5NtzR0v0s5rnQmMYS6d14DpCLd9j0
3swS4VoJo8jA6+HPkcO+rk6UO6vXx6/sDtYOVmSf/EJlzOcS46cWB+bDPd5Z4++kxwiHvyWYuv6C
VHi97cti5gzEOMJpvZfcghMVgYuuURP3aBrJ8C2ZmX0DAB2ImzPDhlK+BjRynPhH3lktWLoPOMad
q4ZYBHPcCPVp6z1V3Qxz7+2i40hhViJprMkMm+mrnBS1Tqz8NrgU4Y76w5phfCZzS7ZLxMdKUKyF
mz1qPJfihxLrtkHn5e6tollku9pJpdFN6Ny60AIhNJfjuj7gZ2A3uys9H2F6QyZIVgbM16JeuQhb
NiFUBZKBlzfu4RuyowkbVaDs5EOjhLGfGtZm4jaXc/gD7RpsvwR6sTgIrVvoOEOpG4Aow/RdTMRj
HoLZ46vR5e9fI6uJ+nxZEr3AGt+RyPswgcEfE7qzHRZMwW8VyUpTrnZr/Tmvkf09ctRrydvC9zXM
zpZyujBgmj21nMK+Q1OPEdN7LbbdnfHOWSWSPjZQzqNV2QH4UpwVjy7QPohaybpAB18TuznXsCyX
4+p3MHlkrKKsGZatuCfdxtcpmi3rXLWKz8Z2mvKjZPp6YL5Zz2fjg/CE8tQiOcB3uDap03dQUqsJ
VcuFmcx66brSne6sgN46AB3yf0WtWJ0jNZ8F48zSsLJ538Pi2HhievUTFlH5Uo88qZQUVEftDrTy
MOK0SOjU9xIuyzAlV+5VCGLIVBGrA9d1lnNrtxHUAdz3Y64VgOSUvFCMw9HCSO5cmC0u02L2/Ndh
8AxuVlNb5ykwUFsGDvLDiv+M8Tq28D4rgj72L/DenZLvAstpisPROs8au8F3Bp/2YxeOlgXlo8M8
Vsa4417KJpwLmALhXdkOFRNGZOAAYvUg7NJWCys5yg4v7ClWcmIAMZLCdSp6P4SlxFq0uvADhsUb
+EwXLlxf7I+D2Yx49uM7GoPL0LJP9eY6fzN08sx17ZVtpb7dE/enINvmEe6TNiOYr/3kS3uKzq10
woZ3VHrfa7oOMEkWGoKM2N1dPxlQVDUwc78czoTE6TgrQEN2GS97F+UdWcwA9lMPZok8iFCo76XT
YHtL4tZkbjiH9sH1SdF6SdqRM5092ljCpFyjr3Xll/FLj69RH/sCjDJS1koscN3msPxisyorzwGo
qGdYB+5w4wRnDhMJd30y4KgBXBgf+lrLinBPo3Uw1bHeSyc4JOU+m4fK50V98Pa7M9z0vlQX2ZSy
yF02DS/kz1JhiF5DYJ5JMGCvLWNhHqDt++I2SGEq5NDom+C9ziEFxiitbOg2zlSJ3/CNRx5Fi0QS
i+YKsgJNmBz87uh0m7o5Lo1mtkCpwXAb9eYB9iZNBHew42BmtJeC6YsXf59E1wV5sdnQCgpVkmcc
N/2laJ2hhKnMCP1s23XwNniD252hpFheTsNSOEC/MYcdWK+U+6EDI12m/gRh5LBGYW3Sran2H7as
LfoQKcoretM7+r6v+AitgSvbNDMsPhuFE7By8FtWLlkB58CYQHbVUzn8Kv2FxdeqSMV8qqzQOxfu
3vzwVkNXupo+Rig1dQA8MFwPv6Di1sWlk2ruToFoIxp9EkTxwZEchqXdAqJ6TKwFcEPrb3N3jKOI
vLRxGP10qYvRemvaaZ+vNakEwyFofP3h/jaYdGiCmbALU/af2FcO7w5PNFz2HSTBocfy43E2x6ud
qpJWDFidrEhIwFMWpNXoTScce1Lmk0AZaByn/NvUWta3YcZBxbrR866TihoQyn7fw8qoEmOOOKIC
cgBiFCAhJ5ebqYjW6oH3eX4BGh7Hx6mx2+9ORV7dqZeYr26cvdOroZUIc6A7wc+hNY5VZvbu2e+4
opqbnMr2zJwb1uo8OB0LSEIYvycgRp6gNcTBoVF6PZZdZeIPyYTWL4Pbxb5itGkVcib6Y/c36OgR
pvl4NwpJqy9VPsf+/mEp5365sFEqHpo+hMGK645sTYEMdjw6zkA/q0up4jys5gh+cLJH1REWSGtn
BcTv73PUg0aKHa2TbHX5M17t8kM3ZHsgM4ld/6ecLflp9psFLHnZr+/M7cSbHjr7L56Kus4FFVJ7
MEHR7xdK+Uk8lT18pUwHi/o5OmI8+1ukPKDjFvUBJJtuy3zgXOtrQW1hZ67bTYikG4HpPXAGxz1h
eZjv4RbhFD2IvXXjh6gd+Ha6bVwS2LEJMwMdsRNJQ4hLd3UKZeqz14QJ5KxpqxYqj43MuZWx3T2s
YF6zfdljzgk5FAOgg5GgiReqoPqh9YkQfhCRFZ4T6jgXFsUczVTPTSJfLONOLiAUa1kPrnTN2wC+
BtupX47bqeNqiT6y5Wl1nqBGxJhRWsmUe+U6eM99DW5nrebeQ69YJPLMGwPcDB1oXiAn5xKgaLkH
X9aEsWBhhok7FEKXH0WJ2TJxce5RYjbRVSSbvoezdqVPvt4IqJLy2umuviAmMdMoSDieWOSd42jd
Y8bCTIE8WNP+09jtQIEqiTKJUHqQAEd/TMTN3oT93UxRbKUzlc4V5ZFtrhv4eD9l6CAf7mMpIKZA
S7d8iKE5viUbE37lhAa1CjThLguifpxuAR5i+DSNLthI7aXfZb6A11lE4X4HFc2OOopW3ce+yCjD
O+xmMVHKf0iuBHo/CfhO14BrAPO2zogJHazUpd/qRN0CGKTMyZN2ZuIsi+IVQ54VHwthgos2kZ7u
lLrlm9gZMBwHNv5bNrMKGJ4Br6vuQzLMFhGVKkpAolPIMWxHgM01GZuvGkRxyemERHuBy4FJV8wl
jU2pFiz3fVS0L7FFxXzRVVu4lztwcSRLp+VOGQCQk4ACyRALBAi/lvKDhvkS13NAvkrYjPanlV52
y2GyYENanL7fj31VO+Yw9nXxvapizsG1oZ9i54DyPrPionrnkgnDM7tndz7zWJE+qRzGZoBmpGc/
8ykDwrRaPKkhaD6gg0O/Vs/OiuMDsMDu/NU4TOVTZW/78grNSYocwPXanislof3VnVdd9tXcm8Rx
UtfKb2vn4LA4GVO9O+sXaRKj8ayuI/egKpEOJIKnNe0dwg+gkdsim+M76FRGvv68h4I8As4kHI3r
OHA2dODk9GlGWSuOGpEcd1OwztMTYDRU7whrpsy4HVDDNVqMQ70o4uESadrh55awkE9rV1ffvaUO
cDaDuizPbhXG2Msx9w2XZZRueRCjEV/YTU3p5IULXz6Jtw9kqJQsFui61yudzswGr5uxuq4dzCsm
VeIqk36Bu4tt2EnbYeihV5SOAB5kV9UjVp3iVkUamovdaBr3Ylh6/xpwcXyd2JhK+ILG/5Ew8QNn
URVt/wjwXKHD66E2ge6jxT+Q2LszrWM8ud6SBJzXa18nyNJBjO9uOjKR/2KaqNI3HkzDgWyFS/TV
G3XzBfcsG8mWd9R/lla1B2kxbTNoxLLrHmthNfEnPbkVSo9Q6Ktq67uVl1IWYP8yMgsMw3IBq4ZI
VJ3GBXIUOIJO/VqiMMIb5cfV3zT2XXvqewJnnoJ1Ywfbdsb7sbSrrdG1O/GTSPhrD3xrbnxypOb7
kSW8vIOrAgtoa+HrE6MjmbOhLqjaVmXsR+D/QOv4pVCIe5HlvbYMexzK4zL5hRhuvkdrNJV9rvqK
5SCgf/UicNiPzCn4JOkMzUzBu88J/VO73HSzgwJRkRBcaESeTjBetsEciEYhPGbuaknHPSAPg9xm
YA0pGTW/UNrsl1jNzg+Gg+hYVBHjQbN33LY0XBvg3bH9ghm4dmmbNlm87KJ3v1Z6DUUWImjss3Ue
4aPORTOB8sMsslNsAbm/Cnv0ZdaH49/Muk30mnhy1ccgNpZ+87idwlyjD2mPwE7jlUMS7njGUCLx
r/a8u+pe68ZrmlhxIx691oCYg/dQWpklaXEO/K7NJSi4wLKoi3sE5tNO+bbSrb+PGwONK0z8tbn2
YrAfJ6+T78br6chgAFT0O12ypdNuuSftAlnIIrAubbYF8F8f3H5ZC7y9NW0kbY3A2xw1xGKAlNUH
5hjRI9xtOVzZT4fjUXh2a576REf6yY62gLyBebtnPjhDTQyKVQs2k2CqSCdAKg7P3foGDbom5gWF
wYkSsZ0YifT9I+JU/OoFutSKksHagmOyVKrLRqX0wKs/Lf59aEGyGNO9PTgN6K1JfgAjvQIw6DZS
XqN1Cz8zxOybnGwOEkZq2QxkaGxV1WMXB9UGeBMb0XVQVmC9Q3q39+vkOrM8S3Un7kbVUi0ZIRiw
OGI5xtaDHBddHwNjoEEWnGj7bWmpUb0eamBeYFUdKCWa2T1ZW+cCObIASbvP/SDsC4XlxDh1d/Wz
oWxyzgauDQp2J6EIT5h9jt+GEenMk1GeUdc16PovQK+iH8iBCZQS7STsUwg2/wNgpvIVuG1gUlvb
Iz0DKbfbDZfn1J7GEsCN1lzqh8HuUW9tQyfs1GnaeXsIKPc+73bI3WRKDyTuGHRwGspw5yfkWPPr
zGdw9jXZh/hz1K53jXzBCCpr6Ag3RpbjlteUw3D0GvHD7ubyW7FU43YmcrdAhEPC0E9mfPPFN7MT
HbVdbDyaybADiEiq+R2/EFAWKr5QpobfDDNfAbI5Zh2k76NQe0zBNumLWznR56G295+11JO+jH3Q
GcQe8CaOvM99eColI/LMwWW/noe6NtGtS+7jTybDRjw6K3k5OSBMEZ/aRdu/mLL6xZdoqLrwG8vb
rXigffSBsFXO7JDSBFP2rUeUBH51jdblV+huyZK5sky8DEouytWKJ9F72QeKkrT2JINwqrmRQIcw
Uo9jTfrOK/vh+nuXCPRGwSZaaEJ+dFLSxC2DSE97h7s35MSHwZcZnIIe3w00swQNoYqtULGNYDz4
5agnAYKmO+4spb8tK9aKF6xCUqRWtNTRjVpyzkLunBwWj7SOA4M2Q07HUBThORBL87N3STHKLKDs
08+tm2YUPqaBhLXD8iYIObZp7IETjfdYD6tOHgWTq9eirUMQKTuCjzRhD/LZHwa5PRQGV90ZoInM
uKK4EfDgc3c1PLCfxsKZiYDzKnUmejtxr3Ke2O97EvQPs11/drO60rb6ew32qk4N+sz+CCQ33G+V
TITYUwbkfoFaSZuz7NiWZYQT9z9pp+EybI5r/c1tTEPVWzN8UbCpm/3e7jw9Tzsuv4qXOOnPUvrA
eVtNlCJLVCb2KYD3LiFWpbbcTLTb8Da2LS8sUH0GqcAv4jjvJqCSWSULaB6zWAluWGHvo3iM4YCc
LMkHAANyMdhikUtHBEIM3tVqyoS/wA7BFHBga4gmleedqsZGeGojm4yyqmP/nRYYWqsvBkaXS8tZ
esVHFnDdM3KRKTiIGQ7DbV56z04bBN3ypKY6ecY3FhaHvQxdKzVTqeecfwBYHNvwXzFepuQgduiD
tTNYn83AwXXHf9Um44wuCvoul0ON4bKNQQ9Jx1spWDrD3yi8iwViq0txjnphOo9e+SSnRt8pQuNk
4DbWXDdb4QA8HmEthrxgMeM5Lyz78VIsKwA95W9MOgk7QehiZjmj/fW3EEwYFLqKPRGa+KxjETxn
e6gZzi3OOkCEDqSk1dBN94rd0WmOnrUv0ffVCccPA0ffF+2Q4ZhjIRxcNkaT9yhcQDqpitf90wa0
xbkiCIZb5ZsFKhQvkA1Ak+yN8RLPvWgyovBi5xzIvfuLOQOfVS+m++s01UuTKXLdzKlpVHwaBau5
1FZaJacJITP9VCfL6FCOxfppbKLur2IMDAtVtpZR6hVRcTYIjHXa0uWVLK8jIBmeif0bPNWdVazF
wOxQYs2mkItGEZ5422f/RrWK0W5cgvAXrRCciSneuoCOQ5n4igMLDUnRVSzcogWcD6VMiRZmdeYq
Z60U3+eirvOswBZuKfJNDso7aviqmTLrRxvxtn0nWpckeyX9dgTZvAiie0Lx2jTOAj21U7W4mE6J
BzuSi3gIZKJ/rbUPPnJZlKWuVG6KuQV+/GPNSTwf2wY62blZGOAwWmOPmondmPZZEClmDh0/Z0ic
4Rj6x1ixBGSJIPUD+0MGhe1WuH9XJbkQNN5qDd6V9gp5LMIJ/YLnN/sZEBnr9IPlMcBOtbUVdkZM
gAcVZYuZxDih8uipwBbkw7zyiTeEPl3H9R6YOA6h/Y00sD5AT27W5b+0a/9QegXYlv27/SNG7Qg+
4ndhTVnb9GzOnIAFZag0MlTJpiWYryAkFwyEXfmztIuVVbUTjUcmHwRXdSHt9rx71w06+QGKkHud
9x1mSKdV2i6T+NjzzlLAl+VXx1ZB7o8dkJumUOPHf1ei3L+531QccCigDidu4KKJt/9MhFXNpsKF
dcmxw/9JIoUrLyKKEvY6i3chiIYtSgu7vkvY3v2HhiT6U/2IGfcutQx8h/Uw//8PBQlbqj32624/
LoE7Ps8BGrVi8h0XJHliq2PIjbUiD2f9XZ3GIjZFpsNwC09NZDzviLsBhoN0m/AOGWrtAKl7zGyf
LhuNnBlrn2OHIlveuOjK19E05kMVuWZ/cmQVA3IsK1NTxPcomFenmAsWGmFTUugxo8t91S/6KJYC
IJfL9ocNC1sasDDF2vRPpdrEZxn4d5P2sMvLai3ow7dhMh8l7mww8fv000PPlDLRbT+jgp1f2HTo
3I4ryMaTWEgPLMcpCtsD2lJA6sLmo+aXFMpXSpR9+E5CWkg46sQa7oCNofq+w1GDlkuxbbVfmDoT
2TT6gRWlIujqn83eIlCH0Gq/ACNF98L+tlreRKmX/eT46K44oYvuW7DGWI7HDj4O0hXk5XYpAK7G
vW86pqzKYqLt1YVzbJZh+FqFQC3+S3J/1zb9/sjxa78neN8JEXdf4+/vi8+wl/F7hL9TkaPGGRsf
avxIF5ePP/cm5WSGLJMfOqm/EmIqf/lFEx3bcn8MCXfIQKguz0byPf/7i/APefD9aQx8luBYjP7n
D//92xLMTMh+DNcjKpT+icvM/pSIajr50FneyfUaTwNPw4EJgyaOgXzhT0FoitRDtZu6rlhI3DSQ
0P/9u/pTjcs3xavBZ+RGaHFgi/z+TU1wdGcyIbajpfryqpOOxJhiHqqL4FA8GJrOS4Dk5r9sCPc3
7/dfUYCXL0Sehh029v+0GIfRROHks80aCXhOpR6pPGtfPyGmR0+C4ZkVGt3zO+B5eR385TN/TQtK
ut3PZRjZR205yQshqWO+65pa6d8/lP/Xdwffg7M2xFlPePvvHwqc5LJmDeocOWGfTd2OJGLUzfDY
u2pe/kMJ/w+bJdWeH6Jzw2TAk4Hk4/cvJtgyC28uObRBEf+Yx8Evsd9uYz4ttvwJubIBu9a5ufT7
7bHtbEbiqo9YTwO8+//9sSO4Rfg9kU3aZDv94bGZiOKBrivWYyHN9FbTujNukglhzsNe/fz3r/XP
awFkL9tFG50m7uM/j2aGkzPyCgHoNeppzCP0oUQPeCwFO5xVHDy1+AJzsTrMFAP/8bX/IcZEop/c
P3GUkVj3oz9+veMaQwBeeOZn6Ys307ABiN2l8Q7ES425ExB49h8PlOv++bxjpmek7eK5wvZARtfv
v+SexsWKpVvkOPTQrsQQjgSHkt3lk9dQ03tyXi4z5PUF9V89dCmpLt2JARYtPi2RfWljn4rE7K0z
/7CJ/BhTx9oZUBIVMvO8sATw8oIqMSuUotmT/qTHa7ATTZRzzbFY+fdfn/PnZwh00GEpEQd3Bg0P
zR+C1qkmJNmDn0o5EgU/6Hd22KPYFj9w/Le3oQzM1yEekFk2G2daAysXyVjCNEPfHbJcv8Fh9ham
wWQCPs6z5X1bo7J6+Pfv8v/1Td4LDwyL/A+x9++fOlf92jTsuU+kcxHnuQGv3z7anRXJ1J5WZ7zi
fpun7//+Rf/xQt95jHxBh5ondGPsF79/VfRLtiaQszv13TxcmPz0VGZ+8EaNBliOjfmjFxbLWW9s
Tw6mvTeMJvLKM9vo//L7/c+d/H+fs+GdJBZzvtx9o/h//qiASuseKc/+6VQ4Nvq6DnngrRtH9zGo
yz166EO3kbednq9+4o0onBMWvCq6QN4l37GO2GIcEmzxXoaVMVkeULyyxEBEpp3b0juMbjaolwjr
9MgxDrw7eGLBovZjCDR4uBiX4+zQlcIWZ3fsSeGRKDgO4T4yNu5XV+rHBpVDdK19zrlr5dRu8RDs
DNiy0TDfAYhtACRIJnMuewbPAqPXIealoKXHekB9P34JYMlsX8u9sqvnTsO9ZhK87bd+kUl483wo
mE/uhJJJkp8dPpQ8air1Z4Ehj4R6GmP0uOHHCJN3kZmkCcwL2jbI4owvsUZonLCn/3g8/jwKQq5b
4qySAE8/JfGfpywhuC3zxtU+4TywCyADpKwcmHviMyvJHsJEOWD+S4fAjhecT8KzUASq2KRJIWd1
s9fYIPoZbL38Rynw563HOex6ERymOwsC/fwfDjF8njb0tZJEXjWJbJrKHmcqYGdGI1hV/8OPxkX6
x5EIfQMzCoQRWhvqj+iPe6/bKqsZQ4Jfka5Fw10B5nTPRTfUfzeeBTuc2IIWLVeFPOx1TkbzKZlj
GV/JlurKZ+DljjrVZNTb38p4pt9eA9RGr8zfxFPSoKtLy6Rc/FuNKMn52lmEEH0YhBxUPlAmr3nf
j9rOiSgZvSwwNuX+uBFS+lh0zNtxsvzvA++ggD3tRMYt0OALWeURGWvqVNTGckv+WFA7n2YJdfo8
jr7aP0YO+u+DGXyolj5EE+ec1El78i08bdl9P/olcYr4FyGuTFFKJ4JkVzKVo7CDSmrlgNqab25T
Oicbnml4JakEGS4urcJOwUoOJU570FbU/t74jIZbB+zPqa1ObMTImB3FNofso8p5zGfPWoqPI1v7
U8jcXaX3bLC/Vo+00iMiJLI9A9EPHxLt4kgZBmv+u+8IzOn3hGQA7g4mPg1hpc0X1jTukE5COh+2
VZK1Sznk6c896fOXkvaJUIQ5WN68rg8pTIqiKy5eVKw/PU5WjvgOjzxUzXn+EHttYi6G7aGXsaYe
v9yvrOQwIDEVaVAZR5PpI2J1CGPl/e0o12YUK6ftV4uM8t1TtY5+1nWMHt0S8JNByhdFXWHtNsBU
5ehULCF4WB42BpJ12o5mDQ9RjLk0R2+jBhRYxXz0iY9mv6pX5oosf+hi0P7MVurG0gafVjc1MHav
I6QihHfgcZnyiWNgIXv2FNKw7qntzO3XeGUOfIiaxWWeFfbFNy5IQrYp24RVnbp7YiIZD05wLsmP
cT/hnsVy7O7TcvUdLS/RYu1xjrAvxkjNuo7zjFSR+KzAHTVZIOLx11ot7B0JCaGPJJYcnzIKOPYO
KNcmcxu4gMRxLcFuHSz63+7MXCJqb2Luy5sBnjhcmbFHOLJkJNZD5wn5Y6paYrab0gCBcxzZNCnk
evihdEbRnnJm82sAh+6jJSbXzs1YX5YvrkT9zlwnIILS8kxFPFcTbH3qhWPzbqN1JueyXeUtXmof
/8AQBr/2ymXQjzUFqKshx+SZHCeWvB3HavzMjBwlTLlbL2sX6e90/yExSANk6qBqxh9+vQfukTKK
XifCcp72vr+qlDyCnhxAgIwwjxYngWfcUD6RXOuWeaU9eQ3hy9agfRf0dlbTfgDYul1adAQ/EZUM
F0K4JWtht679Y+8BTLm0ZMcjaNEK0SVGmbjPLPrYPa18ImwObAq9B+kGCbc0SPDuMAUkWx5jDLIU
38AVros1iE+MY2d9Z8mub7ajyBZemt55QNNp6WybooFIhEYDjIz2KCreDNDu5FYtYxVkSFt4SGO9
u19bx2aiRmQTZgEGanzcLbpFTGVOaa+Zpoxd87BeV5ZXoOo0O++ifrGUEtt5WxltoWSrXFC+JZMO
PDwYFUD4FpBz2btKlEZJySmU3PU8UeGPD20vN5ODvZQek2irfUW2P3zxGZIRdrEHwZtc1lDD/C+7
2363zx9sSgQvi2rEI4dhrc1ngxygu8bx4mctXoAvzdztbbptVrtnbV+V6wXstSJ5I7BXgpV3v0x3
ljJNim+rAuqUiJy3gpGA6V3gMk4rv6oaxws89kF+xcWIh6ZISjOcXLX3n0j+FuCF3Wjl5GOb2PJU
gFk+8NfHH40kZY2FUFF97jScIYBnAREsO9Kf405W35BHTT1gsXMTuzi2oiKwmmu52l4nv9FJXqjQ
f4HHzIqj9UX3BqQ3cDNtt3d9yI5YOr3vcghihUojmd+7/l99Td2eL80e9UQdTvsXEwrKEG/kSZXg
vMLPJKXV6E3QLFUZI3xsie5k8ZIvhgV+t/VbmXa15x63glFo6qxJkFv8gy6NeiDUTGqC4a9QBNRI
4LMhfaCaj15NvXL8tGIqvjUNu/p0hlHE8RMnKB0nE2Ay2ar94w7ai8APX7vv1G1tlYYLOIALqLC7
oD3BsJTugSbfRbBFZHzlWu5htX2SA4RrR+rGrmklU4dtKef4upKeWI71T02O2quyu0FA9QfByYFF
aOShJHwp+OywVyEjVYMJugJgsDBWhiXXEdu1z07dYtNfEPR1OavOMLNB0melctb+s+4FQQM6bpGl
c0yxbfaBEgL42BIChsgaLI/g/QkWIjdLkis2USodUHI79v+h7sx649bOLv1XDnLddHPcJIFOgCZr
UklVmgf7hpBkmfO0OfPX90PZOceSEzu+aODLTRDDR65SFbm597vWetZGqYycwykqgL7NenJ+gzFS
sxmZbSQ2Sak5tR81evlC5K3BEEPnGVXdNZ4I7DaZcPAk2msyTPtJAmAgXtkRDZv1eFxm2GX97CDC
qox8dWPwxTRa9q4XRmDeVHSfjhiuu167GGmpEbeB4NLzCf/yUIPlxGzL7ak7sS0MGKskCcIrPSHN
QwS8H7eS3UPDQk5WC7AzKPw0bBl92hW9eRcZut/RbTAArfhou0/GlCoBNQeh0tubmFWCn6GoHQhe
qGRraY+EQ9VRVxueprWkKimm7Oc0yk3tVhsmNz9hbE8AjHF9+5xi1CoIX1CidOmoubm2O8g+K8xI
EYhpnp2Fp1X1fWvFqbmOCtxsG82OiHtMDiQsDK7pEvFwc8SzLAyvUlblZ8zfCcB/zaAiaWgIceDf
LeLNFI/dHdT54NnSZnfcBXyl6yjNq8eUg+K8qeO8fLFDB5ef5M7M/SrEgEVmocy7VU24uGBxSpmF
DUNsq7g9eHYRxLDa2e9JdtK2OtTjqc2RBzVYm/thpygSLk/LEZgzMUSvo57B67mF1xug3SpjbW/a
rhTXbZrk4UaYCetYJoyGn1fd7Naep6Hh8ePOZz11a/EGGlBxktG2HXDjdXxrbUH1Q11aoOsDYJK+
6pB42ASUzuETAIhfbJ1Rx/usJG0Cm7dqp/mSNF8FdbCRZraisczMVzLNJ3R2QU0I6nZpfh5lWDve
RCu9uU3G1JZc5w1D/Vm1MXe2DteBG1bXWp7oIX60rrntqymjTWupHcj1ZUIUcZ/Ffkh7WYRprB2V
tcnorPBmtx7rDVcKd1BocOTL03nqz5Bz6kcIV0QPtFHtrXMFUXlYOrO144yjjqVn1qpxVRRaHJ0V
bQFSX2Rz8MnqQ+ulZjmxqIlNrPK0mHr9gjQcAg/p5zYVpwpc9XGVVPWYAOyH9blKcxbrM8AYFZ0J
qJ/VmudBTFHHoJnBkZt+djDO9ePabVm0Dgoa/IFOuNaEYBxb4tosQ4XEDw1V7d4p+JJWy1EaG0nk
9LlvqDjLNnoirTN2yTPlkalK542RlM6DEo6RyuKEBYKu6LZ2dtQiRESAoacrbDegAa0nBXtv4dnI
Ne4xCjhHrDSdZix/HNJ6PqcpmRoyh7plZ82uup13bNCDpltFZUfwH/aDtkp03A1rDJOVsurHjI1i
qJJWeaiwkFibrC9rjceWohirRjfbA0xpJd/nDDQfZ7XTGQN3dfwcCL5rn3hN156V1D+op3VuZOIc
5pHovzRW0Pf0dkdhf0LNl3mpJLFpbdlRNaz6ONxG2prwfuRrtjbuRy0yi90Yxarj8a+YhJwaqDcX
cRM5SBBUSqlrm6FFvk4o2up806Lx9iw2Qze5ysQQqRvB6tWfDE4WRjc2acwlD1lRkhWniZqfxzN+
kkNejyLbEA8JhwetDyuO483kRAUmaNg/NnVP/RYRrwyvMvjY5APq3tA6RB/RTBshcoofwnCk1Hfg
FE7uEi+mxq6/xqWCk18ZLgC0SgZbWVJehm2Dj90GeDf4xoB2dRZSHhbcm5FZXuJ+JOxOE0pBJFWN
8weVziG3+cWk68cZEjt9fCyaYwvDBaPxdppThLGFPSDstljVyiMUiE8VCb7BQzNWVxS4/4rOuwzO
vp/YgA5BJwAk4kDsALn1LkXvcvjOhmnqtsmU9ncNLbI+T4LkaojaboNaEXS+WwwPgGa6A/vdXwXH
/9XLMwCALsboiEnlu1+3cwQTZokqocYD9qWuVGBcNKYpbwczau5crQm/ZG2Jc6qMmzPFUL78fDzy
/vUXxYb5CG5uPgjms8v05Ds+EePTSUrSUlvGNSXFz0JhCsN+7AT7U7sG41GvZ6fsFzcepnr2lvXq
52/g/VhimYKgz7DZ0ZhK6+a7D6BiN6FCeZ/ghWEnx3MdUh1Zqfcuv/qZI7r+o8Wz+BeT9x/YCcur
MgqCFyaQK9nmv/216YxsdBlEsOaV9A7FJt73Q9H6Ol7VeKUmpBzCxHFOE5oCMf7p7hVsifwX858f
PnoweNYrPQGGsW64y99/99E7zkBamG9mG7ENpXZUQHU7VYeuH3wIiPV8WoOOKq6i2pSfczdUz2Gq
UN3484//dXD8/fXPpgqqCewCdFjBkOzdJwGYpaCGCp84zc8GjR9aL59UWQ3zZ2nVQ3+Fa0W3fck0
xVoycu0XnY14vMmANbWHNmm07JCZFPxepIVbNl+GtsoIAcfCDinq7F2DbCm3k9e7LQSYvpqzdRBU
9sjaTYeLZUaC9VaRU7dOa1wxPl1xmXo6jw5+2rGOymFTmaoIdgkwq/yW+IVZPuATd/Sjk3QELygP
6cIdI+AK8IUAT7XL7G4w/VQwBNl0JX2FRMhJHHqjYhbqQGDYKu/R3Sdt3XV6/pnoqNp6g8Q96FeA
w26YvtNnYkJNyU7TfAysXwzJf9AlbQ1dGYCMZcDGsWzj3Seu4qGd7HQgWQbWeUWzeLkJqK9dWbUe
3yX4QM4s2l/3XZlT6sTm+hyavLVNq0U676bYL1UqN39+FWg/XAboYOhvDpRPmyEb5Le3F2M7V0Wo
wKHbuI0D52kgaabs2yLRlLt2yuECOEFPMhIbJU1ihjsX685mY3SUjMu4RQpYoXcjDRXyBFfbpG4x
72gU1vXMPD6TrW7uaL6m/3IKmBeth0KpP9rUPGD2HEfroeosR7B1tet7ioizZD8mGIAzQLn1Jszp
wdxRZ5WpXlfrkGBHvcCbAScDw0seUNYW0HVfrLM4qLANdmlvnxLXGIo9ww/LvBwo6KFE1YQue+20
IqxP2HW2KhpOGZkbgu6D4rVK4pyl8A/NFSh7616vZ5nh861Hyay8C4qPlWZTj0EpdsdBF4CH3JQJ
0xPPJQrHCbln8uRrbUtXYabpbXJBx05h0+fG+YkRzUQJ+TQmsjsX9LkzQCxqeWVSBc/zFHfOdCIA
AYk7KluTTyHFNHinsGeI25Av6m7oS+OxUayuOm1Gpi/rKILXhgNWD6JNMaOuYJBusOVGFJfPmwx3
WXwcWjlwPqZK8cbszcny0yqcrxpuLJragIiIVcLWINrkgcJQzbbyIeY417lkiBNiCngZ0MKQCd3+
aNG0WK7ANDAwhw8p13wLc7AiY0iveGM53WOVhSY9HSBX9qMW4ontoqTZUCeWCJ9NHL9C1EUCA9MA
rxN/gNl4bpDTXtuAlY/P+wTEzb5Ucy5zCz8RnYohHfHP8E4x79MiNsNmhrbaguZBB1OMs1C6y/FV
o7RrhYqXbbGvOtMF/cJq5cWK3TxwImMfjPMFI1yT6tF4HjZuLa60rsz2eJk0jOOOyKKlMrHb4nkq
tU2gpWG0LZRRs05JAvJLx0Di4iNAg+CBqDsMdDd1TAmSARpVLrXgxYxa8lBUdeIXG6A27ptstJv9
pEicTNRoD3cUE3W2xyBY7X7xEHu/UwJwyLbXWspvlvIU453GCfG8UqN4piouBo4Xjq68nCUtL+xm
5pOCC+03Zdzl9dgmLFAvvg/Nfve8Yi/adb3O6xm5YlzDL36G44PtFMPJU2TJ4enna9IPGi6vByrb
cSmOwLYAg/XtkmQrbpUBiSENZ1vkZmw5nkehu5HkID/SMA9fop367JRiyNJz48HUvNbVxy1Su/NR
F+FjaqsF52NhIuPaIGZhRyeOXwRDHKxcjHI+26HyLK364iwiFk3eNDbvf/47vFfdl1+B30DXHZQX
zVHfraocz4KoS6HuhSPYF8IG2sYmF7US9szINdQBoqlMAc86Ugnbn7+0vsie3z/YseNQzEDrEcK/
C4vtnRhblh22yC4QG3qZZ4F7MQWQ2wwFCbJAtTr3WOg9cSLcxjhdGxFi9VCGZH4Y29rqVnoLBdxn
zwjZqeGITVDP6OgpdHgW7MFvzc8iE1xrYmYuQdKTM4xPvMeNNg6FZth7a005VLHtgs1h/NR7P//t
frj20QD4bDGNsARpxvtdi1L0QViUfUU6eUpWgnHPlzCB50pLWkJESlOSX2xTjUWNe/txQhoEYo8J
jQ0jW+a3V2MIaxD8UFhvh0ll6B2E1M04XQ6ljuQlDwJTDvGpzTSCesJQCt2jAlwzVgSAjG6ttnE6
+SZFwIMHncNF1hEyvyuazGwxIMRkBjiOkUO2I4OM0YxWfafQx3gb6nUcnuAkYlYfl5GfcShWd6T5
co6sZtKepFg4nisOh+thEY9ZfZu714/6f7+pimhey6+ey4pmqDBq3/3xH+fVS3HdypeX9vBY/Z/l
R//8T//x9o/85Ld/efXYPr75A3oA+tFl9yKnq5emy9p/Fm4t/+V/+pd/vLz+KzdT9fL3vz3TU9ku
/1oYl8X3xWGvbSR/duos//63nzs+5vzc8aWNXmT2WHxufvipr3Vj9gdQrSQCBJQ2jcVH5QIcXpr2
738zPhj48Dmi0kKh0d+4WACKUrbR3/9mGR/wZnFJwri3sDEtm6gG4uPyV0sTmeFigzG4bg0sC79T
N/ZuaeSY6C7dHa+3tso/9x5vppHjH6cUfl1T1crN1FiM94GYAI8Y8LUhHrT4EFOTE1xDHmILwTkh
vM8K6oE0oTVSHbt1lAz63hGB+5HBfXFfj4SsfKtVnGyDNpUKgqJucGPCsTxxK7X36WGcNj+/i9+e
gF5/DUiZ2NlsRyxw3Hf3lEoDSW2QFID+PRsoRX0LFCJkd2CEbUCUB9o+pRzRblDc9IRBnfoLL9i7
m/rbG2BZFhZuWe6iZQ397gg2mbRCSHgLXhNkyZmEoXdoObuAS6xbvKuBQQEK4JeALnBH2dldCngl
pHaRKNdJgWbeA5r02Q3veJfNOWt6fa67I8NUWbvbymkkpC5Tg5XaIK1HgCVuWakVWEHC/Zjg4TEP
ptTYJHEemIkNAUf5+lHn8y9tb2/P2a+/KtvvxXGA742Bx7tTB2hdtbcBx3sdxLUryOvusRlVq9lQ
Q+syyi/nBWxAlJwtFlqT31Ujib/UDAwc9250v5DnHm0ZYO2gbdltyOpTS6p7odVZympIEq64n18d
2usq/teau7xnCmpwjtEDgHWBh9nbr2cwzJ6K4sLwWqT6I0Cmlzat5rXCL7gmwNyf5uUQ7Ft3vNYJ
QO7sfFC9Nmytpynv8/MeXhk8SEp3GL9G9TaQdlYd49TtTk2CsbdzFDvPYVNN7bqcZTz5HCnqWxpg
iPURyN9PsdFtDPLqF/j0N8QwTUqVknqj5K1AeGuM7UifyFOKMnAAvCvvU92YvpDEUK5qLc/2dkwc
k8OufqyUBgJGaVJa3I+pT/lzcwrtxj53poKsSTcU13Bz3c9lMFO+7Mx3GJmK+zIqijvFZqveQenw
eIzWp2DvEdGQoi4aEs6TH7Mwwh3Ixz1d7+JYTVVzQB0szqVeRz4cZeOecDkmH20mHOimV3Y/N0dK
vYd0BeGp2qQyG64NQ0k4PijBST1aTGnnpTje7qfhYNsACJimnoTNHB8pmTgH4LUhwzL77uKb7NSP
OFoR55mWEI0eFRqIC0VvsVu76qWG9snMvugFGCULJ/boJIcwImEu+pikkVtybwseSkCwytRz0ure
mcCP9KJvL0A4putU7fZ1WnNWHn9ZqPCuAsnGfcvdIF6LkBzNNcW75QcHRTyW9JH6jdPDWaGYzPWt
sukRQqtKfulQe1DBNDKUWNbPBzWVh0nY962iK4u+0MtFgleEttLMnk2IERYZPJ14R/GYu9XtvFlN
rq39anzwNp3w+q4FuXLEVYGTlaHh25sCLQQPbUlfeQ6XBgUAgxfwLjgB6kQQiyvIpkz6ZQknbbOQ
8kJ6cJqVy+n4489vz/cLCp8e72LpI+SMuzTKvH0fo6GU0WwTPSQDhLOFse0qset4FVHEt9ERz2/M
in7xn7/ou4rL5bfnYWEv3UWMamnkezeuxagT6krHkR11J4Jf3A+o6bYMn7vUMDqS8CGd0hYNGLcp
Ia9lp5sTNB7hTH3sa3BJLbUyH+uuYZbqOsKrDM05FfW4StWc6OnP3yzNPHwG3y9gGpa85fGGiK2y
c7TfLWAAAxwieFJAv+gxZHb2OW/+KYIbZXipbgdbN4LALevJ8KoY6nHbi9M+0kEHMbCP/KaJNV8p
9Ed8GeWFFWfymOoTUqrU461iLcZ6M5BPhaHsYqVkhtmDSsys4t6YsPGZGkzcuGiCa4Ht8ERArN3a
mXkrFUwpq9kJJs5KyJ9BWDnXDEPdVTmQKmq0oSCRCEzp6Kj8wV9KTz2O2ubWDSEWRrgfFBPz0jg5
kzfXfXdPPQ3WOTPCIq5hOJFdoAYeqCSHnqE5+hS79gTw3nG2SZnIdePSYpCGqcQz5pTWRhlqQQi5
VHeYPIJtmkPosWIh1y4sZQyrkfnRAr8Q+XPGPz4nmngYS2htaIRAdcmeDWdQZEzFR/HYSzh+MCvr
5rLlkPDZDGNtw3KG3bKiPGEVAIbf51FHV1wCUGIVAjpaQe8hXGbpl3SFDVtMEtWDCPAEh8hUR6vp
4gtGMvo+DIoA2p1rnIwJlNSRQKI3lqRoEG6ifSPkTBhL9FtsVuE50EN8ZkINK+L9wwJfqmx8Q4JW
uSfyS9DWSdU6ntJRbWklKMObDv7StqgoqJaOYWDCURq4o85EwjDlxFoUsnokol+tWgMBS6XbGqBQ
d5ziAcg97IezpHVOsItScBBYD7oaGKcYhu9EmCieLl2o7H18cBYjSJ3rVIhwEjwSbC7PzLlpt6k1
u085TxvMbTWZX+wLbbYamcMgW5NRmEkCH1pH3s5TFhyasnXOnX52YegU2QFwFW2zWmVtG1u9UBvl
Ez728WqSaFVK0gSDV/WgXbBAiDV4LMqspb6lLLpaUQDzQEoMcWkQznkmphpvbjrfBhSe3rGN1k9A
yFPOHKYnkMZgBZCt8SMnnW4Q9hQ/zKrqqp3G9HSkC8avEnEPRTTzBermhRTVdNG7Cnwd3Ny7OWc7
m5XONsiYsBODcOxV72DmriCVa7hFmIyBjUDfjwl8hc3YfuI7HK4zq/0UQLPcu+2oX/R9bFHr3ZR7
HnP2Q50y8QOWVL4qbauc4d3K6LIX5E5lm5dw0HyXMbjNaTDT93PtNps8GuFpJJg6ZB29lGarF16S
2zHobWvkzRDgLpjyxuFcHzqSr9NGwrC4bLlhLgdwL09AQA+aY45racrFY+iqsd8zBNkgJjl7wnX6
lck8xqeytLsrav06qWAF5npDrC4zcGboFhfyHJeJ5elkIldQQaZdxhdwLADKPuIYdO4VGIY7bJz6
rYMp6LzC3fHAVjWCGpnQUUdNBDvjVLGTrUjGzCPWRz8IQnI0bKzaTkKvTTTQuAwEggelpUwpTZL4
RdrSIJgJP+oQN7j+4wVLkIW6vuUaq58wDzxj46JeRuoOceZp8rPIFVvmctOpHYbtaQxtiyistDhq
j6rn2PO9EYsvJXc8Uetmy6PRxdarg3dLkgviI7mfA2TGWKiJbUfi77GPAZ64me6r1SjxgLupfWe7
EVi4Hj4LG7Q5Hu5svYPMi1EoW1lmptUbZKL2fEBkfZ7Sslsbpht5VTOkgIgL8lhdWPeepHJ87VZt
QNp5wkXBVuAYRQLue4OB9chIvbiOkkJhWagaUr3sHdhfQxljdk6ngkhyr9daTA7OND5NXeic1lVZ
HJSY+BIcQSdZt8jen2NRpT7Vn/m9UyCADFKQYgmm7hqPEAv/RH1DoziP4J+GQyJqueOG1o4pBpj1
YLt8Mz2BC7FqGFCLfT8Wpk/4BjJGWKBAebE5ymBrDzjE0FPM8uNUT+ASJzFgNmIdS3zV1BXugOXe
r3D1guyIx50aLHp1loKXrSwtcNcEi/VpHY+FPlJ1Y3G6U4u8XY1Wh0mtNVTt89DNaBvgAeLq6ysl
QyIOoWGAJgiW2wCkX4h+P6n4WpmMAyeyp0G/lLEQ5Wf8wRnYUKEe+zIwcn8pJYGwKdT5jI06HiTu
tXXTtCTu8F8JL0l6oFlFN16QAGhgyosyxgYya0fbqZzVLFXjBI1pAJwq8GoOozZeFHapsxAHMrLw
L4eUXjZyNI3N0Mf1sFIz9iinJR5xrtc259NV4XLREhZvx9xxzniOu3e8eFZfqWmUQF0di9C4MEUN
79BkM8JkDE5PtonpOW78ELBt55VR3n7uK3QqkTfaERq13L2+1RR8+Alznng76YN2UwGO2VlFph2Z
EtEBJ0PtSAyG9IDGw5jDG5y8qeVRBXkSai4uXOGVy28fj9Tx5mY6XUl3wsFIdLy8RTZgzq6HE1sg
o+zHi9bi01JaW/RX6J7aMZpLJfPYTpqPSV1yaWjjBHUOozXBwoQDJZGKdIgJdS7/kFpA7ESqcM8s
qwlXs2FkHyuKvM60PsUPaCMvfnRJudc+VVLVlV65NsgOULMOhJmECxZh5oQcOb9IQ5w/xxOY2O1K
V8Ae8P+ZxvN1louLmC8pk5yIOlhx4XqKBgk5VrfO6XEUhZ9pLjZt+lfK02xUJw2ZQ3Hv3JDSPGtM
ExLyUm8+m6Xt3lGcHZEBnx1NsKMYrUdAd+q9BvCGwnZtRECqSrO/SBiJfJkdJTmYbulsLFg0Xlm5
XKDRSKYJfgrFXBJigOVeFO5M/RUREdKPZDHXKbznjRvjsWn6iYC2WlyqcjYfMyTigzXJk0EptHUz
N8WlW4/RPlTm4Yhu0mtkxmfNR1gIbhZf9ojryHouo1Yjbs9pam9kGZ1uBMHPbSOpLrtMNw+zq7aE
7gt+rjXkfsi0eD247nJSa1wX6SRcUHiB/aQ1uOBhPw7lrm5AwWrtpAOkjiGo2ew6an2LlcdNzozJ
WcxWXU7hoF18KaZyPORBq95UESNunEzUg3uilVq8Keqq+zi32bJVIXMGik/jCUKbmQWzEMyaRxx/
2sra2DFVIdSr2xi3/KKcs51oo2DiCUrbsV7zmLbbUjtJMtMtWDQ1yadNsJfthNCCHakN+zRtlPGF
5HqzMjNdOwECMO61pNeuUBB14Tec/HelOYcHM+XO9rN+ugt085495rUdhfjG9NhX6kqeNhNiXNa1
V6jgPQzzCb9QJJ/CEp8oIFy4DFzx59XIRmqycuUSsZRduhPL7TQrl7BVITxHnCUVYU3rBiMTr8WD
vtUtpKe2705LtNzzJp/HHVME55MRFfpFDizZV4fUOE9Cp1gDQ9DIw2FBGSYashvaFI4CYBCkozq5
BT9yX5WquTMapzwaRfdI5qC8k1YVC1+JKteLkzhegQSMd9QI3REXEB87Kjv8xgzlZxkjmc2z03Ad
tBL2ooCuq0vH3GIZ28xObPLMbNtLGP1q43FnMiLUDHtbdrrJt298jgvrlqaTwww5EvCjXP+vGBz5
kNCH41mNc+TwEq7LwczW7ERvcTUS5QcilsKwK0ZObIYmnwigXDmd9ayn2n3Rs6YDobmSAegXJbmJ
ogmIS/yoR+rt60nst2bYNyXFvvnbafXbqfc/DvGzLCEatj/9r7Yv5TJGbt7/R2/G4v9D5uCcl1GA
OJr/+2H46WMXozC8GYT/+WPfpuHOh+XQTYJqmVYSIWV4+HUabjsfltoIUtagquhyFIx4v03DDf0D
kVZjaaqkShMJ769puKF9wN3FVM/hB03LoWLzn1rAxdfj81cBInwpv/35D3j0FyV0p+bvf9OM5Rj9
1zFbwbVFjApV5p3EFcDjGMpmCrZhNhwa6MMgD5se8F72lPbZNtTFtjd1DHEdgzJaOcGqdyLfl+l1
rRho3NrlEE6Kl/QcNjmyPoZ6qe1wv9GQ5KRwFS2tIJzFFgcW0+mYlTrwUn1tgPhKhb5x3cu2506J
oERqckvzy81sdrc0GsBWyi5mgFoeSZaI4krqEEAtRUPkOyZsZudKt4hK4BzwLHC3jtncUln8jIfw
BMUfEHOUlGd8rEeBB6pNJBBjR9arBCQIL4cnwrBPE6y2GE91RkAhNn+VCZDmTo4fZRkOz0XqC5sX
RVZXbjZsg5YZe5XWflnFp8PQ3vchnP1J7Oro84IqVECZrBE2rueACqPkIYi+EI2he8h5GDgYQz2K
72PtvDZwcppd/0jgQfPV8laa+meyRKNPSc2lps7rCTcsNqDkBjeqfpAkxiFVTedTKBH7qV3BS1eZ
bHDbT1rcqycxy/uaDc1dXlnHGSvGHutM9cDGf/THPOm3BDrkpz7hgKOP0yptpbTXdlwCn0c6LgDp
4C/2RkdfJ+zSmLnVqMAahTQX86DVx06AtOQzvCFn1OzNxNywcatP2XiWL1MQV7cQ4uNbUc4JLaTq
WTZkNtDNqV9T/P1V6vitFeg/W17+9Tr1P3Bx4X7+96vK/0WmC7vHP9DY/vAe5VP3+fH7FYaf/bq0
MB79wNDDRrJkmseX9tfasvwVuWRcUoZYApzwSv5cXDT7g40sh2tyufVxLXHrf5PaNPGB2h9Ea/IC
r6M38TuLy6sG9dfaYmE8Ejzx+R/k+9e17O2Ys9OrAi40JNSsz+1r3PbNvmXwRXiknNUno3IZqFiQ
hDcDUbVDMTv5xGl4qk0v7SP7RB/d+tLiTEVh8GzeO47RuHhOFtf4gkt5IoFLwHEmGuvZzDB+Uer6
bmXk3ZOLpo4I9r1p8Ym85z4oeKdUIEMDU1lrehxGQ79O2aCoRFOWWK/ryjuNgwqP8yBOPSpnViLu
NpM6gPXHd0ID9wiPlv5ORyt9LBY86oH0GbdhpK2xK9tHXA/TRdcaw4MhtQlS6WwoF/0YzxsbNWMt
CNh0jDcgnMzhqlDPw6wAWMpgb7oUSRKdBXqRnuBBzdjz5Oa4eDrSetvEKjWC311//+IxsQhcb75I
PgrG1ERN+DzMH3LAWmf2eSbKkb0v7a9VG9mwtyGTo7iJX+iKb0fjXz91Ir02ogIPS9x0b6+ZuCQV
0ubpiM9jkuusqNQ98HEOLG7veHYT2NuwKy5/f4vzny0w5/2LbDv58gdafvPHpis+P7bIRP8F25nF
nfzvl5wtzoKieZm+X2eWn/i20OgfNFyXiBUUXJGqZxD0z02Mon+gJQwviapqdC6bry7ob7sY0/0A
y2hZZVwubiAqfy00/BWucXwAqkaV6oLU+J1NzFupABCJuagamA1Yzhzsye/2MrpNq8W8oMQ1SWxR
KEF6p9RdcrRLsuCdkVNZEYPeY1jfHlwVYKgkLgm8g4bo7z60f3GfvJNYvr4Thy2VzUeCYvy+VrMF
4ECtRgFy0E3LmDjNp0AY8RmYRu0LSG50Xko3PjkEy86hhoSwi9Gct9Iawo8tNkUI01NrXTJVNjH8
9jlhe6HFV0o1zb8ojH13my0fmYOpAhVMd4jZ2e8UqF5wzBqgXi8bPKoGE8XgULm3g5ClhNN87gTV
L1L0r77w7xaR15cUeOZ1ggkGBhCuoe8NA0qdOz3nx4GotN/lc7Sz1TK6pr9V8VSBShyKyVgpQfcQ
p+SzSz00PKMdDa9hiO8BHqq8DsbPlsywXP1/u///y8w8+iLM/vvbft0MrF9F/P1t//ojX+97jiFk
4nDesLdYFv7lGPLNyYMnB//s0jlsAuJRl4r1b3c9jcwfeHLRJY4F8eu+5M/9BWP9DyCcUPRQIHme
sGX5rRv/HZgBH/gSwUCG5s1oxGLddzK0EfaGXo0BSSkVL2dV3ZjQxyaocYXClMSaZwCojr12Q6ph
uy4pGMYX7OKTOn0AYu1+GnVnelYiid5UUxy4sp20RjepMNZyt3oTwRE/LVqwkUl0j0C0gtXx5JAL
2FiJuS9aGuOMwFnnPYn81rrhtawtKIgTfZKbTgTdqivIUevdQyfrC/Qq7CpOFK3MkaS03uc3BnKf
b4zSvMsVUa8jNZmyVdhSVrAOlKnvtgalTdFNkusBQwhtbPC/tFl5PS6MdmrgBI96E+LGdUlHzdrK
8B6oypLGxc5RH8PCzv0RzOuFYtFw5lG1muswLAaOXmNv1eEd8Muiu9GUZjE813KK1y1eOLS/Gp3X
40DYU7+C663wDcVVliIZUrSpV4GnR6FvB+1QRlp91opA4XfNRNrfd6YxuRQX2GIb00qAeFeFarHW
JQwVfFFdeEnx5nCImjRaAAql7UmEu2CFAcTJ1xXuwJtZc+vuiAWl2+qBLWmMUx2mUOUw3ulBD1vQ
FfmBsdyW177srJK5KNwA1k6VqR7H2J0+lOEZl86afgu+xVdfYyndE2ruAyxcTbCjk9QfhsArknhF
BezOjCf6dm2aZ4faNk9dK1pXKTIpRRGtTG9quw6pg5XXrtJWm5j4/aWtpTSAK/H9bLnRQY+iZCsB
UCl0JOJIX7WTqVZ+PUVSuwck5Oa3kZrrQPraPCrDlR267bRSCtOo0687qN86Lv23mQ71xe/379ep
66zsX4r47TFo+ZGv6xTHFosTDksBQzXcHctj+es6pWE5xLSFjXhZxwgjMf745+5ELIMUiFom/4NZ
auENfTsGmdYHck2LR4IKcibhv7s9+cGMpfO84xjB67vkprA0vH30zbyDXnQW8TjEh7slqfmEd0+h
fBcbJaf+EM2VXrx+ctbAFRKKMjVjKdaYTVSVEE31uekJY3KskPTJTJ2urY3C1o+4AHHKkJwIn6ln
ihaM8awcmRv3004lzKCvuqphDM1GJW+8CVr8UjgjyQUAF90jIFONpRtbs3IbfYtxMb4NnVYr1ySF
2giEZM3dUptV8KjDhY+8Xhok86uZahyvn/uRZAPEEyoGcNskPrI/7VxNZsgAH1xOCDY1gvSc7i30
jwboABUDjG0GzygM3nqB9LvSrLr2ic3MFCeXljxNQwOm6lBTTIiZSyxF9EjKfl9m7nxCF29IAsNR
p89Sa4iTyqDRHhPKag5J0A5ndTb2jJPKiVNk38nRb4hboqbOEaEkqWmKva7QBpVTQ+HgsbW7HjS2
WlmNvh5l0T4kYagpnqWLPtzR72X3hLyT8UGfzfqKxHDDctCpKns7hwXdqkwrXzcAEB9yojIfbS20
7tiDDp/S2q3PAxGzdGqjGHLfoihNQQTBlOaTOT5y8PXjnvVVL3svwAEJJMJrgdMyLS8dRJbmtAQj
YSgGnDk0AVdRvbpSzu3gIR8viGmfYozzSatTGGPuTIixNWAcMz5pEhmvXXM1xTo8yfHx/3F3Zstt
q9vVfZX/AX7sQt/cAmBPkZLV+wYlyRb6vsfTZ0B7nxOTcsQ4d0lVyjndNgjya9eac0ycrjeitM+R
qnfm9DihTF3jc2kOE6ue5Ze2rJE6J6cGoOn0FUb9vemRpaWlrVNI5REODwtYeyVpzUpPpyNKoDui
4LeBID0k9c+o6K/ZQhIdKmVJ3I8vPpEfuk+7kIAE89gSzAdAGRC2t5E6QeQKrKw88BNlTLcxiw5l
zxatljdMP5t6OspVK1uV6ehIck67dZsPcUk892APFAyBkwRzcOAKFeOeQkG1konmjIx03+AgHkPj
VkTCERHaAuqhke/wkCm3GMLzt0isNwrp1jA8BjIujQRHXa6gFOiMxM1UAj96inexFhbdfLMlh1yY
UzU7aRSeuNsADy3bdxn9mm5G1xQNil2m1aTv9nV/V1M0rIx42XrtFt9zdTA64j5pbPlduWmsPVoj
11Tba70Wl6FCAKZqPVrSizgeRhW6vuVKKuQZ8VGXcC974yNcyUVa8ZsayAu865GYQ4Q7tmJahHjL
zS2NTWeGWVhYdfCcMrS/62p3403NrQJDVEAOS6+VwcJBOh1Qlh4SXVuakLVFGjA1mxOLpataw5I0
9WVo6jsTJ/UAExutyQ5JDC15qOeRtjfryLVqRPNittaAIi1UPotaVOu8yW9b4T5I3uTW2ymYov3x
CffgZFsIEKjYiuEu9JIlUxb5xjqU/DdCC/lYwcIY0RXBP+qeA/jw5MGB0rjtLemuHLJ8FajWqyBY
L4y6XUchSM4Dekkl6XBCfNNbKnXoqrwzyqSj6zMgDEghypvFTToYsJHJqCr1XrG17Elvmn03t2dH
3XLigQyGppA3jV64XTatVAhHrteVbseb6cg6Avp8xLER09L/1FqCjmy1leWbkEvZfCah7uvH16Fq
LrweBVdarucxbSa9t/LmLBdGabqU0BlQ5G6HbwOPQa3wbAg5Hoeou8LHdVCm+JH63SrvFPAhsrCq
yZ/RJvM2nUYHncwS/KM9TUfQIVsLIl2OPCdXGcldnRzEJHxF6oa2bCKkmEYgR05CTICgdKO1LA19
i5pSX04es7h+Ujrpe5kOa4PU9NsMLg3Rqq6aKjeFER7FFHK1uPdjc1V0yR1co4ORVdSl4tHoCqco
q1tyGb7JQr8hQ3ch1dfCWBPR53/r9W5flTEn3peOpD1AHG11mxjTVSe8U368H5Xqm9xviaRZdpVx
Dz7cLdIBRjORiM0KTgFs6qIfdv60N8iSr8C921IUHklB3oPD2yeoaFTK0TlxK2N5ExSQoPQPqcTC
Sg4J5hml2kNTMID0pCGtbYJlYYq7RkQQZdQQZmcQ6mKPtGnxx3WVvIxKpAlKMbLUkLrtTJGybGXv
vR60TWTGaxhU3o72dvWSEjLqip25NoryyDZNhL0wxcAqu3u1T0HDl8jw0XD58SKHXuCQ0o0bcTU1
xb5J1JUWRpiR3Kk5ho22r723KhH3EtE8ZkYAZjfTDtgBIhRH6GnCQF5NcfsK+WcPf+FayiubRNCl
2g9LWOasx6+TvMEhejSGowlCcKqvOTW6vbhTzc6GBOJKRbC28tRDCYOT8YWUPPTNQl/lThvXx9gb
SAOqHIMy5EtY1PtqFF4xS76nobRrR5wJijqhSFFtOp3LssGcJBGVQrx4iQYJO+AdPUj5EWyf78jG
HhQd+eHFMW3n5TdX0vu20p7NqaIxpL+VhuBGYvM6EajZ10L+GtMY2GqgsyknYgsgC6DmVK0keCK9
Kn8KhKp3KU9ej6D43XG6tqRN2mLEEAlW7nMXUaxTsIPBC1grYM5ZfF/QMr7IHo0oEY8AbRG5GdYl
i7kk5ZPb6GqJ33HvWwJWxt5aI9QnZxElshg+VYLBjxRDYSilGwE+gDA+iCJVFuxwFh2TKmLzL7Vo
AXdZqyyHvXRYZ6bG7OSG09FQH5Wn2kNKVE3DRu81kpCqd40dLkZJ5g6lbDdq6Ghjv87nbTWmfmQe
pepRBffDwnQ/DfLOB0wzmSPdLu/a9I3HIYo3pWUhM0T/OLyaUljbaj7saOUuIo0sT0yUJZAwqHN3
5JCR8Tt0DoryZas2VE2CoLTHrF/gtsDkr7yl0JE6cVxXVX1oG4hAAtMnx9k0mgxjRVuS2/HDx2bn
aFp4VZvtti/ia10J9NLOQhKeRulO02l4VSRnbpSGNDCsa3tSFSAqsR+kDqlgawHC1CHi3XSRXFpr
1UqdeO1XbPmohkNpAXA3B07Fvq27vp47apSy5g4vqQ7ij6umOt4mkb9E7wca8LsSmTwFV7AvIxsb
v5k64cLjd4XoppBGnD51N2EdLaCbOVn8rGWkGU4oLwbiyFEZAt9PGrYCGliiudY16QeJk2uZBT7u
pH2Sc6oFWx4CrjE0EvKQwhlkAmphttRmfUCBmkkYrq0Wy60ArxolXmPq7Mv5g04eXgTTq3jEgIuW
sgpRZQkSe5Rs93D6fRR16KJtBCM1S0R+IIyRiJwOESI/mb41A3j9KuKIdSiXm4jm4tjxouMuNI2n
qtRue3Slj1rBfhxEa04layBgtiejMtEFAlXGhe+9tSoMqDTrloX/o5NVdxo55XKQFIkzmzfXAW0F
HlUHsOgi8wCW6zrDs2GvE6d77kVIDH0iBaobkm6qG6I+dGqQXDOmAt5/QeJCg1y3iOWHrvwpqP5q
zI+duEuLZmF5GUp3tEh0+pLi1RxAuQV7o3sZ8gWBPi45DgwvaUXwopL99LRuE6fHugi2JAXvalhL
T+RErupuQERRLmIVys+I2KgS5EWjqreJxWGr8Td6U6+kpG9/0tpmwWkKbPF4SJDx8jMnRD/k/kLx
uWvEbaZDWQ4NbhRPSilxHM6uwwgPYCk3D2FfgqsVET1RtKn4CEhMCIiAOJzbRqPcZqnOycnN4nLd
G42TDgJMLT4fus0Xo16hZULw4WTD6Fi98QP9sTsK4p3WsrPh5i9tDNPs3EnBIgiPviXQxZ6M+jUE
6DfIyo+m7fqbLI3Zidl0PHU5+t5WNRDTjN/LaquMHM/Jhk27XWQGV6QarsOx1W6yoUUntSPy9mdq
cILJBXeo0I15HIUy7OO1iKKmZQZ53rSeuaCGWC7KKlrM5x1ZRzWqT8s2kJd9Gd1BalomWroJhtc+
GdZJpFxFQbUyCmtVYwbvqp9z2YUwOlf33sjgOzZKT/e7J7lPBYaQOCAZd75BtABeuAgmjtR9q411
mn7jswIvEyInDbQHnZ2mTYwb2UpduSXNTM6uKEeBfjfWJFctp+5dCblfyONdVetXnS9CHum1g0rW
C51tt+2raykCMZdiLjWVaAFxDsqQREKAHrxIrUCNhZQ6DeiBbCtdSJq3IkGvI7p98oRbBXso6u89
RL3vw9ilsEWM9UAo3IYiceMqk3C0jJbjDoZ7KXpKjG+J2bnJHMsUa65BbKotakn1omToZQzzGkaO
k8bInKprzxMNXGjUqu0E68MW5Z1r+hCPC/CexAs6kj4u+R++E01rQ+lnp3YhSmJGi8WD5z+MWQ2s
YxEqZJ/XJeacSaCURyBWqRKhRimPPAZDsqO2/x6YrOdyVq0njocpt2RffEEkwTIAmmGB2KpFzc6Z
R8nuZGZ6yv0D3Jvl9vRj7CDstonMhZDbzV6umINkPa9DAqfWllbP2tnklggir1zoAhPY5L7qgKt3
AS0kS6h/AKSt8YcRU+PMC2+Wok7NTjZazGlI+H/i5aiIkRX2cVy+lbW3UmSBaDFhWJEeGCyIkRrd
svR3EVQ5W1WFWSses9CY5bAXTKCFVZIhQV5KOjzZdlB22iRu1JYc59q8atXqMRvHdRpnANpgmE5l
gM7Ln/t59UvqdyujlAW3GAd50RMBOoIX7y2wA+m0iXyl+1YquOpkYvLC3jaMNXQ80jJJhTH3DX4E
29BbR+Z8Cp5E34TFTVGvWjKskNDia883+ti+k0gx/34tMq2CvyRSQ04vcgVXwua8MzzQyPVqp0nM
+jks0c3ZYes17zQqPBmuC+Y8GxIOmgZL0szUBlzRmq7s0fi0haEVOHZN2Ps4eeZ0cGNpVI/AR7hP
JTK6VjKTpdSFt0CYX6aKInntpTRcNST8BMS3iPW28E1fplprWU+eJw3gWLTBI4wsp+/jNCRRHbt0
ANqFwE9CnTvbxRomLwHB2LWFxSCNxjWVeK4GwOLEwJbbRv5OxJevb+pGsSquEIoarLycEEFbUSLp
hkMT92BSJ7l6xtYUPEUpynAbiOaEzhLc8/7/T2kueijUZ3LAUE0LwEL8mX78afVd+Q/M/48qlv/N
/uv/sv6LBhqGbunsWqZ3qmNtpjT5X9c5nSQsCjrMefb/NvXssf61MfPbv+ufBi1Chb8+vGS0IHGV
zX2Vfyqg9M+sv6h+0iQBk/QhQft3CVQS6cbA+LcMw6AEKCo0Vv+lBBH/kk1DZkzSxYRPAI/+Tzq0
xlmL9vxrMOd+5C9uYWpaIapkNdq06S7gomdIP/GZ2irJvEIA0nE8xIYLTYX79jjdg49m77JoqmiE
eTukF1F3nG/mhtPgCI7XxhtXGVXcWPq3srzWvcOEZxhiZrLG1WC2+8j4EXYcIAENhM1bqd5I6p7G
QudtAt/1DTYHsL8vYXBrxgehPRjFtpR3tX6dm3s1uu7qXcyfO8HbTeGxHlYmJ8/E20kSiOvwUAFI
NcaJOJuDoa4g/9li/Gpkaw9wrvWghUdW1bhCLwfiZxrtmlk4n+iSqzS6VrsNmUedt9PyhZ7dDawZ
iiOX2CTX8H+C/kWmWAddh4S0ml36WzreBsodK6oQP0rT9y7eGMGVV6/ThsVt5/erir+nX+oFubEr
zdoj7uXg82Bprhw7Dbfo+DiMKz1cqtoxsLiYLqJkVxeQ97ZKfzV21+hZas8Ngu3UPUNoI9XXFrul
El0bgu0pawOs8PTkaj5lj+38f2TnqY/BcNPGdwWWYcpGaXqVaYdKvS3rWy/hELIWCPImYnouZnNc
s2NuatFq1LcVPnAMC/FVgcuxWJXB303tP1pH/tdIwKS5C/BfLwVXL9hRup+nkIX5H/l7xhvKX3RX
aVqI1AaVecb/a8IbKDJwlTJxmdofqrB/z3fjL9ReNEL4Q6ebS1X+3/NdoKErihpOS8Sg/IP43a0/
mfGz5OI/m/2oC1DO8hQLGcSM/ji3zIfjAD2mbkSSBb8xSfE9cGFrSi7uSULdrqrCnWRdsPfOmoWT
Z7JOAZwA7GNa8wueNYM9i65oDuzNbcosdqXEah3o4JdstB/SiE+PmfUskDJkCWrs6VImeUUKyT0Q
XfRv6O+VheKt6znKYYHXTw2f8/gxTqjpO3WyZassKfYXjgiUXLRHf1Pec6cUjK2eYG13PUr+xCOD
35GgN6BmhcLp4O0j4Q6AJylUdIESbojSIhVsTCAHTHEG1fFuh/G7w3fNvSgght2JXuIfygtBHrjL
BWEhQoydllHqjm/jG+CUpkfquiSEwoZFG047w9pn/u1EhYksNniwRYx7a81E9S7IuT6NA34T2dBF
+ms6rTmZEffrut9XYSlKHeOglKeedXJCyWtxmKTMGGtJRIvLH1jx9Ztf5spvhDi/GwoIgqBD8nBE
iGePRTamjbnPY6GMD0txasGbWnVxSSI4S1bOhwISB15MwcAsm+y6v75dV9NRL1Vvoq2wQQJQGsS/
r4L6qrdQ+XdvKiZpxICUsNLsgVKupB1TCkJFtDQZ/iNFSWewK3VDBTyHq3pdWY+x0TtI/Qx5K5Gb
VB1BnNv95G2G/nlU7nWaY0b37LeHISYS+sL8mUUbn17HREH1oaWaZ9Hp61RjYAzkXovk8nL5OeYJ
1eokWgb+vh9FJw9JuoS2qekkInLPH3LLJoMk0vi3jGRxjT+0pVYoLoNyl0wvWvguBJuuVN3EGJyq
vtf9PY6jRdFvYqQOLcXbA80qRKw2xhziSW/0dhlagm20m69Hw6nYicWIQWjq6OwJcDJmMerpe8Ff
IHIw1omL7rScI/i0DAcT3zox7gSIdcyWUr0w7j/UoedDAzQpsjkWaYRpZ9+lok3g32Vtcn1VvrLC
lyTEkEIw877XsDULJcHwYUxyvMVy2AL6X5mT8bes6QQ+9Ku4fx7kZx8B0ZWO7Bv5Du99tlDlCrBI
ojcGtzVwKk7yXqmrRTpkb/3YiKuvv+LfPcuE28NMn6f7OZBTFYxWzGoWEOzUI0HdtogpYkngIzqK
ngPF10/7zUBlF2Pro+OPluicnwADIJ9kjQfJjbLPo5ILe0SoQypr1EeT6iE2DE4g9cKMLqmCf7Ow
8ORZ0ahrM+HorJM/DANIjUbjFSmZ2L06H2xm787X7/ebp7CxoxUwJAmV1PmAVVtRRhlChRtEXmW3
WemDCFDGC+PjjOT6MS9QZVpwmDj6c1GZP8Yvh/I4VPJMacl7sbpkAZGwtpM2WCitZLHKYHtIoiOW
W80R4H/bQtNfWKR/szfANEC5ycKpclw5k21O5Lc0qt5NbphO/FTiSwmOxhVHONtmPY5bX0NvZVQX
nvqbxQD+h8wyQNAjrpyzX5AaJ91V4sWh2wzxKgCk7dTw7cXwhaQraXaXF/bXv+Zvnzir7UWZNCUk
r2dfM/nsfj8UEwnGLSUUqWcRDzzD9uBXOoUQUxWh3n/hx/3NhNQQWmIPngeSpc8f6pfftvDSvMbz
TDVZOmozTAB5peYCZnyfzYhfv+Bvn4UGb573TEZ9/u9/eZan9gExbzzLKwrK06GwyAdKsjSFCYMX
pAu77u+expNEgLtgVCihnT2NPBKfag2Wlva+wwBjk2cTOvI4M5aBkH79avMUOFtDZ9osJz1AH/NC
evowRfQHeTQkVpqwB+cxCHC+kkC9MEI+vxKXb8RLs4BYxH5xtlK3/tT7SOH5AuNORcb3vevi11Er
HVVWwgs706e109J5jmqpqBgoSJzfxMPSUtoe1gRlKbY/LIj9um0hOvax+DDWli1W0rSpY8g+erD9
+sucFVqn3ybP1iHlynOeJgv32dwLxrFoFfogHDDCt6nK7usoTZwB1KtLCqsTi6ULm2bRBn267Py6
cqupvi+hvl/4VT/NSD4H9pg51AsfDCfE01/VG3yd1KVqDilsfsjMjgUw6dXoxatYpqIfCsTC/g9e
neMoBwGYnBocsdNHRqU5pQR+iy5iCs8G0YxMwLrRSclFeUq3xAjRHLQ5LnSNqIXWUt8zlI4NVvdL
n2R+0smQZl+Zpbfc8WAPUbw8/SSiYNIoMkKuZtQyF2HaUI6Wha0YlcJDaWoYzoBSJFSFlgQP3w3Y
TxedaG5ROR4Elf7b11/Mp02AC+eslddYqJDwnfsQEby24SRFNKWtApI+GjZWY6fMKDqDZ7AhFW3T
Inj/+qGz++nsOzDEWRDIb09Z7JMgT6bwC3vBHF0RAnObvndcEHz/KS9+MmdgQmnIepdetpgd5/rS
mh5S/aACwqm/J91D225kMC3WIcQipxb2TXjUtkm/pgPtprFjkOHY2bH2k/7dwBQ2N0Zy6wUu1Gza
lLn/EI3PXfCemuTkXA31BWG/dFZqY1enojcvJEgXZQ7P2tlIm/CGQW3mGwUHoIozEZ5e6I/RvCZ+
bFnVz2VmOJ2OhfEuR0lmcmu9M+MdCRVpwBWGSk7/IJEi4pc3altSPnvS21VjPJnFOuNam8MLtmfh
SbnSNqlJd9ItEkcgHAWkzKLUr33a080G6r7WL71okyikU91k7Y3g/5CTq07eKcULaA61Xz4P8Voh
5gFIm36jSFg3XeVpeE7kZYvLMrhNEuIQ11q7t7hDaXb+qgVPQ/jUTY4uvPvB7aRulGhJD95q7ZT+
prcYv42S48+AnnUGmXzUrptqJ3e2VN7n1lrLGVd3/RvN4TT8Bscl9Fdx4hDyIN+j8wJWF0wHjuMo
qUt9WU8ASVyQKFyzNWVX+DcmCUvZEhS3LfX3hndbYj81aJGuOL4I5mY+iiKtLI0dKl9TXHfPdbkg
2Y0es9VAS3K7N2mPfUpvjyKCtngDUou2bCrQ7T9E45suXQdevAybzdS9psHrkC1Gw86KKxEpxKzR
KJDHRET9WPTRXkT9Cho3LnQ63HP24q5s1pIGpGkzhA5kvK8nzOcFkzFFjRikIGp/rryna4bJ7pRm
BoemIIeZJknRjiNhtPCF9BH4u+zA31Au7Im/m6I651/4hbCTzXO7CLHbeVUN8xmff+GkXYesJBHT
S6vhR1XodDnk5IsTiQQHdqa/QYq/HF7KcNDKEV6O23dHOnn0lHX5RkEZrtrTG+gPU/xeVHdj+21Q
fyjqTzp99FTW+BptWdyggscYjfhML+wJnra5EIp1Ey40a9VLq5nwJtWubj5FrbzM2kXXPQU36HW8
b8KOljIV63wR3HBpQeDScgzcNXt/a1zRXiUbKtgREqChuKBtR9/MsVbaVXUob2UU82CacDmELm3u
/IaSQm45pbTyD12yL1rEUksrtTezfDSzk7euuTPD28xS7PF9Du5EL0orF7mNy6QvuMWPM7U+TBxR
eyymtyZfa94OgrHUIV84hPUGVYnlP1XVAe0R0mMiVofuloqAadiEtzXDqiWKvL9SIvTATBEkU0vV
3Nb1M5mrDerExzy5x6BI+R5SkPTdTGHJpf22kSa7Ax6kCy+quVaLo1JTDtMzF69Eh9Wcti4pmeOP
r4fyp7MWd0ZopdQ4WCLn/386lBvYXAYtWn5vPSpdLezetAphhKCpu8kbPffPn4YxDgeuJZrcOc5O
PLKeqV2t9qOb9QqJfVTx+hIlJUZGCaP8JdLy5xvdHFSqzNhs2k6idu6eBI4pAAEaRxB1pu+A8sxc
DO/VMp7iK7Vl5OmxMSxNPAdIp2+tiq7A1+/7m1nLMZmzrEYIjap/lEV+mU2RUdA6j3nfYbLmYJww
cjNavRdm7W9+Q9kyFKxK6FX5Us+2ODmxOkWtfS43BulFM0i27Wg0NJLnI72a5As/4uczyvws6jjk
9OGCNM5OTGB7rLTtSBercr1cR8LWEqlwQQIlbDFzvUxjhzWD4sKae/6S+A5UitlU5CnIS/yr04Fq
EppeagMB2UrWP8P0r1A8XcnTa1mHwoUXPL8T8Cgeg4FqdoyDbj4bpREoK1/viYHrJau9YueD2auQ
c2TdIxVDibztwso1lPASxPh8W5kL9jPTmbL97JD4uC/8MlokYVLkofDgxnksgmXaQmuQ6OwZGbmc
BpwoEhqWXw/QT1PEJBQd9DQXEU7A3MrPro9Eakqt2RnUvLVC37ZCdSV2oWv0MGyxZy+mmQkbQVVr
CcQeROBBXz//86+KsZ4HU3Lh4Mkd7PRXDRMB0UVMPoKVlFRAEQ20OSeaaqQM0EzWtz9/GgZ/hWRd
GjH6+b49ZycHKHkIfMt9UOoq/tMSqlAkGumib/BXfP24T78nfyFzBPerxNkT0vbpyxV610wcLzNX
NIn/LOWS6ehpuVsKTeBURfsep7hiv37mR8Hm1w185jJTWIGoNtfLwIWePjTUakEiLpFgLdAVuCVi
ayF6e3CLRqkc2wp3acE5rgf/kSGFR71SbBBC8286AdTF9xgNk7AOkBuJ34PuPpKKJU3OEFymVuzb
/Io/xxwJlsVFFMEJlnz+t1Zx3Ur3/B0GrHAI9AJbcL1M4vkfFdB/St5+yu+/ftFPI2c2XpuUBziG
zQXls/c0u1zV0HVm7lhUt16PLa4sUMUXwDRtTS+UCwP105pAZYVBMzc30A3gWjr9Woe+GPUhSEOX
bdodWwTbQWnZQlrIiyRJ3ieF4IxaDK+7TL3++kV/+2RYA5zFSPihiHX65EkKdanJweGOUfwzGOhZ
Gz1izrILhBUMcGJ2JscUF/JkXXjw52+YV6ZMN/PnVUDfZ0tDK4dxrZR4Y8hRWo2i31LNNrgCQYNz
ivRSkfdTi8Dku+V7ldS5IkIl9Gy2JFqfFIRFDrDGatpHtVtVur4mBnqj9fp4yOthmcG+PdC+8l09
qVGT+pcqIR8F69PZw42RLiU1YD4LLZLTL1tBXDcQMj24iuTbabIpsWP73b2EQ0KWBTQM4ULs79O1
KCGfEOhp0vcMNyDbV1myYcBPOaBuMd41wmKMX9IcNrBsa36HrMN3mCBwG+kXmc1S1K+tcsN1m9th
imVGAiSRlygDll75QktErln25z+ZhBLaDag3XeFvEDMQr9NYCCjyBNYaD9t7/NVBwwnxj7s2/CQf
6QOsI7QOqfCffhtdJJk+CNiO4vABu62PfThtdgnXAwxaktMjM8zbXHMrX7vJm3p2UGHn/Xr4n582
5vsOZyha+yKynU80A6Kqw6acOKBLHbG3UyguBlMAbvpgDIaPCWZcTL6w/PqZn0c+m7BmavJHt5Z1
9PS9E+KaoqYqW3wMk9u2qGixiPmOr1KsUMULuwStBf66k0EHpJLtYRYu8Fg2qNPH9aR1Tr3Qo2u+
Ud7yb6wt4oOmcKchZvbGM1xvXPBvhTeCmOlF4PfPW5iQMCltEPBQg2vVFu+nnb8ZMheBXeodS+0H
f7bDY2sdYbtH5cqUlsDUWbAHu1FeBkQ+DCF0hyRaQ4OEn4rIsULa9i0fnwd1Hc8ANazFdCoFJ4UA
jXtFdArJ1nUHtXyEwK50iDyPAtcqKZNQE1jMdKcSLbuLAnVo3Bq9n7IWQDnO0tllIqxLbUXkrlLi
8HRizwH+mF0rx+m66en92smd8SgBhBZRlDqjsJaytRqtLHWl+j8yczkUIHvd6WBx0SJl+qPUJN/O
aAR9XRVOYh3QklfVsiJRtmJL3xT1siEfC/D6dCgmpwENjxbYX/EfqiOxvqtJXo2YA9DC+w6ioeh7
HR0Vfys9F4AniVTfy4fhqX9Pd/p34l/32c+S6kesLXzt6JOBOe5zBWJFtwRi441vVXlfxG9hepMK
qOBt6brwF760FS1XCF1ddKwfwdV0YYX+tDXMAwcsD8wBTqz0xk4HjpAgsEyxu7liTWBHbRWmoxiU
WhTMmdKgoGJKUTeHhuy7Ij3Wzdez5PPZ8ePxqD7m1gMSl3lc/3JeBTMOL6uVGldDnpbDFoNmhImi
Wwl1NAOWNTosHcLv2Otp23dp+qdXAp4/I06oxBgqpJOzI4DEC0d6he65FmpQ3PCH9bK9TSaISThx
Lzzs0zo0Qzok9gVOcvNydLYmmGFgNJgniCZQK38NKu6KuvmyGDU0J2Py4jcMhmgE3vv1lyzPl7ez
xYHnIuEx2RfnoJbTLzmNARFUvQ5bOdK8ldSBGlczWcbHFakrVu10F2qzjw5dDF394djgccT1A+6d
zuXkEszeLfIk2E091ZmsRWsPi23LuU1OnUnrgmVD/LTjhQ2ESezIf7p6KxwhGJzz4R7EzbmGYqIH
2AlWj79QKHeV1q5pjDlhz5mxrRNUQn1OKP2FS/f8S5x+YzxT1qihzz0quBun35ieFmZt1U3JMa2c
VpM2rHS93XZIGmmvCCyr6SUR1Kf9guwCehmk8mCS54I6z9NfJkLnNRaFDYRKlCOabSK8JgKx6n0L
qnks774eEJ/H4d8+fSYdfh7rPOY1zPOuNkKcTgJ70aoUqZEZA/0KS4Ao37qZb1lbjsXZhS3x85fK
2INTMut6EM+eV26ssLH0PsszjkFIMmsJ9ucoiqvEg82cSOJTHGHE/fpNP58IFQbMXImkQU1D0Dyr
a2AsxhAfxEShD51i05khlKij0qhPrbchnxlJuJ7027hIO7tp5XKZmXAROyn+42XWYmvm7M811VIh
UJ7+vG0RkzxaghsXMWUMjSbbKb5UxG0pLv/esEuG8KAHIKmnm6+/gs8D6/TJ55WIfmqNxpyfjLlz
ML1FZ4WWo9easfCjC1/3583k9Fln06agKmywnKVuXQrfR5OrftCSHgCcWcEi3+xVmcQaQgSDC8+d
v73T6cpzWVZZCmj3osM8/XZTYLBW0QaU5nwJc9FYt04kZP6F+9vvvkmO9Vwx2CjQKp5NUX/SIqTJ
kEgwvmVOKOK4BCZRVxhgTC24JAH4zdD9ALYxcAFuME/l05eKxloDi5dkBNkkb8RAvedC7Yyd5F31
7Bw57pScM3WQGMaGfqBPr+LS7nyGG2RDVOaPoLEAKqqloTc8/Qh+RQuRzTGDQ/m9COYid2bMUJwo
23tFlNPZ7sIdIdHAFlTpRR0FFM6U55NgAljRSP2+orDh8Ihq0bYaxruIM6cZpIUTCGRQkRr0xzss
HxiRPQONqxdf2+kHbhVsbxJiVTeIhGPRAfL21QI/VuyS5rCkUtUT5lFJF3aoTwMD9NLMSkEiSyFc
08/OUKbgpWhDCC1qYFQs8yL6LkAhtVTjUUlj83/yMIWDvkxtkWvN2UqSe6badHUQuxbsEXbvmE5D
LD23RbGq6ab+4eIBoQqeHNosys/yJwEwaiKxrwLaEINfvVZlna0LE7tqamAMLPULP97nr3GevpxB
KZjO9fazNyObNWgEkmZcSpdrSJjEr2JIkjmf2gOxCl+/2afNiDejrzufx9hv1fPZNQoDUjOJhk9J
SZ8cTD3lbG++gIG2pdToNmnQ6xdWqRmac7pMnT3zbDMSUlooHVhs1/RQJGCMX+WF3thx1opPbU0K
y4QdICRfKpb0wZGCau2D7d/GHN2dLHmcJi5nOsnRO8MzEztTjAtqkk/nAj4fLXzqNLRxgImdnROH
sfVY/wBzcwvA/50oyVFuXsvcwz3VznGzwTWYhuLCHWD+WU8WbyQ36lyS57HzHfbsqemgVwrhoxHV
RjK/EmF6layLpf+zeC0S2yQFsusMdp0rqZQ1T1cGE0WQL8te6MZJUCzFEPQm4vbaFtP+puY/es0a
/caKfWlNWkrktpb0A6bE06hOO0jgSMD7qdjApHph4S02vTiA7ZGU27rCgPn1yDzdRP/+pKSkckig
XMcwP/ukbU54pycEEVVJ/Uqx0kNTgmZuaz/aFNxxLeU5CP19qI/qhZ9fOv0leLJM9ZxiOu2fmUN3
XkkPMh9QR2IxJ8JmHQ26TyA2VvgySfDAE5IDF2JVa+h8PckHKjAEi3Ak9W6TaXCR/X56+PqLOLsc
fnweAvewUTFVUTSeZ+4OkdAbYhVHbqhqhFCXCtIPV/AJfSbxb9H7eQ6PwHpCD4MzmHztC/P1dLr+
83iKRiqeC07J57rG0GvFrot4fFejNYACfScMNRJ/8bqs8VPXHczrr9/4dAL+64nc0nC1wfk9nwrF
0OqYrrMIv4XsO0VmDcdQcabcTF0tGJV12RkbxTO0v0fcH7l8/m+6BWV+0y8cQeNLlr5Uv1oC53/g
HwSaKP01+1GQtc1Lx0fV8G8EmgXEkaMFuz0OVUCNIhvZPwg02fwLDSDnJRZRjolYgv7tB7L+Qskt
IRsXEXRzseRO+Qf+v9Op+g9k/nO5ZqIoUSllW6wrPcn3ngkSSW3Msv2jgfiff/1ZOSYjnKmMxbhY
G3Kdb7xo2I+KGs+uXYjLeW0EBikToKHtMrvklTidbf965CedeyDnkHJqo1hrcln2TlKbzdMQxCWk
Cz0nleM/OPuy7khxZetfxFoMAsRrZtqkXUPXPPSLVlV1F5MEEggQ/Pq76e9+59hqk6yrR/tBKSRF
KBSxY+9RxStQR5VXHOH2Xl7Df104oaljVJ1X8L55GSPnOQzkq5KP7Xp5cpje/b8r7Gm3gBXB//eT
tk998paHWmtfEr50VzKME6BtEHsLoMJKi69Ql0rmV+jVIj/jLvxj4JN6jU5z+k56k/dLl4PnH2B7
42e363/nsAVbT+bgceLhhI7qiuZk0p9nnwCmUs98/By1hN/f/tK9H9n+/+RHyknHPYceyTUqognk
SDT4XXNFyTkpvO7IOe5t1/b/Jz8C4F2blEkprwrPPHKao7H71GQLSE5uf8Te+FZUpvVITVx2WCkY
19vOJPP7eG3DA7LevSWCQ3g6+66SetLob71SbPrnZhGryOsWSI/Tkq5BmLt9gxUz+OD3ANyCdddg
mro7D8W++yTgycFZ2lshyyvUeEsHVVrLawfX836aejlfhFBxf3d79hah8X8Oq53iC1pp8Hjs5DVp
FjP/UVTx4j/UOqHjJU6mGAJZcpT+ufA7NLkBT1w9BHPC5WOqITm9CeChpjYzDe4nXWWJh5pGYpZT
Cq6A4GiK20r+N1r97xStKHWpurlDA46EPhr19Hns/KEEKUtBBMST6tr/Xulm/TuQUwP+O28qH5GO
AiahTaVA0IQS/uS2GTbaHMmTeaJNoa6DN4sa5USVfvDaMft5ey929trOfI7Q12ugfaau4I1pP0R+
gzrF0hPA4dzGt1xGUcm1CbpMXnnMwc/FglZAI7akB7Hj3vS3/z9xFnpORhPVpboKn9efwUNcozdL
iQN/tze65SrGoAAXGXSrr162oGIm/WHjbCrT1M2M7e7HDXeVtSVwwdTXEC3NgkJ9Detw1QeLv+OM
qOUmcMGurIRg83Xp9ZKd53QGs4m/blSRYAn2ft/e4mTHVCx3AYp6svA0loBvK/N29Kvh79kbA/pq
wNHlb80wQm7y9k/tBA92Sm7MFp1C9gtlvhRclOc4II3+mEIiLUWHINPBZcT3oidXh6qcD1zBziHY
OPifHjHw0KggkkxeM57U2X2qDVAcIivAJ3P7o3bWbyO4ePoDUQ/6SBNBAq1o5CaquIRR593NHvDK
FwHpNFBpBYleDlI9e5+zzeKJxUzUkyEzSl3HQYJAismBQI8TydTPt79mb3zL4A2SwhHpQkSsTUgJ
JKKH7i8C7Vx6sFp742//fzJ/D8h8r1WVvIIqGjKXID8DDhWyQ7dnb71F/+P3U8vkOzOEovfr7gr6
2jWPZk35r7IIKnPne00ZfvfAbRqB53pLF7WibNo3PAb1G+AFGoIktyexLdULd08aPv9EkMVMgKNh
izw5gdVGROFfMySWirPQ1Ht/+zf2ltFyDYkHPUPQlSMM7yG8fK7XmTzOLE0PfMLz5MZ/l9HyCS1H
ETcFE/GVVuiKPJNxINldwb0B0sxdxctTNGy9H4xRgGbGZmm+p9B5+HX723YMyu4cLk3VQAIH4YXP
ArCfSlIk9QP6YLT3RyW92fuYlrrrPtz+sZ2FTCz3ID0oO6ctxxNqoPEDlBcASPB7sx7xAOyNb3mH
BOxOlTJaXTVfvEskwPkutZqut2e/41DtPi6RyXJctuu5TEjrXXQ2Qi54LKb2cVQSgpc6qtLfk4lr
fnAl7X2O5R5QLFIJ6SeYrz9UpzFVn/sxOOpJ2Nv47Uef+IaIs3pQaosr5wmoqpIV5mOUTaLMwUhq
XnldnV5ur9vO+U4sNxEqSFJXHd7lc8xF+zlYqf8xjEH3duItqDOnVtLP2hMsvfezhAmg7Shoam7/
9t4SWu5B0CoE/TLC8xbP2QdIJlHo4k4RmI1vj7/jfuyEZCZ1nQ4+njASymkg8myCdL6jMvTBiDkY
Er+7/TN7n2G5iIJHMtTQ7b5Cfxw0hAMIKSMcuoOP2BndziV2ohcy28zSRIxBWU4GH71xVf+nXPZ/
3FtsGT1LdNX4AKxfQRY9g8Bx/ugN0D53WhgbNlIGhCoArzC4AVdejwrofa+KwHH0zXae2MikulBM
RY9lH6LoVUrBrhJ13DFitrv7Sy9UmQBc+lo1pfpRF6DaR8NKMjiu+7bbTyZPVTfwtjLgahIg3uxi
b7lT2cbs57byllUnqxfIcBWY/TL/juomODceyCPdBrfMdmkbnqVdi5dQL7qc10lxXn3d5G6jW/d5
7RuGvEnWXU1dPUIVHC12MvnsNrZlqZoMmhkOh1CmZLwrsg7QuCQWB1fQjqXaSJjRTECEgHYU/Fhx
ca+jIXmYZM9/Os0dLGzPTozuvIlXPtYF6vLgZvU26btOqIvb6NblnGZo64g29eIMlbT3KyS5C0RV
b9wGtyy1TYoJ9ANY9mJZFbp6xx4p0Tbwx8btuNsFD2+K+QDIHbJIILAM57E9Jwjf3Ryw3SWmIknT
cgi7K1Cx70gPduZwcFx1y0zLVpMJ0CK8yJIV8jhG4/S/BmFtPzseSctUaaxqOSsohTQawtIXyby6
OYEu1Hx121nLWGMDCGDfdt110HKBI+6GD+PiHzWG7xmUZa5BakZoB+BQogNg4G/mRDBySYZAHgUI
Oz/wDwvSEy+8lGOG5gW/u0JIWS1g/lQLOCRGAFLcXKWNbo57NMoGm0sQUDq5dpVG2y9oFtxcZWQZ
LarAVckZ6gFo1iWXVKE3JWaFcpy7ZbU6lk1fA926Hc76IyPx66CN+QFecW/l4+feTEqT+rM3YOXL
Zc7XWvNfiaToj759Ljen+MLDM9p+9snGdsQvIdhrsDIhuFuhdwvM5dJ9a8lGUp29X9Wirxt5z4EZ
bLN+6ecsOxbDFJUTk7hXKlmn58UE9XJqDZ0/e0qzwXG7LWNevamZ6gJrZjxDz74syANK4ambq9gI
QJ8umR4IVKkaHCYYdHovZTc+ZBpN6Lc3ZG+/LVMGa+4ETRc4UUmTPjdj1z+m1DgGa+ArfDb30Ovi
MQrgKBZSBa9BjVa+Y1j97uA07UzeJqYA8XcdQMmMX4chMtC7hkKzSdvhaGn2hrfMWAJTMUQNIErB
Mgt6wZ/qm0cSjSZx5SswBEmwhTyajqXd21oU/fs2GD54cd08SsaL121QlPEmEgIpgoUAeHVatQel
pKHrtmwOODT+btapfK/DntVvkCVHommkLSvPa9tQtGiPTYxLuWek+lMBJFZdUX0wzedmXvlnQPjQ
IayGiErI16wbVV+SXetSxt59OnWV/wYNwFObm4L3U54YvYDNuCZN/CtjRRQ9DKlOfk/SDPS9WRfw
MZCkBwXcUkX0S1mGzXjYUbJZwQs2aHdstVnjrTPY569qiaArAth8wu/LYeig2LGmXOVFS5YYzJOk
kK9DsFGzvKasRw/FCtAbdOKWAHJF0AJr+4PAYedpbYM75WCiJhQC0LNi1Z90C75YJKp+oF9vhSxS
NIHGe2jAoUCkyt6yXibc8bxaznVZSgg9VkV3TWrhQ7V8vgt5yw+80Ob+X1pny7XG7TxziG921xUw
c1BQFuFyQcAO+oG54w9bN88nJ5fxT3PAEx8+9Oh+KKKmvXIaCigaSOD4M48eZeD3rM7ypmYADGIl
UlyhmbZCfi8lkFbIIrf33T8A1SeT56Cc96YQJMQlmaA4sOoBhah0pPK70+LYlBi6W6uJFAsHrQtt
ctBZgDq01EfX587a2Hi6hU3znC5hAybhPvnOQPnxhwr6I9Te3uiWv2PEq/Q8bMSo/lTc19PS53Gb
JUfu9OXzucn8Pb3HxhmsNyoAI35TpFCNXAYV/jUBg3TUJ7dz19vEVR5ThkfhOlyJafz6zKWCGjWp
Gpqhtir4F7f93dbuyfkJ4mpuSFfiKzoRv+K+XD5SXh0B1XZs2KaDLDkxMc1KfYUOSBIhr9ED98yb
KITWRp1CWA9S7Ue0V3u7bdlZC4Q45Fa5l/t0bF7Xg/dXla3NAXXU3uBW0LIGYz2A1pXl7cJNDtxN
j+5ZUNve3oS9rbaCliYeUItrw/4Kqb8BUmuCFiAhZyIjZyEYCHtv/8we7Ma3whctZQrwIhTVBlYt
UFMpxgWYRR4236GWVcpXMRkGyIGh/QPfGGbo+yZRNcaPJo6D9u1Ygpj/YCovricFHeTzYyeTVoyo
zYD2xZTKgPLI777iBvfIweWxN/72/yfHGhDdjTHUa6/U8K/AKJq8Q2eN22HwrQyJhyjNB9N0eS1A
6vIpUN2lhtaMm0HarUesqyK8VBQGb6m5gjixugtCaGbdPgIvrgtolSynFYMSP06BJgbvMozzHMGX
f+eNSoXLumN8a1+pHtFKqZYsp73v3zWVD7EsAYknt9lbuxrM0PdRmmQ5qxLybTZBlqNPef16e/Qd
Z+VHz8+MEQzge69BuLbpwBWmUeCyr0MNfd6uUyCoh/qFdPwSy1llKpka6vk0V22VgNpowX5n0RFn
7XbBvRA62S2rQYQiuJZzcTVbZ/ff6dQo+Rh0sp1zz2+hvIT83tw+pj5UNd3WzvJgEMBqapVNLK88
FZzbAShqNM5XigBRF0AYDJqz0xGZwYtnGL7D8mKToSUv49rLZ1av0KqBAiA/CyibBAfueO8HLPsu
QQHmm8bz8r71wUlDUt00F2GUOOIu2fuBbd+eeCfgVcJe1h7Lp4RV32bRLu/9HtLRt/dib3TLxlUc
drVZBETlVIfX2bQEF8jHHtX790a3rGSdIIsTkqW9ev4yQq91zu4HkaWOS2/ZRSNUkzQMT1TID7CH
HrH4G60PMWp7c7du8azgIvYZ9MgDACUNHixV29+RSBEXKCNOpmUFkQIYGm5bXOd1zjYRKTb/RMSz
dmdomLdOvoOC5ev56aF8maHvUfArW+rqmqKf9MFnFXP7Bmod/raA6DpgDc1VEBC6Ed/Tr/nsh5+K
Yh1+Ox1QG6An17SMJjilK5kr+ajTpIXWri5+uI1uHX8Wzuh2pUl9nVukM+5bbtAehRC9CN3OqN2l
K/oxVtLgB/whHb+Eou0+TGsQt47Db4f3qXOo1hDGy0zekm55G5oFKg8tMHX1vdv6WAbchWwZk3Ko
rysgLKBJWdr1FShHIH13e/wXg1kcT8uEJ7PKJOGs2o5nez+CEJtfvHmJl3PXJcnBJu/9iGXJaV+k
EV8Z9iDoStTCyQjd15Ar6J1HBVIyl9vfsuMw/kWKrlDWD31TX6NRQgQIPHrncAicKpA0s7F5TUKg
hmb6GhKgCxSiYyYkVCtV8s1p8jYML5wy08wthjd9+EOVSGgUirhU2jB16wbjxaxBky1gZEMp30Xb
TiyqOrKwnd3dNGOemsBsVrIOPRKERanS9Ry0y2igzJmNn7I6gKCL2/psv/7U0AqyKim9CpLMpean
BvSFxbn1IupUdcMiWZaMBsq0rGNaXms9DndqBMpzMqFLJI/BLTOWaUnpAtT/NSgWnUeKgeghXZwS
3RjdMmLZTKASKaPqOk4JQMggXYxftWWNJLHb2tv268ch7724RPOF92kRmfc66On64Da4dQ0bAILB
4FVUUMgNNoobPHdQPow+3R79ZcAjBbf283NTeGlQJLwoofulMn5XSApasrTBC3ZSMqNQXB7JT7CZ
i+qT8WrvxyICHwyuC0WO+np7Djt+yYbQ6cab5ZQgwIeys/oRz7p520Kl8rPb6JZxB1E/xQ2q/1c+
k/AhHdRwIQtamtxGt4w7SdrVxMhwXPu6yF5FoFnLs6U5BDzvLY1l1dAxj/yUY8s9Umev4gLVaA1p
RpdyIvbeMmnDVFwo2YFLIGO/42EBDR5Bm4PbytgmjaoG0SWe/mpEKt1nePqbGfLLt0ffFuBfj0JM
3TJpMUJ+G0oR0JBvUUg/JZmAOIzyCFoMunH4v1Ep/y/OC79iGXYP5Q1gUaBIjNjCFHmdiWEA3wQf
Di7+ve21bBtdh0kdFauXp0WMDmwanNEMfMRpuzO4DYFDswzyRu3o5Ws5oNFOkPpSL8zNqmwEnJrg
SmuKwdE4WILWVTavuoX8b6fqrgDP3tQtm+25nKeg9rK8rFT1OjKQ71Ne64Rf2JhMn7s8garb2v1D
bKBFcp/GS3LPdC8ut0/m3twtk61EEvNIt8U10t1v2nEIUyWQSHEbfPvRJ7d8WIMaafEGLDskxV93
YqYn07VVfnv0HaOyWYEj1QftyKAESWWKhioSbkxZ3cQ1pCGX7ojoaW+BLNNFkW2d0XqAFz0I+K/T
NBd33TCPbrFcbJnsWKOJNKu7LE/rur4DzVKRzyJsD3rn91bIMtiAGr1qxuB2epW153iqtQF1sZpA
ON4Gs1P2H+J/9qW8gjKpREtQnkzQGuCmzA2K3Qeuc2f9bUhcOhpc56rarqymOQV65ncbwYTbCbWJ
EKu2npQnUVvok2D+1qdoLl7LSL+7fUL35m6ZbrqiH6OCkHI+y5lAY0l+HRZ9xDC8N7hluZ2MTduv
GNyA9gdK9OwLqb2fbhPffvOJ4TJwFCNA4MVVrqx5AMV4+drrgJBw3FPrss2WTq9pG7Kc+O0vf1EP
XKKa7zb18PnUNe2bJKqqDHLWdfN66FsPCqdVAGyy2/iWxaqomADbX7xcNSb+wiqS/eANOKzdRrcs
tiVkhqxlkuXgWZWvOTJl13KE5r3T6DYUTtBlXgxUrPNZkR6srMQDh0Y4HHib7VS/EOTYOLiwDckc
VBKK4kZElwXIEDjlYIjvZSNm0C41RwxQOyffhsSFDZT2hOi3awXNtqxq3sxrVd27rZFls5XBcocM
/p7L0OS6ST+I8fBVurdEls2GktZeDeA2Do+vv1O9BM1dOC2RPhOJHo3XsTKlUysO6BUtG665jKZ5
rFjOVVCcwUw8bazngds7L7JMOMmmhaAJAl+S9iEoV9ui/aUCytxi/ciy4liAgGZJAd9p68h/SOK6
+oWkROH2hLNhcEsL/0a0gP+Jkw9173dnNhnHFHFkmTBkmPwmEyhlhbRSd9UYVBcej0dU+jtn30bB
RVWbgBcTzNiTXqJLPWTpJeKQonE6/DYIrpuZiiYgy5D/jNQfLJkYxKm7wi29vbGZPL1VRLr2kioU
j9agYBP4I1sen9QatOjcSllaux1NG5JVoOG+TBnOTjCF7ByVxQxi/yQ9OJnbZF/wcqFlwmqGOsSK
tt280tUq8EgUoX6li6aAqoEoQR7YDtzzz61omvpg3fb23LJknXmxbqvZg3rhpN9l2TRfgfWaP9ze
870Psiw50lW0ErR2515F69/dusSf5JAE730Ecz7IJrn84nNuDhKj/0B0Xlo/y7IVZXCwK+7+zldJ
+YGVUccuAAm17J30lXgXJALJqD4b4uB16aExB2LGa5jd0y5av3Ijsgr6xyvPQD/e+tOHYqyIBn9e
CYEz4CiS2e0itpGG/bAgxVcQLxe6IH/2ugFC0k919+X2ou9tqeUksqArgqAziFL8Ajo9mmfXNAuc
2mUpZOieGxqRHAE5UQyTn35npP57Vs2RyuXOzG3YWETrSYA1Ao9d34Amfu6Lh7Dgjgmqf0jqngSe
Svh0KADDzb1p+iPh3ntWtY45Zxs0NoD3aF7SKcv5HPwqePI5Zuq303baeLG50lREtEFEwkZgJCe+
PBgFfmy30S37R3toBX1NTJwGw68qrD+BFPogZtvbTcv4l6ZHLRAt9rnSXfUYNf4MFs3Id3vd2jSG
3ZTShPkt7tmqI1+j1MveIQGTHLz/9+ZuReJML3ruUkhvtYXuISRjekh1rE59jbAhy0LNovsY1fAs
l0n/t5bDnxAcdVsWGwoGh8eHVgKAEuCR9bUN2uQaFqPj9WcjpGhZMkT30ssDTavPVcmGr6piqVuE
YEOkajagmBVmiCppot8gXweWu4Qf0cvubKkNkcrSogX0mNHc79v446r77g8QgEi3A2MDpMBq2M6t
h8Pe624sz15W8jda+q1jWcimCBVeODZighcokmTJeyPN24ST7sALWLy3/0nv2hipakJFdC44cFdG
i18psAj8zTp20Z+ltwwyr4vlXejLO+AgxA82QUEj4WvV3oUlW7yzyUApkKPL51cFXqD+LiFjA0Ij
3LD3wOlDeEHgP/qyrn38qRoGSg5mvbej1nVfcxOP0giaL1GMvG7nZX17SgbTuoXyNtzKGG8Eg3yK
q64i4z1q0fEJ0rKNo6VaToBHqqjndaJ5MVeIO7LiLRtLt9wTICvPb+mGbm++JWB5uqDM10lAnES8
ynuXSwNYAGv0KVgZrZFJ0AsZ0c/CGDSvITHsNvoWTD65pyed1kEgwNePfIJ8m8iSfiyjdTkISV8+
NKhkPB8dheY2ZXLE3IMlPFVFkp6GwXMDYSCj/nz0lBZRJQzcbwpexR9+Vej7UJbso9vKbN/0ZGVG
0s0etOWyHNxUX1ioZnTqLPziNrh1XcuJNL4IEAnUvg9K4DH5ODPihowDx/HzmQ+J13kU2kc55G/C
+xSMO2/MOsaf3aZu3dbRVIYh1H8R8YKzMRfoLjpJyY5wd9ve/ftVAVL953M36wRBRzkCA8km/TUC
p92PcB29V6r3lFPDBP2X1INXdWsyzBnNDe/5g4zb4XUXQwvQaX1s7Fcj2AL1gZjm1Zj8SQL+PRVO
TZ6YuGWsMwliOWuJwHdN0lcF1/yBycZ3em5Tm5ONorFAJQ2CPClm7341YYGEKyjCnXp4MHvLXOc6
jnTqCYR56Hi7eL7/Gu0SR3DTHUABpba5cmCMkqBBbO33/C6bqYHBxgacxm2wJnPOIw+ia71XNuND
2nHe3kGXI4WIdyv/j0IB//9ip7YMBChX8CbuZ5rPXubfoWjTnnpcyk4vWWpjwrwx6QPmrTRH9qX/
MetlvfrrtDg9IKhN2iZMYCqQNdOcePwhyWR0UcnsVvqkNgRsmbxQkAa5/K6MBjS2h59GPtZuBmcj
wLwymbKwR36UiEzdjSkaiU0i2QEr1s4VZgPA1i5Zg54NiPFVYVBcFeFdmVRO2QMQOz73duh/QJt8
qNN8msUALSlR8RpIAjH0bmfGBoEV8wQtWTLSvNMQXQPOTHwoRaM/Obm61LJo6aGNdA0VzWPal1dA
XMp8XKLe6YUCrtLni4NMnCkaSILmc9lV93U18bt5MEekTXv7at3AK+uHMUuwr2AVb/JkkGjiQTvk
QXJxb3T7Cm7B/QsmXqx7St+ZLJLnNvGdKF1wC1g3sABYJgRMM80VG+qvgHdH72cIMzgF4vQfDbgn
cU8fgZoAalUJ8N1r9T6lHfueRZ12erpBlvz5pob+6M/SL3E70mzoQKJhpu+JqBA3Ox1JG9TlQwcy
HUiU5HQ2Y3FX4Q0KOUPSFR/cxrcsNmJlkJICGbmWjvF3ToL+kzRr8d5tdCte1oVWRIcVnim4lSAY
zum7cpKrm7kmlrl2UMWoaIR4mYUdlPHmYYBipHTLs4DD4vnOJmwlcWDKNO/AQ32XicV7LSTr37mt
jGWuimVRU5ckzTdE/UUVXnRZvSZwO/M2rGtq4X6H7X6ScXQRCZidwthfHI+kZa4kWgyvDV62s9Aj
1GzBHPUg+qHzHMe3QuapGJvVl9vlWssvi1TfMxH9vL3qO9G4jeVqmBEchMMs133VfQXL8Aqdw8bn
QZ71pWNUa2O6hrXls1cjVzQ3iMc0BFtPpD6URdnxxDatGTJzPYCSSZoXfgQRG8Bn/E2qtGaTW/hh
w7pSjy2V6PCaUCZQp6kU+ZC5PuVsYjNioCE+LinNNaFQ/gH3dhKBppoSJ5Z6xOSW1Y5NT7nuKcK+
dALfvvTTc5kdCqTtLb5ltU0EeAgt4HEkWEzPI22+hbN3RAu/N3j43OEM0VhLZRBtL3PQg/4eiD1Q
qDoljKiN51KNBiuARsJIr9CIFq2XXIq1P2wi3pI3LzxzY8tmQd2acMHmLK+arIRIY82FfhzCxPzh
UdmwRxpAdwHs/upLsUwrdMaWoW5PzBP+t0yi2hSMkdafwcgZfCtmsJZfGaHyoQZ+7pdhXRYD0M7N
LycnYKM0xFx7a8V7XBsznz7Hkxc0J16prD8Fq/G+3f6Rnc20oWeQkI8msRqatx1aBC8oZSzluegZ
i9zM1IafxRKTDWfEqqadhs/hErc/oHDlhvamNvyM9kiNFkUIM1LlWxWbAR006w+3pbGCgmFZvEQO
Lc3DMV7v47RKvw4g6HF799lsbJAxAkUOsCx5iRY+kDK2S5OedCaBMnGb/rbjT+JJZEFCLkGaAhGd
bv0ekyT+Rtto+uw2uuVheA1ycXDJ4dlv1urnVIvmYWDUDaBEN52Vp3Nn4EsBAL5Eros1hT4VNSDB
JwgDxE600khaWLHBEkLmOOtwO3kCbftV1EMuVVRHbmbPqCwvU6g0ayAvhBJ9oyFiHJ0kmDCc1t1G
oGUgPBhTv4VOspLiPu3VI7QbErcjYwPQorI1xcS8OEeL8oyCQ6A+DfGqDo7M9tR4wfdGlj3xYU2j
spzTPJRt/DBDeubvUPeDf47i7r5Fn0a3zh9L6JyDI0c45qojK/ZGXzw4vVfoSlNIfD1mglAIDZt5
ditZQUjx+UldGpKsEAmLkQtvEH1Qf4m/jzwQ/p3bflt2BuZ2IDMoFs1HfuUcRUqfI0+6Va8ho/58
9oooYsINahX5XXIq5+5XH5gjsqkdK7BBYnwJcXt2GJwQsLifzNgYchIqJW5JHBsnto49hDIMugbq
lMo/QBi4nmIZzn86LbyNE6Moo5IJydp86KI34MtfL0E5lPdug2/hyRPfLFa8Buc6TfJuWYIc/Io8
1+AWcxzdeisnS8VlT0mSgwtbngoS/cWa7Iiva2dXbXBYpSMFVfOAQCaSqzvBC2DdosnttWljw6Tp
yKJBhpPHy/iWRb48DbI8QiRZQo3/SROHlq22ChF32bMknyTh3RVFT/2oEwhynMJVqg/gc9L6FJdE
ylMVNh470aTqx8tWASEg+pYNdOnrppOnNDXrGwg1tN5plR77Q9AW0qPNROvSLY9l03pxZAyEp1Yk
KBPA1uoahLB4D7o1SNLQMvsY+H9gv8okV3N/j2vvS0MGx4lbF2tdACa7xsiszisL86xUYy4gIHi6
bTf/fP8Ld4jNGJb4rYJmI2KyKYJ80B1dGlF8B4nbUJwpiEPVaay84F3lN6pAR3VclI9T1eJ1O2xi
YycdF6N/lwSjSS4e8NTmMqVq/hiG2td3zazi+UQhyTHf9etifvpQUbx4YfLOjAj7TkHriR9pK/ze
CZWY2uXrwEuRnk/9JJ+zslRnEYCsELKfPfn79mJt9+q/1+pfcoPepNpSzkgoriBP9E5lWNL0TNY1
+ytJO/JpQU3DyRNDd/W5OyNjDU7Gso/zqWnr+6Qc+z8zHfRuBazUrmaDTDFFtBMit+gl40MMmn3k
6Rwb2VO7mt1SOSzCD3GDzzioZwgbd2/p6OP1eXsbdhymjSXsK2D9gAxFUNVBKbsypjx1YeyYd7XR
hFWHA5TVJM67fvwVwKhPSEm59SVRG0zYbDndYk3iPClYcRJr8TEL6MHrdm9ZtlP75ArkqY78rEeG
ZaLx8KoFsT5M0qdur04bT4hccRikfZ+AT63UkLn14t8GKjLf3bbUukjiaqjTNU6xpRMJf84N5n0p
ABQ7apHZc3M29RzaUEeB/EOCgnPKX0fNPH1veNg3d23JyuwUAE77CRBw+lYYvpBXSGK0+quIWxCv
GvS+f+Rr2L6tEyr7C3IX8zvRF6V/WZfGrKeyWKh3Rs1xQKHWH+e3kJyM1/PEpq6+RBtn/UX3oA06
OP47BeI0sxYL6OIqgepVDDdXpwAjJ8X6u+xCQk7A6izpA5R7OXtTgizsCypD62vAYDr0qVWBcMPE
4mX9/Kihu6uoCEOrduh78T/HWMMXOp4068IzBVsBEgvTvIl6bz0FXIwBxJ0rN/0P1Ietx2QXTRkQ
vaisDJqQvANFzF1N+9QtVrShlFkzFdD48ON8paDwE6AffoSIZe0I+bCxlAtoABF0bVkOvy5+zbJH
ihP1D9+NpYLaaMq0GHs9zSZGiETSE25wZGtEqRwXx/JREtjyakl0krMSQS+0KYv2eylZ41bituGU
Szqi+DxorL0o1ENUxvqcJrp1Ci+oDaaUkN3xjR7gvPmCoiJKZo+dcmyepDaWEgplHKEQJXg5asA7
wCd6gsJLcbntYLfX+b9DF+pbFksH6JboFseGDH5PzpDyBmNyiM7n4rGJxyOx+J0r6F/Qx0WvaphR
zx1DNX00U1lGYIgOyqN68U7Cw7csFyyR8cobXBN9n/7oO8PBHOp3/nJe0Tl4XlgZ/536XfeziZHB
RNs4wrPby/fyh6VZ9NzhcVpHiCWXOJf18LNm2Y9euJEwAoZnbc3oBZxSOcc5ULDsD5A2t2iOHnwn
i0PHxvOZZ4QIxKwIZ9YxKF9TAsH2sYwbp2QKeDmfj14OwkxtG0Q5HbPp7VzW/ceMsvrL7VV/+dAC
IPF89Igk9dIWVQRQieTLuSw3FXr0jejvCkTexikBmNowN5BRjWXWFfgGBJYnpqqPZJWx28GxgW6c
FPFaF1OUs7pjd0VdLddAEre7Bq0LzxeIcWaCMWhJzpI6uBeT36Gh0ndz1oBMPR9dgqG68zgnuZ4G
oU5m9frrFDSO5eTUBrolyBZrr8D4MvP6N0vsAw0OpbmDMGnHZG0IG9iEhqAsapJ7/ZQAkET+HjYN
0tsnc29wy2YxczDL9Lho5mqtXwVNVZ2ivksOSnbbK+/fzjq1EWxTZ0zQTkhJ+0Mn1nPfNUNyBo/R
Am6wkEpyP4Rj/62cQv3z9ufsJHJSG9bGGFTQ1oBGgOwHyAJUyxAPpwUdIL+31NSbsaOi2d4rmo/3
gWGJrMGDiQThJWJ+NJxW5JiCuyH+H86uZElSHEp+EWZIQgiuLLHlnpWVWVkXrFZAQgIEQsDXj8ec
xtK6p83y0mZ9qMgIkN7iz5+7oUu2m171zy4Z9Y2qZNhlqBaFv2CbDuPw///r/ktc+MiTa2SzX90O
2dEbMq9ZDNrN1xCUhJ/DWH9KLRx8tg+A4tSJPdWhR1SAO3kxkinKA2PW4v//Bf9yfj7S5aiMgn7n
Ozvuni4ny5x+4ljP/FzM/8iV6zwoaHMT0iO0TsYCOvPzxYy2/VQZJD5y5fzAajv2ET596faMdbS9
Y8EnifbiI1eOOTCHYmHYEVoq7MxUSp+SPf2vfZtrYPyHm/VRJm2RmJdYaGsfzZBqYDdGDW9mt53K
sBrj+iIK4+lT3lY4QR9ixATllMlpRo7j3uPowwpc/0wWtn3yCH1I7HE9V3KtBD0mDXTFyqjhcKIb
5m76LxnyfzujH3K70j3i/vUU+TSVJ5gKVEUDasXnvv5H+px24SjqiYWYFyZJ3kSxKPAyPsekFR/J
c0FrDfBM2MX7RszlVoW86PT4uQm8iD+gc9201lOMIfyRI73nGIFBklNHnxpji4+Ool3QiWmHZe2R
9cq8S9j1ZaJi/ddPBZ6PzLktaVSk+5AcYyuXr0Dt5Z1a9X85Q/1zfS4+MucWkwAP6SdyrIcRfPV1
nMxXUUfVd6hjjEE2T0HlsmCqw5ewGZflWEPZ9FMcW/HRULRllG9y8QR0SY9pBxRAcwyN5/PnHtuH
u+x5pCMvZ3KM5l4ex44fsPb2yTrro0jaNtdJ0q0DOSrr/EvUSn5YKJ/Lz331D9fY9oKmQuOrd7Vo
f4c92TS2uyHS8KmP/0is23lkVjiAIBsA8n+d5eSwnkrpj899+ocs3LhkGVCBhEe4IXcHDcwAQ0P1
KQH5RHxk1DGkd4LYER6nFmTMDDa+E3wld/7JCPqRUNdtCRStiAuPviNVIdbGQ2Ul/RylQ3xk1Alu
6wnsJXIEDaD9OTQxx9zms0CT+Ming40V75e+IpDWW8eLh2fScSIy/BRSIz4qpQku0YUajxcbDOKr
taz7tat2af7jVP5Lnucf7qsIunpoNcJcqyFamYVB2q3ZEoDZlFk5yXcgtPH6uQv2kWDXRFNQQzEK
mWxj2xl6GNt9PS7/xZm6nvR/qFg+8uv2VhL4RwXhEfX56m8ZleIh3qMNsvqML3VeOWHGMsQSCi3G
/61VP3XzPtLY1KLVMhgTHltY5d2HbK9vZ9fYz1WoHzlsuxBLEtaQXoeWWv3QT3Ae6LbNf+5wfeSw
uVbXUAtrIewunC1H3vyE8d7+H0cr+ucXEl2P3P8Zs/BxhObzjntRRcvya9p2/cLn7r+8Gv7t068t
z//59NEkbKK6pkerozCDYWCfp7H5LxoV7MOuYf8fztNHW9EAg3UN9VZ6bODHacEGWPqNZ9B9kp3L
wLLyY7nW8GM5h1sE9Vq+qmW9ckyCrth2Gu9fHPSYQa2F4NjvpNvZnLXRBvCBeyBb+WaNXspqNHGV
wYm2BcuP73F7u6e9azNw6gUv0nmswnwS2HTKgda5NI/HRDgYx42tzJNZ0S2vVxn64yRlP+eyn/rt
yNnC3CmtacpL57lLMg6DPAcZYmf6w8Y0yCrbtof2gpXUxd7YbhpcriSmOY+2hhH3ibdABMrG7fA+
UzTmcdYGktIbtzdQs23qZW8wsRyVe2xhLPIWosqbvw8OxtT4YL40OXU+WHMt91D9Yku0r/mkl3bJ
NPQF2+e0ncI2CzcSR0eF9tdnHmSXd7BZoeMUz2PHsipU83YR244DCrs6rKd8qQyBEpma93Y8cRGE
1Q0bgp3mGkOc/Y7DT00WW7hv1Q9jhitrAiF+pdmqYAQA1yRl1Q9owqs/eHFJVaaMWvKT0Gqu7lnS
xchpXK4qG4M5IJkOwwj9eTWN3cXNQALzFULO4Qny+2w8E0iG9viKoU1yImZtUObE5AfMGKMtD+By
KHJZB+SZ8iBKHzWsp84whLT8tEEUvYZ9IFur151G4XJnKZUYygINbPmFBZOr8ravw6iA3ZD53Q5e
mrIOBplCY6wl8/2kQP/Nwy1dVDmjlniovYL3F5l3tp32fU+WTPmqmkuoldn9MNcj/UZUE4+X2keQ
WqPTqO/XoWpe8Q1b8LlqyIa+D9G6vbbN/IOjKP2hAugfFeOw4UYNG7Uvpnfbs5676NVv0yxLukUg
qzgmdZ8NnQwg5UygEpd1OqaFE3HwlEJu9tTN6CYAcqSjzceZbs8UXBJ6qtoZiMnEY89PXWMMLYjl
QIWgSNZOWdtsLebIWx8Pp5jY5g5m0J15iSDXnJbp2Mxv4Erqtti2WM7fJBuq9sC8MNthTEhCn2Wl
F3pYB1nJg8IcE4d2Cr15TmjNyZnB2WqFe2Jnp2LFyiJ49TxY2yLC7nSQ6WmdZJkmzG6n3s5rd2Yx
x5HE2a1b6FDPpErzBPEdo/RAbUPWNQIo5SgnOE2tcyrHvI0GEoEI0nlaBOj875vdTcmzN6O8jNhK
Vr83u1Bx6IUO5U3UwHAE5WAzYfBl478SQOJPOsb8gQxMr6XY8XZPidPuro62GO9zX+VY2i0alqdl
j6h75xyPJlcWFF5YI1q33ZqNBu9OqB2CEFCWjx/g6NzqrIekVZ9pP/Qhvj2ULe6bGY6ZBfe454c0
ccbfdXZOwwIvs0pKMjXid9Wbzr1vFEh1AaZbIg4ktcOtSB2wSDAjgh9YgCBx3tRrB1SrbYe0oANJ
VRkGzXILtyeMfgMN/f8b3VuVPlz9fLXN7MCu5pn1iO2JLbLTF45H2BRREnZBPtVgmd5sbt+6fInX
FTJTJGA/ncUVx47OeI0mPYmb8qrmOB58gyf/VO2tj04MlrjTTRwNr40KSt0u24+wHvFeDIRBfZHU
cA6QWcz7q+pm7wVNysgFEewXzRrrCwSYa4VXlmAjyEFeY71NHCGY/lR02e9G+GH/TNbEzTctaOXL
m3TUuDupW7meu4BwP12zg2hJFvXGAgZOGhBKw73qdL6KedF5PFfxW8IBWpZBqO3vsFK+cAGQD7z/
KzVmLk1XpcXazvNR0AG+7TP06eO9/36lEGTSsTFvrPrbhGAIZtEowPpP+LcKGnsHtmLn02Afq2iX
BS1kMqR5qF2bb2qxGbox/gSYIiiMB615TWP3c5u5gd6Jf7OwL6OZwGW+9yQZcyhQmaLGVDbvGo9y
MAl4iSPT1HgUUYM2W4v6RjbB4nNn4+ABLqWgR0/Jjsfqe2x9Z1MYNVAOAoUgA4XdnSzxeQ1DXKQA
W5fCOlbAt+0rMlhzWW1P8xCqinVW1+ndvpq5zmB5QQqOae0Clbngi3fNDxqR6gfchOhT3MVwWF+C
IetDpJvGU0T0sGnzSE/b8zjN0ztMm9zNIGn4rRua6Z2Jocpt2+55GIn+2VqNH9gF6YmR9ZtZxbOD
62imhdV5FDdxASUYmuFQ0ksHbhRo+KuAiLCUXyHeIB7I0n8PdAvIdtNwcJDeP68aCwBxGkxFU0GL
ZRwqDKfm9KQWQKG8A+WAseqpl90T69SaJ3U0H4N+fh3b/Tu3IS1XbAEeDfQls0DN0yWWAU74oNs/
wVzxTJn6ScbRDzvHDzCiuknTeD7Y1Tzs+5rO2b6E7S+I4dC95E6lX2Ua1UCJoCOzL0vJ9ZicuglG
y3LAvIaNY5fvftd/cLNjku/K/ur7HRppYaIvKE5s2TX2NtwSJCvYVLxHMIz9XrnhzOj60Gm75qQL
o/vYd8cx2p8UE+yMRBHeirjZDwunNgtd4p/dui3vVqktk8Gc5Lhj7q5ieE4Nqo/MtKo69DE6mbBx
Ikex0bxVetueDcbcFxHg+LbQiC7Gqu+ysIbi97LY7TgP9Ptex3hovsl42k1Zz/Rh66EExCCueGQD
2+5JkDKsNlVTnYGON+c1JfQ7JJXcz8axn9DMYjnIKtMxHMQbuI7yNJEAQiswpj81cE/NmIj2U7wN
g8pEBNVoXDQ8npm+N20KwxFYLuDQTe2DqOQmMgi41O+qRkKb42nOmsHYtMQZKZO6t0WjG3o/h438
EY3TeLfHAS0WHR4iUY/3EUUxOc/dhaNQy0mshjKMZQhbLo0SiS7R24Qh98maZs26UZ/RGfPbyvv7
tgleVEOjEy5PSWouys3PbaYrsmcrD2muxuZi5+qlqtWSM9i054qsU9bBoxBTCtlePFzucjyOb5Fx
PxgkbPIBtMMu82QdS8wM5h/Y5dRFnwRtnTnfTiehEGmDLQnvITYmHhhpIiSK3b/tYLoXS9NP8MZh
aTa3tR3yfXNe5hul058WvIu2CN3Ut7nvRFPAaMJkM6QAEVsM/15Ha1IfV0zMOjBzahYduQvmMbck
6E7UJku+NdWaMcJ5tqIsyOm+fEcvOUfgGJEkznoso3egvtDEwrVlveFyikyhlTN7ni5C5tQiJJKV
1BcHP6b1HuvCbQZSYlyEMAkt3JW/CUkyimVBdmkr0hx9X9m8Me13aC6pDJonNWQMBSlW4djLCO2y
vN1gMYQ/QsV+GlhFHWT1o+iQWjXecO3uly392u7d/aj1xcHt6BSn7SxfsWua3qIejPonA30MJLnE
z99gwey3PFyZdrgtA4ihi38aarXJglQjkgNnQwpJ3kSSUgNSa2+XfUoPZrbkrpOGNxm8ieIkZ36N
+iwKTIpOI2WoLzRiTdbOkDm2eBS3FRy1vtV2JfmIyv+Zp4nMmA+DW7MnZdOKGxRA413A9NRk0TL5
sgmTb66eLn03w9SiQ5GmUPs9QHM+KsdgOw6T1g+QenifGXjL6aDTbFp2MWYwvU/yJVRoXkwb5UCV
JhwNPqFKCsNLWouRnPZIByIb17C/oDuhGlRavv1tITZzXCttxkLZrS5hkzNmATUbOyyKtSher5Lo
SVKrQxtFQ+5UdD9ihJYFddNlgo7qYMUoXimGgrCzgufoCFGtrKsi/Ct0ulm3GTw7PczhuWnbqaiQ
QV0ecrWfLMU5hSgl49jA0+ZPx1pL85bU/XO1SyAkHD1YNiypTotqhZDA2XKhHne1ujJ1a1V0Bjp2
49b2732k3e3gEwezKFXDzWEfCkOW6WA7iSIIWwQHAtDuq6HDdELUMGU6DaZUyNdl0KztsyIpeSKo
KVAqboHJAyHSc7v2+iu8xkFUg3cuXE+7oT27aLaP6NGWu4gQ5MVkT8wME1TD8kgteMRLm0RfFjuP
f/wMzdZR9fREFevCrDKDOLcoxG8hIMvydh3D50l7dWSKYEHG4eATcDEhUz6MYzatnGQEWow2a83Q
/w4JWtp0X174mvJCWjkA0zHdBdxNia1VU792FaQ9sd3XN2HpBAniLJZK/ppq33/BGFLfWr+gOhbT
dKHC9DhidTNnaUKCc7qzpvByDS6smuXZkF6UQGgT9Wj96GSpDEYOiNhiBQ8I8mnVFtVNAW3a6tVz
2ScZruX8nm4NDGGjhPR3oKa0X301h984q/HsGtuZV8YmgkY6sAGK/5hgSkq7t9gYWyzptbqedBfv
mTBzfA7rKb4Zl3r4zmsM+tHnoG5CV5mUVQp9rklDgz6Aut7tsBk+n6rJmYwaqee7lUEhNYO8VJDP
ybyovJmDHdlJ6gr9TkwEZgAV+ie2puhf/LRc1s0k90ADyI+rJU4G48sRh7lWHrZCtr4sK+l5Zk1s
X5F0kiGP4wkUS+hk1iIzKfYStZ/744rN0DNCXPJFNkK9kY56mDkEd9UEEn5mox1u9CtBBKwGLwo1
pYiY0biaA1KxH3LZuvsAvMkCRXj6B1u3Y1/iVE7yXlmGvanrPlPuRwAGIKkLpFya3uOc/MRKp4eV
fPo4bA7ndpNryWOX9pncBkS4RuzyBWaCN7uGgWc992+OAUTI1iUMDfTC5MBKEin6RAQblvel42Y9
wP84wjqbIrAH6vfc+zZ8XDuNSBzTsXWF8iHHnpKf6fchtds3H9SLyra+TwMEtgpei76t0ZlUQf3S
8HYDDMIC8PCXoQ4OCYvTPZt2Pt03dGpc4ZMI3SDwEB5mooYwcbYAADpEWwBfeFDQhtdq3KdCyAqm
MByUg5uNdihjKOO/exQi+dBVpmwQWe7VQhXez8TgslaRWpySqNouFRYMXxdMl8qGRcsNt80rGEjJ
zdAAMFKICRnWx9QOcTkAOdC6GYseQt3nSHiFR9TS+qR7VR+RR+Tdsuu5iOlmiimqo4MMdYxdrTCq
s8oHrpy1Nfcjhkw5imT1amM6HCz+Pwf8IgsPO95rMrRAGUKqvwMmXb6DcGiP8ajrgk1elxsCZs6G
uT4DY0N7twFHBfQCQvCwXTXkuH2SUIIoRBOrL201jCoDdb4Z8iYcXhc4KWRsWfY+g3RrfIBN334Y
FSLyQqahcCRmpYZW73lxjmYzIsoDT1yTgTmMEz51XmZQQ2SqIAiyxUQrcq4iy/+CO8pPKJTSsxrQ
OOIDnyKFrwQde1ugAuQlce0r+lZ6sMqJp1gkD8IM9Vuwm28ukpi/dKrgOp4gHtVVL3Abk2foRHVz
1q0wSc0k5ItR9kVtjjUMNDtRSJKbZmYylwLOZz31iIIe2qVA7swd1F90RoVc8tmB7LiqdsMWuVM/
F076fII3wE1AZ3pQQVQdYomNj3Guhvd6kiioV7i3tEHNi500roS44/Rk9MQfB+Tgr7AZhOzXyPxp
pAAqdl+dhG3ae2kbjR11CDet3fKyRyTMIjDNEMOj7tLC2P5tGNvSoPi8VmMq29spLolBxz5jloDo
rwq0TRzNVvvUDcLmsE5uyrUhv+O4jo+zwRFp6XiSK00zylCCkb1bSsir/t0hPvsjQVNxiSO4p0VK
ddnAQ1NimmAfiBVHqfiaW6HftzFYrtzr8cAJZXnX8zYL3ObLTrKlqGb8rFCy7QhknpxVuj1uKLmO
dmoQdFl/I6Lo16a9O/Zt8hAKj19QD4+u5fciQqPo+QLYKA7e65SHxyiVQFUhEXi/jLEGMAKIO1O2
PlYBxRJO4rCPgx3WF2/YPWHXAopLkkO9WZdgKX2LgxYlZaK+syWZczKLn63sl4LCTPw+CpXHLZmm
TE67+9ZBSqwUGzawWkVzv/U899hAOm7GqLzuoWrbrAmURNne3aE+wTtFcoAR/R7qEjAAqq6eo5eA
JCBezhxA4D+sD9W2Jrm22DsboFp9xUVJ1mtL32QQjpfQJ20B/0CToX7YwFmR73asgTStipeTiR6G
RaEsleaFrMNb2oseFcMo86WmHTiBtTkstrOlUdX3LlQgFcdRuUBp8r6msGoMFvJkYTvzVEWxK5tl
QQXXKJmZDjZtzCaHoF7TAob0yakdO5I1RL7LauAHEfuV5TytgrcYLwFQ9dK8QDz47PC6szQABRhH
Pj6QqEI8GHqdT7QdD1Anf04w9p5krbO9WTaDHN4lFwfPtMcwVWnemRAhiS/YgFqbfjxP8I+/GdOR
lw2v0R71FkJrfsLYsCJ0yrka3a0MlBuyGOo/31DtfEfNqi4Tk9v9wFyQx8G23WDbqXkk4zgh/807
fhyQ4t5mgefsHiCrunM1e7M+6R5mVov1ihWb9dsIPkDuqanwxRW7h+abzxYwYTIwPZbvq2yx/yLk
iEc1Y5XHe4DVk5aeXXSVIi8vICsHgLwa8chreAwcV+hNYIt6dlICBa+WJ9bsU39YpZro77rdbR70
2Jq9GO4dzWUFbC+rKGqdLG5J2t9r3/rmNgommqH70wXerMUVRM5V368uJM15ZgImwxAqN+TLEqby
51aZRbxF6bW8yHzHk/vekO28SVEvKFOQAL/PulvoBTj6InKsJF0vMEifhwBuqjuWl52IUMv24VBE
ZEE7eoXjXuPeCVsgf0Vg4PGA3zYktPJLJURnnhmEItfDWtdD9QgL4eHoAokemU0KrabTy8ju2p3b
S5WAdI2LwB/D0IUuSzEqap5WrCIaIHVe341RZN1xo2S2xTTavr6E7T4PX0zokGc7tTl7nFgUykyt
dK3epyoitgQEivlKN49fQXSh6GiuVVa2SgKntRGVQP8UTpRjwxF7eQ8QeYJEZ4aZjj8IAbD19zTD
9/1mbYNpL+oNvsdZE+xu+UvUjiSMOxL7Q9K29uuUpvXJVV3/rFi/9zeJmORDjayEixHzZjzPgW1f
XF+j+Y/SLXpJtI6/WOr7/Vgv1+qibgWkfXEbgYmO8ejhiwtp+Qgd3ZpGjzqeyYO8Ss8fbFz1gN/n
td+g1wee/Vk0kVR3yN2jOtEBKsZnTVtywvlC9jILmEiy1ctDB7zgV09meYu1xAETrY5gcQEO7UkC
i9ZNwfgA/VKTudhQCYeHTspC97wyJ4ZoAZAUXPET/iz/4tHJsLODris7BnHcP1I+QUqmd9WGRfer
cjEiVDX+hhLs/CKxHvZsV03Xoh7whjDjt/b3zF0YFGi7afAI23Vx0ooIYER9xL/YqDbyrzc99E9Q
OsJHp2JpOmUVHn2XV8IzGNeumEGMUtceldpQfWtdb5o7BQ/gqEhtO+KaNIE1NyZQ8pKOo7rtoAMZ
lnBRGVwGF7AqfhTxtORdOA/sfggiOxdbY9IhH4LmN8PQQ+WMVHIo4crePMPbjWFbelTbCY0sJZnj
FICPsyk09DsktwyzGvW3JhRTkSYdfAFce/dF5dX6121WfMESJN0OEsO4CydNF/zVBPhx2aSTxZJ0
K9ujwCL2RaHLHa9EpuQ1NJg13m7tvPl8YCuZf/VbG9M6S6T09j5wex+c4z0O2ZPiO29Kb6CWd9B6
oBfEarFchhoadFlKvDX5Bq1Knq8xE494GVxh1hKOKES6BJu4ENFIbKElf4bvjFUIdA0BwkD2CPAa
nfuTi8fF5Aq1GIhJo69aeTNHVRz+DoEpx4d+c3Vy1d2EyOovjqGHusHwZGRPQQAEqGhm2nWPptsx
IlyRe46xieft+juaA9+NgMxfFCJ2SquYyWO4mb+CUrq9QSde3yWLTw5O78tXEBIAYE9I3jeb4FOf
Y42v9VlgKgOrn2ihPw1KxucBs7KXYXE6PXftsKC9J6EIny23012w8UEXuLPNH7yD/ZuXCRcnHgcB
lB7NanIaqOjBrXJ76lbM2RuN7jILtEQrQTVj7TlQFbAmYPuNRoUKwKbQRIrXlEzuAcU/e8RYqFJZ
00onoQW6pOMbG9Y2yW26myqPAeFei416mf4Qsi7BgZEWNqfpTNOnRrr9KNAZwHi7wb6S7ry6j1OO
AQLZx0Po+cYQNdcE0H5DyJCHknfBeSaCtBjbjhNVgFgGFbyZeKF4dz3kUOHN65LqFtNk7R43SwRQ
+93F4a+W9+132CvT27laRJCnEL+IbgZDV7D7gVvLfAWEhJGiTOgr+rjJllsn+cscxNN5Qwe8HUUs
01fWe7S10E4azlu9a/1HQpYTss/GXoe9mAqcwjXc0WNtu0IhnPD6pR2ZzSoShE25x1cZ5GHBZD5b
fDV9gbzW/iPFf6tsr7ljGcNe9+9NNaE5zjNObbmgTH0egEKgV1OtzbZAYc974+tILjViGELAlgAS
GxCnZQmp6y7MO7mNLANpsG9PZuHbF+/r9KeWCuW7oX7+gjq0+UKqDg+icqvBQiIGsb80WCNtppAO
JszjwyQtoQKI7o5HGLl0ddWfK4+d/izqtv4RHf1+Y/kubnzHoFUH+xPFadGNrNrzfujIH+xC8fpA
/dAoODZsHYz9QCT/3Wgz/6L9QMfreN248w409c9oKlmVRAOSPkwEHSyQZo3c208qRKqNVvLcmRHA
NRGDHQrM03uVmzRGuNAsQGraMbGvgFS36ZLVQZW+AZir65taIX4AjuqD+gQ+3QjeZ+sJGvux7v66
WI4/Vb8jBWAauP5eRowscx4O/om2m09ukTwxzSCzxjSQtYShjp39OQg0v7O+b9zFWiKjvAk0LHam
ecPsiMhYfh0woaM40WA+HrHBQvayD7vpNwfy+SvQgumbFPrPVbFNDXDjoDWI4QBY6+YYMggT52mH
oXaOO0uiojYYh6GM3Nuvuov0j9ksQ3jZdaWSQ9Ul/W9M6heR7S7tcqYS+vvafqQ5KPh6yYe+8g/h
PFcqnzg2Q3MM0hHrw2p+jTX4F4exS5w+Vi5AWo54NUATeY8BAgcYdqPaEtglLerQa1VaCMGxcjUA
wEpU5/p9xZg5Q3SJMNWe9HBIuPKItHI19wjCwU3oA0x0k2X9Cdw47XMSuR3AZFgNX2A7ihMzTmGA
R+qXODxaMmGf2vNA1ADjuil5aSE9wM8IsoxnJA5msLFJK78K78JXGwSu+yVGMDmwkLDvE2ALVZli
Xycsfzs9JHf7VC++IGM13/MmXX7uwA72fGvNRg699egQzdrNGBB7Dv3zHWY+OXbISHC7unBF+wsc
6TAbt914i3/6AOwKsD3W1mRyMrLrza3C198QFSVuRCOGAdOMbgDZYzQ4GejL1xWWEz6Ae+WCOtOg
z4ZM0R+ZBGjCxiladRasKeEHk6Tmt6s44IAQGjdREe16ecHw2LND2KhlOVy1deoi2IUDQ4aZ4RVS
xvV+rLCy+qteQuMyFaeWlsuM4i2HUKXpnjrSTphLqBbIXyABSuBYKwNMphtB7sWruJsUaW+HSIPm
Hqq42rKJYM3sPO3DNGM8MqJu3xfPxjJpTPeK+xGGL0uy0R7PKbFJsaL9pjmntAehBG3GW2J2kp5m
H0JEqk1Q0WQV1vLs87rt0YxqVPnhLxn0lh7wJ+w3BDc4Yzeyw8xq1GMEWoaovSihSt/rDCoBrQCD
h8voQDCBdjnwi/7XxDxdywknYcmA5cIdI/SYZJVRPcd90QQxHuss9g5Fu9i3XzWpGb/rRjRtaD+H
eb9CU/Hq7gVg95vUYAqWr4yquexqDDyO4VYNDx672V+Tqrlqgcxz9K7Qnk6HCayQpRi7gfeFQxcS
vkGpbp6eSL/5/2HvTLbkNq51/SpemkMHiAACgbuOPACyqb5hFdsJVrFYRI9A3z39/ZLiscWyLR1p
dAfXyxMqKxOZaCL2/rvtX6bt7GJLBqR1vYM1JCu9d9261Vvo8Zr/0ihdfbH81Ng3sAB6PqwWPlRD
RYp/KgQXYGOSStb6fVZQRqA4IRj1olzZXXYMaXNp9DV6j0glbDQ3FUS4BR+SWUPkIQNMrtfcYuGU
pdU+uGXtfjRiGT8hBJ3PgsKkPj9vM2gJhKim89mp3DJa18o/EXOrFs9pXk2SHX6gotuo9jhDR5kV
TreFg73pal9vhdA79skTH1G2d8zFbB+zOoXytqRobzor40srk6UpmPA0vmuthLzCdunerUrIbMc4
k24710nVfFgS3zVRYi/pFnHBWUoZxK4WSvRKzBFRJojK7GlMKPdm13Xvfce3m9vMq/V0trKCB3tr
yIwTsQM017rOtQ4V1s4vYDFzHPmU5AAAedf2p1lBbr8T49IMV2OdZ7f55ntWOHeC5ndmud2xRNXb
Jfs+97NHsziEuQIwRs4XvJlRpxfR2Ph2FmUlTofQLBvwlZHUqhdBndsA0+tUtReiH2kHaT1ZdvXW
LGUIhkRcoWm4tSvHcvEnln157U5ruR4T8lLrD0MOl3cOe8im4qNHWkOQWKfeax1P9mnSxlTuNrd0
nJuJc0E8dyzyILR1O0xvx5HMgTrMArKq2DZyld4xSiRBi5cMwyNJU859o2VxV+h0fuJUURZ72AbG
cz2uaUGl0KgnRIQSmYLyhhVfdN+oPVxowBixVcYvZadWO5qXNPUiQAP/kxMkK/RoUS88doW1XfXu
1F6tXg59osYp2xtRiE+dKNcH26/y+p3TQdud9UHMR4Ix+t3ZbDNC/Kse8xKjccxl2/f2WKvLxK6d
5VZndvd19Lr1WRdmilE4nfp0i7UgOYxGiAW5nV2Uu8GXYhfbVVLvLcJmvmrHhfdWvdtYIRut/RHp
4MZ3rHLF+PIxHpOIIYru2ZrHzOdSfnHU0vtaLzOTZCZl2Q3jmC02PdmTRxJKYh7krkDr0dzFQ6/z
a8HjrfZlIJL3zKQx7aMeYxD0mqGM3q6wXXlJBdbab5DKUOWG8eqlX+e4MTeJLwJ3t3UJ+1y9le/t
yZUmStelsvZ1l64PPtqBiR+R0J0kicmrvcsozGQn5Ob5UaOyjRWhlalhXJ9Xd+FcKyBPh30qDR34
UQ9IWpn4fBis4qMNabmEY98WDvDVPBIRM+Ttsu9SG1Jn5mm8zGw7WPb5oOW1StvyfdcIinq7h6YX
th9vCP5WWKF5k8KOPFqWhzjvV3meW30aw+60cXyG0GWjavMdAQ2dwEk+468w4MgBt3PkdpsnLwpz
+hW0+eWbarHUfRsUYI6e5PrYcb4zuchg2PtJnzc5ojFSn4aW0wC6umegej+zh0u/A+VaZHFWWGNx
Tck1zIeJpG7NlwycZxl72WPTmRj8YrE6gD27tw7sO1l9KAO3RLDQYCDaw1Pr9+mUdND0vt9SipHz
2UKIeuUnq7HHd2VzgpSQfVf1WZ1udcowlAZoMu911h0CZ+q6QzpafraTcAkJuhVZsvENqnvEf4C2
NM377nTeafMfS522D+vIMPv72JM81loxPCvMXVx3YYqcpN6poM1eqNsGZq/JltM/eCnlulYprTaI
oVj3rBGg+qkuchDh3nI/Ubm60Fhx5hF7p0vnXUzZlQEfOoMEYW1EedgGf7mpGbieR/0k+qcZPeT7
eJROBb4hh53LoEk3aqeWCRFGxMWwK7KaGmVdzAj5RQvJSjQ78q1vDYDGSdGM16cR2fmRXinpGfcN
33yAmdvMRVp347KD43EhH8vGtc8casd8563WKQV+K9uv6Zj6byZFM4oUQZOCXtUbH2vJjpO/iTIN
Ii/O3XOL6QDtZVCsKgoSPFP7oTWgcDOG62rX60S8WEW5PGx92qNn6hyz7UbUpy+lO1UmapXH1EPp
pQBo47bEDKgNrLFHBLv1QClOmd2mCIlPp16Vz4VV9J/ixudBsicP8RWRKJeI3Opy32u1fM36rp+o
vBoCWfo1NtdFXEoRWWNrObuAYUrTQQrftPtksgyFGkWLOgBwLf0hm4Kypsnf/OY420u7QK/KLsCu
b2r/JtZ9nF2l2cCqJOrKW6AN3SaBoy6qgqGl8/bGEIOU3Yy6bgREkiuWg13kwcAOfSq1K29M3Ggg
4MO8q1CPLn9gl/1PmvJX4QXx6Dn8ouBkhmgWKmw0659dXfcvf80p8MprsVrbsiw2LMXgbNUpjmm6
qhYj/8B59S2h598J1l/5HHHMM1BzzeyjiilYz62Ep/Q4BEgBQkabpe2uki51KS3w+plmunl22tLt
dlnFUNJDSotV7dnfa/988Sz118xm38T1v1HpwyJmxkd1yyKCLDpLy3Xn5H80p+M/eFdeB5JS/ItC
eyAmbe1WH/Jqbj8vQOZb6A5tQx6O0wI3/aVL9zqeNElbv6gDuR2deUkuV6vkuXM78fDXPv2VTdKx
5UzEX7cdxYoJ05OTfW7bJvtrPozX4adBndmJYHL1cc0be28PTn1gAJjz10w9r1NOyy4wti757sYJ
KiIflesLpvDk6R9Y/P/DM/k65dQ6jVjs/Hk9Qth/tsspHNv6/q+d9lePO32GNMxD3Y48ih/zINgz
Sdr8xRvm1bPetOOINPZEABaqZC6ncPb8DPPXkjhe55suqCq8xs63I9P/8kuTtN2h3dy/NqLGf51u
WmxNmVFgrMe277IvqunK206a9PtwhP96Xv5P8mLufl2S+r//N/9+Ns3aZeh2Xv3z74+m4v//fXrP
P/7mx3f8/fhibp6ql/71H/3wHj73+3F3T8PTD/+A3wYhvx9fuvXNSz+Ww7fP5xue/vJ/++LfXr59
yuPavPzy0zMlwHD6NBav+qfvL51/+eUncbo7/+u3n//9xdMP+OWnx7HO+gxD568f9o93vDz1wy8/
Oc7PXhAEkhlqilLIPUUdzC+nV/yfPeGAw2obT4KPmvanv9UYENJffpK85DrCsUmV85TtubynN+O3
l+yfhQhsL+CtEgrAEz/9zxf74dL881L9rR6rO5PVQ//LTz/6lOEzJImTEjjDtwU74Ov4mnxxt8VG
Dhd6jl19KvM5veB+C05i5+lhJvtkt3bbcucTRnrpWF1//M15+v51fnv4k5nrn1va6fDK5rf4WjjK
Q9bxyt06qpOeinRUlPWpfWeonT5nfbw8BJ38o9Hv/3Io1/UCpXzPhiqV8nUyEz5rd+lxlIQSSOtx
GXIVmfIkQ3aY3vn7v+pfTqqraL+oex2Nstb2Tl/lN5uj7Gr0g0uAutljoxocAIMQzXblhelGLvXG
IR/VpCvnsKK0eaEToPf4/a/g/OvPZaY99xxUHwnSyntVNAAwJrPdMSVji6fcnM3BnMKkY/vwdnrL
8PpCm9sPvb+WH73EFUD0smjeBePY7qYZfipMZD2+80C1rVDNEBD7eu6aPxdgyfV3/dOdjOw68JD0
vY6Ky1aK/E2hxq79rb9urHy6sKq2+oMggW8Zvz/cZi7cnc0tDFcKq/L6NkNS2AQttukQDxS8sdIL
jj+JbolTgi70o78k2W01WsztciGJN/J+Yu+lmwb1da7iLr1vhZ3eZYxfzKK2nYxFoMI2ljsfEPCB
wVYl6EKsrSRiBA99FTXyDUQJPUuXSH+iVoOXOKxg1znUZuM+//61/rFM8gXD8GjkPeV4gjXGFa+2
Oy3cCvocTItRt8VBFbY+tDxz4Yy6BqA+ne9+/3ivxsR/O2DgSaY42xyQFvnVAZMgH2dtKHWdFGWO
B6gqJNaKeNzRcH3ScfdgyGbM2z4MjPtxttWFjdGo1gM+iPoa8R6YsDX9wR3PivjDUsJZgKuFCxEO
y6Z+HVcD2GV7FiPS0H562UPDcrZnfOPLhiDhcoFCjMq2/3NTYjkRylee4JCnx5xH/tVDBplDuj3S
pDAotDlPhV0cauJH/lSF9OtRfFtzoCBwhfu6KEARpftcIFsDkK1POkgZxSC7f3D+fqzDfj0KW4HL
hZVaoqn6cdFaF1eBeZ6OMpXJueMNamcCv/xThuRvR2Gj02xuzDJ12fR+PAry7gqJPGGcgPVPlSvn
T07buV9+/wZ1/+WBP2UccxgHmIgF33ZOP/Y3K/DiKKxkk/fcBdB8oY25gsHKGSk6L8opPR5TO3nf
Y26zzxLXRbpRFqCl2B2nxNq1c1PON+MgjbjBwOjm4WgXvrmRlTf0Z5iF1iRaGICB9gOdmo7ypRuy
iO4402HW+6V3X01LW14KGHh5lYiE97pjuzYXaeyd4LfVdshG7eN8PEPBVBc7MLKBBPAUpdfWohoJ
wfTtakcnnp8lRRcENELoIMKJC4KdofKmYgcXs3wePKfId90w13WI/y5PeLCaOUEvlsizZe2W8r3l
ydWPBuNb/VWZVuP2Bq/ZZr/Fl4fHeiLrctvPgdM9B4tlIULpqk0jjVR5dQaChDYTHjaddvWKMy1s
fXDi3WBEY+26qUcf2DYeVBH52d17u7GmaseICmb3VujHbklcQpixMpFovIi3ZmIUDLP0nB0JPfF6
7TZ9iwhcnOQuXub6/c7FnoG+bBvtE1aEz8FC2qBD3P8xwvZc6PYohrH2d7HpGJ9sy9ZiD3d6zwHP
LUE/+8mRZ7ZDvuMh2UoacBBTzk/BwIlzXfgQqjbJK5/MisAWPaM7xmFTeFZLoNdwElw2pzPolczJ
2q/KS+4H5ijTz7Nx36wiA/xKOKVJiJ1Toxo2sNPhlm/Tx2VtipdullO/95O8CPaGb/+2Q5R3KXCI
vUHp71i3fFiXRkXsIBPoSBdYGFpBwb/HLrW9L+Bg7evF5Omwdxb0cYcAj/phdas6Phc9i/CFYA4w
YeIdjOGdNfW0Bk4BS76jJUNSOABNfXBo2ta91UAx4eDtqo+aSTyf4yydypDCNMuu13ZJEGs7g+eh
wCsFJkC/W8eQKrB+sRoHG+qwZOUlTh8zYazThCr0dtV+wSANjRiIbDrLnIJ2P2nBiKMZMPPcbCka
L3ixesGEtq3OPnYt5I+T9omYmtqyZJiWrE5CnM7DilBni/zsGRxI+3SAbAsBitPxkPqLU17C7U8z
irs5v0DiXBBcwDYWmS1xhrBRLnjX4rfDSYppGRbCmmFveKv95Gn128A9UyfsY8/EOoGns8CT1hOH
uYQd+Cz0MhlpNxUqeP+cDK+6u0DMtE53Xhl4PDr4iUUEth+LiMZLL4gwSkfu/CnwEQeujArdM8sP
3sbzCrSaBPxb8K1Su8uxxtbq341TLz4qq21A1Ps1id86ZKVmF+1osovNbicvHJspI5YdUVUa9ejZ
VITYT9Fd9xad6txDaZI2MBkcKL4zHfqgrz+tQTYjIixTBEIi9vWw14TSAt0VmFsObj8otW+mBvFv
a9ZiO6bglV2UYRQujyItoPAgXvo27OzJl2e6HreTTbRMH6wWBjDy/dqdI3D4hcKIpRRaR6fEBBrU
kijqtsAf97Lu9GXbALiGoqyw6CDYqm+geUDs0anjzVnmyt3uhGYuWKhF635B+UtCBAb0LD3YG5TC
otuJyI41b79kcvCvhZGZwQlpsz2PS5CjXw56K4IsaS6V06pHvlJ8DS6vTcgQZhGHHVT5SRHdtmdg
2xNPc95BdEwA+A+M2wFk1V0w75RdutcF8Cc67NjHvw40XSQ7xrFOyOawMl+ItDTdtaKe8MM8lZ08
F3YTP8Ci8ounSiZfgmR0biwXt9N5pSE9cZmUvb0TbgAqVZQBhh88yXN7N8XDps491biQL4gOVKTU
WsZhRYraU+fp9RIhcIWB1RS+E01TWr5zliow+4ZF7AiIj628rFPZHrJA9yOqkaqKEomWEWbXud2W
DGtDY3n9jLmS7S5MhFft0tF1LnTWV/IKa6p1Wbcz6NjkBc09IV+iOOBUVG2YVPOMI9QXOB9F7iTZ
Ltc5eHy3COsrT0T/YXUd9WQaAy87by3iA79KFQ/uMqAWcND0JjBNcYuqdElWvC2FRavYoAa2kWhV
JwS68b1PuGkcgRB50j0OeNiY0OvTAXsI6VZ3DAxGvQL5aNmE1C79s4uYDdLLNRiqrS3FRUX4UIeC
L29msR+kTPD/r3594SaI1SLPMi1uAYMdOSH6OdhVCFweiGtE9Zk7Gcm6rP3ZYzEs+m1ABMLXagzy
PrJaavYrOq1Fhwhysvq4pU3ytddT6p57hazerRR2qN+T3ht35F/Q8qgslpjWLNieMI677noc4/4K
OR67blb4zZ1qFFN+yngSb8s4xfrKgqI/bqCS955V1m+JqXSdqEAQ6EXCFk0beaa2p50XqxW6AwpN
3/tNXi4QCQsT19cZGup4OiE3svbNfEGoCMO6sGwgUvS8dn5m4m/NlVDYqNlULcycLPYj7oyc7ETI
Bmg4wqTrsJqqSXPMgMVEOEgwzyTNALvXyO1L7oblw40N4vRYBSRRnMTNJEa4m1NnMDUFcSikG6A8
CstutRyCFmw/uZMJ0VYPlgNZ1+Fh9Qf/wvDfyDFZnWTVYV77K0/ZSSa5lhgoMaqft73xQA0MrgLW
2rWXX8fUdard0qIjRDdUZEpVu2/13p8CnK6z544YlK/DazjpBwTqtnmpH4bu5WW4fmpe/+X/i8DT
abTDfwaeHsYvTz8CVae//xV2kvpnjwLY810uuvKDU77gr7CTcH7WjkeFDzxAA+Of2uHvuJMQgEtu
wL1JRoLwnVMs0XfcKfjZ1fyPz6HDwuJJmuOfwJ1wJv/Yr0kwNUn3FABzuYGSr5EnV6OT3wb1occv
qR5TGDtkwoQ65HZ3xZ2S+C9Isbo83Q311jfdJ3eYLTjDJK6r9WxFoGZH3WbQudpLUDQ7zLiakoMp
N+kWHHt3QwUUN1IO4kYu7VqLQ5ydvEd5isqmjCpPif6sqNoRAV+GxHdnxZi8cyzUbqJ2YFBS3ORL
hnGbIIesRuyFPN74xQH7CS7iZIFK+5zEab4WBx6xuh8OM1164eOm7rC/0Gz6OsRumqq9hUbNxSZP
xA1CBiLgzVEbZWYKDMh+SH9vLZMu2pJlLlCjFbl/UShonhJDCf57an1MDdmuPF3LC8oLz/uCM1jb
18brvPGwrmvmNGGcunV28EUPzuRsumO6HXLXJiKzwiEVI68bom9IBTSRbzpn2EGr2zjodTNctyaB
69bezPyhsOrzovkqjanMDn6+Sg2lduK3n9Gwpu2NgsDvwAs9r6YOWLvCw+aLDAa1Jcw3jupWw9H4
7qL1+dDnuvi6GremXsLZFoyXdl+Nxd5iDngSYqwrplBLx7yPnYG8HN0BC6QxRttwQTTThB2l493Y
TljBUcuPD1wub3zb+4yMumwtzElEENSjvF4qPWa7ttjqNhTtEl/miAQoiMbaGiBzN7TPLFOYH1CI
Izw7lthivzBSCBlho/FX7Atu4GZXjmnBOImJMN+Lil7B7JGp4NqIWZ0j8gqkjvw1zyhICpmMF2Td
2O+1PdnYf3LBOzPPaQZ5yLbKvzeM1RjCbg6qkvpFFctEW6U5mfWMAxRZ8MYPdtqVX8livAVYOCuX
4UD94Dd7XUiqxXKzhLfs6gTrmInipU01Oss4wUhg3BIfT9qIUd+Cn2UeVnhtyWVHaGn2ZcaaO6Ph
rcFBzyfHW+QTgUKt/GCzoxtMw63VJHkUbOAi57XpN5kzZ2eOZ/h+cgfCsdxmom+SBgHKSPz4bR3g
r2CEkTZJxBhevtSWoXsl2t6r2UOzmA1irYJmPRZkiiAzIKH4bnS8/os7diUNbU7zEibkzSDGouYb
AadUNoQO3e4dT+zyjruW0zjbfU0KD94AL0I5Ntx2acFHs6HyYj7F5C+YacXeFYyyYZY5wOTejIJ5
zPSe1Pc51qC6UvYDIg/302bP/rum7aoOR4+sr4goMc6Zxog8X41pOiJlbgRde+/Z1I3pqBaXJyTn
Ziub0p1DrxO+CoNqkNuuBf/JLnyUwhkWCmXO6Z7oKwZ7md7oKug+lB55JLgm09mJGmBVTHeo/7ER
pWr62JKdWSMKWcv5rLHd1Vx1G15Jf/ZKjavHHojC6F2MeLeDLXCoERGTIqsTc9WmeBaxU10MKlPj
gaUK1U7OtJ/hwRCMVF7XuGxX0qGI2A2IYqkBwUKmbbg5SklmHs5AnNLxt/dDEVjpG2sI6O+ojuZ4
IfpIrNsyUg+6rXtNPANsVtiLDksqcpI2iyZi4JOjCMgMcrhLC5taxp1tpztfOB3Vjrwsme2zinL9
0kosdzgvjNf211iLtHXJc5v6FzOqQN3u5gCBHLY1QziFJYjY2vBLT7Xk56nJIK6RdordKkBJEHoz
oSQYK42D3l1POWEyO8bPZZMKBY4l8nhS12+cz4FQeivO69xKRKVArJkZfBbMuUrebnbv3WYJs7nD
AQ3e25nmp7xK+sSVR6HQuhybclxsVX1gTgMLWTBZtVyprpxtTe0HlbBPaPdSjBkKb1LGhvd5XxTW
1TSKZnxTZ8ppzlO0GggBeWDShyqdZMeGxASL3SLx2ofSBBRKfjqMAXpyKdK9oNWVb5KqZzCzDuLh
XoNdoG5BuUWaTmWR6RCsTQwlkc/VTTy1yBBrEO0n4pPIHaxO6vUQILq66Rm9ajhxGzY+anFuSRvN
v4gCv29xq8+qLtH1MewXRY5SQ2i1zMuOirQsbibpbGymvYcDKqQDErdDX8ZQglZJCG5PHsddjLQx
DvMA79C5cTsbOwbpbS+9Us0HpB/beiAO2b9GQN5cJ+xNp1vDti+qpGIEFeZtspI3MA2MknO/2eeZ
6tk9DfsuajaHReXgW0YliI1KVSZR3tBaH8hPn54sWNsvSbDo4trqqFUP+UjkWxjngUJeY5OAEE5q
Jh6mTPpYnjKL7AsMmqSTZ4YNwCCH6GOiDKRVI7huGeSN1L0iECSZtZftkNk5l5kkwuFk8J8/MSka
KebSBWl5ICwB5RTbN3khoCWJHaW6yQpiTsisIdGFynjdNvTFHrcrDqygnw+oob1PS5MmFj5m2gPU
w74zNNFCO7Wd2X05bG9U26dIfiRR7dOYKdIwshivcxssCqV/N6sHbbdNts8XO/2iECxrdDhE5AlM
5nrXdEKbg2yaqbsZ67i7oDN8U5KmzUdWc3kTBJPGbWOt9RPNWPM4oxPU+2VSMT5tJbJaXrdewj2W
MdxsfbtinUp3TZ/FFiI3IW5dBScW9m3u5LfMrtvMeY4nyWCnTNJ7VhL5UWKXys6g1rIXj6vMCa1y
KT5Mg3DHt6i5gxGjWG6weFpBKi40yYP2sfYnevSaDpY1KKhYFn23BaXDINM21v3iERP2hdZXgaWo
wRd5NNvBdh13mficAlA9tAhaNmLzHfs5XlKkwFk5juw2BqfLfuVcvxGThDWK5+6UAaPT7lHNjv0F
WHCcwi7F3RkuJHY+lwu3+8H3qopcxb4UhPj4tf9ULFJjWXDw+hBIIeWlPRCRF679SkMFYlpgioMw
ZS4cJwL8wMVsnGfudJ2CpKRct8Z+29WDA05lyF5hmPBAnWhtjZMxMIhsgT2DqTOW46Hky+dYfD4z
Lgu5VWyTxofbb7hQnUzfW1Nt3jipWgWO48LNWeXMdJ0ZyCxgRx8sRXkbqCKxYe0ABovxqScD4Ovk
eelV7w/x155khQ8jpV9zXCd5Gsxj0zp22Ta3odFJJzAoTvbLPE5gB4vXxu9sQnu+pl5g4vdtlwPw
tnZDJh3Jg6n4yDwZ9PhkdBV+HSUESzJZN+scwt7wFOo/Sg9/RVzRAkA1OAoQ1xVKBOKVliKYWg8p
NbkyaUuiC1eiKcu9cez+PvMxOXJjTp0T/aZB+jeM878cEyqQrkNIJKmB7bqvCAhBxwRMkfmhT7bh
pSsbfdwKa4HQW7Z9UXKyf/94dFm/paWkOFGP7klfdjqgen08YghzNgUHDema3Cv224hzPOKc2QIS
IId5NywORvSxDvaSGvFPjcxEH4zaIIAKIe0HUgdi7EceZCuIfU0dIoIWo+w92WJDtIj6D+iWV1Qz
Bwl86QgaTYhIyNVXLFg+NKRYsZiH1uSqqFlV67IGE31GQpVBNfGP/vbfXL5/fyxiU5QN0Rm8HuwQ
O3mfdJlR4Brk9AyJVb1v58C+GrscNOr3j/Wa5/z2w1wOpOl5pee+HqZlOe28EUuu6GlYfRSYFHVr
ZZMl1DIzGY/EvG+ounftkrcXfiX1Z4vkKWI/WgrOJmFdIGzk/YIR66kp0dFvVtN9F9v8oLX5rYLi
xGT9htr+9Tv6hOQrzSXgifrxCk9JQkr+zMknFsfskaeXZ8S6fR/7+/8Rlp8A+X5zV5ykQz9Iez5l
1eenz/PLD9qe01u+gyzy5xP57jIPCx2L/kaFfwdZvJ9PsgY78AKQMRIuuZO/gyxERv6M7AU29wS1
0LOfuOr+V3WPBQIDx+tA99oeL9uw+X8CZtHfrv8/7w+yWHwURnaAxzpQtA6vh3m2utakys5giEaR
17ji5R7qB/oECMjrZdty65h2RGxf53GvDq1DMIeCDnxcaiSlVFOEiPnKOeBkNVEVZ7M5DxbG1WYN
QpJ6YGRIlNnOm9XX70GcLv1eLMceR+Cx1R5VVozXVWuiKipKIpKKk+lsBh1IxsADB3YZ1tT0jwCf
+IDH5Z1NvxZ17JHWvc4ZwBuOCNknsg/W+lnaY3m+EtRy1imaA8T59XnO1z9r+JOHxtXJuJ+l0ZfC
WOpIaeiENTGPUZ14mCOAkjDjOenOuM0H1xk+j16Kkbm655IifRk10WG6iCE9muqU4jNdctA7ckug
4ep7v9M3rczzSGbpeOmvSe4TVFvULZiyiLOvEgkVuEmSJkXYnwLjXbPY58be+uGiw292ldEKP7UT
jUu+aBpr232oW3KwMOfPxwH7fcRKgQO1qssDIvmzzM9PenZv9A+ds9aHboYehV+kOBFZdli26bnS
AzlyYm1uW+TBxI3kwY1yZ7UjWmjc27pOw6KP3yJ4WyPVNHlDUqjHEg0sQfhnf7cFuHoHEINzx077
W6cl/23pJ3NpWZ6KxqVoI0cS3UPCI+UqEAR+uLgmGHjC0drNVFUkBzofsO+5l9SV8hOCURw1eVed
pZy/cz0wiRBMeWA4ciZo85qhbnYna3kYxK7YwdtfjcPchGlRbUs4x92hYMRlG+JxW8/AyBqAGLQy
TM8NgKk86ONH1PId8dimvyDaAppdp9aZT19IxzV6+yZtiktNFnNINecek3LkHCp4+cgDi3s2ejEf
NPTKWaFp9LAuiXMXq9xjPvl46/G7hIVCoJNUBcp/cluxrSqihQN8/y2/+kZn0AJZzoi6cG7oK/bk
GlqHMXXcq9nY1iWOaYfYwIT262S7IB69K83TOs/T8Vt8PdgVva3YZnUmW1AjYi0HRDoBwwjLIE6u
JFT8ucBcx32ti0vTrx6VUbaFxKynobQm+ZxO1mdnDY7kImOizvvZeheUTr0zQ7DgazXBk6n79q2F
BeKBG2fjTvGLXU9te+86xjssPSnBKZbn52RzrQvmZ05vumKzUEFlBDC7/tGrPVIUbH1KlMLbNSNx
uZpbBztdXMkDwdzOHqljd/AS29ovsPlDaNs97o5Cpv7Xdm7bYxDU7qWPzz45DRsQdZ3RSizHabFu
O+bMHbvKnPWWR151py6aoequApwVw9zWD/4mmiO3wQ013EMe1E9G0MBnLY4qNSB0wAXJCZs+kW9q
XW8meeNO7ueNDiccc7c7ErBF2lIgiwdyQn0sTplzozvng7+46l0QOPlBkipC8KR7NvnVUxEL+yBq
49wsZSmj3NqeJQDk53kqb4s4eDTGHJsV7kIrd6fj5DbdtrdV0B/jvriHhXqaRfJhnfy3cUV0CaO8
D2SdQKGZbt8TPYXc7eip7ivNU3JpbO+DU07PvoiTELou3i9l8hmQ5VbbW/opQx0Xmq3E2iyW9CVW
zZsg9W8YftZelov1Hq7ssMFkR4T27AjUvqyW7Jxu7gP2Lf9OuBYygqx9PyFHURlhapIuxTTpXeq3
F7LxMXHV9oVFN30A3L+iijtO/QQ0IpsDKaD5voUjKnofkLNv3Ac1iNMYkJWl0Xe27HFpPe9r47bl
Acfyg3RjQ8TQeqlLzl86M+amqYObZHCtcD0lLfgb9p0VbGvvOoti/DherG3Ue1yhLiLDg2wz0EKV
XuuVnj1mMsXFqkjkrbBIBQTphI2lYwqogEKr9K58i4iaYSuf82B5yTbr6MEDhMpNr0nmvshygLXF
JRrR99LnZMgv/i9759FcN5Jm0f8ye1QkPLCFeYaP7tGJ4gZBUSK8dwn8+jlQVU9J7JpS13IiZtEx
HT2SngOQmfe791wsNA8oSwdLdDpCkQxTJ7rS6xZi68yaMnT2N9reiChX1jmZ54eycE+SOwMVQ9Oe
KaOswIZmN+Vk9weQWZpvJ9p51vQQkfC24DjznseJilZAKgZGNdJGp1xnELh2mQUN0uYfwOJZSt/S
a1JY2BvideDwS+DG4xwN93iqGCUDE8jkhMciWalus9G6swawBMZvFq2hv0/abkQrXV/GXiURS6z5
GzPo4s4le7TTO/6uT3spUdJsGPZkWds3pt/Sw6ZibFnk7uva47ip+aR7V1PaPQ4guufJiSfZacZB
4Z5H2+ICX9cBscMY3HmHQTi6rpEEEzARaNl+W8zFl3GY8NORxUyDTmAgBZExTvOBKWy2a23rPCZR
HSqji4thIEMJS2XzuYoKDYMsk8shLiynDDioll+WAycvY42UIHehr0ESqXb82OZ1tpl7FG44pWpX
X4V4s7OAq4SMBeRrC/aO2TXt3qHous2b2kOg9OD4avKCljFbCaa0n+RDabEMXjDfzNsQRZAoF6G5
UWluwThp3pSvYdm0DRAntdxllU7NX5Qe8CN6uKtezTEJ245QolsHrCy+3ZA13JImySRiYNvs5LNx
OPLF3CIu+nY7BkQkRj8x23BO85D85XVkQF7bIKBJygrgN5zOfSNVT4JoTjMtl5xMB7wd4txkUPiT
xrpV1RR3i2BlHaIYH8ZElUkHtq+O8vLdoUyBaU2KDqCCm+YnFDnPZFcGYNa2oG3xmlkLYHq4Y1gM
wESRg8SPRuqw0h66ars3LR1K6FoXO3NWviy1zG6suu/2pas/M+Lhydm7sa+ZVewr+kwxUm09pu1y
lRTRcHBbndg2lETwDMhjZFFhcYJz84w8dr05X9YgMpfpmDupfihTNFZYq9ES0OM6X+VoJyfVmfND
ATp3Py340JD3P+ton6ShQYvAKK3TNGzmIbqsDQcUG/OegLh39jS35XqaJne4nzAY2Enb7mgGUS6X
aXhvS6ZwLW9FcElSRT4d2YZZL1mv2qGbGQNtjN3c7zFh7dSu3vf2ymXkBIYlP+VL1O5gr8QhumUC
6RfitmI9m/DFQxEv2UMJvIe6SRFxCcAZJaLGImi26ZexjdKLpWxxQVg2tIE276bXFukR/cpiczMA
jSiBky+hlWhV4RB60wD7mqS+fWWgnXc/1fVoHfKY3yPMFLgaoTbLnFLJKl6U9qy27KZL2gRLVhvg
t2t3qgeJr1ZfVNlNDEVaGmDzYUlbOgfzWjo7QsvlstPi8Tle0mWELUsYL4A1qQDXQQOdvEnoany0
8ZadRabiwCgNq0dKJj6KiSxedPWFk7o8tvBg+iLoUqxxTwQ9IVXrQ5kn12ojRIp8YCz2N6CvM3hh
PdGjBhqUPQ/7Nu/nrzUK+6QE0FXBk3vCreQn0VnxO1RmShU8mXYKM7AEqD/CrVakFzq2CjfQ+VaG
BwUn56kStKF9wVY3MoFCf4MfnK4JnNlagQTSsK29aKxR+sDbFfj7xEnTQ5TpvY/Mb1xAAcu8nsOG
euo7jNthtYCBerH6yCIJDNk/9op5QkKdjZIagS5Pkoc+bTAckg0Je2OGKL8sUyoRZ+HfLZ0ObVpL
FLM+xqVb8llHI2XBrysl8VZe4tVBrWsnv1zGlkB2a+XzpbpSjMzuuIxwjVrLxJlEo3f1CH6kfHBz
0/ziArUSrHuq0wTNamXYqpaWoWGxLj3CArF6qIeWsa7abTZlcXKcpozra5aNw6qVVP1LtSiWGdSW
kyq4ThuVqPeYNtrzjH3MvsDyY/EkqjSQqbqKJweUfp91zSGWnVTu8qRb4cfI1um3+UXLwJFpATZ4
m2jhThSuMiAhDgIWmjXO6B1tWsPCzFjUMN5Rd0/DwNS1yr6qwTyw+A+xdWXjbdIvpIqjCvdsOpCI
UnKL/S/PjO6rPg0z606iALeLCmle5vByWPEiN34y6Et93cjtPGBQth+dtCB1z6JQzoeoi+7EoAor
WKldkFezufYH8Mir+hVDowPeXS6C5qdBVTmseO0CuWQl5QDRluVvz81lzRf1ENmekCBI9kbSOdMT
k1UYO1kmZXUrMPmyzILCFZ6eMYgshqanDZOYLiqwSsHOFD0zU7DuUpGXx7QoTR9Avbzo8Cpxjp0Y
20wyD6wqc8MsWyRO3u1gp2mAB1Zd3NqtyG8Zc8Ehm11+1w7kus20UGs/u3Ok3rrSMD6D3XjkxMT1
iWMHEHZSRXTscNv5I5m7Z1gx2Q3wjw38MSjAX6pumAIE1QgZe5Hi1S1gdAaCEAqDTJtSgpZd+CfO
egP23Fba/UVTOLYIEiChJ1yPjMi0vt25kRw032pV6k3yiG6Qi8l1qiJoQBE/WDJ+pYDIQoV2CZ9F
+AFHx7hetWkMC36AKh6vtMyeMVJkZ8ZpzEmyJrso7VEWnGJVImVx9r5QnhLYcZ27u4UBiT9TRRm2
LVOUadLoK0GtHF8Vg4z2d3Hm/3Wq/4KV+3c61dVrMSCl/hlA+/7n/wigGb9xfMDTb5C2IXKz1Uz/
LlKpxm9UGpOLQhgiT0YU7H9EKt36DT0LVQvPviuwCqHq/qFR6eZvjrA0hC0TqB02HuefSFS81M8S
JvmVbcZCftRBKycO9EHCFDM2wThXBs/UU2A6NuuiEYwmfDNrPONaYZl+xRZ4qxava3LrjI9jvR/A
WFlLchZjttcxuciMvWUe9v39DKONwoJOPOmGdqDQwGM+HcZA6LqsCGA/OOp51Qb2ns9rc2VRuLW9
9Nw8oFwNau5PJ6V5o7QGuLS6HOJHS55FsbehIACEY4ODVfA4YMHQKSnRRnYwUVDXh7Ut9lZDQput
UtJdcHQ82IUIrPQIEDLosO4KFqm0+1bAD+jAYIj+lhYAbzC+GfWtVeIdabv7CToZ3pt1Nr3IfV6w
76ll+0WNFmwBy1HRCzZekFHjAzbqq1yUuxTjpiyfnfyLbQKzx51hs1or4JVwC1Aw4NezG3aL7lPY
pTXNJYxHEdF8Nr1KvX7Cuh/KaN6ZC1Apfa4PZfTkTtUONtKurJMTW6TQ1sHES/Wo1BNfIiYnbMlU
xYeDkgbMPA8z9n1VvuP/3aNSNPZ5SV+M9jjRa2HUn8cYWlDKLkiBu8Shr7su8T/rbhxSZuXP0VvJ
GG6RcLYPhfimrm/O+qC4r6qFWbHTQ7Vke718MVfo0XF660bJw+gkISYrk7YZGkj2ol98aT+DDD2y
iYJgM4cK59DRHK4imAwFKkydAF7ywSgFbsUjamUnFo83EoEsNajEAayY66o/JjrLX+uzzwi7Zgpt
2VwDv8EOEahaDe6KwgQGmXjQfJp0wqR9rRheKxmXDh0I4jRPyQW09H22Yjkfs2Ba0lNDXcda34N9
lNnXCuRnS74ARmeAUUI6htd1L4KWKo0OD4gWG/yXhm1wGbG+p7GK2V8RVnbMOTLxKv4pPe6PVk+7
jAhgv+6N2b60yulkxzpSp+E3VbpfnZtmoAnGDmP4iZUGr996mqbPDWfPsrjaDmRw/zFZF8H2irH5
oo5wMnDvl9XnnMMGlW+4vY5Z+mZLphvdEkyYilruNqfRseetwUTFy0qUbsEmD5Vi17f6jkIgmCKD
V7oz7z72162saMC5pL+VjI+J1LENrBYqFFi0Ezq9JDR+DjCGjZvWvrU6Pri4nNT7Jpc3ZRT88CT8
i5nR957pPzVwHmDbAwYDl6bptiB0tA2VfkgDERTS3GTzO2jFezoHdl8+5mixc1TuLBgs2m2sbzxj
FYSNc2m02XGxS3pekrBZ5U6J2MMU0U5azQ7zxG6KWUaNW/D+O4Ry/hoAG/VLJe8oPVmdYPiWMM9G
AK9VFFS38gyssaLezdDbuhyv1HSqkzuYjxzm/FJLfCpSPQODhK2/YEygQ85zxJOr1KHG3UyLDikK
7nHceeulZXxNshTHG2Jjf2rx5xG+yJJXqlkwbnC+3SvzQ8GbqNDvHHZGlnXTJ1S8LT4C3N9/qR9o
FP/+pW6D1h++1NFeEEoNvtS1eBRDfgtyLkCBJUmCB5DUQoPZXzxbnD0BOi0QJts/bL//6+jre/Dt
4+9q6Jh8mLBqzEo+TDerScEj1ueYDDj56RZ+JvI10Gh7UJ1BZn1ZcUhzRgAJZnZI4vDb7gzrWCnP
LSyMKMzrGx4VQmMkfsldrywAMk7gpwo3yDGNCAurFmXN4y9msh8m0NvVyFiHwQ4HQ8d0tA+ZZ5Ur
BtAz9UCdi7ZSkJiy8OhfEt34xXW//UMfvp5tfmRtY2BGSu7HXwgD6QjNkFJLYi2cqwtGFL4j96lz
iH9V8c4c8+OrQbNg1Mw+QljMuzU2GT9eD7MjpKJFCRBZBf+udcdx7Jj28yFG7p0sEmTGGlQulsdM
fyZhx/qr71UqLGpqrAT+tavCZoNcrZVHN86jg4xPzAiPDbjkgi5Kgnn4baBPWqyd5aGo6nv44gxF
nhJu3jkdvkIFDnn+w5Nsjym6i9ie5mPjNfH13L+pRsqkZbld1aB35itpdRfyxhDn1uEcRrFVvJw7
VD1bpZ7Tel9M3e90DBzcmFjnAdoy0aUZUKyu70bNCyGRYy3kJVRFz1B5lMy0+nV0GlGLghQzAoam
cy7gQH6IizBb3wlCxHl/0SV7h3MGV4WXRTIYpmsVtx6qZFxqQYq/KWVBdChWpOBJFMfUaTzqRuzq
XOsLT/VmG7pABe29jq/B/gzuaTc3ZPyetmXYRmUxl0+JYXmYnPyIjhw36fzJuMeP6KfQdIiYwfqm
2OSrKi5zXHnWCvpeecDTitb3daEmjNislZkXywge1gU59pVaCg/hTcEOOFevuIH8xL6x1busvJmG
wyiO+XA3sXJY08pP/4mZfyDa7ytAWX/C/BYwCfSFmmKj3siel7Ma6FlOdUjvlbXC2I2ZegKXTV8C
i14Ji7sVHqU3OBd5LIO+ljw9F48TnW/0l60h+OggrhgZQfk4IiE8cBLdJzE+KOAWgQEHs7CNgzTS
gE5LqlMPCx8e2dlzWdrWceSSetOoYheFemKaUatAp9ND0jEw2nDsKjy6twyoTsaGR+c+qZF3MML6
Y+eb8WURu8wQk9DYgoFMQHF3M8A5Yk313O4pt9cLtArU80rf94mJ8ReTkvWkRnE4je3Btm6H0eBR
blP4sNUzZV4ps6BhI6NU3UFQBVQUeLssgqdfozE6S2TFAjt3Nuy59GAl7Urt2aEKTDP5a2N80CWT
LpM6JvM0UfmRU7tnZi7GJQYl+FhzM0OLTb0OIbDq71bNvC/0x8mcrnQSlIZtXajNPoofwV56rcMx
Mtb9PgkRmwMSibSO3eV8Eke5TSLVV8dzO76Bl2T3NfsTRHb8dxMa4BRhe7Lxv/cXUPDYw2Q0K7yP
tNCvjhU6tXZXkckrmvmolhHe1vdaHKzhrkHVynR6gIBC6qo3M7LNc8dz4+eUBOBCfReiBKhj7Zi4
t2z/ZufbSveDk7Cvc5kysESqT61zA90pMNeDzo6r1FnES5eFWnkw00+jfBA4oLdxAvyD+7yAYINu
oFKh1Gk3ESMsxoeHsX8jSrjvjed55DzrJgFDO8K68f22pZyzPhzdKiS0RwnHtEuat6r/1FAIpLHX
XHJMdGI3jJ/pxHyE+xkwpuFsHYfs7/T+oERXPUYf52myWSnJf6bxu9aw1TQpBUttamWJ25HsJerJ
hnQZBNRdzhbUvMzS5lK9LXLuF6y6+nKHpu454ydbu8KZ5fUTpnnLM5ilmCrQLGMNDQtNw5HBoj3X
4qJXwgYE1zIRb6qP1RYVwgyva7cQ5OnBMYxQS2BXJhcxmcqlzp/ceQpnDNpOaobbUWLkMG/bcWi1
C4OzdU/EwjOrAdmqYmRuIDQW+MI28Pfiiai/aVUCHJY8ZG6JN/Wod+xbLEawFrdx9xJ3+EbL9siv
RVrwacwe1eodID176BidtQhwax2jhb1T9tTbIlxJCmf3hfxKlRp+9/EgUXz5FhB39gM4+gTHLwxf
5pTdWenv8P4fI409r41hj5GqlR4wwQV4DHEbDIwhF2/VZehU9ywNPb6/YigegJokHVdpcZzINyqv
6kywgbcy1EOgKrf4agKb80oco+p2vNOa8bO5sYPf5tn0HZXbVnSBztXKDAUnf4jNzWvBlXIh7RJ2
tbFa+SPrEOVmhBvQyCi60+xPUKpLeuxwJEKtrS8y5ytNv9sjb0TDZOu1jynLTczSa337i7Oizxxm
w/Rz88rQtFM0PFIfO9IXNXX7fDpM4jNYWC8fLhmscQSrjqZxo5h7SVngfO6g8U+HWOyb6MIYLnV5
T6VsGx0KdgWOemkDmNaG0neFe+hbEfTKt14+R5y92Pu4ZhH0ucaz4ERQ2sus/dy+rNVTs71OWVwT
OX9RcNxOZvsCEgW+duVnT23dby4EHi/arpcPnR1fUqlHjyD/oJCkNjUkb4HH4CY3lwCkrW/TiLo0
9rXC+ZtB8G6lIqaji9NJ6dncelDa0zBn6E87gzNsHpINeVDrY21dT/nnyX5RteJR7SzfUN9L4LcM
vpushvoPF1xyna67BEPzyhSHQUGwvsgJV8GK59ePOBAl6VEfcZtG8EhxLHRBBId2ESYjTB7gdMMs
zJrcM6ThIFuZWak2OGBWbS5Vieds5eiKRSybAkkIxyXo4nT0xKGt2VMcJOpFx8PUbPakCA6T+ri6
xlmrzVA6CTdLvmeMsAP77jWu8qnlUT/X024DlybNvewvwbF4NpDvImou1eK+Z1UeFELgcxK69jOH
+2vdQSdpHyP5DZTuda+XRxCKPiEvdMz8HVs4ZUQNB7YjBkNUCX6Yz4pONSVUrIr+R7OQ/iCqK7eM
PFrvvCgfSStynH+Y9a1njl5GLLc9+dSayxqFkLAAZQN8fmfhfJQgXRrMmHBo1G28Bzz7kGKkWOpt
kcsv1o7bephJJ0aMpZTQosmPYmjQED5zYuqXA1p06cAilkUTGvkoaukm7uqtG7a60rSGYUoSFiwx
BXEYCrpwi4OmJXlQUdpdZheDMLy8YeCUpPiC2cnVp6li8a39IjfYnMxAsIGHCnkNMpj5r8mU7b2V
IBe14oDcGpiUJrgMFzokScaAlH9YOkMSyjsMJbCRfHLN3Jcd7O/aBLGwXmLa4FLJvk0CjMS0Efga
uoCag9EXjFWc62Tbpej9TZbKR4IuQWocVDgJC8RF6Fu+JZorI66ZyxqbPynIxyf6EH0KqkIr4krN
vEnRAyuT1wVRMCcvr5rhpszZfpRdCFUak071qmXt9djRT9FhWSoTEJf4VsrxK8yLYLKoNp/UY4zD
3jFAiRIsk+3tujDpKDNG1OvRZSMKd9NpKOy1yq+6newmHvttpSK6vPRS7jRJGSS/Y12YQQRAYym3
VCu7T74jOqt8yg14GA/ipIuVgQ1gBCXdGdbn0rkfB4NeIpa/ikSMZ0S+usCIwQqUDUmQKxQG0uRX
RC+9ys5EKQ/GwlEZ2uVcP3XauiMQEhb141o9cijQmp7suLmDcsozbNc1r3Fh76vpqlyV57jLqRRS
T232HDvPZc6WEqfNvFzpssbg3xc3Cl0as94fyefuU23eI8KZ9GdNbJ3KKr37fh7+R8rzfwA9+89i
qv+X0Gibp/h/HLz/5p+8/1Z9i1+LH5VpbfsbvyvTCmw04FRCuJqJDQaGEafK36VpRQWBprkOoWhw
Xb9zzv5loFSt34BbGQaHUJQdS9+O0H9o06r2m67iqnRdS1M5Rol/ZJ/clOc/T9CmjShtmcK2tE05
d0mq/nymrSNIFTRBn61UUZ9x7BePHIFnCsTkmFLAOTjySy3t6BfSynZS/viqFqQ4lfTNZt7+oIfb
DtPctnLP1NXC9YjN9m7uWvsXTKy/fBHwYLiQcGwTd/j5o7Va1Drx4JxzADjPtH72D3ncyl+5k38W
BX7/Am2xjQ8ELyM29N2PogD1JLhYDIfhacLe29Fi42w4KUqyO4uDqOyXH66tv1D6fnaH//Fy6BBc
MgwmGFz8/HJ5ps5kTuyzmqvtSUj9noGUedmPzvwLa/hffXv2ny+kf1CeLHo4WVzsMyxkNUhsTlqi
U/JfRBX+6urbxiuuYxsGIMAPP5EV91OZJNaZNgb3jj8EGEjO63pRAB7ZLW5WFL5h8TT9++/wg+v9
jy8RNBvjItOCa/XhZQs2OUtSOGfoEkyfjY5jbDsY1Oclpr5baze/Hzs3Qpku2Mg62J5MvYy/0LVm
R55ORo09xWqcMm10LuakULfiXB63v/gB/vK7cXAlIOyqAAw/XlhdN7aE0M71SF2Bnucr/WWZYbPU
O+k7WHEKSukMO/z9V/MXv7ojNk6iTrqRdPSHb2ZZkz6ppXbWu7k5NVqXBKkj5n9E1P3+9TOw5eZH
HOSxs83dfrxlOkwDyTKKs0vflz9QIc+R1Zn3f/9JzO++758fMjbHe1zm3CnOFt/4+WXYuWVd16SX
eIkhX3WmOT+7HPtrtqsQT/hgLuzAggKkMZgASmTgWdaJAupWV3GRC9G+m44ZxZy2K44/vW00pHcr
fpJ9t/bU1mVdEl1a7eq4LO1S4Vi3utZdPtMK4EGVi27XrBoUr00GighcN20e2Ys0j51RWlv/Xtu9
J1M/jB61hIItoaL3sE/QllUPhr3+iS08xWRSG7KHgUCt75SGesRzrw8cDkaOEYL6Zw1PirWCwGNr
w858lJexMuvnRjqRFlTYql5NlX2aD/gFpHuNz33vtLr+GM1G5VA+5Op3nd7qctdXDTufTu3KM90T
KwgY/gfNW+auS7x+JktIHhRfWtHiZPHMtsGnjJPSKX2Kvfgj9IEO34yETh/K2gflLR41+d5lcMFp
c7YBis+mOflOpyT3fI/uEX46US9g0mADuMXik9Xi1TrWSzIgaORatourITpWwp4Vv+nxsJJhThAd
oryeExwalNQHscUBwIn1kjmPompxmLbDWl9qc6pvxZqVu+Aq2foW475TvnVyWqCK8Uw4uNZGIIhG
A1u+BEv3UkFbkQx35FoHRqsAyekcMCRIk5V7r6dme4vVt72ume0NfgYO8aHKLLcngKY4jywq8Z5/
nRpFB3zKZ4eWmEvg7o4ekErtbsm3madWuPFr4lKngOEkqdS91cn8Gepqle3S3JwsvzfkeJk6/QT7
fGo6ai/WZo72QkBwD0rbnfMgcWf8HYngcNJYlqLsqG5pkYboEXlN1amZMVGnPXXx69x8ISlqT4xN
zPoapiBKIekr7Fejm+gzcXUbIAqtVvGbOYHg8QycxyCnKjobxLzxV0oYBKEuc+2T3YwATXArIdKQ
A9kKoVqA90FXq5gp85GIdjtv3NHSnOuZ85cz3w/pdljXa/2dObu13OamOp80KqCv60xvSS6MW91d
XpXrRvBPEGlLxJiScgU3B6JYmHRLbzYSZQcGBvyia8wGHRZDh/NvKjH5Ubg4irtWLStuMdFxxFan
WYuCya3hJi2xdAhhCBzbs4MjGkeqY+2UXnDfYAmiA8SwMLvTbyWyLIz0Ub6lUjUeNQBML/PQpvf2
bJeMyjEfWr6mjPrrjPX60bBL85zra/rFBcgwcfahAy8gSJwfa3rOyiNZUElfMbfePiX9cQRGoUif
z9p8YYPOD7RyuvgiQMh95h30n6i1HCAqgZu/mHC45phfavfFLShFQNfqLDr9XAzksOzH5XNUUfpJ
yJryAnZNbp4H2CXFVZGL7iU1VmL5lSyzbws/A209ajU9qFhR3qxciT6TkmmZ589a/NL0qvEkdaOh
HczNqpusiiciBW6uAP6qa/RvzWAlRCbN5O0GO1A409rp50hJkiut1xIQjUrE8M2e18TaRTVmxB05
fj2m51lvAI3EtvlYG9OEwr9dg1JwBuzJsPtkF3ALq2mDa24AWiKYVhvzEybq6EzYusj3pDTwZ60q
MjwOTjx7fsXg+UroqUXIVnHQU+p+gm9CQRRe8KmNMb3nZqq+zx2RFzocugR9sOuRsbWOqYmXaNp8
OzRxcWaEwPwsNRUM4mzVmTxMm+N2NLV28aTi4vjsi00PqTHIn5n9j44niWxWYTcY5m0/l5RixkO8
Pqpwg4yLKZvz4wTFy7mSPMmbl3LsIMX5BrgIZedWisoTqK0r17V9qzbL9BISR9x7Go9jGqSa2YRW
SAQIsN69WXZOh022166HbmsHXhQdYp8yISVcKK6Z9Fd9kWdY1AbIHp7Z4L30bf57FG53hUREcRou
CHelZLYz447HpjYvVMpjhAwnxdZOdJ7Z77RDukZYkNlkIDGjShkpapZXGJtreIqm4oCBW5xQuDWE
LD22PndmsVwajXCmrUyMKsVRt5SvU670T8VEeTwK2LIOYZ2J9GUsy/wWC/X0jUIk9Rv7bwryZEU9
tA8aMJmP9K0kWaDUfSEZuDgGAZ8kqVA1QGmqTwC/xEOLtQqr1tLH6aF1ZDyEq5lS8dkQA0ywkHW4
KRKKpxAxZUElnU0Z81eTbrclUBgQyYNlGsBCpJ3RbkzhtJAHvaBYMLSczgbpRmPRYXCKTA2pqwQB
KNxWScOpyUlIgNhoP2WkVijFIADzKRIb1WOysUWfIpfLh3LuTUYBKMeVZVi4Smm7apgBG3oSwROV
AOT0qrJeZUfZeYheaxPlynsUUjeewSV0eLYL32RWjCoG1pYlfujV2NPh8CihoH49Do1xZALUC0l4
38Gm/MYMxPCGuUAeT6KOe0ftWIh2bD2KKCTAn2BecIHy0JcEJNs3MhM10C51ABtmOjMhzqdtruCO
9cQAjmPF5umIZ6T/lKs+tPNoJK8E24fus7KIW5IiCcu81VEUcyU0OQ+7Xp2diVxIzUoF9nPJDmlU
WcqlKGp8IZKlAPXNzDN5LPta/0Se0yG+0ZdTQOdi9yzYKmwaMsxAHwaBk9ApAwebgkeIJw/UO7D+
3KzUOjCSoRfjvJaq/aK18wT1x0Wd7yHmKJseHQGEsKldZccE7wX9uO35ZKvOkcHr1UW5AUqqLkTh
9azlR6HznSHURAK7jyZD7FDKVTgRJvu9jZ1DGquzjWolzQv/DSZjrM5BB9fvXY76SJAm6mG74P50
9toSKfI2XfRM7jiyo98qtWyUw6xm5b2F4ugcOrrDFFylG3/FA+6hTRcd7NbkMVoijBGGudLC1rlq
vPojiwj1NkOHcu9wYxhBAyKFEBJAyvQN5kFNiQLJEwTCWXV7sW+nGKCch1/dxmKx4qTOd6Mq7Pxm
yfLLWubVxQQwcjrKlbZh33VLRuFzrFFKamRx863ni855C7CDyQBCKaWzHVwnj3qzwPE8Lurl2FjZ
5FnsVEafPfCIWFY2W8O1gg3fH8AA3mQq6ytDMxwR+epmpLfkqvBcxpOX7KXCPhvVV3mQcCe6U2lN
00AvkMvAFFhV9jyS+C+O3/f5/0iV+s8kp/9zZDSNI9//rjs9JK9p8bol2f+0RHJw+5fwpAoiuDqR
acZ/HOc2C+MfupNro0gB/8IvyR8C5M7/519wNPHbRvBHythOTOZG3v+X7MS/piJzuKgpmmmbAA3+
iSXy++Hrz8MZcgGxYOyaWCU5CUJi2w6iP3hrBLYFd5XKcMgpf7mlO2u8UkwazvwSZo0eNI2uxFtu
VCeMYwqJzmpMZrk3Uja4pHAW9tZzN1D8+8NX+BfyygeWAW9L56StOypqhGYQLf75bZl5k0wE0Hhb
5RhFJy0FSRlYY6KwHixlcrlFPK+UJEr7sGNvf1tpbJbDv38PP0s8fPEcu8UGVMDQCHXb+PDV2Oxf
7Wms5Z7ov27tY0xx9jazgwS2NIKP//cv952Q8ONPYZsm+qJAZuAX3syzP3/m3HUXrWoTe2/IqB/D
ydafc02SJC5SVbyQSJ1vishNicABQ/Jdk3mVN4wSL8gv3sgGpvjwRrDHwiLAG21hH/ogOTU5PYiL
Jsw9dUz1GGS21G4NVoyvNFap127hGCWJUpJPXipW+SJoemPWv8ZKOA4aT3XFneKIyUJLw9ffv7Xt
K//pnVkaJEG0VqCCQrU/UtB58ppa7eTT3nA4lOwMNCvj0MFmjX7xY3y8/hBiTYRi1Qb0DtPw42+P
mw7BtmnHvVrwgthRQQLthsbRPq3tbL5rOcG1MRtGdtqKsQ20BpIFv7j+flY0uf54AliCQjuT+g0X
bfjn60Fr3TQaZDXt69XZEJiKloV2KRctmNtOjy/FnGq/+H632+rn73dTg1RNCAPnmPvdP/3D02Bm
VdLGRIz7tC8aKMFFmXLilVQuO/DXTvwHu5uT6J38hZz675+VJxnzTLgBADCcj/f7kpZrQ3Sg25MF
QoShRo4HDjMcKKR6EZECjaFjTb/4kf/90/LjavQZbIAPgw3Az19wVduceXTRQRCYk0PvdqS4Keme
v1Zu13zVrLole5XTF//3F/F2H//8JZugUiyNT8n/xfX+88vGeDnVccBnEy/GBtjnsPLOGVcm+yWL
03Fvk7Bw/e9t6DuqHTRr//evzxTk5/vIYQ5ibUsHZj2ub8v92GCQzC09xk5NXLwCjVtFwzM8+u5C
n2pxlQzmQ8NkHNcL6OHUBe+etfGFk0RZGsQ0ZJ84O7WAYvUq0DKpn42u7Y/xQEktrKniIU9y9aZb
iFcD43or2coBddbxPa3VjGsBA0AU0YxhdsUQKHlS38TLEhFjBDZ/odRRkwXOsLaHhCpXzB+COg0G
j6nyulJByjFz5mZc23etBR4IG+BU0Wt4ZOO+XDC9xt2Wc1opZR6deiQh4upV+Zw0MkHo0t/BWWFD
0Bl90gwIYCrLnPtcWOuO80NyQ2zoAVp/gkfXvBm5HzHFxWQ80cbhUipt9aLm7vMgof/1saVd5qCP
ORRbVRtoPdKGpWO4bUeyjJgTHLb9HLacmYOLb+caWqTuZveTzGy4keQXAfHU8zODaPyiPEaDwhzB
LdisADtlpRH2HuQFBwAHjSDFtDmZ2MDijTfUYY4bWiaptTpn+UJBas0DaDLYnp6mwflv8s5sx22k
29JPxAPOEbyVqCmlTOU81A1hp23OY3AI8un7Y1U3uuy/ThmnbxsoGGUbTkkUI7hj77W+hXZrli3Q
7BUzgSMIbWOzPqozVlYWRlmVNnRIK00fezd0yg3oLHQzgkNi7OEM8z56VHS+aBfejmdTpeqobT5y
fmJzMd1phU/KnrxlVJQIMlr6FXG13NelZgNsagID3vDEsS0XtHVXCsas7zl9WP6hqRN+5RyWpQ+u
1/P/ZFrF+qWwKONRtAOu3qe+5kFPQx9DGhe0BhnPyH8hsp0XxZW0hTKCkOuvJ7K2hrI6oBAz3R89
7Yf0wfLpdjxGhsUPwbvafOA7hEblDMIF9W+VnozOXgHjLoTrxj6TkcBoweIESfWG5pP3S4eTX6H7
xdwkbZ6Cd+YeysOIVnVOK2GiT7VpgwoQKRK2rirvlmqMm60cZ+IbEPNmksgMDVNaW+3ofkD+wIIR
2Y6aGSzj1ajhYg8XdwbsEzad4ck7tx740ZORo91uO2zHZxVDr74B58y9bNKPmOFJquajHXJJ69l1
2mnrsN64UJQLTPaT6oLrftjjEcMDKohjUKGFEno+0XUuHq1SO6gjAsMTl9IgvnUPDLK3rxZjOOMp
DqIifSCiwO33MFbL6pMR5PclXcMnerid3yz8isGtzr3m2vieTfAp3TcI7kvUByGYTu1v0JiZn4bT
o6x3iCltXZX86BXXauM3cxqHHjAUpJkDUaaPTH2q+ogjVDbbMpcj1rnUid5LeyU8+Fl1pjFvj1tf
FwawgAUqQ9N6636U+Kb6AiO0Mc9W3YkZHwfiHOEnARRQPyDetjO9BeBkLxEn2HUm7vNVqOn50CGu
uh5BqxWExqdH2gjsZQpNV7rNyoEgezJihz1w/k5tG7kQG7Jpc2wDhywCXx/2QZ3Aj/NSci77xpPN
MQJGco9po22wdAwtwqbAnP+AE7FUxyGH6x3m+cQjrEHvw22WYplp3MlEo+klMzu612PxxzSZBoeq
LCllhhwG/TkWi+Ntgy5i3MHatHedKAsM9VIoL7Q0EnigiDylSpXf0s6vEGSlfXUpOS7sLbSHjxBM
aHiBAr9iWPRvRl1MhNN7VvmDtJhk2wZBfrXxoV6WwFRyw8pNvo1YsKyXuomCNUdW0AvAgUk7ZrS4
PPDg1LH2m/gaxUXihCpL0V1ijQl2/pQCg5qLtO5QLkcA6WtFuHqbuN7XearWtQSbYB8s5byzhsi9
6imIz0XVuTSo05NgrHUHuz846GZBtGaD9Tw29N4jlPWR2JVu4rwMDoBRPDvLA89RBS9nylBl9C0h
CW1UnMw88U5lI3E2mwB6Ar8ybgryycBT+vV+LKbppACTfU2TGetIFaTnTFbxbW0tb3Sg6VoEA2f0
1MH7svHUsmY2N9PTWOY2mcOcm7YId8z+IEfGQz0iv71hZVR+BNMCXZCqtcYt0LsKiX9Hkymf/IZG
EUqh7wMHlg2IRACAjv1mKn+8w2fdnhIPz4S3xMFJt3AqwHTlLZJFtze+FEbEFqX66axKCycRMKXY
XXmekBJS15BPldF69xCG2dLdHHDvGCF1hXLgD2cntniCFsR1zEGHnrLMsuAdk7giY60u4mqrSLGt
tlUQZ5dpImT3FtBr8DkDpP9OEGC3gzmC3LvshSQCQFn7qK3yk0dymeQbB4zpBMV8KklA8Wk5j9Nq
nqPHG9VG8zANWXvkGWFdZqe5iQITuXEizewu1WN/ZXaMv4HONE3NzLvnGmZhXPrxbiBG/VhmafVE
0lS5W8zBh83RmF8db6K1ESR8+g0lgxESDWTdO1Vff58asNxYpxCt2U7nwlJOV4ZFAYj1lGd5+ZQm
xLVPaZPcpjjITraL/Nu2afmMZl8wNKvVJchxse7YpuR3P3edk2oVYtJIYUAmxEZd826VOwaDRd8W
cS0umnp2t+mQNC80JhHZE7EFTdvP7zs7WNJdRArwqzlh4SCTpNt5GK8OnqJOcBcnxMf1bWJ6FC6s
zqvZZ/o6SvvBI9J9i+RjOuhSezs2YLp+NHNCqp2lQhWfV3fpDLWJllgR+oDgPkHaq4um6FlNHET9
RgPq0w4Q49WS3U0iwPZijeYrsfHs425vNjImHGlT9Xzd27YZ81d39pDfYoyo70g9za/MiGhg1wRs
w0sm9mFfkZGc72a3aBFQUPkHSLFPunKMzTKXyAGblFNpNYz7HsEvEFd8QCOi5Ci33lwL6KbR6me7
aF6KYnruiWlGjFdjS8qWzNuQdq3ultlebkzdOjeeGb1yfP+RjZgGrRjpP1kx0E/IQRD5EaYCrF85
3+ox+eLFyK8Z15W0HuKXdDK8DbBg1qtcXvx2uMosKvEBmCzIrrnLKte+VdrHO9Dp4+gFxa3tD8/M
WJJ9TMjjtsbYXM/kvMOHHfc29vMfMHdnBsGwaZY+2REQo7aRyJKN6Oxq5xoClaTfn4KkMfnzCu1n
1i13UFimfRa0EE3GJXt1S/mjH2R6givxYXiecdNXQ1hBCdmmAqAFeRxvtI2/BK1rQ2Y3HQSikyIQ
oZxedV18ZQu+ZVe/Lx2UsZkkAGcIBmObBjND7LHy9nRWvyfz+JYWY7b3KiYKPOVvF/wDO7J5xCbx
x3lTUlvsE8/dV/mC0aRnHMrofcM+lMI50J9N1INcpc2wGdj/wmDuM0iyWYTri4PIHPWhoxYR9gnw
JJ8iCAKIiu+QDQ7H2qSvD7XlqaQ9uTXSAD+mdTca5rKpGkpUl8SIYzQoILFtln8PUvAJlJXQKQRk
j8p0l/dcIXWVoxK3mr7F0fPcB00uzJnNk9yIArkzjC/zmT3xJZtdgsuzONjLfHW1QZ/F7wWw98Vr
eyhrEG+3keEDfXELHIU+mJfZKs2t7sWXNui8ENrcSecNIndyn8j0EJ/E7dx7lfHkzQRVEw6d8eW3
1jbIotdkNBn25zkq8trz78XEpKKBVNCI6Tg2bK1ppZzDYnTNXs60pyELGyfHd25mipKjBRX9ZKCM
36jef1GzeRxjHvp22yZHJqq9DYbMxMsxzEOYM1U8LVFzJyYTBpyaqWgXs3Q3RmrjvCubedxUVTIf
nUVc4Tc/jbMT3dnLuNzAxXG3A8XohSCobEdfvNl3vvdqAXj5NjpTdzI603kUPAUepz43bvIsASrn
yHxvML0h96CqnipAdjvsJ8772GTdZ0pikdgY2KxQP4zLm4dN+6BKQYXhVl9nnXcwnrleX8rKJya7
powyF3cDA8jfkkcynstCx7eZwohkLra9H+DhhPEAPHc/RW2/AXLzPntoNGgiYBvtJtoYs1GHBHNg
b54S85hbo7GL7e7dngrnriqt5lH1JjLmpD24VQvlDLL4Gzxgg05+iVFkIoPwjhZQda2sYd+jEbjL
gcZt7aFnjmwmpn/SUzbN24I8km3WUfdjCULaUloPcMtCtwiGa4DLKuzN/EfHIdavut2U5JQAjhDF
lWMzMXvCBsiDUxprZRs7/o7jOT5ZRqvJto9zpjrOHFeKvk9q1WhqB/s5SdWtO5XtXjX1fEN6WIrG
VXJusYLu3Cexf6cR/p3rNFOIxRSPowZBQozfaC5vkryOvzIBdEN8TIg56J3BOzSqipj4pROnLKYN
uq09Eq+QQwNl7tXCBj2tFlEqyga0B/E9DLgyYhV0HbiHYuQMNiI0+KMAcIOPhedJFJJNKaKwM7gI
9G3hVNx49EHbfdWa9q1Z9NGNkXcTN2LqpA+jNwnKXje1d9g46ucR9F91iGaHPIAowXVS6kRwBJbo
Ug42cef36GXiUDhJfqR6xIKS1PWEOUXK6opcq7nPTe1W2znxAs4P3NU7DlKuDqfIaMPBpXbZz6P/
OhU5NWbWxOoGuksL+MyF1KQZvOwDajXnUNCo8LaR0wjcWyWuncLCaXeIFm0zpuqaiVeT877zCBhk
HptjeUzM+Iu0xu5LMOjhBs1AsGsR7RvNOnJm/1rO0ejLS6SM/ERZxyXI8xIashn86OcMSdqMyqTK
6/TEQZAz2zwzoPILbzFOHdhimM86zjI+iTnBrhvld8/N0xtbpySjwScB+aG+8LHkiZIKnpaMQehb
nX9cb1VuckyIRyMhy4cb0bz2luXdl0YvLilN+3dmpLD510fPleIlOXE0d2+n3LN5p4ZxEPTRHzqP
z7nJNd3RTV4tctgzmEWO7w8A8MgkM9QxMax+DbWKildAbHpf2zr7WMwIZNps632LAgBGSxoAhbHl
cusrk32yGeMXq3TQ6w9z4b3XoI8uRO7V4Zg1w6Oh5fQtnwfk0kF0delrPbSqGo8VXLdwHAuwaIbV
jNyC7nNe19kTZs7lRg6O95KnYn4GmlLtpiGHfITrfkuzVW8bauydMu3yKYBteQP8g1hE9CmbzFQT
1nS4wGT00T3Kd56tkKcsNdHhzWinp7wNvJsxMWWYdKbfgcmm7vSjhAMKZ37P2TDub4hg1EgZmykQ
PFmxHSwdJptRPqZ2Q+gG+VLk288N5xaUfZBiMPPUdD5dQnb7zk/pf47AvuJUPOlJR2xxJjyhCAsm
7KbMP1sgUIlo8iWgEtvEo559SfsOjlJJahKikm6jumguD5DuOLAHTTIAEWKilyxUCaKCbBD7feVu
Uty9z9DweqT6AICCQUDNQYYRfROJUteoEe6NEObXvrOECG1fJ3unLB2wVOZMDolKj2hmSn0OfJj3
ltOBYYnmcWdJ+dqo5tgPyMAAOh6QBhcA1G3G5UkfvBHzuIuz6X5iw73T2jmY7nBBtbCtdXHfUfxM
8eAe+77/Y64XxpPEOZ3p3DLCNuA9wf3m28I5ocBBSCR7plsxA85IUkmkdcxaM/qqJBQguk3WM/lY
O9wYekuUPG7aWppxge5EY5ynXSLUXReb6GmhJQfdERUNsqTCV33PUVQhy3GLHMzU1Pk+loGFOyGs
Fzrm91iBmUHbkCqDmzluMflbhdkHgCSdPDnUJlwJcJyUENcEmQfQSicX5ZnMriE/pU4mfwCXG6H6
DDraohKi1Rm1oERzhWm/4xxYifPgYVuAxPY2AWwPU8M7wiNIMauos9s4X3NrAVGg0xb0Zjg45SWh
ZzVr+0ZrI2xSvQfC+Gpk+Slfpne1jP7ZXVx3mw+euoQV1HTA/sx7+xF/bWqVV8VjlIEH0LV0FpcM
fNvWMTE5RAFHYgkXSCTz97kPbh07wmZmvlZJcQC/dyH+NN0YRhXtEQxAgfNKCmj9GLVMo4GG7CO7
e3JKhcVK2l/yMms5qPj3Zc2X5mr3SS1IA5MMWQieIYogoJGqj/CQR77HCXA8U6cXd9jjvtaNPCBL
w/gSuNkBAMlj2xrPvTewY+W3kywvtmpyOmPB8tYm80nk6A+Uld6Uqvo2E2xBpyUZLrXEUCltxmwZ
cDSgUOV2NjGc9YonWlvWZ8WGA7WOBOIWWwpnBAp5M47wOM/zuyFj4nFa6AmxpD8HidJX003QTJ+p
heYqo99r7lKLHIWNlNFFFFBBMxydhYvSKUhp9EQmF9TuMTwL6ujGelMZqcsN8aXANO3XWLlboA/+
LVqj/nGojew8OiYVfsneUnl+/qUpG6xORM1hPyH9iSS0wnPgu6zxvcuZ5kn2RnO7nn9YudkGL3OU
RZ8Em/RxSLGqEuzjnDU2+WC547mjSwtutwYOi2UtVvPeEmX8LTOalKABF8bbPTFMov9SOAOpUl61
FMZ5bly6Fdj1at0fjC7jAsSeBWOwzzgVbdrSBKFoUnE3J+IfXzo1PVaJcW/J4ZU2/rbuMuvoFl0e
WlOSgB62eO+efE6akbzCSIg9GJzmneJH7mNzeqVEzPeqo9M41uJRwJrbta7Z3RZkwCZj7N37yHCd
A1hKlG2Bhxk6KnnMoZobyocupgjXGp7AbrDJN6KFy4qzg8ndWlHik0hLIvYlw0lzQm1hkjTpxNlj
LJBsjV1i/xFzKZHSkXfOoaYQ/aM3wkRmh3KDG9tUBrkdeTyczCQrEjYcqk3UTlwcyFrtEfXvW2/P
/nwe8og8CdR97ouZRt9pOo93kdDoUhtQ7dtiBKW1t+J4qHChrWfDWZDxOJrTuzShUGg2w0eBSGUf
O4COG92RmWUU8Z72THYHaHV8FFU3PGZEae4VJG78Td3nXGbDyS+M5CNiv2eqaMAVJf2lI22zMWlN
m7knD2YZxNei6W9awvJo78Lz5DZWuY95uy7v0jgFSOBlmGjlWB6HQeUfjJaXgxhI3ULMWYWWKmB3
jPUH+6O+MTgjHUlAhAA2x3HGau/ji03IoL8dAwYMA1OyaxXHAbkOlnUTJBYtBdJdK3hEM8miwQCZ
pHS8UwTDno5TPEWg6YT/UtH+fkXHk+0bjBi7LqHwRUZK0UGg0JZsxPbQ84EYIxb4Nm00NUALlxzF
ppLcoMl04/CEC1HJ4GYVA32LRjAUguZH3nBsx321Qz6NLttBumkQz3PBuld+6HQhqauF26nrfmfE
kfcwOAEZRdUcP+spxfg4ZI9FpYsLMh/9mMFEQp/dAK7pUFkclC6db5PWxQ1MYbCddN9vl5G/NVM6
u5MOxpvCTKv9kMYEOvpLcm6quvli8OzbJPWoL4YaPkcaoA9RadySZHE2XJMKLOhzikFieZJHl016
Zd7lISKj4ihLzkq53wNSm2sbFqtFjWyF2speY6vFRqzszNll8CMOBc/SOztexGuPmGwztsiPxYy1
dakkJjxJJ55Pnb6T4au3M2UPrYvAIqMy/14mgKhSz09Orpqewayax8bv/AdUZvPB7peA3K66fbOD
xjgbXhWBnUFAVyJqpyNB07QB5Jtxj9j6LDrH/2r4sX4Q+YRMNDLSFyYL3j4Za76Puu6xycMy7FPb
3yzp0D0GkWzZAnv3R2e3cicTCBGZ8tzQsY3pRHkkw5JS5dVbxuZu8MBwIO3UuOFrF1wUoM0eMhJD
hj5/aeHEbayqG98JPVoOY6AJiitxncomKW9Fm4yX3Oryx7lon+zRTw5D72dbT2T+zncyWA4UeH9U
TgnczjSnR+m3zjOkQqRrhi3Hl5FBDkSl2jbEXUduD1BW6Kozk6hNU48c0IlEhjWnXSA6gWOvCl6S
vGgDFDAMRi/toW4VHec/DsqhmxFOK2rSQOBMuZ0OM1KaP2EySnNrdJF/NzWtpk/TGM1X7RjFW2UH
6R2PKAJ626T8nFsbOAhTPPuxGYkGDIOygQhdZUjKoEw12WkYaZkyzot33owSMMpbjJPmGF0L+sNI
HKmVPEsZuC79GqezTNOP0W4C52y08WRsJmYnYEwKN98XuvUfICCh13dESxdS2LdYcdzyRKaMf/Zj
YziQ0YOUPK/kQOawFb/wmMLfPRGDW6ISZeTTtq9MNOZHS+FXNo1gRcPL/iWrEeOa/mDceo672kCR
9W7adJD7NaVlq9Gz8zSdv872zAlZEOFa0fW8NM2kUQjOzsErumXvSHBbOB3WZDKkqxzQAJpHdX3K
C+oouXgcNyImplUzWE+EVgfbvDTElV6yuxPZ2INehbXhBpOzQWvH4NqMjB0rWIRDV75pCXbK5C5P
t3NNgyyZGpddEoI5AMjlVEZFfG/XQb33R39ntdl4ZEhHg7GKHErEeDjSrfFDTUG05VRNV3QMUghp
BRHtVja+N101wHuDWVGQQ3ugoWAgPcfhGhh5fiR+NzktVc4ZLhY0uMZIPqCEWjCHjOmFyUFy67mB
wLo6zm8qIcJRS1+tLVRZv4sRRersDZ/UVTC0yHl6zzyFY6WQ/ZU4RDDkevR+ZMncE34Nw1PCyjyi
u+Am9Af5ZbDqeaWJvmaTELtKJqR7TdwJhyLChT258rmQJq1YWX44pbBIfNTlIZ39bwyyqnDimLfR
AWr4YDVeczpCFmYkz2TzrWOmVh46WQ/vA4H3+9VocS5syuKl54HDdC97ThwdMFEt6JqVhVP+sDKp
sf5yiFWpV6yJQxQdniYXqrBgW6P/cLY5VI8t5U43IKlcspeCNgkheVYZc8z026NFcuX9PCCmAcrU
o++dXDgabkODemfhOiE6EhNHtB3zqkL2XDZ/IPQtaeMgwEl3ojdvx7RbMsrXcoKJSavtghocVYSe
JlaalbyX7qAImMSHwVwgjq4pwcdbpxvmB4/Gz8lsVP/a5CtXE+Q+IfccyBAlMwBY41xiGzZfzCH/
R5bFMj4GgyTobpINuMuuRgu7drSAaoz1dB4cJzn3MtbfikkhaI7b3DlJ7iPSz/2lhC80zDyVtPyB
GWV+IehstbF71o0VWeu8Gu/caY05WslImfneI4qLdn1bxF9qwhp3oo7ta4X/9CFxSszwEMVrEhVI
rO7jZnkM/GlBSy24/hurSXyWhVJA8+DvssEqJvFOOrFYHDUkR80tik81Sj5zd4JGwXR8w/D/SyKS
z1lY9KJnBOb3wstMNL0+j27gwQZ74kDoYmbom6mTsDJqLD0oeif7HOd58FK52UozMBzvo7IaeZ/0
pZrOxC2g8a+x+kWFwYkoKcVXp6xo0paxd8TxRWhfMw797cQOk2+KxB3OdtvZRzNm1NoXMUMKQL4G
X0/tv4kWbArFxBRvRyh1T1Yr+mfHyY17M9fFAYAiFNq5KkmVJjx8Oakk7sOFa0fMhVEhxk3WVhA2
CudoofOluSp7zk1YALY1m+ApLlAF0MaD9d5JcmK7YrK6rUup9ZZmEZglSLPltVKxohMPf2Hr53MX
H7VVY10kiGE6W00F7VoAV7NX/TKdy4NM6ZwcXNcp7U3DVNfZESXluJvWVvmryNaqKl6nfZxrxLEr
+B5b3x4B1cTkvJvS5mvDQAMDLh6HOkK8Q+7D1mTQeXCH7GrCEN8V5B+GUSyLnRutLOUYLoSUARWu
ISs4QKot5cNCXHl8RwfMOCthdQCYaKs8DVOcHmz04pT3KZzyoRzKZxVlq/jddfH8aw1SXHFiY6+J
SVbgiRwsV/QBLPS09+cNer6FLoUAvt2kpldRe/T6ZUwF+bYe/MCZMUWb3gjbKeaDwxCRyXgVE1UZ
MWVEqT7bW6WK4GkcmawlrU2TurPYokK58FADIOKo0EQPz5wdeEQX2yA9Ktfv9k5SSeuRrMXhK1yk
9CHTvoAe2KGfogjs4XLMk5Ne65R6SOX1sjOYGqBeMkYG5bCOyJWbMbthvBsbaEYLgq7MZlgA5n95
NEqFCyIwNMBReNQA9uZqQnxj2oc2m/2TzcFp2hcOPsSsxsiFVohVVhCEktM26EFskjd+p0akAmab
RgeV93yu3CxuLdG/5ZBhPrDK+dB8QGftlZHER0qV5ZwEK//ZLZLFD7NBp+BAg6pnJdA1AZRtvy/W
nO0W24HdTWON276C3+Kld4SFNJxEeZbQ9BhFu2OUQpIxEpd5q3zn0S9LBc6xiF9F5Bf7nNHAHtkA
mpPamh9gfROvODnfytTv6f32CXMlCC2NVsl+4O50EvmUSSs66nmkf+OgxmoWCCZ99ym0yWmgKZ88
f4bDTbH7kAEj2pmWMzzaRDiXaLZ8+GhgSg3ok3ExkXJVGIwqDGDnmkxIpkg7zgF0+DZj0WtEg/7o
osHoKoqCY6A9BEoQU5GuFHJMrTBtRTQ9TlbKn3iyFe5pqGpjetFTN+f4jdc/KTHIgtVQuVm9EH/Z
jveYqFf8vabcpH/YEvUT2iZs450xKmSoUIpW5WKug27HNMv/brkRfMIkikY0TAvEdPdE4I++t9ac
o5vZYz1udE6y08Gc2ZWB5Lut/oO17bRfjUSjDPKF0XxIOze6HRiLRL8YLBZ1R+S90tsJw6h3bkbF
Trc4jR+d/9KTFPhj3aMaqAhCoVvUGKNZKCYLlpdVYwqiC4HrKc05OD5aWd5SeVYRcbDOn2IkHC/A
Tcq4SRCvrfK8XWVJVGSlMDAvWIGeh5PBYLm9YkwY4FsZcPMhm2Z28zEYPg+ttucyIE8y6UHLUnPb
LvbaGY8rlObKh8fPbOgy9Z73WVOQ0/OwdHCEWM8uGge94PfiDl8UNs2m6QGlLor2H6pF+y4aOvMx
8XlCohDDysQhAdNtI9r40yr66ZnT5C1eF9aXHvJs2nUdYXhbsJzq4ChAkU1qB49q6tO7NOPZF1G2
PNcpzkGXjMBwlAsserUm1yaU10RzFt8bTf4zNazVj1BzKMfL2CJtdGzmPWoA98s0eDl4hlK9DGXK
EV3ZYj16VoxHmIst7tcps7P7CPTJ1RUutJRxzs55Zk93Ph5KxvW9founat9E0iITx2V54J/jUrWD
8ZjU+f1i+Iz7hZW1J847gM1RZjevtmW99yXN4dTV7WXs6Qjr2XWufWSwP84WnaGse8d7EB3EWMrn
yRldrFmgt+dp8l8ZdhOcZ7UuihTRHImRGP4YcDbsSHv1mfZbXh2yc6qL3WM5y2w/vUlTo74tNQd3
mN1w3ld41owCTeq++6BD+4XwzPLc5kV+KVjZH0mZPMD4Ki5IVN9VFC94qqjxtmqBEgl7DwmURh7n
p7UIl4UizRzW7nXQnH18YeHK8th7Y2FfMhufc2JiwMGzZui/jPD/I+/K/5dEFRNt8n/vbHn6Pn8m
34viu/rJ27L+o7+gKp7/XxjopQScYvuu/zfct8vfsBYlQgbUm+iMETn/n0w657/gWUBVwePg4XII
bMTg/5upYlgm/84VDB1cFNmCf/0/cbf87OCQNj4F07LA1AtMJKb4kz/xNzl7hbLJjgKbTbUAHzzX
4G3jaHLCftbBb0Tdvyiq/3op4TNls/nPt9a///tLMfklVEhGGxlRjQojgAYKtuI3ivX/fBWx2mIC
k6smhPzTQvK3V+G8T3hEWxC2LJ0y9JEI7ioDjuzfvuX7v6To/33Q43rZhCf54YAnaEfykX7+LIPJ
ZyBmHfnnrBdI3TCrVa/S/b+/yi9ciD9fhjBJQV5hwKHC+pVs4uJvIvSS7ocU87d2uLSoKzWTryEb
qKFcGAzipimZQc7FxRuicCjN0FuBVnQeeRIz97u3G/NWLMnTv7+zn30B6xsDwBNY8IDwE/pYQX7+
/H2iPJo2NoHRJVzzti+f6tgDHSGTKeROmsNIYdT/99f88wb5v66Av17UDoBwQMpZ3Se/3EAMCMim
yZjsBFUmTwQ716fetBWsP6EOniybcPIRv0ueaKcxgCzYWf4dUFB9QIifnGiXt6i4YvkbE8q6GP/m
VvjzfUEKEWuOLVZsLsrPF6Ob7DnoFWKGojKw3dbBvHc7yzZCt1xm3N92OYeOVs41aJr0nlPRydd2
TScwqN9kZsCedJ3pgkirOywiiTcR2djfa6FiGbam7KDBUkp+DItnnKVrL4+jPWqc6xGG08xIXfR1
hl1CyE3t8jeX/D8XU+CxiNidTNfGgvfLJ5t80U+KMOztLBa9dZyU4WPsTuG/f7H/eP2kbfumiSUC
K8/P12/JnRnhsJNsDc9cAI6BqFwQQIYN1dPWBn/xm43oP/e8APwR5hKgKJJv7Zeb16U70gjtsaoS
ulNTO8KfLWefUc7U/D9cQOmYCJ3Y+tkwnJ8/WlfMudm0HHGFTxMX3/jI2kUy9+8X8E+U0i8rg8SG
gEUhTL4q95craA1Nn2QmV3BxA3SRk6mvQvYd4k/pHno0IHsEPpzsUA4yFpHiGjE83C/+xNDnFhxg
Mgo62vlTn6ydvrkv7xNOTVv4HN4RNu4fxFmkYU3Lc+9a0UIrw1ZntJzmDj87uUYxhny7kP6JMKni
N3vgz1agPxeXD/KLLd03uUF+tZmZI+FKQ6JpRhVOjlAQmDpTEVCgAYTgAXdeaLjDbZ6r9Dd3yT/c
+z6psL7vmQ7Mbme9a//2ILFp6qsYEwnNDCchfGtCrTwAsvz3r+4fNlIevRjpwHT7FlKVn19l0oxY
K1zxgOVth2fWrA+LdiLSfRCLywlhQsSm9psX/adrKig8QIF5xFBbv7xog7R+5BGJg5V+9nbRuLJh
BeRPxWi3R8ZasHqdudhLUaWnf/+4/3BReTZTZgiBjMLy1nf2t4uas0aWaU7pKSP1Q7wFrVCJdvjN
eviHBY6GGpLa+qCgkPplgcseBRvTUDZkzxTsv7Y+itacwwaux29uz18AXexaFGDcIoRu01ryaYj+
/InsGeCY1TeQLzvrD05CYTLoEN5NdpjQxm6Id3sia17RA2Pvn7vqGWoBSfVI6A5VKotD0zp0bW0Y
yjW+nf/h5f7rzRHlwgTdctgdfn5zZLvCkbZ4cwu8kQdYSeVthPryNyvF/vVb/fVlfvlWax/jIh1s
IJpJgJFhXjuAI24WY5mXr7kZJSeMJOpi1uP8TKs1wdXvlSGC8eEBpJ8X9l30qQGobNIUuTnUgWFP
i5YDvS13Qk7xw0gDZWOLrNw5U57uUTrTuB6C7/9+c/7Hg5y6mlrYXvdqlj6mv58vFxvzXHQtjbFe
MpQL0vab9ovglYWbwg4Vw9c+AtNK5YUPiSS+DC0aHAcT3Re1FtqE4oOwp9jauixeBn8WuGYkcmIF
qzjWU1EpQvbm2kMwOQS9S4JaOq0wIHdEEBETFu6GtqvotAwxXOx2YQb37x/wl5iI9WbFzmivzni8
lazDdeH8bfm1S1QSXjzDkBvQcHGinz74WMVOp0lwQ9VRh5xlUFIFZrezERY9ph4+hqDydwxvt+U6
ofz3d7Sujr8/uNaTjO2ZduD+L/bOrDduJO3Sf2Uw9yxwX4DBd5ErU7tsSV5uCEu2uTOCe5C/fh6q
uqvkbKcSXZeDuWq00S0myYhgxPue8xwWeXZQR99H7C+wgYizY88j1BNCkJ84OEgurTkGu3Yxnbmc
8Wu60esD8GzunBazb7l8lX99AKQS2dQ3kLWREYBc0rgiH41irMq1NcdyAM5sKlcIpdx149f5lp4A
2sxAnZmWr/bwX2+bKcGizx6W1Vc/npeTnzfLqcJfWSbo1lHP44eupyDIlru/6hNq2xCanGsyO4mA
nrtiPQZLDEGJz5pKIS5HmRnfpFmyfMgyv0gbhMSFZgcPQz7UGwKXf9DuO4PCO15UOYrq9AZNpgiO
dziIvz46Sh2WxM+mgVqZ3IUY9FJAIKH7KfIzb+m3V8Jcz+FWXyKojnYzXV3LBhcrKCet+lmWZb2X
qPkpT+namSstE/qX92CQyc5xEesZICPbPJoPKIEmw2mI3ETF7IRfD/TtnJ0ox3GjUqM6M/v+Y6zT
1IIjyPBbdtJ6cHQxBG99HYyCnQy1HWLwSJMJCnsv8CkVqKven1j/eWc+5zIDf77P+zIIrv9lpgc0
0v0ccA56sjmysBSIZmuIqEbl6TT3uV/Ml0aSZ2e+BEeABuYXE5opzZnYg5mKQfrXyyID0LuOsEuI
0mDH9f5hKNW1oIOXNcFllo4XuWfvs2S8Yl93ZlL9x6hhOpkWHznumKHjHp1VCPnupwDKF5GYg7Ul
FRN9dEsLx3PhyP+XD5dLuWwMHVgKJuWTIypkFsmu9sh+p8YIQHtokBUnStIrli1ZuplDgjpWhN37
Fz3ikCzPFtIGzDFO/Wxu7OMEmcFsSifqOzbBHMr2dV9km8yo4guAdvFeLACpCsxWZslbCcvqqm6i
Dv9qHxyaOH8881v+Yx1dfovpcvfUjDzreOJAja1RzMDEVB16TdNrEXsGNUYC0irlGpKahHA/6Lhh
d1DviEwkG7nT++szP2MZxb/MX0gg1P1ZkyyPYe4eTSl9tG2dordEWYsphaWEDDlTil3DcWtDsNn3
3GmifdKM5Hplyrh1I9nuuxGbDtUD5wVp0/71F/1XZdL/NxE/vOU3L+c/0NII6X40b2ugr//7f0Ue
On8s5yj2U7AkfDbkLOh/cqX1PwySCDhlse8HEMyenIH2b8CP9YfD7t0LqH8alsPq/FcNFFD1K4aa
gosH5MfnW/Q//+eXpKr26L+/reV5zq9LBysV7nndX3bxOjtlPjm/rlp8PnFg12KLf5dEsDKb8QM2
OqdMigNIFU3Lz8is6yPdCzXsRzUu3rrTL6xSRNp+YUfP6ySH2HlHfPpQXEQUOQgHQ8RdE5NiaVh4
E4LuomxpWtv0Rj8V0keJpFxVvTiqS55blfnXASGsPjKmQiZrt8UB2OvYiZ5HkwTAK800cAWYndib
uhvtiore4+WkV3qxiwyQ+iNaqIas922g50TOTI0tm+upa4YWSF7bPTYE0pJc0ERNuTIzYr23c5vk
JSk6VTL/nGaJatolOWjxeGUy9DPXy7bSD9jCKnfBrG5QiNr6foKX1KwQ3Q/6j6ouAiLD+6AYbB9M
Jh5sNk9wZ+0QxWNHLCGxStFXHw2pWBXOZFk3qK4olUZDn5HpVbr0K1fz0FjYDjQn+t73ov9U59PI
jnmKKtxxADF3/TAQHji6tOGQlY405esJ7Zfej8ld3rdOtbFIM7oS5J81G2XWNOpkn0YR7iW9l+tI
tMaGOHc0Yw3s/y6OEUm4eoSyaio+o961vBWqhOymmzR0aNSiyhe+WPm4hiyTfAxaSXAZ7UcE+Y05
bEqAfV9Lix3YasQilG4MsXRHddk0h6jWaohtgZmg1Zt07J18cu2bvEhauQETQh6OnfVfjHHsWg78
8y2AynGb08ffp8K0dih2ybiVtnxhG9/CuK1H2CO5UX2eOiMJZ+YXMlPlzU8zGbjfK4em6LpKRleg
btW1YmfZscGBIovyLboK82Np9Yhwaf+KOQrhafKs3DGidW5ZlIkfiqGzJJ0t0+u/xjWQ16syxpRw
VdmdryRD0cVaRyPZbWGKZlBwDYxiQTvfSDIHMQ918DeQwbq8WM2cjWKZF7nY6a0tHubJyS7tugk2
Tu5eDUJdz0H3syeUG3EpDV2yv4mhLtJDPJCkDVsP3mDq9NhUgw4yW39VAEdYNUlRPWdO8zDh0tz6
caxveolqaqU8/wWlTU1hlSSBgEbxyhgGJ8zH2cfVBJHKlKhvk2IIs1jNa5loT12hP+V2ZO2FzYF8
HmlYFoA80eL3V0oG6LnTfIfUwgqnQu7N1nuimbpFcxK2PpmZJiGsxKERlUDOjNrms/69VdXneXKf
a7e4TIW7nRVBD+BfyUYq7O9agSPHj+60aTY/Vg2lCBuz6Io+KnM/KreRNM2NBTt8PSGM3BSj9z3W
8Zi7U2SsEnOMN67SN0Al6r3fG7dzrTK65KhVhMIUN3dj+jzwvi9VhBW1jK8CjNok0jvmp0rEnzoR
XwRB/NWuvY8jrEYAisXXwOki2BOlvxm0/kZCnvmCTPSeg/ZhzgYrRJvXYAtsLmavkOtOardxEoVZ
VHxKYuQdJfCGDUy2kewwPXrMjdL90Er56Mjxi1Z2t+Ocr/O2u4QNApxT9NdIDMpHOltQWvpO/HQz
KLlixH5vpg6LhQLEcTFKF+X33K8KpCnbZIFlQM8ZV0XRE09dgHgwkQgi0Kiwvw6EpQMUHuZ1pAbC
4Ynx2Pmu0FeV2cswK7qvVkqIS+a43zEw5tdYR4sbYEV3MWTsjUEUFbINN7hqAXuvR88kyNlp/Ru9
chvy6ZwPTWt8KkZ9h9gENX5i5/dd0IVZZnYrSzgHmLBkp0RfgGo9V0FdrEEG6rgj1CfUFERuqiba
xbPuoK1tk+sqzcEjddHWcXWk+gMFe/LUkVfWzYUjcUqYqXWNnay5jKmyXuBfwlaRLEEr+XDp5+1H
r2/vpJaxhGDO3vTe/OJY/ofScOoLF+vYHvPh56KIy4+NsNS6GFW9GfWiJu7TNEMj6kLTGNSN3xTw
YDyKDFKnjmHVV52yt52J3q3NtexLOlr7xo6fy7G3H4bRvkWVDhaoF4uetNxmNdwi+EJYxrpBhs7Y
PLaq/166grJrelktrO0auWQprC8LUWjNYqPdqI5TPUMOGiMEBCAjCr+Weux0Ek0ow1zo43wtloV+
JM+3J77UQM06o18hIm1aMsujfWrbe3weIgTOuevwHKzRw+yFE2yKifg6jK13Qz98F3q5mJhuLKM+
tLOuHYbKvmd9K2+8mXtGOkBK5yK9dhz5farwR+vVT7OdLlyi46YaGIsS4mpIp2CPIKrYzZV2XwCW
wRbZMNeVdihr+wL9SPeM6WlLdrhalwJtnEHuGxIiegjJXL8IMd2VBYbaWHYvXkwPzE/S6tJuUo2I
oFrg0DF3uR5/mPvA2niti2Eg+K6p+bbrCvtekPPnjt71bPgZxnQ/8ssq5NOew/2MzILlrtKdrv6p
48l96ASDcVXHhaDolg06bwAZr72zxEyyqfB0TbwoQ3U2nxQPLjHKjtl4spNy2kVUIw1Iw4bJmNq1
oqvVi2ehHUlXAG8MYhuhp0jMeDGGDbkJZh86+QqiKm2DB0z3+XiFoCI7mIFRas66wiWXuvemX4qg
3ulgAHvx0zR60noONUuGOW+R+cGlgR+RDcY6xRDBuYUfi9TEMLErXqbGGM9fbb3ulLeNmkr5xh6p
E/X9vVVpeDf2EWpqVe3xtSltn8RtFQaNPZiPvDxTDDco+PQLHTLDnZpqdd+2qf5c68yjjeRbYa7Z
PziJ+th4Ti6c0NMScsHKcoDDQrEvdlCJVeT8WXGuSCKrbMbQfWEyD7Wt0KxR7w52JuIWx6/yHNC8
c1ZmcqPpNsDRz9GEHxzEj3jUjXIstNtUb9LWOPR+rn9B/TwOuEyyzkdhS5qZCRqWKKzeRsB0lWWY
vtZWlIKD+WASJL9JU6dUuGq1uM72EKYdSqUWRug9duuZIHqKvEWP6NlqpuvS1HukjVhInLLecAby
fB4vFg58VlEiPYOoP6siIy7HjLJu/cJjXciBIeBGi5qmvWsjvWGRbdhd30/lNHlrC/3iXnVxRjBz
4LcpAtPma8eHIH004lbg5iT6MD7QLZTiOaXykG3ZQt01tEX4nsxm5DU7Euzj6wRjkdiUQTOM9NcA
miRlTkS9TCD1taBpZpYC5Dnuqmo40f4YRn0iUDBHIvO5g5JVHjg6qmiT1GzL1krx0OnZpTm6lkLN
D34MKXQ3tNqY3c4+akd/mzaN7+26MQANkA5Rss9HfNirzBsy9Qn+SfshKp3YA67vGs3WrSX5J+kA
aOImGVQiVmkxpeMeD4wuCePCPnRhIaMNIRvV3j6J9ExnetuEi7BlLrdaGfABnY2ghL4WBTmOZHY0
G2Y66eISLxvuOM01A/DZdUXeAQItRxjJBPItrrxdpJd5cUDBatpPydj10aoacSEiJJpJJ1Qebhce
2kJzQIhYo6ZKidwDW01M4oInJkMeEpCCo0x1o7goO7Pd9c7UgfWX8ycTy/cXSgM9ezVLFE2QbhWO
qv2YZ6RORlq8aA3LfmMlCl4HnhOafJ12pQJPHFxoL1f50I/hbKvxoNGZ+SAWjI8zafiN2nbcdDzu
C3cmIXdWvkmqupNcUCf2rrlLbRskrb/xFgfwSkRtHrp1xHdsjvNLv+jLtRcVxIOgx39oC61bt7pP
vKGQ9rU2yOJbR7oFVmYte8qUp19pfdz8rKaaXaLHHv9HEenuz0YugcbU87Rnn3ptsTKZ5TcU6UnE
KPHMZT6JaQJro7Ez4Few70lNzFJEbWF79l/8NJco4lQUgzVr7l3gyaRqlM98Vp4lrM9V2yOw0kTt
39WGmz9zZCVWrSGRvhZ5FiolEhvssR1jaNfVDqrAsyac8QASbCKGMyC4NdVmgsh7ZJk4z9x7Lc7d
Q+xDc6ZFQBStWX3mq0NUzKTkZ3sa4u0ryr6UUfIk9VJtKAVeBn0LZaSALdLlktOJ17tQKvqFb1wN
1vApaKNm00ypt0k4Qa39CYyBqrsfrV/H2OcScT+O9R1RIOVVnDLq0ZvSBfP5lOczKBCj9HLOY2Vg
bhDq2o8ws5aQjeSQ6XhkcF/tbAyEPEaMHbHUkc7H+MWyOk1fymY5x3olCrfKQOXYG6ScZm3xsY4b
jo6jTeXLHuQn7oQd6hT0kDmxxXGQzNwDGcTzzVi2EotB43Hjg9pb5gQBH4dm/me17P8XYv73ojU6
LUjbgUhYUMv/69Au/9G+Lcks/89/RX05HgozKt/o0mhbUkSz/12S0dwlBcxD2WSxDQsCc5Fj/FuX
5hh/LGoxVGy4a/RX7dlfujTH/ANlDsUdGqH2n3q2oyLMe0WZo74q5Qzq8S5ty6NaTJMyBRHdF2Gu
nFvFxmolO2IeaERZOySU1lf86NqjZxXqM7M5X4uFOYYNDANwpCaMM2zj9FlCydcj4ymnkXCmZ/Aq
R/m76Pj3L+ORvW2esTLpQ+vbeViQdnBp2pO8yhX0l4wv6LVZ5Ugzm8DZ1jHIDdwdxcfOmh8HDcKM
qccsY1MET8CeC0oXemFiLE85vVKc2HvCV9sCsMyHN2/+7s+f9LawdVSN//uXLmXTN20+HbU3oAJ8
VCSY+osNB8W8hndVeHnyohd2cunaSmwHTvEFAY/487u6FWf6RSevTt3u7dWxpUXBkDQATmrTQZoN
20tLY2fr1yD+GvwqYSuIHE9GAmKkMQ6XfCbOiTeWPsPv3tFRZZ5MjxQJjJmHc7WElXNQTO9jbB/A
h/jUgU3TP4BtmcisJkt39f7j/rWK+PfTPmo8QJnXTSJ9shCDE1CfsndXtPKLaxHp39+/wpEe8K9L
+EzJt48UWq2Gc2DMw8GIk8tZ1gnxk5V4KN10DLM5wlZh5/RtY3r7nuTgUGLR3fnxTO2JyqADEzyw
K3UNoeG5ql17J1KssYZmRGdeuvlrY+DvX3jU+NG0QlStO2Yhei21rtqUCE1ftDuShQJITXp1AVAz
v4iB/bMPcJMHivrZIq0miqEnC3aK2C1NDYmSRP+wpxgNkypTry6tWk4HvYXzn9ce/D01dTfvP9UT
780/6vZjm0q7wneqcI4UOKHAqTdKZcMeX/XH969gLe/nN8PRP2o390keF3Y2ihCHfAGCzqpXmGm0
kBqvuhzKWq3MJhV7jQCGzVxNzYHSQHkxlMjEdNUb94j/pm1C6NutWFCMWgKEtatiO8R20MPoxME4
mKQa40aq95YDDpQ9yrB3EhRnRtsb25zaGjg1tS2jyNwN3cyBlOzzg5JL0rnDLVPwUJd2bNeLd0du
+pjKPVjHa7xo/m6MG+v2/Wdx6mkfrevZ5MwZAmkRVtGsr4Vk9zK5HHR1Ks/nOmXLjPvd4z5aoWva
PmYwKR63l7W7lMSkzcBavYYzd8Pu6dMYNV/sLsGkaYEY9gkdOfOij3p0fw//oxVX4nD17MYWYZ66
vVq5gC3gwNiG/QQtefgB2AajsJ8VnrvxvSmHUoa5cd8GXVxjQ1OOHs6cysWZFenkzzlagiVJQGIW
Dg9bltYVVTkgT0GbluE0OVS7yQOq/LjY1g6V9wWyvCXrGWVgW8MDtMvu3M84tSgcrcYw+ZjuOgWc
OADTS7x4vKJN0qybOHqsLVTmsCnr7aQjKkhGfPDwffw9CrF+/f6YW6bZ78bD0crsICckplgDKTAO
2JB1aNexKOrLipPHxjdBbL5/nRNj+1gNHk0+M2vwC3hCWIEBicJ8JQpmoxv1w/tX+LWt/9f4OqaR
N0UQgMQL8jDvehDVaDU2Wa4B6HKMHvIHAUGZORmf3r8Y9ZbfP7hj1jzV1r6yPL8K6ZtN3wlCqOJV
7Xkc/aB5BZwxaO+v8haiyKqH5nhZQCHKNhxlobFIMFAADzqXErkrG5dzZH6duSNPJ13IOAUn22uF
fZDzQwYT2TG76BsIIoPaf2JlX/Kp7b8k1N+ItO/EzuldsCasgUC1acijAxuh+tIaQmuW790o9e50
vycPHggMwiqfZE5EVsq8bvthurHghvbbGXz1oZhan/1HamhojEu8oyu9yiVaPbZoe7eif0Fp1Orv
NFMuVi+vgi6IqBwo+Zhkl2nQkz2j3LICvNGa2if4BfnPAHOg2nYcnssrSk/xF4d9xWXaZ8q/GYLK
oPCrbOyOTklel4QwFSD/HTOXgpxXu9tEVvGOhOS425uJcB+A1JCWPFVi/kmqtfbC8TXYmhFJYmE9
VdZ9zVka7kKg2VcNmX4PUxvAFMU+l0ouOpGgHQ8ltoBC9M1nAHJIaIKE28OYGszNtvStxrmaOKBa
GsbD1hRJ2FsF/I5ZKzBzw1FadW7tDVQ2++wbgmL1YKVlfpu3gzzUVdHtndjkNNyRs+VRrocQi48Q
B9wK78tIm2RqsYcBbWhGHvTg7Oe8Mj67+jDAYJE5YoyRY/Wtm3mBdgFEv/0hXKf4OWYSI3DtSbgd
sq3Iow3EFo0HXT8tbTrwguQrDuvI6Ym5MxrlP5T+zFs28rH4QJzpUuWS2KsxSZXuZ22mwbLC90GX
pbaCXK68wSg/j2WK93CCC2dsbUlkJB0WGOmYHhPrcza5OIFRZT1mVZZ9M1CFvZS2lpFAH4upeqTb
674EzjATY2i7qttkg6likoitqgbBoCHqyTOfDScETfHBRrP0hH8W5OJcoBUM87pHIW0ZHTipIq/s
Q40Z8UCZD0E1fvF5i2eUImtJVvZV60wIISEIg9pMJcWsjeuPPBmV6P293UFVp9OqgzcngMz82Nua
CWmnM22QxxMk3FE6FJah0iDTCoJLp1nSSSxy3Q0jGslvakpj42ecnlZRnM1fgsmpa7gis1utzUh1
H2ukVhQq7UnL4BhJeAc+cUmUg2jh2EnQ3ccEf2BjjHwGe9HFP52kkljinVE5a+hEBLqJPHaoWRBQ
AGul3Km2ltntCMweebnqPze6JgHRuIJxyNABCqcsvtaubmX3bZJQ7GpLN8Ar6Jb1CnW09zHqZfWT
zFH3xY+HhdqDNfZHDbYeHB6MKwq8wPwfMw0uzArhcfDcUatP1k5rVT9EbGePKRlu8Ohwj1I9tcEp
rQwL5deqNvrqW63H/U1vwKCeFIQiU2v6B7dJZUsMV2wdOp/AhW3kaBF968S88VuyTpTEUSz7Pv2p
YkdCaAMj7CeOvIiLST0Q2xXj08nK+pvHcEIcVOpNHZpgOnf5mACaL4RvfRnaXiXbKhYX0ItBFnZR
Q4xVZtS031VBnkI8ZSpEy+yZsIwNlLRkbnTh1GYTEvw400AxzmO7YlEo4ZUVilWzk18QHELL1GWk
X6e9NR/qPsErCghSPNltxovvg8m/AqSTd1vgpTubDFDQhXGU3hg105cXWYdOPdKGGx2Rks9F1Zgy
szdvppJ+DrzkKQ2BGXXlqkG1+8MRMKG2qJr1lzIuwE1xoHTyQxWo/rlmy1rtfMniidnLiEtYmVpx
PQWimyHVNdi6845WelN5yT6SMa7qUZP2Fx3W1Dfg5Ky2RWvCMgvKOsWgn+eM53YYoog1nDUT4V5A
pCtMDOcqUDbz8P1P4Ikv+rGwiMzQ3ullwwaqm1pYwlZ8KCJM+GJGm//+JZZN6W82J+7RZlX1ZVvC
a6O7BdxgP3a0nWMQbeH7f/1VifW7P3+0I01n4CwzWRmhKkVBXnCu7+0AJXjvxJDrcmTphVOMu9mE
5MO52F6ryHIvelCBq0BAgs4NJ9r4Tm+sMpteU8JXcGfPWfokB8/Ya2ZXwskEoZiBElrxCvnKjvl8
gVW2vdGbzP6He8hjLb/KSHpMu7kIs37MrvSZHrCD62mD/W3YpcBet20MMVKByTqAvAygtNBbgahp
ntncnTjDuUebWC9xGjIY6jR0pky/zQY7ulajzD5rtTZDPqBVmsZWHGp9leyzOZ7OHGZetcC/e4FH
m9fJm4oh6e00jLKs/p5ZGMF3S7qCkXijvAKZCGDQgXlbr4a6HB8R/bbfiHIhbkT206DvQS7jzZmD
lhA+3FvlVqFvSPGaDSn/EA31E0dT7D64G6jQKsIDH+DBxJw8k0IEWzcZ3C9ap4ZLdAlLzI9tRSwg
dnUuYujEc3WOahqVLTPB4pqEGCaAFk/JUsmQRbft1QjKR9URLWPUfDDuKz2qvgMXFvGZuXdieh/b
UOZGVJ1LHFeItL38ArkLZr628KhkJs9oFE+cPY59IY2CaV77bcbOzVyrTCv3lMzZyGrpd2XRGn9/
mp+4kWNBP2EY5JXWEmLSYNlXcauGTVOy/R5dNpnvX+JIO//32eNooaqq2dUKSxWh5QCvaEZ6IBAc
KMxOwvA2Hp+fNUzT6a5CZsHYg949+sCCIMtEP878hGXR+s1cWKSIb+tfntSACFBCYZZ14iCjCURb
UCV3Rt6l93XcdaueiuNjZVRkDKHwu87qkmDOOq/XU8uaKqOi/FPp+YuK8G1x9dRJbDkyvamtVg0x
W2j28lBj27zyCz0n5t4ZQTQJjdaKIIAsmIZ/VjTxjtYeyjVeTstVhL1vgZl2SRGm869trSYSH95/
tqdG0NEy002G8BSMb6pgmQnheEmCJTdvk4+GfmaQnvrSHc10OQXzkFOFpeylYOimrdiAaTEu3r+B
ExPNPao8+tGYzKXnQoKonWbtBcGDaMrgsoV+shonwn7ev8yJ5cpdxsPb9z4Qzl1D3ApRes9bVBjj
TRFr17GcgGFpDtWeiekNyY0tzgBt9f2rvvoAfzPy3eWu315WlYgSWtKAykivn3KfKNy1q2WcTLSC
vIAU1yQYSfRWHHpBDA0rOF4COWVewnVGj5hfdQQjTSsCxfKfFTqFJ+KmiLUhbqXR9pkY8poN3XKg
htiIxLAC/3lpObXYT7Ic72Sphs+eSiN0ZU2lH0yTYjrgJXvBu5P7Ivd6TlotPCo4gWvTn5p76Hsy
XpV2AyMSjNhwn0Z9/lRNJW0RcPViPvNCTvUZnKM30hMCMJcIOEKKEdZuyt38vsg9jfI4tdHccNsN
HqjkoNnyZ9/bzcZVWfXx/ddinugzOEevhVKIPwE10vZpmlQXrSRsWxf+/GXyHOtaMky2jgWyD0CK
07CvJcOLYtCAXsAyXedZ7+gboYc36nhjjWlwU01RZG0aZwKb54zlTqPgArorNSRkxUA+wzQvP9tp
IvdBryfdGr83DaWaw2BDrvuStwAHZrqtOzfo/tk696qZfjPwgm6km0WKdxgJ/nyRz3IHxG2+sgoc
uFmaZ5/rpIjPzOFTj/PoE+MaoyUFBskwN+cfltXdE+FEzFSS3RTaYOwh1xdfaUrnZ2bVqU+ac/Q9
0d1sykBd5GHVJ1eAfft7XRCNIRPoFBg75IJiCnYQSb9Fs6d9Dpwckx+bobv3h8+JNdcxf53UuRGB
fsF1G9otYySLhbdN6SfuMHSlZxoypy5x9OVoaLlAOawwLrOJPEQpcMOuTMVl4ZbzmU3UiS+hc/Tl
mP0qL2WvxWFnldYqxke/ZQnOr2RjSLKbBhB7hq29/KNHduxwJ5eewNUAOCBH83bJDHQPJIIG61Hp
3vb9S5z4kByHyyYe/OmZEyagck/cGbNEt1cBy+u6fN5HHZjV96/z+gd/s6bbRwtX0NWO0ohGR6Hp
VpeZnCzIYQIGOwj9XaVZ2nXvt/lFq/e3BuvqnQdTbOsZQj71lWl8EyPCFz0xflSc4FaVMMQSqPWA
ro6ws5WrRTIsEpI5kjj/ROSFu8NAGC81iGo9ahiupz4m76Tp9okoKfjJ0tmSb+ZRViKqCD/cS8bi
RgEBKGbmaEE4iNhCc5PUK5J+hw0wtfIezHK/jfKG3U425pfI8Bvocqa7md3oq9elZNFxxD8z0E5N
V/tote0KKVAymByyfFh70NZFtsLbsKS7C3eDC8HH42PqYaMRE7c4278g14O8Xxb6meP0ibFuL9Ps
zWpIknwZzJYRhyS/xF9NQhI+zpDNiFTRjfWg5VQ9GnIVf7w/Ql5der8bIUfroQeSQnRTHodF54Fv
cVuBoa2aQwlH/DAqM9l3bmtyKG/NDUjUcpUqSq5kAtrQBYn8obv/GCRasG7LvFn3TqOjSkfz25b2
/NWl1bK0CLONY5KqRZWjXA2EuJ+ZRqce1dHaGgxBq3lpH4cegL+tZVb6ioVouplL51MHTe1+Rmx3
5rWcHBlHK+k0xXlWyjoOzZJSh21N7Z6IlunZG6bhMh3S4WJw8/YyKZLk4wjgk0iprN0gZTp3t8sb
+d2bOlpnszwA+KV33C08NZRMDTbpFLLg+wPh1B7nGC1Tt00wmDGbgRgn32o2jTQU89hsvZmvcKCU
dyk1hUC+nLND49QeuXe6e+YEu4zt39zaa1P7zZjXiYGUA+q3ve4QYgjcF4QxEeibsTKbM/d3Ysk9
totS08vsmRTbEIKe+dmKTHWtt9FL64NTXFOaOlfOeyVb/O5ejpZcf6qQEwGIC3MP8QchvNO9Nc7l
5YiHZWOKyNz7hJ7uRizN5GKp9B47gbZN3ZQdtSszukS0Tlat0qbtgDAaKKFZbVrPjf7hsz5a4awY
MD5mpySEBpLdRybVdmMBwKWWYzy9P5ZOvc7l39+8znQCOyyHPg27JA/2nYa5ghgY55ZUU+fMl+3E
Ns46WrbIfNSVZ6Vcos3aC2800OFoebAznTLYky9nrnP8Kltacuc4O6du6mixQW5ezxKBf8jr69Zg
lfILhmy7tonFPrOTOiW+sY7WGAtF9ABQhAIg0vEHKtwllPXGvCuaRq7RnpNbUovhI9etDzTZkxBx
bo2xzp/xoZJwR3oDOTxLuhd5uzD9KogD1Gi6TdOoc6fTUxPpaBnqgxpPcKoRIa0ciuWjk+Mp8qad
cGmieelc798fRKeuc7Tni9xaM72Y9RunhEMzvZwuZxEYaGwBXWEvKM588k+811fg0ZvBirIajVjt
pBTH+/lQDNh/tIiQkIZY0TNrz4mV+/Vo9+YSgmZrRwiyCIcBBPTcBTYi5mravv+gTt3A0YJjuCC6
GPVViBrahd3rO9Dn+UL4E137f3aJozUDtD0A0QL9UgbmF2+B7920cr713WA883k9dRPLv795RMh+
e7+ZCm4iCfxbmQskZiRJ3Q1Dee4tnBhQr2iZN5fQknQOAjsow7iOuqco0iWEi9w4EGSMAbGIusP7
D+vEruSYh8BPb0CdWlmIzvKj28qbGMQq9kyt2AwS+yZImDPj6tRDO1ouZpcPyzhxjLAJfVyZVYoJ
0KsNijRkkr5/M6f0Ga8qvDdPrYvNqvPlkC3GNHIgNBWRGZpq62yokPqPbUdcAh0xk+rNNs2x+zSG
bV40pQ+51PPP7stPvbyj1cBPHMoCFcdoMLDE+o6Bj6/VcAzja1QLScDUlDWHwYx6UoKb/lvZCuOr
0xP+tx5623rBcEv2UA7KmlA+wuYTApgbct8M6lPvP6jXjcRvvvvHaDmhpQ7HezS7Vk9cXTbrHye7
RxpBtpvZ5GQDK6rZSA8R9brCX7e4Mde06fsdEG9itQrH2SDdmm7SgtdILkRFM92rP/Wx4e87xyTe
tSQcDu3lvCkjWPhkootVnyeX5LNe1UPZEmA503K145VOM/ZqmGL3k5v4A+RgK9/hcbjkDdb7odOC
jZ3GJgmIBJM359aIE1/k12/am4FSyBresMFAQV5hHjKCnVbYFNDd6g2Hxdn8qc3Ym+MGm+77T/zU
BY+GBGnxbkv8brDPfB1zUmq82CORwQHh64cyjmxqOfyGIe//OzzNX92JhS3wdo1qNA+X9nJB08Fn
mCMr+smyjtugSF/ev6VTm/AF7vr2EqNOVrvtOAGIYDaBlYXhS5QJ1OnUaJ87F7hv2w0F/p22CVPE
C5uuEOr5zMVPfKb0ow+JjubE1di07gdjfCCnSl9ybNBu5qO1NmN92JikrGy1OMYURGTKoahH/XKs
R0hBdo41HqsNrsPh2/s/58Tr1Y++OWo2ie8aRkjcI4x8E4vIrpmr9iZIE/LJSgw9kZ4S81QZ7pkr
nlhjjtkM9CK73DVzdIGkwT2ZyGKJt1HxBUGCJsbM+V+g45N9nRPLtr48/zczxRAjsF5z9Midt6tt
UpjFtW70w0aaaX7//sODiMMf+91ydPQyUTEnuNySLBwJl8cMADLhMq1LaGIFBxSoT3pPNLZfuMFa
Rlp5baT/l73zaJIbydbsX2nr9XgNtDB7PQsAIVNEapK5gaWEhkM45K+fE1XV3VV8Q9a8xTObxWza
ukhmRmQk4HC/97vnyHGgZ0hrYWPaWRZRWiENB2eSIxgDbAzduHPDbnPKwUt2jFMc6fuPIffCduwS
/Al5zboTiqScnqtyYZholCJGNOX1ByPjzBxUtH/e0zFmFjBlR3uDgGw8UUw370tTn2+G1rHf8eKm
etRryCCAF2UOVpa5wfSh0FyEOUa9U+ULUNij8Ke7hFTHGCUNqIetSN4IaNQSnUpsXNdKZzKMkgTt
T0a6j3BlmpwJU4VD3DYpkbuLxoWekVyYN3pWMP24eG65H1b4ZFvhirXEx6wXTIn2sIcCZo2rD8jm
aXQezHSjbDb7b92oZS+e8ggZC+gDtEJhTC28tTV+4Rc6PzEufKccdFooE/ptr/vgckYGbjF8JoHV
pSAjxsURNDV717hEAK5pQaml1higqSIKxM+XvQ9lqV/GOTat0DGHeIjI53Vbp5Xpi+F2PZGKOCfG
amdVmW4wdulfmd01jmVat5sU4VeLt6ymjKcbrpkHxTR1OsKmuN1Dd09RCA3SRaUDm+Om4kkJ5CEe
cpgkZj1/SK1R4x2p4vYuR+NDSsfzy/icr/Pf2rgv0WbbfrlPgMrKiPswHsCFLRVyYDPppmvli/K9
bjr7a7lQoWFQsUDT4K5W/oTxRzvbg9PiC14wGxHR5DGGOayT96ikgj4wrknzmg8MrwXQUVZJkncZ
D/qMswQbm6JbkditsSUdCOGhXA2HhAQBIOb0bDHB2tBhEmT66D02Rpx9ClKX2a7uq6qI3KrHeaBq
mHp9V5MIshYSYIE1mVjGG8+Oy8BJ1IC0FzzIA6dxmHTpgCBgy2ndXknPV9bM2KeVBaY5msamyROc
MXbqZleTk606VYxJu52SdEXU6SiPEVQ/fUwASGZXnl4zOqQ1s2YexnXFdF0sSVlvZOUTHG17Ub9m
ynLacB6U/zxhJIo9Wm5hM9fLjYd/HKFs6bu7UeOyDJMM+xaPwZExVx02/FQ2S7Gl4tt+A02dvPQg
DLZiLPNzhTfNQwONrH8c6eTLsPVc3vrEqncE/WGMoUkV8HZwk8bbc/Sh6e7xxCs3Q4cnIGBnY736
eTo8irhncpi7wj3mhj6DFuSB2wcAd/KTI+3hazy04wVph45V2+uYW6eRjbcxQ+ZLFp0oBqkaxt3v
6MLIXZ0DRxqdpYm4FgTOu7haqYMXbfY41LH7Dr6xYEObVzMfid/3WCZVjQmgb2lSbpXfrAk7mri5
SqYZpAaPpf4W9oiG55SaoM2Yv88waud1A65QxoAAWKerTYxrmIoH0c7kUKlsVo+MCwgL9UPqvaKF
pQpTOGfNsT2do4HACG3mf88DLrIYnTLKXQUzwB+6dCP82F63LYX2a+ZXizGYWUGyoPBXnaWmGXEp
m2VPknWAJLBZTNGguDSZqNnI1VNbS4ubB8bJGIUYNfeyADrpbTGGqPdx1IGArLq7bhcU9XSYkUBS
dLP6MlgtGLjAdbgafEAJ28FUwHWt3ssCvp8XGsyd7jvG4I3jMKwNBIZpIrHcpF357uN8G6JqgnzZ
U5D/5ludxtJVqIVPqB1H72BaRDMDEIz8BFy+4wWKgQRcEJzAkwbtEAhKp6YDHuI8C2BX2rfc9Yib
zRQ4SlhxJS/Rkng4ZNd66HYJHa5XKD5XXtU+JZoDOgdgq38xGyL5QP2ccSWQIwwcvc5OVuWabzEE
kPnsNIarwrPXBtxi6C52GNapjQ/MuiOnY7u3AApBdKKNpSMwl64VOC2bTaRuwxhzDFD01Pq6WCLf
z9mzLJWutwGVS41R+sko96qKT21muqfKHPWHTBJ0WAuNGe3WaBwuxbxkyFujMIquqq0tMDGIoAKc
h/HNDNvOCiy0DN9cxIJyY/ekHIlxtqc+NtTVnC2PZKXPiS0/rx9EsQrGy4FLvJezg/OrJ1MK8mIo
EIL7JW9OZuBewhxL5ZHqe7WGOpdstDQoUFDXQtyJDFUMd4Rhp7s09+fnRFr9svOUKQwYHnanwrLN
Jtx+Y8kILY90jc64TLR9zUcQjD5wmxlcycMq6+q6MUvcNYmWoOat66nNolnEYgwdLpy9JvvFROR5
5k5o7pwOYZYNmblrGNZ8S7l3v7Ex6OAa0OVuSPj2MWHnMcGqTJe4qEPNj32MNY4bHyxU0dhAnWS4
JFKD3HlCxkNnSQRkZS+zsYNUMNvMzP8PGOrY+xbT2411Xn0hKshbS0XdfPn5huhHey7zz3subBZN
0QEu2K3rQvXFd04lONhNF69/FV760St8dxjvwdObgubRzvHEo8pN8ybH6ExGaNH+orDwo/3pd5W3
tqrRxtsWDYCsNTaT11cXcpb6lqlQudMH5G0//6x+UMDQvjtYxR3EjCaFf5EU6VcOsQehT0S5q/S9
zeRyKBzl/kXo6Nc+5H/epRrf8zedruw0Zh7SfTwwsdlKTH+gUEbELOw2VtU7e9MZCP/2eX3FDJqJ
EjfRN0aazpHJDfLkl/5nNXWsy5kqLsd41p/yCstgOplTZLD7A+REOMSSYomSQVUbIufOxigz58ZU
c7PN8K8EDnVpAoG1e5gETCK1WIAX6EJuW6RVGxSQ5SlZ9Wxnuk1xFbsOPdRhmfBwN/MG6Up1qHDJ
h1OZsXLU1rqpJ+jBBZMAkTuQRGG3rYhrwpz5+a/nB50o43s8KiyWnIRiKXatU/cHnWfpBh841rV1
6CMrtvKoBggXKegexz5T6Hl0nYeOhz325+/gB5f6rwPVfzjADIUu/DnmQrSZRwhlmfpsqhe1Zc/7
Vx3/Xwn5//nKMPXza//xNZh1TU1YdnuQbX7Ez7dsm4Ras2+6yRtD/Xkg83VizBS+nKzj5NvgkG3O
Z1AGhrEux9JgHxd7XbLDAshQYu/HV3GCo5KzCeOJiX8j4encFkq+dTa+yJ9/Mj/q/nxvHkllnNQD
njAybqvaTAQEw2ospu1vE8mrcm8603mbvda8LBfL3vsZXQoj0yzO9J5/Y2JzuiaMy1UYW/69ldp2
YPS+fvHzt/eDFeR7RwAuw9VafT5UzHfurY8WNPAoG4aGvzLq1eGo+vnr/GAF+bWY+IdfXpHAHUmg
MO+AdN/4liF3hd8PAcaWGC1GAeeN+Ymfv9SPfqTvFsXKGwe9k0a8A5Q2XgLV7kO2htPW8DRG8Bgr
+YuP7js1yD+rP8b3xO7CAJzVxVWMyr2HqoQitDzRGTe7oGNAaweIvjUiT5Vw8lqr719QZyCFmZ1h
B3hk5GSwFHo05bZ97ef0ZP7ix/8/H/ON70mtJogiZYkp3Xdlq4N5pzBFPNyIfv1w/zsQF+NHp4bu
429XL03/t+1Qv7+oTNb/cX6pN9ksXZak6n/9+T+BNfz+Ts6szz/9x6ZWmVpuh49uufsAicKX/lZe
Of/L/9u//NvHr9/lYWk+/vH3NznU6vzdEt7WH5EV+jma9WPaxdXLIpX6+E9f8RvlwrJ/4eFlwwi1
aXqcO9//hFzwN9oZ9M4ZmP/9s3tJN36BC27zlQbSPNYC41/cUab4IZl6jqVpDiR1Cy/PfwU8+ue7
4/zCwKfPOHaIeTo/6XfVINHqIzLO2Quk6TM7gP/nEnBDsbULdtvKq/7ivv/z1Xh+ORCnpmsiygV4
qjnfLd7WnE3QlgDgKHbDYbFgL43t7K9a+d9VSX9/Gc5ekFs9H5T+dy+TlmJtRamYR2t9Z+OObXIs
YvTbmsiyY8l8+T7ue8ZH9cXUr/XlzAqard/vjR9W8X59lX8/oX57F45tndHXDj/u98GJbm61YW4m
RNPkW17zUktuQdes1Kc/pZT2O9OhFlzMsj9WDlWwVU+BBqK3ROPXFc1NTRngS946FaP1BV9Y63rx
WbhGc0dR374jDJaHK5XJSw7QVK80WeoXukBvE7ogGL0Uwfd2mDuLQ9I4U7gRMqclo8HlzCn8hJUq
tXeviwsLPTZDOsHk9FvUs8Nzys7/ee2WG2Kf8bXTMHTqlanc+l41PbjCqKE2dDnoOO98HHGn7veI
xH/HqtJ81Peq+/hQLCt/Xjz+H11LuJN/spbI8l2e6+C/LUyH93/8XT/f+7+tJeYZVUy5xOfmP/sK
WJZ+Qxgbzi+Ozh+Cy9FdkP3nx+rvuBzL+8Xi3v4nvpjz879WEhYgy3FRKHjOeRVy+Kt/LqI3v13G
P4Xl2L8W3v99vbuardvc2S5vhJKhi0/hzzuz1m0ttNiQXKjiXAqE2eOGo6i6xVspMDKOegupuEmY
bgbVq+Xg4bKCBIg7OepUWFqV72VGz3XbDRkIw8JLlbF3WL6+MH3gb/iG7wRgqEWoHMof5OAAMjCP
8n62nzR97jgCNBfwD+KvTA37u8WP87sVDmPk1taV7QjGsoqkP2q9NwRdJT4NVOZXurOcW7HvMaNc
5haiVjMFNcFj3Mrcnjr+S1wcxzQ7e5stY3hcZZVcW5hEIjcxJ+3GZtAXHCnmDLyoGnJ3NnSTUNB7
My19oFRXp1uq+vY+axdAQV1ZPYx0IFPpcyoTDJ1KMpITlji/jYFQ6KOv7XUyjhy/AZ7RXbGZe2LE
DAs15YEr5DhPikJqtzOMJb5rZJ+smxFn6rlCT52jzubsoIvBigOmb/qNjUf3lMNeNqrU+OIlg3U5
OxQ36ZMyGF4kC9IPs/YpAvdtHQ4mFtmaRCW/LBhPC+KNTmrjZmgZRC/Hquwo9ccOQpE5PvVp1bwy
rjyRs0d3zDiqtVeMqJ6SGvr9kdKe/WhXOGb2wj2D2VI3nh98odu3vVWqMlBozN5wCOcRDlDhB5Zo
+2OsGFVn9TPyTan5I6P9wzS82JVbXgL0s48jlBBBqcaGJuQDb2npQFN66IpDztBPAIOvfi5iymNe
UpBJtaFxhJUj7ItRFfZFmnfiBM/MGQ6TDxbOnSq7i7DqPMbnNz84TqiSvhuCfinaTYct7G7hOJDI
hMJJPfpRoQAvG12fwjnNYVUUxhUEMVwmbtMyNp0T0JnHrggxpSIcXq0iBHuTEbepnACruLMfgZAH
xrniASZ3CDDU+VvVAa6nDbNs+wqQrvS+JA6ExnIhbbdoEilxPW3FREvL7qwoaZcrpjXx1OAz2SCA
Ydx6sne+ADZdxLULa9QNa7cMOiffWpirQ683prAVzi34lVtnTtxLLq8IEIBJpB7CdrFmegAtaIQp
vMZ4nNdvHAcM3KFcDYBQl11jmTbE3hFblz+FNo+77RivFS5QZCxzo2WHJsmxxMZ00m+nsrYPkJWr
QFMAdc2e/nUdK3X0WguhCpzsozKmIsgK/x56Xbdji8MgwkAMtPRntbfn8klXNKaUsQbsW8oNeD5r
MwlmbLNKLMGo+jMv1aEI2ZTMCrr8EPySlwvhyVO/ZKdlji9jGbOnGdUE6FVDp92FtrQC+g6PvlZn
j5OE+jxxIOY0/ggMBTo0Z+aA4RRuCBDbsF9t3Mhm9rnmK147b3pdG9fZlmP3aHS6ARbbvV3c9GsC
bP1KtoorpFobkHgoAINhnm9T+NQ3dbssh4TWglcu2jaDT89ceL7uErOCHy06VOKMle1boN9PbmVy
B9a1/YiPvBppmLihAfEu7LndPu24PtftHHIU1TDOxh51tJwip8hJVNvlyGCErKKJAWoES+l5a2Uz
L5PmM3xZbxnLR/DqRkFhsaeC642FOtUehk0dA6wc40tnmeKRtpi9SaxyN5tADszBuF1pWd2KFZ5u
NiUfaBUk7SN72gs9c3al5pxdQobT7JuEfIKeldMLOEPnAgHmvmzKNDTcxtsMBrLiq2xaoRkDZcJl
1Dh00WCiIHtzs5mxH6iXJguPmWzzym0DswWQYNhFfsuFYtDnUcY3S1u8A8Oa7maeWuu2grDKb101
3pHhouapEczcQnZlqd3arKLepmpyWANG2QaG8FJU8G6pa5uJwNsOn2UZNNwbWylT/VBaTJirlUoJ
3jlcjozR2WdUrvOSQJ7eMhBqUVmqwbZKP6V0sBoBonm6B5Zg/ntDOXzQwrKSdaBiv9pppPA2xMVi
HnxDQs7ABSPV+s0lnI4+TEny3yUj+AwQvDGofBY5utnJJfaMLko6i96ftIR5l6UuD4d5yizkVKOb
PTvL6p7aefC3ml0VVxyX6ZmVXG3chld90X2dlsNY8s5tp9ubjP+A88iuGse5gX0tN53Gv43Lcb0o
BIUrb8LhKWDxd8ik5yJiugaJpmNVkTc4UBmT3FHbmmtVWU2I20d8oZYCMUPr5Q0JVXsLOCW+WXvW
MwgUgLbMyBioHZuOvMxam2u1qk/VOJebzqqa09C022IUkQkBWyvpobZCRLZtJBuacyYI5GK+jA1a
afUwGGwO+jYUujo6jATfxdD+8dfdZ3PymnnU+rJxFHtmirudTYM0oP1A/Lxbcr/cNKlx45tcekva
XDuee2NqfgNJ1VKHYRbWfV62n32hf470AS8bMcq3ZR3qyNWB5g/5tUtnfAdo0wExXRh3reCHDmyx
3gO9JPs8q/QyqWsIHD1wa9/Jq0vXlNoNE7z50bPn4UBPtiYKnbQnWPXNDQOavPe+0l91ryXAjDJh
q8G0bv3cuspc/8GvF/nN0Nt07/QW1+NgPHViXQNLNjy/snwxgt6yuSVAoA9Fv7K2NO0txInkvlzz
5GmZ+88h40FjTJMKZznF11lTtHSKwIq3FQEi5Th3I/OCfMuBXChKup2jKnPjm3Z1MHJw/DLNCXPQ
HDyS4NR+LVJc1XZ6aVaTRz63WdDZpC9tXzYPKCv7W/jLmJ91RvwWYMIHrWG3VOv5dGVCRwH526oj
odOOUKOIw6xedNbs2fAuY4s8VqPNR6m5jNEDRuIh5vgHp6jGg1zW8g0Us0WDYcE7rk+PjXSf0Gtv
y86cjqPeMWZv+/WNSzWXZp8rN2C03Mdp8qdTza74BKf/UfeAd7gmWFILzL3guX4nljjbaMko91Lz
5UXHunJPr2q+WJu832QymSVTgy1D/dPqZt9a0xJ6pLg97F22QLWhkccZRAmxsReCYmGF/+eiwUcv
kcYV0wV3UtlEjiPLl8LWUiSVnf8CRkp+1SeNxq6xetNBlem4EWa5vkyjWXhBDmHoueoT+845e7pL
NcunqrKtm2XwvcBJ7f5o2+7jorBfmjzOL7ABt0EHgeXWp/qszqo39pdLmnybGJP/LOak3gywjKKG
2AHz974ortehaverN0+fDdbvu1Gv3YuizbMdjhCYbvz1e+UO7VEz9fQTxcJHXg1xWE/OsO8GGKzJ
UqhLLZmcO2XaagOGgF1Nbxp6xAHQDpfWRITLzLGxXyC6mcFqe+JKpXRMI6e03Ye8PP/C84lVUDOh
iSxWTZat9/0t+CLT3ii7a1lQGSU9xLY3X8zKNo9un16Dg+32lps6fE48uk1IHdtmLMzrtWuNN5BO
HH9NWT3Uau0/uUlq6C+rlm6z1qVVr0CNHp1u/jKTYMi7vPhQNouzLE3nSbVjd8H112BFUa/AmZPD
nLBfyF0J6cdwZNQKadBntofHxpclaJLsm+sAxwRSOqCEJ1aSeo/JSK7Z0g62oR1tB6quJ4HFp0aP
c4gmar2isRiMlk9Q6x/qIblvFe0umV7xwOPwYVi3bpJFjIRfju54mxQVnJP3eWWqjF1IueK60+M3
mIrOjsHSmxqL1b511xfpCWKAPVKJGuIyKklmathXki9BNNka+kZYPXts5PC9paIamRzbkOxQ9+NV
h5Rp57lDsvF4mIQOBbqm77+aZctknpCPnD6SjSiE+yQU959b0p/WFuNI7qdGC7Hqp3hM4s08aOgl
3SX/IlOUIzSg++2C9GmfOWMeZR0dbmXOr6aLqcGewPiw80nokyMKSFcdw6LowkX3o4WFZ5MNjtp5
FtTvedq0mr1sNTYdtVYMG7osxZGx3k89b45tmviHmLNEKBazugfIGh+WCVHN7CddVEGWO6qCmoea
Yv84NFOyZUZEsK7FZbiuNZEQ4wxrccFD2bo4ipmr3CyYURvttb5MJDEGiz50WGjdK4xs0Dz5DLTc
7DedXZNugypy2Q7mGLYuB5e58pKe7YMH7lVNBHr0/KoSwjyxIH+pVdvdkyCJd4Yy2HAt4LHdxdqv
q5wj/hHP9VK10cgu+RKGgBsQD6qO5+ScpzEh17nEnXrP38vJeihTQ+e69ved70ZkxUMwuocqblMq
8oRH28J/UqwqvimcSx0WMwcxmmNEivg+STJsGjvFZGnO/XZaBcuoBNtmp4IRLr9+Fa2j+JShmBBe
hMVjWPHJ85ZvHqN1e41F2o2nKO0Q6IgvIk2v7KXrSRaaCroosZxpRoMQAxgka5xubKEzaAA+fz+z
849gjHV7tCaPlkkAqWrFtPd7WKB+mj6WokABklxlntJBNTiTxyuN4wXteNDe1M3DOGe6uPTjOx71
43ax2kt94hv3zcjzJt77WDSQaMhgdMWmHZjo1+tHuwXKppKMMlfb7qXLjk2bhu3c+dvJ4d8ZerUj
XIEvpjCfyjzXA8XM4CFpp+ECnsPEwZMIsFMYPBvZaLgIrwu9P85uvjUKN2XWKa+35HbYffvlQ50I
+oDs9qn677sRXaYVqzzq61pt9KQ5ZhMDXgJdQaSR8CWXZZRbIYaU2t+wBrPFm2flZ5AdnH6t6iPo
LzsgM2Yz+963cGQ6gpR6fYMCptsX6+Du00rJ/UJHfe/YvmL9FsgxF8m202XLvMKfqZdDPhdOmOWZ
ggCev8MUu+mtLVSv/CaxcX9MbcXsUa++do0uGEw0n1t+tqiENEb7wWwu/eo0jB8TR1YqE+AkFkMH
z65FrY7sqWu+Fs44h071jJxJ7sn4kQaaKOaMTYi65F2q6lm4xsiXcCA2quGxkK0RSo4SRW9Fi301
Df515jlfzNl7jROo8Evfw6GynQtVQKgCXHg1kXgBTKdDXSHCItiecPDu1oPZcFeKhiYsz3UfBr42
X5AkVtuxbBkMNTymYMAzYUceVLAm1sgNTZqCh0cTrgOKG4631UWqkcIbbHWrnBJ5vRqv9VV9c40l
C3Er389xbW14hJ3nSy2qS1lOmqSFDiUZ97VH75bfTr/lUzhjxfXNmay6Kb31sDr2prAwTrm6UpQR
4DH3+BTYVKQ6sXRyuoG7wJrSnPErdwQaM/wY87BXhktgnRYbG8vGDBu2q1RtVLuJR0bP8qq/KNWT
B0M5Gsd+ujEoX7HirV1k6QxRx/Ae2tTPsRUt62GRlSCeUskLvZr9SKT0Xw0m9wiuMf0UEi+ybxdW
aBJZR72Fc7nkBaYq0d6MaX+qmumUlAOHP56ecIYoB1RTGMfudMxiAAHuRIeAit0FiTHugMGBLM/y
iyDtITONq5SyDXmGdIjECO9vJfMTqlT3NikxM5gYmQ8qfl7uwDmdSrg3fHz7tPea18bIu8Agt3g1
UPLZYyz+VJIhqrzV8iO5mRRu8EpxQvDTNJyzAMb5nzWZmcAu67cxnThi5HxWJOPEkdq3c6zM3qK2
It70cyF8JS0SuDJFydBYJdYjo9pJHRgOcT2yAI7eb3KzZ+efqfkEE9aP/MmA+ObaxRXb9/NJ1Lzn
NW89b4DuEKsrd10FJY9k3MSi5bMg6QJUz3hwm/hqKnluS/stbvsdfKi7ipP4vlXZnT3R4+T8dQd5
2rwwyuWwVMmtJxlL1SvEMarbJnbyZDjau4YedquXEhLDKtEgMRgUoFGrN6YlJ45vjrPrkyWS/Rcn
W6xtauT3s9P0zDxXN623vJZe8wF9HxyvwneSptT186b1Ql3nUWqjbDTMiBnzaxQXl4nu7nuoyK01
vXgVT4J1mcbdkszjJp1zLWRqv4oKa63P/kQwwRx6A9Jr30xd1DvLEDd96j3TNBdc6TkVmQkuZHOD
CHoOclYpXJAt5aRh+RxbShuJxYRQUU0vSxlfOO6ZwtJlBGj9OIuGlm0REaN1V8nFJcFhLvsMajPe
teSlNMvthH09MKz22HXkjZAfhyPylbs57l1Gi8kdVzRX+qzgqeiJb2BQn1EB3lB2tqKOFH40JsO2
0kW0kPpA2FCFIle3Qo1PFB0m0njkyeY6qwLLIfDLSCVDM8vCU2gt4l2x1Cc1AhJxvzCh/NnFLUsM
8HcUJ9WN79AlTwy3vKEFK7amXra71KKWssJEpAZMJpV5YFDD1RaVu791CHNhbgvstFuCRHQXWqau
cGVkkCTbj9lQT0nXb+fceFmqosd95HEWsgyKgJm776i1RCZlrpCHdBthnVzJCXunMpuf4eu/Dgun
zXlw7wrfW8LRbVwu0LWJpmRUgfDZN5Yu1cm4XcawNtR2kTy6vNw+KGJ14ap3d15P+jbV2mQjTS7v
Mlf3aF3y0K8NuVkWZwiEykcqmIy2E5E0ghjua9jFGIudsn0Uk/ZcWHkVxHNmPpRm88SZzI+awYH+
V+TXrRT3crWelarfQB1EgBxbwsvjTCeOKVfS1nHYuEYXjKb7Dvx/gioAM15Pc5hP1clZVBnNiZNF
FKTh8ev1reALKdoaMdMI1S7maq5tOLs1wVGyeeCQ6jonIWnNyUZbALWZXUFcWhZI9laRcMWTjOxF
zHXTincrlqTCEeCEtTcPoWvW/Fgyx5NXUyxJDfWlMCye8CbHbk4+QFo/abFbrHUMIkDSK8MKmgLx
ObEfKJRyWGS5Q3FhJUoPVlqiYYPyYJvmMeYR8B/BskDonRrxSYj6INriw2OESXP0m3guDp07vCTe
MoXGaj7RoZOhZaanBcJnx7TyMKsL9HTIDvWWxqaaMELymD8VUsZ72zs3O+tc21Yj97BbpcuWQVt/
QwIP32Iu4dAv6IzdubijJBEMivXGag750jlP6dBdcMR65ew87TLtcpxH4hrdTZbg6SgW62Ick3N1
OD7ObJz78mPRsze9yY+pPX4dEITo7QvB5i9eNTxDqnOeKtXJyHVX96hrPGOkFR9US+jYYvEJ02Uo
doW2NAgdLZN55nqveysKIOfJNqxXpfQn7B7pnvZRxKflMc3LY15+eOyfmrSkfVEWkdEtz6pjmK7K
ja8cFCv6FIYdiXbFCYm2KFJJDZeJvdjkmMfead4YIQFKbxTz0aNptSt0wqRWOxkBRwh77+jTaaKO
9wINrovaqrtdBkH5vXzwJvPWa8RXmtxe0BRC4ihX9CFQYIe2vb6Dv2yv4lHwexieQR2NITkULdC8
WIZuSu81zQgZdwJ99bx6RKmF1V1QPb+YS//CMn28hx6GKnf9JlcSnoYkQiVdnoGVWxUsc6L9cNdp
BqbUwUFzGJ12Scz0cXFLLpzWi0UmekgeUD6eU/s3c57csMGbN2OvhbY3rfu6sk+ou9agtrF69VoD
SY2YdZBNSBE8thIByFnmKjL2YPak3zKtvfLiSKCI40VD1kd2zHZIq88+FmjQUdq7JhrRqQw1r/fv
0MGMlLEneZJaS6eTZuj/7wv/Hf2sSw7jZ73hU89tMv7tPs0KqV7qv/3Pf//f3zwrf+wa/+v7/W6/
tZxfCHnodIZdC+L7v1MoOn9je0CrNdfVcaqcpxb/2To2fyFtjaWeECD+TePM/UKTqNJ//N0yf8EY
r6HMtRx6Pzaxzf9C69jw6E//YRbJpdSIr4XvZ1hkXaDsfpdCcYjkyYQp1UfyKF8sqg5dWt/mnf5W
VmUV5bZJ+SsB58LmqYgpbpTyg9bWfezJpwHSHha4LMx7g+TlVbamd/E6bhMmQaZ62tll9lRIwrxt
M+dbJ873NgeNzSgZCO1lcoBEe790xa0/1U+tx8xeu3Df2he1Fz8sGYst7cOFbY8ZWT4lQl/KD0By
7KryBm+J8h94AN5zWwJqEPsx8Zi2bDuOl9L51CfvxMp6ORvuwdPdB+mKBxbhU1wNdJrYGA/MFWFi
6ObqW1Xlr7WEX8a5OuZRg42kKuRHZ/Bk5fF5nlGwBthl9GbZCbSk+Y3jNLJVHuXyjB6Ur5mLbxQY
afxBI4mYj39N9Pnecs9lQ53iBijiaBpHGMSmfAJedIYHeyeLP2VjnQaFoe5EL/a5Trmgcp96fU5C
cvvWRqTG1rI4eDd8q77r4Whb031SsC6I1Tj6S/xpTPKu1PlUGCmJA5+JlXAel2pTnSESntQ4+lPD
1jrFnFFBaZ92wrgb8+rWcBWtUGrvWPOe+FoeHp67XxyXbytNzB09P6/ij6kSXadyRFiazX7o5RCj
K6/9IEmd0tXjyTumjDLBhNODOWEmFqdcH6x9SwF5/TLRaFk0cXJK7aLMYxnUa3vHXuXNlkz5eDPi
Cd3Qz1D17k4fnAfNH66F/WBNy0ffeDz4zhq6QocuVH8kZxvY/2bvTHYjR9Ks+yqFf8+E0ThvfZRr
Ck2hkLQhFAqJNI5G0kgj+fR9PCu7O7OA7kYtalHAX4vcZEWG5KSbfcO95ybxgawODmHMX2vdk6YT
g7ANI2VIDC3wvrH9omEpkou5WH4khXcNRhnbcXbXqui2ilh3B57zNebDsWrXx4xmlZ0zAb0YQhRj
5uTCZ/Ow0V0Vc9wyeC66h851LtxJ/KDjfQaMeyK79LkS5j5dxxvm8A+EjamtbevndF0eJd4Bxk3r
o8JTvMloJ1aCRrbVUqSb1esTCkgmmZMMXqa4xxqVou4v+Xty/5rk4JXFdKN3XdF/cjFeApq4cvLy
fkpSdok+dRGybJ782PWfgPQvypigv+LsFDw/gjS+Z8LB4G8CETOkZ90GoWignqaoO4ade50byw0x
pt88eLlbvmOvFONHfjwU/wu5jcNxks6FKKoLoenUhuI11eLNjnofW3k92ureXWZisS07Q2dMnjrr
fyTa/TBJcNJcYucfzQbxUyOcrzL3L6MqOmmHD8e37rWf5D8XETwRmH21TDUVoPWBz5cXiacfhnJ+
FB3RKAUpFTFvhePnP3NHPwg5vxFK/DU1zjdLKraQ8goC9lvRhqcyWN5sU3/OWl5Z5lCbPx3yf+hs
/sz4/Ad//R9nI5uw2MeHl0S/C4r/JJn1fOZCeJjW7w1xjru00y+FSy5ujHCi1tmHnRuG1wC2UiaZ
Zngp6mnX2vDwf/wUZxvEn7Q9v5/QAULGBE0d5vnofIL/6aeomY8Qat0Lfopa770sdah+ggsgUftM
VtdJ1T4Wun6r3exKL+ll23v3MlNfwID3/6oa4EZ99O3Qfpl/C13Y/3r337R9+/HR/vmGx+P1n7ow
h0Q01KA8Hl+GMkRtitb578owx41+c4WkGKXtlucLHlHWH/e7FxCW5pNsT1wA0rEzt/eP612K36JI
oDETQEEkRcM/JTGlJPjLy0PtkITUHAGKVpfRCRH3f3154jXJnGbJ3vvRd9areiklTiMfk9q2bsau
O2WqKTBNZqb29c7MHkXCRs9hMjhs2ulPK3WslGwYaIweKvrlzpLCptPrUoqwS4g8O5MVEJD1X0Qz
rSWsgyaLzVNhPec8AANXS8uBSpO5zQaVRTSeDWFD0v3IZMlWyN+lbpCDseykmstsW7SOmEmRlDVj
g/jJd2hZpk2eUNs3N4lPkz4dxjWoxsc+L8bqDqHOGLx4flDhm2y5wO+4Cbiz0D6J5F2R1Flc+rhA
l23VjHO4TwhZIAwxysrqoNBxiMtM0oOCKDOi28+Ixr/S3Bn64+jLqX8MOK/1QzJaYb5hP6teHfra
6BRZ5nsXop4EFts4zN7xt3DbplZSmNRhUxDamMWz2ARrem76SY7f+QaR1S4Ymu4Qk1IXbYKRweih
kSRXfIsmKnbCcXQRHRJ/KZ0L09deRSqwR/MUT90YshAwgT4qBFgXgx/LZGv8zuDHysaQ9r0qHXzQ
cVC+EAu63KAFIVXLom/60mE6jB9+NpbNrU5ngVJVDdmTM3jhWennpczrvKE4erPSLH4DoRKuP1j0
Q7lXIl7VO/EEnn/p1X0Vf3Z6yYsXWPtr/y3SWTJckYrnhftxaEntyFmpeZf1gkqENYuOWeH1889a
1nW2N01amk3BofpAaiaDfd+dfAnH1sh0r86o463OqKTwsYf5DNnfxay6enHwFjQK3h4bWzrlOZue
DF+18lAXU0xN02fRXUR2BZsjPxwAecfl7EHtKKqay7eVX5OMyU6FgTA9Kq9VigFSE4htmYv+Wx/Z
mMmuommik4zKakArETZVrrdp6TEmyruubZDwL/HBFapK0E91S78phZLDfhi6ar0xJHr1+5VBuEvw
DCI7+swmKW+L0dXlYXKr5bsehb4hhzQtLutAzxBhFCTfb9GgmFRlcUPou9Gh+1bF+O03GJDXLzrg
2DuKARsUdkfHC28qHyX7bjHMMmmg3fhkrRMEx6kiXnArCJzOjqGvenKvVBHsADJUD6zdopWMWieR
mww2XXsIQx+Fw4wPEGu2KbHjiATf5CagA+rJ1qYv3jaBjpzjqJc2JkFQu6+qFyyAiHhL/BW2QNp5
p6GPohqAYDnx2GSSzsNuHMciZfUzOcy6irP/iIfSIfVqGbgd/H6134kiy+sjqdDlfZ632tnF60w1
2fGZsDUYUXJsclDORP9gviWQuq6c60p6CLziuJv7TVcq9GZukzF8KGM4xqQDQ1IlnjVynzhus0e/
GRnspyQCxSTnpGzySkKymaWMga1uQfWN+S5LoSNje0xHuZW1i+q1gNObvyDVnlx+AV0q3kenJON3
rt13PmVr7+Y29O8LQ375xlrpOI8JttwLfnFnj3AsfmdP1uqTb2s/5AOvOySpZEVGW4WbnUgbss+9
w9R4DOPsSC48/btbstKyw4xaQ5HaRmBZZNzqIE1XMZHVUgi5W+tY6jdWC83V70medwhnhxZqwVIH
Gx+/PDC72VFIHoLgvp4iTnKJuyU64tTEcecXWfcVDb68wMDp6x9oUlw0aa6CAKk6NPzXpWFxxnzB
dbMj6p/kBRJx++RnsNxuC6I45ms/ctd1H0YTo716amLGgXMAgnCtRZQgBypI+d7gWlryWztpX95g
gosWZzPoUD6POoreYx+95Q+okIE5eHw0epfOeVk+BumceMxjhKcu8OhTV/tzOE+HIAuc9raZW/FY
EplH4ENThIy4fCMQ8uGQ/znl5LtvkpJkgr3bl6X3TdS55dk5Grh475V1vvMX5PIcSytySjGa5ezv
LWef4Jjcr9uNrd0VecPklhkTnYDAa71AVS275S4v/LGItmk9qLHchisAa76fK7gEyYQyRSe06fPR
mS4J1SaO0UfEyd6P7HoTXVO+Ov3POMvIjtkmKLwIPsH/BKzFIQRK/5JmjtlMi6H1P8KyFd+HGPEU
8gw64/P6zalTDpYpkl30rc9Gttctvv/lEJWdEawK/Sm/QHMxZJi5OdBxFqMbuZsCzNpH5D7cjzu/
n0aS1ipXps2OyqSYlq30SvnAEn80Wy3Jg9vP84z9kNFzsN4y4nNnQs4VYqEl8kGQtCP3Gb2GJ+/R
YLCBYnngddlJZA4kBVpWtuv0M0NwjdskH7GOZXH5AmRrZSAGA0lNki1yi/lmk4/gLvQWe1VuPlUG
ZfxqKPGJR3tydeaqORCtE5v3eK0Jft9kfMOQdE/KjxtwAvRWz0VVzJ7c1SvbcSRuPFx9qgrXEwjO
sIyjR0qMyZebZk6jlC4qr6crf2CRfzk4C6QaX9aKB7fmvfCXbVTPI8AmbrkhJfEojf09CHWZMjoQ
rh5LrOFiBFgRee6M3n0eG5e1jHRmFvvlCPL/xKubcTbJJYnym6pGAPDWmWAZbiZX6PGbbXobsrxy
VNr/0NLTwbXBiiRv5Eh89xUpsqa8i03ZNujwbIRYOOzbdbrTYeMsT13ai+nVMCPHuA4xYjVb6qJF
nRacbhEXmqr7/iHA76qHTYMM/qvt/SI9T6OdZu8zJU1fGaK23b7O4+iJzjq54YMju2eN/OanjsgL
gUPYkXP5ZoOhSjZNnmbLVaJBK1wqqoHyaSFsbXovJ1P/PAdvQRNup2pCu87X+EQWulX7BpuEvQP/
zGpmosgNL8qxbfKrJfP8+pLAMttcRCVh9y81bzpvoVBZ/2Oui+Cxr8fmNZTs7b6HtUvUPLbY3j/q
FeDwRUZDN6FvaKaOI0VWYicn248nN7bKeaqqqrUPNmkD9q0WeGh/QTgVy6CJhSc/lOmw4QsO/X9Z
2/Pt38wSc+5I/mdHzO6zxmeLVfDjbw+fevwJMetv7dffTP75ty3hZX9pic7/pT+cMu5vnoClmqBF
k3Eizok9f2+IcM8RKE0CAwP6v1vy/qsfCn6jTaLDDRHWhW70Z6uM43q/+UGCbSSMGYciIpb/zMDT
/bt//b/7aVqqMPZ8DIHn/8lA/KMdeKLshoNNd6KW2aY7UnNZWgyjAuzwBbcC5f2w6ArRGgBpUk4S
66Y70Uv5qkOyDIEo2IxepkoKNoMCLROSoDA/TfhNyKdNcGqgTVlXdUxCEd35merewxEZGigVR+y9
UjnRnmMLNUrRV2i2+lS4Hls3jaQNfSQlQ0yHtClcNMSYzATq3iy06trncCTsh1D1bAOCR/4gJaDn
/myr6vsQYZRgb3heKYRp5qPbm2bS6hZn7fPTaCcD6ySv5brNwjX8yPN0fuVDN/EVetvSYQGLOwqv
cYmqA132zSgKlaHEC9FlEyPVX7Ye6xh0vqjHz4r8dtk3C0AoUiG69DuRys1H4AfreMFNhHRjUUBB
N2Iw1dOALNZhmKPGeGsh6byN/rqEu3lw5VEYiTRjXnRDTWGifpMExj465cxVbEhVJJoist2PziP4
jK83ygS8MrTOG9d4QEcMQtUF9QiqK2LmVwGO28wa7Dyq1BcoxeQFABaksqSHqd6YEpJ9N8mevyeq
Jv9rEeX6rZYLqx1d+tnDjHMRJ4pK9FfkxMjr61JN86nTCLguHLhm6yFZuqzZrmIkp4ypesuy3fSB
POACrPhEZDE+irkRmj2iI550UQZvwAzQfheliZ8D5B7TUdLTPbd4ID9KPw4NZPVZXK19VXx6fTY9
T94MCrGAgUGymxvK+xwq/K9onDp3oyBLcydhvmGNFUxE4Y3aW4r9OrXMpuU4xiAtUVeH97lBCNEz
s/ad9ISUOCApvVQEHt+UQwXfyK+zKNnVbSfi/cSe+xDWQntHvI0Ot9m83IqCSyM9urrJm4uw15Tg
wDiLy97LknCjJkFq602cOeAVhnFl+uxXYxptCondA3WYVUw204ZO/h6ZQIeAABhdL667mpq13M5d
HaS3Pb1USk67zz/jpFvUc9MnPZPnKSjtKQS85gugKWQUvi3S5/dM/J5zHgiKV1ytBcycayS/6XpK
EfyKg5adM/ITd2O5h6xCm991xDFealRFgNCm0Iu3BpHlsAtJYRQ3jEUCoNON72ePq9eoYJuGo3/m
T8Wr3Y1pXonvU1WF7PkbmadvlUxU/UyDJu2tyJdQX42lUwQvTauS6qqxc4k5QY+dTn6uWaELuq9m
yg8z5l//QdQSWFJuYXwdxTxbe6v1GE1XJFFKcqfLMcIIBuHW4SQYWXTu7bBY8eh33sRrXRQFS8Mi
7b8VPET+GjcakS2kSINfK8eu2R61sTvssHiEP2s0//lOeGsTvmaVyiX7Els9WxS2duskJFMhfiAq
Z+1rggCXcLAb0El0xLWtXHNym8F8+uxx4xsbob/YZLUHSavs29n5ljisrDZQWn1z6NPcG9+pptfH
tKB3AWQFQYxUuESrGzT9froPiSYbHlColRatcozy1rZxiUA+ne6BNcuK555zKAXSswW/TmCvVRpa
+5XJ1RxkOvFtVlXRWHwOPFK4SrbFuRU48pH7qagfg0KpB1X28ky8IlHBLiJmYNJP2cRywjB+OQi2
C/clE/6PVcXji1/m+oMuEsanDWb7E4iSAE9hbI95yBQqn1/R6Qxmk80DrkgP+OAAq8jDazeGip8k
M+wQ9r1FC3yfNIoEtbGZyQepsLincEoUH5YzCosAOXXJSCTzZvnGOzD4NKE+Epey8+ubnKBqtXPC
M46sQcNCNThW7TcTB2jOPLYPCeN4ndflsRjjmGlIls4xtRYt8WFoVayP5zysy1IXHWylJPXT27Ix
5XeKpqbfz2z1yH5NRXhXlQAqN8T6eKiUE8fDkJUr9YIW23utokXy70JXv/pYFoO9XZozjCskCfqh
E7m+DtaQ1YXrghXiAcqG2nFZ84QUzbJ5xuA9LnsXMIazGaWyr01WRI+OCfthR5Kvu9y4OivxRNTp
VzsokqdJnV6fiLsd7LEjoMdeoD+pe9r1nPwirDz1U5qdkdmKIh2EA3dOQkfiztGWWdHZHepN7dHr
RlBGUXH+URnYVGqbF0YtBz/IIl6OJuFVYqaPVTpPdTXty5TN3H6q4+WePdXy2g0c1Pu8ZLa5S1jH
83L5gJkumYQheu9rRkDbzMNsgYRrjL7P3hkJKJdoAi3neASL8uZ6Fy2h7VzPM+cZQpzR1vucOHb+
CW7outbCRHTfSZMg9lED3ka59lTJFgfJTmkxNTQ01nG3/jSgK5p7gu9JAY+jnSl0/CTbkuc32iV5
qHxhUuYpqvhZcTPjOFsLjrM6Xdu7QbppCujb9b5PmkkZIEFYq7wT4q3AUzHsiNRBVIALUP6kogEK
aSMzv1aNrX+y64tybmSJR37xsEjxGnvOU44T5mUtu+QXybUWVxXlATZOL+OHCDpoDCRs1YJrM49P
RciqeFtWfhdci77jEY7uCGwtEiGyywTFA+89AVYkDSey2RNn5ASPMd8ZbEiNy6bLyXSf74a5G/Dy
VA3poMTTOp84hcP2oA3dLqtkR59WuGVy0/puFhL94iYvU1K038a5RC0UlwOSiAIu9TeZVWW8Lbiu
1V7OxXhHQ9iZI/rOVhFFRXG1KdKsIVJZVaT9lBlnU2/atNt7eYuFonRclF3j1AhFh+jxf0/VGiPX
QryNZ7LT1CnlPGNLg8FUXYM7jvUFow0KNMYXy0obzCboFpDf8jr1Xj0dg2lav7weT8zGHxRGhqCz
aX09zHE4n9+99TrsPf0rgN38o0xl9oQpWIcIr2zyUzdtiRQOxeInkxYQkysv5ivzpqQ+a8q9656x
xLQBjNQjz01qMlnnYX33+pEwWlk5vkEbRne6XWPBKn1YhH4e3Yjng8+OReg0aiBiM4cJlCRLr5v3
fXHlzZ2R+051EKUDtIP7rp/MfUM5+8tmtUZKpYb6cQBs8pZAZf+VmRkdCkY6XJPz5Km3zmaWGThj
r+9j3iyf4Ef0HT0jsivMMclTHyXlZWdxFlO+pjw/1/Yf3Mr9fatDjOQ4tKOJ+kcXzypQ7hfyovUx
abv1wjp1y0/cOfJtEk79MDruOQ6zrXzGFjnNiz8YHLs+Ur+fXTVlP5aoCt5xXSQ8/XGg+10Zx2zH
ckmujRdSX6V5mmO2TPr4FWk/gLhodP0tliyUtufATbRoplqR9QlZjdTBOr62QPGYnGbF3O0SOHD1
VtSR/hl2ncVcUerIIx171E9MVuxFnc+Ms5tsju96NBjjxsr+vC1Z1+SRsOZAQYtYl5PLkZ9tiri0
PzjTBBy2uWL03HBwZ1tn9ZiwQjad2n0BkLrf6/PbwuA1zjcdeLZyH9VA5jcMkgJ76BdtPjXbiTcf
LVGzDeH0Fnubd0Tm+BI/QTrX9iNsQ/FUcGJoPJHGUXjBVgxPyJLNZkAoD2/ChCvGidSjWGDuS2R4
xpoEZescLvsgwBS5KXWucDWmgphcHawkUEu7ZBnSwJ4QwcYpTXJhCpilzBsKL2fsTj29xRIUcta3
xH9u08WPyZ6ptPOUDqmxW5ewtkv+SPpMMojDbpw6iyFxg1EPjWacefvMdKDi5ipt6oue2GoUDE4F
gtEPp/AHm7DB3XjBBJwWBAK+HIYYWjIqRlC8meqi/ZznKUz2qaXeJR6u9ylZl4SbxQm94t3wltQb
7c1cPkBWxdvsWDrAKdfI2wBhEksap5GJt1rwl+4VRowXnrO+c0sVvPax42Us14GsOk5SvaRGMimM
1sTEe+PH+XOONTE+RKuTr1f0lniG6cCYqDdlaj9XAWeQH4ksP9QLmJoPfF1G0teS8RwdcE4zXBnM
wyfMhBy4G4Vud8gnaCB1iqCQSAmXmVnVVSFBvbOtYd6mHY0lIM2B18hUklxp9nT5tg2MMBgumshh
6M5Zc8AjVODVVdl5ZQXnMccZ4Nb6OCwzehrXNWguCnLmNkFoSD8fsyWBcgI1QG4quY49ig0zdMcq
GeqbiNmSPBQZxM4ts2kUH3XAUbYzIwPUDd5cV0Eo8qk3I3Yjw74M0+bsJg9VCHK4wIruORktaWRX
lV2wP+SaAnzApsuSZlEcQZGmajO3rat3k8ey7WTiKkbjjIul2DPs5EInJriiFl/TZNwF3Cweko+5
aTCYVMMTxNu2vExDEVcbr9LspPzS1eEOwxyn7JSdYVBr7cW7JrPOw1xT2h6HfjwPacOxTG7GpV3m
rZshK+TCTZJfkA302Z907odZCOsUdxhA0m0esI8CfkOs9gUm2Ol7V5Wjc9ShBmHZJthYL2Uukuy7
IL5D7LUqbYf3oqooYEE69gyO2dQBPSU5AD3NEnf4hXr8pknGNcR4VIEY7CpeLdSIk3L4cBHnHFBl
8v6iVz0zmyu3cna0hKjBpyBlOtCP00RkVV6N8bF2hyq9JEUqp+uBl8eo72ziO8koz6KLjIu5vU1t
1RcXa5zp+kbWqVIX3P8q4/sNRHkPRGkxJy0qVO8DlqpwY7rzvzUzVPYDiwYeM+zfwdxRZlsSAcKk
k79SoH3ECYYC6mWWIXIHDpRV3S22GW5KF2l1AQ7JouDXU5gjHAY40h7Y9GGJWoOaRt/gJOn35QCQ
eZfRIH4VApvcMTpf7zvTOol3iQuX2sesbYASjF69uiWWysDYXhGMcm1CxTqhI/LHM9ZhBqG+LlId
fIveeAvZtNb3wySF2rFZTYODjmGm7JxEpO0RPGwajbukoRgEI9z18QGH8mBPlt2y/bboRUy3lWGI
zqbVztV90upePaVRh3bEqHSyr1OQ8T7CB17X6GFaaTavcU5DL11sOcyHaeGIX/TUF5eWtxrBjdRB
cPASlaZPo54UBpAmHguuY/ggy1l4P/W06UxO9rxQXYKPid8f7DZGU3Y8nWuwgnlru69mTItbenjI
210dGlzJLIZw/FcGOVZSrTna9hyw/T4Mm6T4WQI7fYmjuu4uAZ6s8Y6ZH266hY+4PsSqMea69wDN
cKOqxTkaJsDLfu3AFRxDD8LHNiY0nGmUnhp3K2FGZRvsYo279ws3XrD3yQIXvxk0tsgON8VJlfU4
nLjgwfUlQd+HD53n58XDGDWAYokg1vUxKr3OPQRgOWYWOAqyGrucjJvb46M8esnsgcCZAd7CMWPH
rcNMYYOWXv9QhFXxbhsWTBs9aIxIy8iCf9MPq1MTccXMYQdzabjFChrdiTmrayiqFWpiDHPHdR6m
+Cj5RoX7uSdEGjdHqGEGNwElYd7yruNcXh6VKwBgpORIsa4FgsCTWWP9FAq45owAXCM2jB+JmikY
CKp9X0YNkIfWjdu9r9bqjvGAwaVQzeGJ0VuL77ctwgz3b1G/xvOMRtGxiblV8HAWQNJu/qL6OHlO
SFmD1xDy1m5TAOJvLt70n4u7YNnpipiQ9NRZcNpV51g013cVa2zJ58xpyQyR67yml53zESuk3+Mg
RIORJG+VA6gCoXtItYJvv+IqKUKMcj2m3V98+Z1+l0R9t1zik3KXH72iPzgtSTY/j2M9KT78vqdr
RA1BKVpOkM2ZhmXlWNzwZWqg4SzTbOxtpUc1VkfV9gOFFLsYbPJImfMs3IVOrSpscWxIZHFMR3fu
Lwxvib1lulVkT+yKKS3uejdsvdvBcZMJc8FY+6U+lEmtzUGEY8Cs1gmyQT+KMllZdzNQCvdA2kv7
McarBO2BiKfF0cqaCH0kOuuONhLJiGie3LYOun3ssVjddWEJZCmLmRfpQ7v0Il2ABIzdUm2GXGrf
OfgQ17HuT/mkYPArZ+QGSKrwooq8lLCZrg31Jb3gtBIbQgOHuHtkKn70GzeIYWUaBOfvU7Uk00OV
iTq+IGo38HnYYRY9NIj1588BZT8Val+NdJVXVkVBe2QwIGhh6i4LuHlokHOOi1LbePxAPDPZG6F7
OrsexNXkYstyBXYzqvYMEg37bFkWm7FDt/EzLfolfTOS4KWnMgVUpjdKpHQJpD+GDMYInBwMto6o
SQL/hYI6H56CDKUQeW2Y7n5JBfgwYD2Tz+FjhOcCf1/dKnQxvkmUZIbpT8W3jFejZY9F6dJt6h6o
NDqgzuz9teouCxb+33t2ksVxivGfIxMdo1uBiYtJWCSZXjr+ekHr3xH+KJ0xwH3R16cUpXF3OWIp
zXcmn8Gv2zmvPgWu2E/dKvfZuAWTHmU7gaWrYydFMxGi9LA0i/qYYYTE8+Y2q3PyS9U0u95hoRtp
07uXlU5mdsY6ToetdX1FPr2HT+UYe8qF2Zxp6mSXPpxTzNHL44DkEVv50FlziQ0XdlPM500N25UY
iLquAUMbJ0kJYGJxsd3qhGkS4yHRvSSuzn85RRWg70EH9KjBVbUsA3Qt93jt03WblHyxT6zH87tJ
8l9CXuSYG8ZEmd3YzuJcsK1hHaaCObjDO0SsAeN/AOF95qVscnMLCC1u5udhTayzU9jW4s3k5DMG
I0uCFF9t4PwuU1B+hSh3Sh5QMDMEkDNxk2wvcGCbNp4+Os+Qa8O0jFDOODWuuy8W27+0jYelK64m
+VBYQ2KoS8j4B21ahsKhKh/KZs7t1sY5bkUTdt/jtiiwAa5BNO2MkQO9gzzvVtzJFvFOaNTndjAp
YjIb043PnovpZtVr9NbONtAorSRa2GgMza4TUwkaiDzGfbxGvGaTWPVFyfv/AJ4pHvYLI/YHnwal
3dHk5Z+GEvGBcQifzmR6+2iIvGIYCJsFT6wzBHeOyjRooHWGp00ASZqgZa8LddB9PC4bDGig0Cqn
tT/qQABUnLS/3iSRgsDUzysFpgNngOUzW3peR9QF/q72lUBYVVaMO8qij98dldiZI0/XX21Wmc/J
A0+QMiQiV46D4tpJA65v1dckOeQMornK1NI4QF7i8tWnGl52XZsx7bfsu59SVi/5KamczLKGUjNS
Opcbd+s7kb0BAYAk2RR+8UkfpQI+3Ta+rkuUHvsmFcEOSVUot0hWnJl8EB8xECR09QW7P0Tlb2A+
YNgLmK/43hmaWlhXrLtCi4gzpcJ9Rhp1eJatMyVx9z2nX37Zj1lLiWwYILVlAmN1ECUicVgQSmxA
RbpPWVZNAnKwEuaQ1DG+uIRjycc9m1HpswtryvOEhnVQGPe0nLp3GHzQ9IaPqfXEcwz6Zz3Uq5ff
e73oeIuKtcBAx6TpV8nhzjgE4IRmjjPRjjPG8MVlr3X3kczd/J3sB+hUU+oOt3qsZbeNYGjcV2uG
UgwyBQD+jNxrzlTgxU+974J7azLPBczSOzTzHfpKdUtJGN/ruR1hcoG3Oo/m0ThuMua+0QX+0FDs
xqrLX5JuzkgInbwQFrFv9SGOmQxvhew6RjkhvsMtkKqxPtH7yUc6t+gyzSiR94NfBGSIp7oGW4DX
nN54KlzCo8MGfwVW2b54HSBSfhXdVJcbUVfTr8hf6/IhNINJdlKcB8CMYVgExSRBPhi9Jg5e0MYj
EiSYo03nm+IFiSMhGfRfhrxGv4erxs933cVFctYtpeuzz9pJb7nqAErNU6O/fN3CGRBWUmUMjujn
jRe5+QPRV+17SJB8uVtENzx3CayXjdBV+/Gv0iT/uy3nz9Lf/2U7f4kPCf7t5195uec/8/c9vBNh
O4rh2EYeAmNmkeeEwz+UyclvZ8tRmPhu7Hk+e2hUwX8okyMX0CVaRTgtSSQi8DP/JU2OxG+xjEI0
agyH/ylZcvRXSTuOJ8EG/mxuiti/C+8fU62UnzHjwCOxq0PWVJiBluxUTK5/GMKIOLkqxeEH17Gd
9r3Tj7dUNaO6EqvYMS7KiqzCrq6o6TM6Sfw+HelBm9xYzlhcA6hGoyhRP6bAoRTC9GHfcKqo6MBS
FOkl7mowRbN7Rn6wrsQgyMCI7Xi7smyU2rsLhZq/3KuOMd/MgGJDNP0mGYdIHakTkfY0vm4wJxo2
NyJl44v4Z2dQvIGtUIP4btlDkBCqEtJlgfr1O4/8psOwdpjbnYbYrn0NxPDShkHxgRTrFDMlqLeF
JNNKz/48bdksjs9nkUS9y3G8HAd6yEMghQscLvcfozhKBVPubHzKwhrqHXg6nOCEsWxJsaiPa+64
77J38QjW41lr1g3yfQbI9tbEkz7DTcjbMPUfdOH/7w/8f26A+e5/VsncvFfvVv3VHsAf+EMMc9b5
8wTRu0T+71+n//wOevK3MGIjGgWoZfgaRP9t/nOS3zz06VgKYl/yBf4da/6HPeB3U4FEKRPzBgQI
aVz3n1HD8IJyQPzJXRKEZ0py5PN99PhWxr//HH9xl6Tn5bJERJvMMeLa9Dxrvx5Qnx7SMm2f80aA
GON3sPs89vvDXOH+zZt6uCNqJ0T9LuurQeLODY2KD3PpQDI7FwVNpt1rIPm8bGFmt9k6zJA2J/hk
TLfbk9Zm2YUJOUS2u+pDexWEtfxkKfpao8rs1vTBrKyMUhAPGHnjXUg2zAZC7DMiUPBZ8fwf7J3H
rutImq3fpecskIygu8CdiJSXttW2E2Jb2qD3T9+fqrqBrLx5q9DznlQChZOpI4oM/matbzGurHEP
8elVb/hAY28FulTCWYp6r3ko+CilKGizCgoNWeB6g8bHNrRfDXd0X2abaOnXrQaBkAKc42BsVz3d
25outTpUrCfgNxISvngNlSF+hDlrwktdf8zQPzMSp3a9CQYokjafXxuPcCY3nihvOlqTzaKry2Tn
WyrHIJ5A/pDr1aVd4DXzrjRsApdoQtfD2LYrYjpvCyp2YoGWIDYlNAz7LLXsCeNZ27I8RmZ0a+TJ
S6xnfi2ma6AFAghQpHb1HuLJXynGcCwrzB+9beM3PbJJ6eZE2s3QljApUSL0dS72ScSJOlG+TuAZ
HWqgHbUGINMixoXeIGItcfToQh3BFwDYIR3IL2rJZKTXvyjz6aiIgatsGITafaUuFq2SpTbkOJ5Z
YwUqH8cP1g/91hIoaVyjuamz9lB1LwWTVobFQdpi7kDbhUxlLPdjZ7xyRxX+TJCR6XUPhQmSaaS0
FYNpbvPevlvYHbErSgPRFntWTcPOKqfPaJx3GUFUgRNmh7GPF79Z1DdROF/4+G7p/45Nw5mndNid
YKhCJmDjr8W95aey2CM62QjFJJ0ILgFDrE93EzxEhMnpGqrTjAED0fWVepPepjqilj4a8kPeLiez
cOS2GMdkg5/xobFZwhcGW1lRswBJMtxy7U3LPAoZTP3FiOKrKGXQAyAVWX/AIsaOmDp61Rhwl0Kw
Cjgd0rs+y35Yi98bzYKLk+reYZu2Lo3kR6KC8UzqpSt82Ko4ylF2PLmye8KPfxNVCEM0/oRie+LQ
XAWmWecsA8TaCeN9udSH2C4+UbQtwJMi+2OQzaccBtamImOXlBq3yBeCwmsuaHQhftC7amBxkfUS
dtSx00PLwW5A6PZj0kzFXR2h6RIQGVIiuoxdGsGBi4V5iLWGKfnkpfh8GKCzsTnUmfVh8o5reBc3
PfPJee8trFCSuyU6WtF144VMJXFXs7ELMw8El/Ftz9bBDKNt1R96OLeY36EqM8LRTJeHH4Eskypb
qX3RbIVD9cw7tWzCDbuJd0Nwz4wuMVqKZ2HMwQcJ/VTkL6J9LCcnYJ+8SqVitcHfnUfez+qPkRDS
PPed6oVm5zvOWQGsysHR+UN4L1j+y4hwQfKjnOp97Fg383gWpUYoHO7Gir1Jg6p+BacUCBGr83h+
cPVZYwDWLAxLhKCv+rLSQZJfIjl1WB0XWuLKPV4BPX5nF2uzNXRn9LH3ut3K4tahua/frpwSkEUJ
CVW4PmsDjXrrqMrZhTM8FB8zc5gdlxxe7qodTSgQOMgoKRCEx/ylukh8NqSV3OpefM3y0rThvot7
CR/GAi4xpSVWAbEoBLtdOsVkx3WpG2/jWoqXPMsRSCOdqZptW5OEQgYVwxGS6BexblMwOEcrXepO
IFVmtuwDoGd4lhd53fp2JNIhaIdZU+uu1/J0A5fYsILW7CdULFUUIjHuBGwUCYXwjmbsmt7YuNuY
ecAbCvtVOOc88K7l60aMrtLGv3oOm3af85RbWFRec5Y5H+1i3BRpfivdVDuXbSHALLBtq9humiz/
5kdhVHKFWb57Kxu3COjXnwXmL+C5/bcnZbXrqkndAjfm0emuHiNsnN60K8zmoKnYg3i0mUfiLafs
iAzpLEGieEkE27jy7Z5DdGh3Q5quo2zgwpd3o2iRYnrbTPC7o+Ogz1drTtp5Fy0HYyw6UoU3LNjU
efAmUMdVd0mSJEtoNN9akQADqZzTOPB/9O3PIvOd4yp9BU5yx75ph+aZuYrlBoS5dcAzSApG7sUg
vPSRexFhU/XhQYtzlKfjVvSD9e6wHMX6wRhqYke3WXiK9iR8PdsxIY2oEHyZHNorjiarr2Y3Hkmz
jh/sJDy7VbRZhvyR9p8C2HEFIoRYnaaZ3ALGw8QuTvdwJtWeZJ6jaliXJXIKfVJjhhXJ6Vt+zW1f
9rTlc/sT5vmvm7GXECj1dvHAFJntdr5jopf7LaL/JrcmeOUzW2yevWVEAXZF+bCu3BiD+m16DZ0r
kDWbvVej37jxm5DEdEZlckSYc9cVli9E7GcQYXEvb/votsjtYY0I/TnWplNVLQ92zoSc+mIImkbx
0rEHv6uybV4tO0dvfvW5u3OEym8LPjiY5LJtmXWtjUk7DVZ/42CU95uMnRJ6rzK5eHL6CMfbMMti
IhIB2WMc2cSJ8r3l1Ngq6CHiDZRLvEqB5LNafZZpytjb4fDvJtw2cIq7TYz7xyHbYU0m31PnTIcl
HpYbIl53tt5EJ1vMGysx7zoLfVjhoaXQJnWnrCzbDjK9LPFHMXQIaPrNsIx76IDwWFCChlV1CKf0
De0rlDEIjSWCiBB51N7o0qNbyhltAA+Jkzy0DP6bfms7nMuTrnYttG0/qWzvqGXxryOWdS61TwBh
Oxe2rMlGiMVVUMFx6zwQAU3NDdD/HReTzM8oLeEX4VzTjV3kqLcobM5VCW8LqUGkO6tZK37SAfuh
UsCYqcUknwqs/wWSKRA9nsWwuGV+y2OoR1D7ranYC2tC2QVoj/XXGHufHXg8mdy14emqMqhqmqeZ
4Y3LYexd2qk6LRPdYPXELHyNzm3bjS+1aHf6bOe4jnTegrceepMt8L59HWo7k3w7tDO+UPDkHPsF
QMqgtC8vi3n1n8pw0H+gysK4MGHjoHVizZ2H3rZPtCdlqHCNtM3cFpmrnqvRe4Eumz/yTNKlohlZ
ldFwZv2zjXL7107FWu8oaWqmq7g3AFsL5IlF3ICVxtIC8oFJsFW9aLULGT3Evz+PxRZFREgNXYCh
5ih0cR7qWchE5UalaLy9dztam9mxTe5VYrHlxv7UgtugvV2iO9jgL+iub/pUzwKrk1tuNWcVxSyC
8C7B3+eVoZcfk6yOVefeMEDW9nVy5W6lMA4dF4lrpFuwcWZOsDVpTRuVtsvrmCBTK5v3CisPS1KD
mMdxWGMui1pe5IN+g6W18B1TuLsQJe9TOgKqSHZVMb0uyr7PjRbsZinfvPoTcELQm/EOYka3nkPn
3qmuKjChczIwy9Ml412iFHHi2SH84HH0E2v2oVmtYZzBgbJvsFNvI28hu9HSa2oi1TyVRZE7SK3l
8lW58Ds4vebhJCZQe309LRu3M0f2lVp2bosxD+pKXhrgnCujsu5YnU1vi9kuvwkr9gRWMyL8+Jxy
D62b/g6h6RMoPSpr7+As9T7H9Mi0gMW8kcHeJWZjjk4CAORQkYBdjIHF8sIiW8HXlKPdo3DvVp6K
h+c8Xi7KpMLS5mPdjS1j1qZHYkRQdmK8wEg+Mm3foRXbN11DHByiF+V4J3eKT2nioexMb7TCfenV
9AXT4gY0C3qQT9bw15fLK1GpQazcddj369Tl9TRiRbgA5dQYOpIgQdrDXovYP3awCdPlbKYRjA4s
NUjDwDv0xXqw9EfDNm8VelUYjMEidfoEGle0NywuK1Qcq5b+zr8G24+Wc4eaGsiaJIi5+xpUae/o
HmK/Zbxa29GubVGvQMvzh4qL11pXAMaQzWClpiehX/HqysXP2mUXj5fsVd7amOFejP0TheChL1W5
CRl1giWZIXmCNTJeaheiiR5b5m3Ryi8r0Q4j5xf6n0+vwETc5+F2mZN1Z93zWrng8vQb2Y/rTABu
Y/WINs66BqCEPeOV/iUTmm8n/c1SGalvNcbv2CQ/yF42fZQ+915/6mOdLAIjeZXtdJYzQo3I2838
LHa46/KZiuM9dDZJQ08A72lhM8v7VV8jryEplOZunefFSw3h5jmd++4kJBs85Ux+nfcbaei3C8Zc
GFMks1YpPWEkxhe7Eu9FLo2AqRW6Ae2jXtgKF+oproklTpXnG4nxTZ6Jn4vaObTDbW3Ofug0u7qp
dbQTV46ZvHOduHmsZbHBVjLCwKM6rZzqPkdzNC4Mz0WCrnpp+Ioh2W8OMX4rBPg1BmBOLFwl63oy
P4go6ldqFt9oYZsVzl3LB5Gzw5OBR8PKAhF2+KPLYSVcmg/hQPY0JpzQqfyQTsE54rl0+Nb86C7i
M2rKC+29IZWG2GditrDpemCAOVPhNnM2soweYItsrNB8GNNoPQBPtkaCE3vxDQ9m547Tox1Wr2Qo
+ghZKJXokYqclOSjl8tN0+VPYXkiQPregXHzEFpkgGPKbWR3LXFWVfzZL+yUxxeIJ865qWsLPYid
vmeZ26yZ5LPS0+KaxPKhp1O4Q4Mff6GOJpkdhWj8E4l+ObMrAUOvl4Wx546COdalPT8wBckqLkex
JzrdW8+Ja15wtFR3WLf1UwbQZ1VfnXa5nvQvRIQSBU7Uxj537DnA7wlFeFnOtaLElRUxKa1Vlhvq
+ZiOmhsYV7gR2M7YEoyK9dSq9M3o6Z+hjOd4peuRsc+UwSbKqifQ1Em+bYbwXSMm4Qk2OJx/NzI/
8ymvX1qQJtu4UcPGi5hfFsQQr7BJtyw4e+TDpFrdIxElkSu0rV1YDzHXHp3Ihohy8SSIXcAwAJEQ
K2I0mw+o6WHCUv3S5mgMmhDtWfGhKhzUSVpxpbZGeBn6fGBrE+Lk46WB1OrEqyWrt05K7sR4HXO0
Wdef4yo2bgs7HA8KHJPa6OhcvhlYO34z19OeE6jcR20874eS5IMFkbXddCg82iZiYJCYmxlQ0FqP
nemFhb7aW5k5vbaVM0Us20peAPw1wbuDX0cQrnB1Ws4W9TioHaapt1Oo5u+MmHS+jgIZUEKR91vA
FZ7vpHRB2HOs8pSlUbw2yoochjiafKeJXLzrMv2I+tbeoh3KPjnID0NGxnu9DDryOrdD12vI6Uda
bvXaDQNrXDOzxWW0uxkVKoHFQkwYhIDEhbvBLZOdjik+ULTqbdpgQ7MGkUHvJGWFffzF5X2oVnGS
hpuei39WBAfj9dcqH6m1zhDJGSwT5bxjoYMStnhkCBNi9VmsG9vsnM/JVOmF3Eeuly1QT3h6pWGU
0cPLMMblsUwrcVLJkAXY4MmmSLJ6tSDLWgtN8p8Z9bK7d2Slv0cAZt9iAq04U7tuuWfDeY2ZHlX+
CUCEYgMdMWnIVLc7p+5shNaz2NVyoolVVmJ9F3o+wLmrAdmBtu2yfU3y3LEBHH7A652eUsqj1y4j
RSPthXVkuB/h0grBevqlaYYHwaeCI+lqCUq7sSjXy1q80D+VbAl5yYS6s0+SAkvYssdleG9Y3AO4
iR6mvvwww2ZbNyFSKoJHY4OEGVYTTkfB0bpq35GPg8qn7ZkAlE7pun6urPmIGo9jJBx4+7Prj9PF
jwtv6ybjENDIDxdbG00SZwTMTgxccRHg/rboPYoQ7aym+5J2eisZ4IoghbbwUI5FvNW5KjMWV4CZ
Xb+FaRvlQZ/1NDtIDcOtxudsGpcwctXGbB5cBzhsV74Mg2fcafokqQOKYy7Gc6U5xcrM8i7IPC+9
v8rIzpp0HkqpNsot7mekSttOLF2/K1ktRttm7B30zV2tgiZv+8eoqN6zwrg+qWPc7VWSttIX5gy2
VEOsdqx108rXoPiBVLtLs2U18WmF3Uw2F8NXAlAKb0KfqOwTFbKBGVBj2qqESax1MnT1wajIg+9L
EtntxpsQWVdFhaVgYea5OHbELzqByeyL5n7UKbVNk16KYqQf3uJKYTpCNIGefkFKA4l6Qr2IqOpq
XC6aJ62FQQIotvHYjRKziyIhP2FvHnasc/bYBtll4pM7o5lz14KMxYuQy7X0WNyB3CEjZ6bohPOh
Y1DB6zWr2jO5ue0G7bd1Qr0JAnUZDG8jRjpEni3w+zoW8z1DmXWiaAOLXl9Dp9G3jTP0n0bdJ0F7
jfBJbRQAHXEvnj1stJhQ7Xo8QQsYH0z2LbgjhD59OeAo0HZRh9AwZ9ZCf+3GfspLfE97Vf9YSRtv
FthrBMqT3+3nMCvPE2qa42KTu4MhIB4Ije/L6GDP5Z2FtY/iR0XNfe4J8z2iB4MJgSoQIBzqYIju
0REy7tWC2Ay3phM9y74GD94yWOyie+yCnV9gDQvqpSTsgYaecYfk8gJ1Lw1g6I547Mzt0oTjmwdr
9pQTKrzKnfzAxura2iTvwoCJikz0zVbpHWDwC8v0X44RhDVExbspfbh2MzRORWFBvoOUI0KN9pUR
GH9kDl/xceZrO3ehrUKHXxclqg+sr/gDaMP6FyuPgKJdfRO182aW8pFJkrENm5pMqVzcjZMDuGEs
t1c0fpuV2o6cy2fILIA+FtndM2e6S4ppA2aa8MWLWAznVFrZ58T5Z+QN817NgnPfF1p9r2HI4giG
A7fM/JAkY1WbgSfJ1TQsd8zr4nmE+xya7+FcxghCgPCPy+A8JY29dlvNz3r9Ml99G5Pr3k7tNcDG
U1+5NG90UmXQMWNu6pEASSslOtnSyy+Le6XiVA5En9/q2dCu46sdUuEpccbH3JbddtGL6gGSKUQT
OZ3wNL4Ui/hqO/ujS5/a8LqGLAGWDGKbOy8lzo9NP4XMnDqV+1FWzYFhfSyezUVMnKdR984zHgA4
rhHv2sFnikhIvG4wTEmJVuiI7WY2ZkXl3cCUb2ir3VRVa77qxuJECNm+qE7f0Dc/TzNUOYfgA6jG
6QGIoyI0Z1IMXOWDU8PQa4rmMvb9LTLsGLQDA69FQLWlX0iA1qyTOf+JW/yibocIVq9TKAKhc2Le
sCvdKDlnBkWe64qNAMh3Jwz6AnK1f4RNQbqUZQH/3n2YrmZhe6BXDkfr0basw1wx3K7RIa47nK5s
T3fsdORrXw50BdXzVR9PX1QHJKz+jEk6bqH9dMEVsarfAp3UnoTpFntC6my1Fbb2xuTg2BfMqqEQ
PLtm7y/ONO2gHt3jh/qu+j7xl3CkRCvVb4sxhPnK71QYL25N5kMpWuSUEm5zElnJtnHJd2Wi8jQm
TM31qL6P9Co7MH5ezhAj6o0ao3Yj4T4jQ0FjXLfihNr83c7zvRcZXDmmYYjrygvTeAQXSkfInnTb
ZsJ1iMeR5RHLjL01K4Ks2hqicmiVZ4StIvCIGlhad6uLUA90o+bKhX45IMXhOlvMcqbXmVTCgKy9
U9Yv5llrUctlsBzA2xJa0Ol0sURHEzlSyjWdwQwdo8v4hovLO3c5QUy8D6vEXQOBvAAwcVHEpeZ7
b8XjTh91+0YU16wNz5vTWzsFGoMKRl+5bNYwZ327TWvtge60j/MyZG+8yKcjfrfPRQsTVE6Re4NF
ZFf03C6RZtOe1Nf1SBr5UVUf6IrCOoMiFYIaNK4KVpEJngm3nU+2l8EGhyAi8/IU9sW2X6q14Xof
U83AjrGHxkiKxZgn5nNnGYgGxx+Tcxmx/mvMHgbeF5CLKdstTHE40UI/N0t9jTfQOps2z2k1EY4k
s2+UzJsC77ZBmbdyRnIbRPZUN529z5HMSINBtZFh7NU0fiQAKhp9XCieElgEePM78mc85Dttjf3O
Qw5OuuAcoW64qnI7KoyViJDFm+QFdjI9FLW+bw2LqTZHdEyHi5R8eLdqSFRDiKM3LNynZRRf5M0c
yfg5GKmzS/Ns62XUVcDN7bLdxaNaEWRWnxItqm9G3Qj9zItY5pgc1Sjdl4CVxkzeTVT6QME41FK+
JLOrsiKSZdmbrZtTtfbWzriyky21k1VOcgwJGRg6cFLbFTSRUL1oghC9yuPrLrek7ZYc7dcKATkU
A6a+z6dAqIZSH8MzERpPU6ORyFDEe1kTrjCFx7AwzlZjb6Hf0Mr38TGR44EXY8sMGE3nda+56SxR
BSkmpAXzAi87KMuJ7h2h4ETQ862Xdum4c8bRhTlqGQfWIRck7D4uOLLJNYx1bLeDwQnlOeObbFDp
an6lbLSnFnUbjn30VeNv3bLs0Lj1Y4NUEsxw1k8X2e9NN60aB1aPEgYLrIKBLzzpp9IS6mBBamFf
c4M2/QJ97KPUmzcd3TgWzgo80eyP0U09gAnqalDQSx7Lq3nGxV3Gs2JoK1P02iqkPKNsiIx1ycda
rXE/1KDeFdcBR/gmJK6SEZVf6/qxi6TaVR2nw+IyaoAxRAOhSXzI+toyiGQhISNdcHEg+W0rYkxA
pnQBbf+NmgAkYPxh05VMhwnl0DZW0n1yMubL2CviQMuc9lba4qtn2zG0QMKYciMdhZJkhnFQx+QV
oSB9h3J+n6anEfi1Qh0YLLmkgcnLS81VOC2ZwQFu2Bcj4+8HRog4LL0JMkTY8xWNsATWoP/a+lc6
NONnx/5wYzkZH34HVsFZtWXo3TiOe99YkQ8g6jatmAONlXrOzBDmlYci0R4eIQ2Zu0VHu+P1Hw33
11UROD4LBrJpTdrH3Nn3uhntFpy6/LEtM1WWGkSHTB6v9olzXDcerrJHBBoI4Jv0qV4iYuFG8Wsv
hGjxjVeSuLoAkfqr2aSbMXfZLJoETSuWjfCVDnW0PISUIJJ4LKFYkUTqN7oagxIMara+QEjuKVt5
1dxiQXl3qmIL7i6osY1hFYh8HP/HaFRHATbBdxbk506mdmkh9h7xaUDo2vyLF0rkD56sNoVG2EHC
dL0tS0T5JhpUuhOKA8IAebSyAInTA72Qb9ss5VBLy6BrZBnADyFVwBkvTIAZd/XVLkTAbRjfFP5Y
GLUz+R00dE7+HbXj2c6bF+nBS5qFh43ojo2QP3AnZ6hyVyVE42iuTwVFoXrJR8g9IYsU4TJTs/vk
WcE3E8scBUlnkDGUVV+jyB9alPbklet7aXcMH5MrjShIjeg1c9jgV0b1q0rkCLMWbTteIT4gvuuq
bGbob8GlMIfkrGLjs8/s8kpZCoGEyKMOGDLIBVqGAZtSMc7vtq6al2Tphi3G69R3GAoF1Iy7btbe
Jpmti7hmRGeNATqQEZ8ixmknO0j1Dbb4piPpxJtj3o7TJZZRgJvpsTRIdjS7X2ad7DN1MjCxQD2N
QBDeMRHfAUHcjA0D6goP+gA5v3frIyjCo1n1d9egV33xK5fAJ1y1Ru7cM7bbilhueyLzrsoYk3sx
FM12Mhjelc7M6dy6G5GP+7zjTBJzSwx4ctMN7kphvgiU2920Fa9mMg6RK9yyHthXqbGZSvFFvgGn
X9Odi0E/NZzxXo2/vL0fgBuMDKyrIupvRUE4lnhWRMZdXaiefCyc8kAi2YHMH0oBOYY+72w6QB1P
Jm9EV3vVasVe2RiOrTOi/pm3hpiolNpTWoYb3rKBO2DnMUzT14ad7iqKSO69xMUpFH/NLZwX/CCk
MrJsqSlFwShEzqVllp+VYQ6E09pIrEHsEB/Mtn6J5xqER4TVHsW6hVWJF2T8KyJOWcja6N+yPT3+
qlH2elmQNEVdtG/s+dwaCU+WOQIQjF7wdxwyg9GKuqfcHDcpW+IJaB0BBh8WhpRIapdOtWt9iCCM
sdpd6BsEvUVjsDYwjz2x7qSodgEmbKa4CkUzf01lNopoGD32rSHZFcByxCRXbrtsjbA9qBRl1WIT
IqM+rFy+DM58y8yNRA1m+3ZxHJp6V3i8vKw6vtfaItTY/8zT2tGvgTlpNf+YIa0ThtnfCc99jlYx
t6oH3cseF+vgFV0w5+ZjUgw3BOtCUcSgvQYRtp68pFunpBhBRt2yasSvNmj00S539sz7cV3U2Y3I
6+WJUCyAi17MwJVxClHPB0yla7cHar4Yy1dL4ZQ02SMOsUe3HXdJ77InV945hRh5qnXyO5EkLbdI
rI8Trq6VEX7/QVX3VzBm/f8VqpkGtHoXFJQJqx3B3B+FapgmlzAruDVICrFuSQSya1wzffZdOE3+
Uk8jg1QQeM5pGioQSQgzcLIDqlb5P3hgX9P/iX7Kv/qbIIH9J8mcc1XeeRiCXJ0QZE+/Sur+AGRG
edraqjOA3phW++Hlf4ePMhPMIVYW2UNNIt03Y3v3kvdl++h2YtywuGy7QFvs7Ofvl+V/dZf/IREl
//9ll/6H+mlo8v4ovLz+G//QXRr232CIXXXKDHb/Lln+b92l+zeJdtKGHgcuFRGlQJr8X9JnQGM6
emje57ruSGmb/Of+S3Zp/A1gmcfPbRie1BGByf+J6vKfJZeO0IVpWlhZ4Ujrno4c5p/vnzJrjVBU
mMFADe6g8y5HBqMDdsBl/jfscISnf7hT//uT+CCuhsng+U/hDp2BhSYsCHpDpxn7cQ2eElhzAjzX
0T9tT6ey+cOP8BfPxvUhLImRLIv99//9j398oC2FbSN2Rcuj/+khxck6xhLVXhxndLsIIAgUgyf1
O0PwW+XtFQuFQRE94dR42vO//uy/uqw2D6Yj4fFwef90WVFFJGVMQBH8DoIyeRU281YaLTt1vcyi
/N9c2r/6NNdmKyykKSzD+xOVHQxIhxK8DCps97DYQgLFmeK6bFhQ59TD3b/+bn91XfGC8NXMq2JX
vwrq/3jkGHNMbjpsUydVWyY2WoBAApgRAVIch+jJqlTckeMm/s3nXm+QP/2ekh9TopG0DZvf958/
d7CtrMKzFgxEvjN+ZfOedTauE/EVMkf24ctF/+YO+qtPdHAgYAWHS2Nbf7quZuEiD+NdGumE4TIa
oi3zlD0crcqMH1EWL+Rjj/35X19eW/7z24UvJtE/G44wBf/riquP4o8X2BEIMCb2JEPH6xflf7Mg
eZQmLJOek+R7BDF9jkst9HZOaFr1xuhiex+HzPu0iZhef3TaGkCxZc8PMxnfelDgvfgxumV4slLR
6X6VNMiw8PQxcYRFXp5E20asaoy++KRMtD3yTUx5p3k2KemT2RrqSTImLlduMbZMJdspKtcWWclA
PSb2EsHcF/OtHNPhIYZ7MgWumxb3PXcEk2ZkVoSuRuiDNLNMRJCleWis9MQBjpDLxZoxMLchfOHM
6SnNkpIueKiNsjwyeMuWdDM1wIw2ZkdPQEqp8jKy08o5TYGhVhKNcSwUa9IJ1gOtQV/YUH+GUX2T
Bz+9wkMgoj4xkoyVoWzt+8GrrM0om7oIqhgDLQKPBUBsXZDAJUSNnYxCDKhFTBAZmgO86DzEbpE/
u9St6UbLneV9KK0k9h3Jib4aWVu9QUxOy00cXpWrblNm75ENJXHVSO4t0KqF8TRWhiy2XtvakJE0
qN6b1CWyct2ayGeg+EXdjQVHkS1tizxTB3V1HUd287pzvfRbEFaIvSukWWbuatgHDBvsD1N49PJZ
xFGBY3aKMlTFXltBN8E7Ob+lZQKqBMG5Zbx6IsbfS4GLjPOGyRrFbkPnMcNxmdoifs6wSOkMJ0wr
DIOpq6KKzjHTteNcY//EKd5j+A7RJMusftWAzjobXL1xfDOUphaygoXfn2GCnjpZ32YmGC7mAaVM
8bmgEQryxKVtN0rioTgG2VkQ/Kt3bvagW0kSH5Q+AlKJ44GUxla4Xsnw1oLDQ4KjnqroBADB0l6B
6XZsY/RJ666cMQjCZRK4s2HNb2aU5PPJdRoiKEZkM+O2Qypaf9cl1mmYXFOmM7dv7G4QBJKgxLBv
DLSt0Zfea6XxKN0pFBsXrxz4nqpmyIagPJ7G10U3S3tVeXpTB6bVyPCN56vBq97TrQezQ+43ovfS
+e0ZqyPK6bJrxqaxjDyOntsj+OuAHMG5HIeLYhlJ9mckMKyLJALXAOZ2fo0Hb7zM02SlfgucjCy2
aondVRIW2iOoqfEVO2/90Ete0r6xQEdGgDUwxnFBQZyJ8bPfUC2FkEgMK/P1vpwrJG8pXthJefIG
LXhPeV5OMcidBRPxSiFgIrzenYiRzNPZeIxtY3mC7z9/acZkfHhNlr8JTpGv2vSw4db8nTomPXp+
FxWx/tm0rvedzWH1MTLPZWSfN323mdwaCk/ez6G+KkhKurfrmPkHxbH4iihhgVUTqvpY9HFVQ7Zm
fQXw0akviQHnZkXNL2go2iz7FWbMxB+OCLQkeEeMVNnJtqDJ9Fm914mwZuE7FsCUYj/IIn0z+pGl
KA4z+Y1INCI9zk6XeE3HlgReLJlHZCSdvS1eTdte9xn0EmWloQYtTa+eK+wws293/GMVtzGaoxFC
3HOGooJBGXAFmtDahO0WF3aBvi66Du5YR9PyaKIKMeqbGT+cp0wgFXMoysNI/3OFZRrJRbMKGBUI
JVCMNMlgvVZuZugrL3YACRCVCPW+rT3noQN1Ax/OrUmbrKVU7+2Qtt5ax1qtNjItmafZWJ/RdIkF
J7eCC1Qew3Su1dn1Flbyoxb3LDiMaD6HrWJwp7NaI8Smz0hs42vtXRAn8W3i2sm4Vq0XMyji3wO4
TJjGPN9VTQ9/RBh91Rwm4srh0cuJyNcrpJSYUahshNTxtIVBOZD0BiX96ohF5p+cBdj+8OKNnrZs
pM6ugNMdacOjSiQWg6K2G50/PuO0VWMrokCmYzP7ZE5P+TqJLYl8ONdcCIctgpPox6NZ8p6iyomi
Ez1nNm6WePHyreOgcD92aU4ra0Lqjr8NybLm1NTujO0ARfu8N2pol/SW81jfIXGu5JEz10l4EMsK
43HUe2qXZVpbfXlzlZ2utnZtHVIKjrBeNV0vjrOslDzzvZbl9T/ZO5PlyJE0Sb9KS92RAhgAAyAy
PQeHr3R3OvftAiEZJPYdhu3p50NWdk1GTHeO5L0OdciqjHIGHbBFf9VPW7VUZnSg07FdcSSJu7s0
AdJ/6R3QDRs3xqi745DS9EeJ43YijDIn2bbWvFi1fjhAKP+AEQHDn4XAaivIpJM9ICv3ZrnGwJ3T
+g4+8750iX/sK5a+dGX34jGkWe8bQ0p0R8AjPgKijYE9Unz7o61Vi3cthyE7GXDBdljnsagYk1ze
PCsmOdTTPwFfXfJR25RhwgD4LqTm3oVTg4iWky1u5xQjDTSmsd11wSLOEeB3Pnu3rmp/pEJjZ8Sd
Zm/G3O4QmTPrKZaMnn1taNzPdipK1p+4rT9wbMTmJvXaGpUzNMjwhBhOEJnGIniS2RT0UMxDug+2
Ayz5F+wgIyl6qaVHEzrA8n0PcwasB5zVZZqz+YrdP664T8vAHdcywRpG6qGdz0OCM+jeHCP3qQ0X
ULKLLxyDSkSE3i/moReAGhLy9oMdD+U9HkLLPcwWObZ1SItLj8xiOPkVdQR9fsY5BTdL1WQOn+Mm
nOULi7dK2ZFLRfCkCnDBDqPn/AgJ0r1APPfe7U5q1+FggImJOmkwOLLAadWpnPa0k1Ql6FKzkJsI
e6G57cJywO8lR+DIM9TSZo16Esd+ycY0+6bWRTlKqYEuarHKkwvj9cEel03LrxVMTO+3shaJH5Z9
+GbZznQGPQYipO85/JANjbQ3UUlxbjMDKEGNQjyyp8NvX5mBnH+QsW5PZQpb+VwXKqZ51IocbSvt
bqTpNg/d5nkASaFtwRSa8mN0J6/YOdoUZBiu+HJ2nQIHB3+sJRpHdcuYUu3psnBywKiDbZRObbjV
SGDh5gym2j7WdG2WD7gCXHUC+NNHR/KqLDMrwCMV4VIFCGuVRBwlltpfXgxGAdyKyF0trdOwqKwX
i7UqoJ62S/BDpxZF4JPuFO1mAAcVcVBrwyvL8RwT73dUfdD/MDl+SFU3B1JvOs8TvWUbDKQBmA9S
ZN4WDDPSKO3JLMPJGMeEnEZlQm6rukDJH8ARDYbpaWk1wnccCqy+E7Psm51gkhuv9Rh/03PugZGA
Gsmvz/30YplgROYReyJYWX5onp3w1xET0z+hO+UC7RP6exnq03wFr9bBkBtFVL2MGYLoYIyvbV3k
d3Nke+ZwF0MjLNeCcQ+1g0XM1akbOnsLoWrazbiftb2TtNE1rRzJm5Rm8YyfqgHDbUFmWau4Z9d2
+zB+g1QjQj+wGNEgkJrVNUN+l2FACeFJW7pegFA20GOnBKNaOizZCauz8hOMo+kSNT0HQNbfUKN6
Ng1TMiEjrzujaNZXo6+nTawmcvc9Jd2w/b3aAuhVkt2d42R+zgiMFr42OfEPtyZctDGKmgFEToru
TEcNVcxlWrvvKvLqe8+qNXvFV6/vO6NMsCxmwXwT50Ac2PAbfZmKoAPEXjjQhRsY2kc02PWhr/D0
+COT2qWswqFUhp8ze1et8m6sAYoXBqF86mttx14eHcw2dVvgElxROHJB+FtBFMofZ/Ce9cbjxOhs
mGALUFsQHEKf/qz8JtDhHgHhbM2XssuHZ/xixbOVBek1JzKj2HIQDQn/JM3r5Cgv2UJXSU+2CUYc
bthMQaE1YAtPwKWSI6wIzjKO0cI3liuz2nhmH70MgYEgK7zGuYq1mOF2KwL5bCRo3e0wzw8dxU94
WkCEwKUJsULjeZ/E0c4LOwLqYRANipLIfAA7vfhnQZsWxyQaLWct6wC6aEvqFX+NcC1rF7CR32YV
xA3fstgZc2FZwlem6Mg8hVlD6x1Hp4duUFwDPA7U17o35cXWKCWXuMLMuhMBYXqO24Dw4fr3G+2/
dcF/UOP0p8v9+r17/4+vApLXdI0k+J//OH21JaXPf9YFf/8T/xQGhffbomWg80kH6dYTyAv/hCII
5zfUPYsVwdZxTXl/amPFR/Kb7RjC8khIow4soev/UgYhJhPkXjRpytWcv9vXZgj7Z8nOZZNDfLD4
IU1UNFM4vygurQPnTx+dAPMRNZE1DPnFJgeGc3DXxJ70a6IPd4aFgRky2SnTRbcBNXelm/VbTYwg
kP2+RllY2TrFLHbab0WDeQAKkPJrZ4wwlHlr5Xm3MY7K1HsO6neKWPwQ304dJphnELGVfIaGQ57C
6q57PX5g1eku2O62Tmdy8nZYgnAW5ISemiHbAom6aeLs0HfJW7hMXyHZcr+w1PhUdKQOXRMMnGk2
T1A315GzzCACzINFT2SbzhByhQgCFj5uquak1t7I1BnoyDQA7zL/x+NPOpPiK4aQ2KZLg4ooInOc
y5f1eJOSYlw8PpwC+28AcsOWPKefh/NHkmYXmfLX0qosu7LqDhLksr6DhJRms6SxvrU5KUmYqheC
YjeKV9P3dKiwtkfM4GTZ4SHG5KTV/Vui23BhOpcZno0uVA0h8sXEj8ntGDof/CftgXQifyfcP9SQ
cI9xGG8yPCa0gVsPP69v1/OLxLDZgeDbsd0ynDTzNYeso9kaUCZUe2HpvLV6cSE0AE2LtdkozylG
kBX9T69zgwPeq8YrLw0d3DjF2S6Dwjeg7JBaL2nohOa21YYgYVPLb6Ok2hDshKDVMAebb0GGnc0m
v17QiC31RStHq+6hWt6FE0hQLVy6wTosv3CCPrUxuNEceTVy3gNCxL/sZmazMrup3mmZla8JErOO
c/LRjrwrK2W4oHxkuQcieU1dj89yzIizMe/hYGn3aQP1rwhCzsNc1XZCzU+aFdKbVN7XzYy7vK4/
ILxRkg3b6RtpQ9BvIYd9zxnEb80peIpdA2MSossWB4V5ENNwpaAWQDOktJ44QexP2Id8EDn1Og2t
nZTtTdME37VhnqWqSKEXgDJKayAdmV7iuBYEM6Kt6B3q9phCbmEsjX5Se+eYjP4Eu4MYlXMVAb6C
FKmucSpiF656fVuGhgYOub+zYEluaerCGFgm/FzAfVIQe8wcGEmnRCSJFtgYqZqXJvMe4cWenWxp
gq/1xdMpxmuryA9EWxU6XvI6KCMlzFn3G84VT9wieRtFeT1Ug4NZBrMFIP8PTvFno3Rwt+DO3MSE
p7yEVji6cgIMMYeOJi4/V3W82EIMfJZjifWH8B4CGApQBG82Nrylnp15f+Rmn+jl+QqCfbkidGKv
CTYcMXw+Si8EoTTk+5y23WaIojWXZ/5YMn56RXrqF/UAJh2FCxgemXpeOcAYMDHVxFTER9GLnWhj
aAUqA3Iem7hPXJtcGB2PKcgsLM+bKLvEIqs3FS9I1N1yXt9CGkwWB0FdJ5/hcOqV6a3NuLmJrI7s
R4Jn27Ka4qRoNrZWtHOF96aAZmJiOzhJDs++7VX5ppmHdksdXnQwouzQBH3/lslq2E5GYLwMXnNv
q+k0hYzSrVGRnQYEeV2BP/Kn0S4+S4U9TRUc+obcTA6WNs7+xGF6XGJvbu4Va+bhF3Mez+kcQrlw
xz0eu/SqN4oND0J1w5X8OFXMwjPvx+z0D/QuPGEmh2oewUgYta9Y9h4eYp2avDC4MDD1LQpzrX46
AthLV9KeFO6MBKXVNfkgvKxtl+qUgw3DrgUZfBaLFKO5YLBJ4OXlsC+1/oabwHVSUgZG5SOt1gMO
lzAcjsqmAivVxLryCnBTnn5SOZEx2SEM1cQdE9fEDEVPol8JF9JnIfIrfYn2GCNi8tyMJz2Dmavy
kKujQ8YtaUeggrWznfriHqzua9rclTjaC6olsHcqniMLz3gPh25Os+khyA5z2bB+K6PvniaKFM5a
KK6KYd7MqrjCS9vq2Ispi9ZswDyDbQ1bFYProsDT8Qdjrj71lOWTyHt6TmV00SpMMRRvt2AIomhT
Zd241Z3wMuTvIi30tQ2onbD0dJ1NFtQDVf1A82t3jRGZvtXZezJmezT87UCVWokBBgbosELHvxrC
2XeM+Jp749Nsx1wt+/wq1dJDDLACiimk4aX5R+IHd6fua3K4L9dhduTiHByELIgIYM7zi74CcQm/
TmePqdU57txH2CZY1oIjFRg/cF1CwvT81F7Y7G50hvb91bTZo0Ed44brkb2NGh6m0s7yLR2YNL5E
SxtCH6TbqSNYUOAbalvTWNVjrfZRBGIA3jv5ZjXcIde9jnTUlE4R+dxE3pGSsXZTxOEPtFhsqahJ
zx4AtjUZ4tfYITy8clrD2NWUhhDJc3nQ3aDZTs1sbxONZgc8TvpeFNr8Ms7zsysVvOTfyaRVzn6F
LX9TdFyrR7vsCUeMyVWGRPIRJ2G/tQgEcQRxInvtjLigOTuXPrdQ9UGVKHQzMLd7LbLUc2yJ6YkC
n/KVe3F+q6f2xpsYbjT2xQ63k23Dj+FWwtJ7TyaFKFXaPiR6P2DCBZZudwfw/RaKNyWxcOcLdnMW
WWxqKHcZrdb48t+8FvQJatxyaRvytVXj//XKq5GEEGrZ19BK8xTg7cXPYaM9TvZ7kni7vnDsA20E
+n0dds9ikuxlzh3cX5LGvflsIVeSH9TOZiiwjIi6uBqMroDEZpDuaNktwSl3B5xPdDBxHU5x4pfh
pSvoMfT0gwK4gNJHuAW4ql3U+ziwme21a5RoPG3lKcd+v1QwWZn9RNjmREJrVYjMz2vsM0PrbSeA
dTTlxKbf0kIwYWhBey5XFPfB1mMoR9PrcOlMsYu65X2U4XpBx6UYaPRabpLEYc8sT2jx2HUxV+EO
r7ChUeZ3D3vvbRFHvGlkb20OQ0zromU9ttnomwbC6pxoxD+TlUyYdXgoYcrjsh4Z1wbZwQI53YY5
TTmEn1sgfdpsV4pTobuEsAD1qx7Pabi3bKTt+BMo+XFu5bqSCi/myHkp5EWgWdTB7AXwcA8H8aqs
QcKgPHHs2ioprzRoljuc4HzlUOa3MTZZJN8ZsCQe47JHaSDNugup7Ya2o/OTDEADIqX2tcLATdp1
bU1saN0kL6rg723rH6Ejj4bOftZO8zfAi3MMMH9rD3jmi3afGeHBjMWFh5ojH9e9eeZuX0MWKuFg
5Na+b4NzrBqE+jsNYxgTsnXaBuvKvIdf8tpX4TMi3q4Co957DS7n7JSH2sGp9evahkGgJRBNFvL5
iBC2qvR4Oy4aH57F7zJ1X2wY9MvakEooIU7zBWzwCGtnpQg/tqT/BqF2WoxZE56oHVc71MYfDOM2
sRyueqt/neu9p1PqWIec5huciN7JTGGcD2/9JE5teNItMpDzbTl6R5XZXGbbrcvwoomak9SXGRhD
vshgIStHQlsWZxvKJ88qjd8lZ10kKwABnsuZqSo+RC32skX6Sc/dXAWE1Wp77bnY56uC/5tJl99F
yoPNadqifIjCk9k7U7J7Kc3mttfsLevHWUr+hdS9scd8Mzd3ZotFWkeF9UV2yWLyJ1otznoMd60R
BCU0NpNaX1IVDujL6XXkoBbI7DmOs7PFQRW/7NERzlNsRY9VQUcqcMdwM+FNyIg3Z7G6KQ39FYM+
lowSsgTglP2kzIszffZmtCZYvYL9PDGT1IAvegdVeE+d5PBSd+oKBvB2hC29U6Z225vGY129OKOk
L9H75EmKF13sTmCgWMEyB0yRZSF9DMNHgcq+cVGNRGZZZ9DN5q6o8MWO4jpJ9JtBzswNyHsi95Ft
UANTL+dL0okBx2F6ikEZcKOIfJdtLFwey957HTkrJWxlekFtbuEwb3k0HbmrQDywilKTAlzlroh7
5L72QnYcRU0dU/ZA0BkEQ3u2ADViKJixUEr52vcXL6uup7A5m5p77+GXTBvzxWIGY7DssWc0ja9E
9ajmj1S+J7b2NZvHWLPx6W4kEdll2budJvqqZ3Uua2XeNmXyYyzjc6nbmEFtm1jstEmpKhn46Zjl
Xtu0S6ZEiIXVk6qtvj2jvKXyeVNWLyJxvmDV7/OkOIaxPl6Hhr2KhuBS1TS9tfROs2lzW5tXoosj
hiL8Zwy2saEORuysICj/KPDr+lFbHrTSFLC0HGbfQ3umgGIXi3kT1tG+aZq31NWemwpc9QTjyyat
vnEbEaO+2e9ZPhw0HNt2w5F01lhswK/gvm8H4t8RAlFQDBswmMzAht6lTKH6pvETS32A/7LQ78hT
wN8yWM0phuvWTkeE2Bjchn8kfpW5D0EVvVb5Aszq1Sk0xDXoi6d+znLAt8VwhSWdFo7JfgKpARQo
7Wcm6MkHo5f7UsPjRwfUe0RzGp7bst5xMn3se7rGRQAVLSc6orTmhUnEa56C5eAAH/pthFDtDMln
zqUVnNZIpKQsne2sXMq3XPkRDuWd3hb22lD0mCQJ6JggZeJZthdBzA7A1DVFbch6iQE/qUHphZhF
Z0WAVZShGj7lOnzVJMuA1mJNd9xowMlvS9yS47wDdUETe18y+4OCRMBkHHxPJgXYLZowtCkOng0j
fIhqAo/cj+EX11hVU1Zi9EkOyKKh/UBA62k0O2AKx2DcVdSpmJY6YsyboRWFt1nSIWyKu8KlL13S
/xEzHcpA2gG7+8KndZM18zbISsOfHBA2mFCBhzdDUJwdNETGXIm5dtxaW4/9hLdflp4PG8a5j3sL
AoHGDXseqWjFpZ2EnFbGcrzpAtg+oeyDU1zmkNzMShNHi6robZUzj02IS4EBqIwD6G1OSnWdvTGF
yQ9SYwzqjJ+UcPgU92yp91nFqfNSapTPaFyUWoETIYeyo1Ym89ko0N19SeaMdToZCOKK/i2Ph6cg
KQ6aJbm6h+YVsUumryQ4Mt08iZ7HfCzEkaMpbizWKsLvwCurflVp1knarHCOUT4oo8IgOmU2zzjj
zgNbS64hi4dGwObHeNmlIHwLlj9+NzIyMAx+sp3H3XoXdmgwkOQHMOhVFBziJHPyjQ5lyIcqTeUh
bx+rR3BMwuA8tSaAk3qWfphptNI54ok6hA8FNI7Z+LF3imuLJ9Fto/eQRw3sxQO5HmeN4L5Z8IBZ
U2yjAtcvCYWNHRFQDiYQRx3bcrJM39KAgJEdqE1hKToSw700hmMIlZihPhk8Qxsxxscw51F6DcO8
Tjiq5aK4ApH2ZXmQmq3+yovNfZ9Dyas/Mhk8jq17w1TRx/65Va64csA19QrAkSKiFvftWwD1vM3y
jwZ/BkHEI61jcGIoVZ1u4eNdxil90YrqVKX13ubQJkvbz734Cr/pLTRsnyoFHLy0sIAGPFllcmMy
zMFVcBP2+FyTuwTcydIihB2oekFVsA4OR2IOjGXLFqtZSATSDLdZ2Blb/AbxSYs4ngb1NeSHVc7o
60yC+UKf4S2v5TqS7YMV0gQ/a18W577ZVM8UBpEoactjXMR36Si8635M5FOtGn1DjGANajhcxRnw
OK15BfGz0gONdbc0mPECACKTxmwIuFDSJo99S+PEXA/jFcUS8AaqaGPrNd1tRY15XTADVPP9nFEm
PlC3nY7ac1cYl5A6Z1+UgtPlbKGWN/VLmE4TfhnjTvNaeGJN9iQIGXdzjQSRVRzflbdNe+p+QjxC
Uxh9t5QW0lg8eOfCq8ghdImptknq7ps4vcEgyrboctlVNOq5T1Y4P0IWgPud5tMxmJ2DGUZnhCGA
Z3kk2RhwaHBLTOIdaBSxF9R7qo0dhodojrggWg6h6vE+ibOXvuZI/W85v5sWz6hhIcH/zz7fU/zx
1cTvP8v5/Il/yvlAjhHyHdtzdNzYTPUX1f4PyLFhYPUV3LD4BIFv16Ci+A+nL3I+HlGXP6WbeP5+
RyP/4fS1fjMR8vF16kT/bIsRwd9x+pq/O2z/r4ESkpSOBVnHy2hZBj/qrw5cdjdL4QL0m9Z0yq2j
Sa+lMo+hI6HZmPl8xx5KqdNQcI/SsBZyV05EegMBtrJXVgRMYeuaQ7Nl3w/ybaBmHVA4AHJYWHPQ
6ut0rqJx7cwp2MMw4iAkma7fRSKXHLaLFsnUU+Gs+Rpq2q4PypjbbxVzpMy0tPTWvds3TAVDV/sC
mcc7WKkwP5ZRg5ZJBH+40gc6MFaoPkzGVGZoi2jQV9ztmKceB4o7nzOz057zjvAXE/YweXAJOXzB
iHEOrlY4UAE0fZMPFaxNiokmsjio2xKIRAysNUjuG70qHrAAtRovozu8dmkmrvq0itllEsU4ogyc
/i2MLaxdFiun2gUx9s5NMC3tIVVbet/ME/vH0dFs+1jWA/FnDC/zqpyplKJXRbBYNPaEttfprXvv
ILUt5qIR+6OWm80djkzzvWi96kCjY6KTe5jKd9Y8bfbzNNNOZIcqcLDSE89jpmJyEG1GhHuihAe9
1wktlqjE7I9h3dDQ1CmhXgERDMe0bkBba/AS5nXXO9XNPPzeKk3x45IhVrhJKmegTKw11mZiU1Ew
08ccziAM0a2xhiS9i+TfujG1GQFGWHZ4DrH4DipbnLlEG9e1h6PTtyfcNStrypqLNJl5rwcMp0ek
0fTFEUWTrZFCCPL0/OXumUeP04qZCw2NaqpCZqoRxWErYVXQuvqhHS90ANkYb+3W+pKj915MZmKs
whT6P5lke0B+Brl3GSqP2X1gNO3DiCXqB2ax8RZcg6V2eUno/UhxQlftxJCHG+mGNQSIhuyqRZeL
eRfYcfFVtMSn8VgNwaGXENyqoAfI10niwSA9QrVpJg53hBWtUewZZZhAn+hs4PkL5NmcK1Ucpkpr
xIa8r2TBZzT87OH54gBYUZAAOyovnidYOKUvag0In4hE+Nh2UdNsOVg7D3k3uvRM2mND3HSktNGY
S1CPOoc/DctIU12bmGe59eYl3zeVleXFJrSZcpCn1pazxuy+cZPS2SAKJyVczuCxP09Gb9JqH2OM
XKnU4Mzd16p217QzZRHtb0OBAjoAOnUT/o83Tk0fjQ9al7EJDn439WOsnHRyJhQEoHOC91nD0uVE
S9Fg8ADeNP+mI06QindMDKrk3LSXrvNALFE/lWerGjsErlNlixLpafBeSpGimUcTwvZKNwaD57Bu
78pmMs5N4TmvgegYW5E+CuBtpZQabIOgGr9BfeqEyvAJUXMucu2mrYEZrWA1KJ/eDxs9pijoKS9x
c0pu8QbGQaPTtHfG5xajO0Gfn57qHnu/ncmzW8M0W3MpsL19hScM9m+UOdT3WWo/4weGS2LJsmKA
NZcPHrQaezPh4WpBvxjJt2yb4JK4rrRQwIJg8j1vzPQ7T4TRuxsIVp+VPdttyaxBn5nVG4bD9Qa8
ZnvXd6mKtxSWVOqmA7F8XU+s07euTDn0gWR2J1zFdG5verh/227mvLVKnabWKfShehjYVNu85AA2
rmSLz2VVlwUdXwrtho7Lptm4zHmYhXlu/BGoqnvtR47oXNj5+vnWyoH+thG0npKD/unCSaX8fZy8
+i6mdKfBtqLPTwQw9ZecCBoFIoHyGIsZaR13vGh0uV6GoTOnS06D37TNBhyA61A4uWJegzNn22Zz
7hKghxONv9FJkLpK4PobYEZFfGtCeUCjm1ouxHProPVnOB2n02wHE3pv21Tnqi0kjWC8ZG8M1lO1
1rrELq8cbfFqTlFBGW5tVz0QBrPlN1PWrop8s++McDUxk8x9nCE5qOkWpgrBv9HRDw4GfWtbEhBY
M86G9oODsXxtvEi/DTJiZ8ciBpCwjoiD8LIGsLMmCvNItrJunScMTzP5SHdodl7Zpwh5IT7QpCrY
80AZNeEWt/d4B9wJonih979zSIohcDm+SzFeHKpG9IPujLHX+6otqos9zw3cjqywqOGgMPZG44vM
fNmzpE1g2IJ1FLcKEc0o+/2/z21/nNsEGZT/+dx2xeDia/rp2Lb8gT+ObeI3XUjd1PESEbMyMAj+
69gmfhO26S7HM1MYmCA46/1xarO83wRvrud5ZNCXbBcZjf86tXm/GdLEvOEQ/DYFp7q/c2oTvwT8
LGI22IUdj4iYoePtWDwaf0rbYDpN46lhpgASnavqjB2a0MYyZJ+sgQMYdYfpa8lusccIhHtv6gz8
lbXBTV4fhvFHmw7169gkWPIjLX0IBpWTDSFx/hIMbvgUjE2DYdnLm9eh1t4xDAaf/37s/njs5F9e
F87v+Ka79+KXG8Pyh/549KzfyPgR8luuDf808/zr0TOwAElCVlRvgUnReZj+9ezhDgIwg62BJ4PS
HnaIfz17hvWbI9jH8BI5gv8dS9H//l8/hUnbX/75PwqV35QxrvT//AcP/p8CV7ZjojFQ/IABiVeD
XPQvj56QHYueit9idwAyzvAMSRZrxJ9exf8mpfdzdu2PD8E94ZJ50omT/ZLSs/LcgfcSvg1uGu2L
Cb9aC4bkSq9IXP31J/23fx2PuKVJnouB8vKm/elNCm2s5N7kvRoT87DF/9HfESjBDP93P0YYlmm7
lpRExgjl/vwxaiB03Zb2y6DXhs78NVcPo51BDPvrjyEA+suXw8d4ZLHIbNo4wn79cmI3dvE+vcwR
GevEDszn0E0WdV4YJB+0juErA7Y+h9ZjTkgSf/3pP2cAl29tWRCFzvK4PIj6LxG1lKdQNZb+Yubs
WCY+R6iyEOXWlq1xV0pzJv2TTK5poqkvf/3Jxi8L4h8fzYPiubw3OOB+/v2WcamJxphfahF2yeOI
wYTJDoWPsIroW6SZgyQEPGmKrN873NpiTUTNybalDYRww9FrqP4/z9X/+wQLCJOCXwlPsSDs+fMP
JJkNEEwQLyqJrGXW8FDTFuanaW787Q/yJF48Q5eSh4vWop8/CMk1mpzIfAEaX3P9pggSni121hHh
569/yeZS+fLz40Wni8t/bbtklqmG+cX6V0hN4wGOrufJDDN/suIIMEsw8uK4ZZXfx82Q4lmPUs/y
sUIHV7SpMgvTZQ6ZqZ3kbIKgW4BObTegCRSw8T8C5vyYWhppvudDBzsmNHD2AZiEz7WW85iWm95c
Zib9NAuugU3s2r6Gj0QezbpAynMD0nurZs5RVsF3Gp+IKRYktX7mkmIFNI+Af0ixiGDp6rET1VQ0
7GjTNttjwLT47No00MbzPI1beOYuBRq1qt7dnDjmudW8oLh1PS16NmVKn1IGFbCkkTakOw2Meu/B
pjJ7BjxS1VurGVyEdnhOPPeuYd3LvkBxF8Lqqk01gZX08wF2EvGovPxh4PazN5meZHgiLdE8TP2g
eytZNbB8sxQle1/FYXuoGLjo/syNE0ZvY1eSiwRUzqV07ffKMyAMvT1O/YOjp0y3aKti8p3TZP4W
aUX0o9ELm67XJhb4dPCNy+DdaFw9/GBQHdzNva1hoVSS0rhxbFwZ+YbEUVjoO11LIsBVnTAjnTAc
lyZ9vaSNtVtoXS3cIfC0iBIMoLmLzOkNV+a0GRI/1zIq+RzCB11naJupqpqey381FLDCtdnWsKBX
1F0m5q2YrWrhiwx23t4lvKIYtzJuGYG8HyiV7MYdmTCiQZ2p0g6+PrWItb4Fs9YLDAQpsyvbBfSr
hUQeQfc5yBMPeRYiboK5nvXA0Lehg0ObSljDjvB3aQB9MtycUoRO/Yz7ylQWbQGOIs2V0VFocdOv
pEugRAk65B+Qg+aUwjjALN9EOnBkJUJnro4ToGuq4NSbYaGmG1vECTTB1KxoudvhOrAXcFWua0Xx
2EZNUlIUEXiGaa/KuoICZXEDYsibo0DUB69uwU+qrtbza5wXqX7se6JsO0oYmu9hKhnx22bjnr1I
htWhNHL32Wz6kKJmS2ZfSYZx9rsaG2VdtxPKCJMKmhsuIuy1C73jcbAbldCip8mNqA4kCq6LndOM
+XwTlHZ/yz5ho/dXIeq4UZOdG6kzdfD4666N9ciaDX4Zgov7cySMSu2iWbrmqcNoJMEYLhaHwaai
gJtgaCRHA0TNi8TmSWfqTJJhY8xyIbMZXiF2GiDE6iOM0hFCc2iONF2DP+BftSBt0u4EsTLEHg9T
CQAdlrvHaeh68wFsWBBc4k6B5nEnep5eErCU5gMOCT364XGzlp9tXJsMM7N8MnCq2rQkliCuDQ+G
28jr7p0TPCUpMiKBko7CC8CDJnx4lB0XOaLpk8d0JvmPa62JnOFhMmlMpnOlXApZNB2P9Enjzsd3
GVHiXBiJvJlcpLINKin8z2Los1tQ4insUeCB3qq3BfhsQ+tRAeOkBbo5qUqcBhoeInBBTXZrYJ66
UcwqCQY1behhuq3ikY0y4Cae2LHxrWp+oWRyksj1Cwp1M/QpBzgzFnHZEpzro3POykLC3eAusKvi
lt02hpCV7sQog9ulZP2JgvRJ98fC5nWJtZIcJkDUZaQaxgCmCmhlD0Ho2I+lBrh0bYU54CCvXO6i
fYI2uSXGi9ImiA0VfmA30Tksnfi1nQbgoE2UjDeGFdkmZi4tZT7XBmCJ4oJOUyLhdn4ZTNA4K2OK
7acCwBgd1YrrNBne4FUH0/apMr3nFDSgZziRSL4ia2ZIzaW7fZNk785VDYZ0bXQx2pJSnQ5Di2Hs
a8nX16whRTiVz7idJAnDQO/Npk0T1hUmzCMAJxgAmA7a55Zo+utE1u0jEphV2T+K+qPLS22Esk7R
UzUWZbyLpFhyygac5lSzdLVl0On264Rs5Yft5DYwswkTnKbM9yTXqJrtXXyXft/V8b1BT8QbVjjr
Uena8MkKBeae5JjnrtnmDGqeENqYjtHls6XCZqbza46c7zEcXTKVfIxajTWlTetKb9BdY1pBCeB0
Sr+bhVXQH46JIV5VDDQpS7DnjCpbMiTalr80br989ojkZLwc+apyFvxtUuSEX3MlJmtd0P9kwOVj
yqfP7QChVcjpZrIt8a3itDu1Wg/Ck29gQP2LXQbYqRLZmVcnuC4pXavX0nJp9C28eYQ2oNUYn1x3
MWcj0REzKRN3/DSLykkJ45KrWo1zGn5OiVOIFdEssvzUDrIWCnJGlJZMdnmdwQOlTwGp+f+wdybL
jSNrln6Vtl43yjA5hmWR4CySGqlQbGBSKIQZcDgAx/D0/TFvlbV1m9Wi97VKy3tTEgfA8Q/nfOdL
jYKZOjp6vpdezdWnF6jWihqPMmPrzLWA+sVWvdvghC/ARy8EcO34rxXjyIBF4qaomuEhLYQm+zfr
6hyNfVz84paprR27cYAiNt5XsVJlPxZr35YCpU5G8MI/ddF/O1n+p6Cq/a8nKGtcLeqz/B///qOy
P4R9Pv+Vw1eZMQn4l93lvjy7/4b/MLb4/3ZvfkxaE6ZcFv/8z7aW/tS1XCYqdmDRXZoOP/OfxBvr
3+4wGwYddE3spsz/09UyhrEh4TBrcYUdBGbg/f90tTYrt/+ruPWpCuEP49q9b8Pw13j/b4vW5Zjx
QZwhh6gSdlhcnY6x7yUXINhdd+8q87fXOXJnynD47S4Mn1uo6VcZhM275evpqhKJbQ1GQb1NYiu8
kcT+RWSMiqNFwj/zNNQJqKnQs+OREzVTpvjrO/l8FHiqo39+48TOLTKG8msuaNnm+zIAcGPA43ei
nTrMbi0P5iCnWyJk/9AKp3h2RyUePGsGl0gVzk/nBlnnLRFxkOG9tzhN5xuRI1gyhu7bnS1+YycQ
jXScoHAYtXMm1clZZxY/y46kJvqprM9lzWw0LvtrmlU4EsTwzcPKv/hlhRO3dOxDLk3CUcruu0pi
4z2rq/6KZc4nY8Jv3o2JQHSshKizU0MfqjnzL0Mvux88b1/E2uDO4ydJiiI2vXDEqzGM3xDQ5xNe
8hIQAS95HPnj02SIn9YgcYpsKn8fLPmXD1ItWnynuCLVWFCX3t8GcTIehmk+p39eZYB892pyeFxY
jX3D0P0CEQnDXDpWxCC1i5pJEAxCmx4lRi9+3Nxs3sPBVUDU7bG/DlZl7kWXFlcRxunBtuhWyL3v
oskXP3yr+Aks5A8H0zDuNvUWkTKK7uLNMfmY8yo1sarocYuv07+AK/H3VNHFdY5VvBnaubiOEErQ
13LFXTiSeSeYWfbCl+ZpwBRJgItXFhxbaWnudVoiY8ZAVlOf+SP5Fqn9XQ38zrFwoCl4wsgRpN+/
POZ3GJ4av9jdP1wKB0T1U2U4cLxj8QMf8aslj+ayOOM3ifZfqjNsFk+iOdw/1trp/X3o8pYhlLHv
a6uvBcLNWhv8UV8m3k8QzOpHuAlUAKRF+3JOIbY63bczxd7FFajaERK7v5FE8CkG+lL0YnysZxPp
H55xIiC7mxmbj1YZI8fWbWMffMw3PNpZGbyolj48T0f/ynCgOFl9nO0AtlB8Bph3bnAPcGfEyryK
nk0I+mVSwTHDbRKPadQKE22zpbcx2A2M4tJWJtELEjAroxjnDJMNva49qI+sQLzluVN2IGgQEJ5w
NIavfkKT0vnJ94KdZl/7bF4jllPx3h8C59sxG5fsn7nB9QPVotlUsRKR0yzduU8kIW1N0P/NR0Fg
n77DafGjE2Z2b+L8IOiuIxd80GCRmsPJAjC+OGLnu4X31Jqj8y6HYHzOXR9OY2KnzNOcGRWR5kZY
Fk+dAmCneOjn8RkJcX7hqh/eFfG5m3pyW70uwDhFTWsml86zJDlAQJ4ttFUrrwN0SSfttZvGHu2L
Mbfxc9j4cFCZpT0OALb+ZdxDPWufizlcyGycCGiPUau6hUb9n5lEdnFspGuldLNO+lDvU9Nk5hez
udllzpJvEOV5l95DiGqiqn4xKUi2bF/oVoWfHEtZ4YLFwO6d0c04XxV/lkzEUhyGiuLP97pni6MS
gytpikdsKCjr6/DiZY5BOCsRwlbbvVo13+1mxB61cczY2TixJJKEf906+r5pNkMR2ZntHkgXifEh
ViiKDffWtGHzmA6WdcnRwb0VZqyOGAXcrw7qFq2jjV3K8MwUenHbF8eqsz38uUngHCxpvXVQVd/p
YcX7IL2jQ2DgamFi8epndbPxDBigIbVQtFjVvM+WkX6b7IT+6NZdfBM0W2tqq3kfAz16HDykuqoK
wCTFFdBmnA5oSXNJiJ9FUKBHuNIzfTszgViCzVcmDanwRqtddZj8t3JYIAXIICu/pYz/qh50JlrY
vZNa8JW8JXsZMPzuB0NS5wMZ8rFMGmRxEFnQrexUee9dXtsHhP+YLBRETDWl/gb8i7rw+aPQxltP
ak+VX0Eb1Vt2oO1bMpIs7U2WOKbgfx6TZDJQvvYBlgd3+qCfyk7pEoOcxne9YYPIWGFiGQmbCuOU
jd56UIi8zMZWRHz5yecy2LwnBeUgszE5movxq1hiZkGTou9AMtEUxyVYqjNr2CSylW2jX75r/jJi
L1Rd42sZLWxJMGbDDZmW+8SV3N5xr/9odzgratBV0/N+A0OcymkCx9UxUzG9mUVuXE49t6hoTmVV
ORuUyepctA1fhwVhhTxBBNGndArVabbTOxBD2VxQlmifU1Ome4qScV2Z07yew3g8KFN770qb1caA
l/jHmJOAGkC+drrODooR2Fsnw+WGFzc4zVNi3m8J5wLv2eYQdmf7CJOxFSQqkEW88kZDPGVZBzMC
Y8dhsrL6AWr/sneErze2HZeRF0CyGozY39iLVV7IlCIXk4y2HWwrb2OEAWeryXTBZeV0UJropaV1
jh6JP1dbhP1majHzM1BKDzzv8gPA1vzJSJLnchjmSyLG8IRJsPgeRlTmTSzm+97oFQgM57Nlj2vp
2NXfxJrrs1dhiO1mgsbj3G22aliax6rsXqoEL+KqIRNtW0Gt+OuoBNxqMM15t+bA7/ZhDJA0YHD4
ZMKqZldgSP/o8QdXxKq1V0C65nfOSPfUuUF6s73pw5g792TOmgY8Ro66DUVWPZUgJfDFcah5xIUg
+F9GLseseXYgIRITYLHhtlHkXPumfZpc09rZMj2bnts+oVuu+QGDq1319l7w+7cshB8HY6pxLtX6
hT7xjqgxxh2Bi1eZilsx+xN5JrGOVM/wOG4TDEShzzgRsMmCzY17dWbtzEUMmes4+qpbV1JWV0Zh
j53DAyCr7Nc0J3SlWr6oYOconhA2NaH4HcYWl2kfOBupTIObFiWiVRKjK/3yxcl8a6uwo2KxQudc
zXS31DfG2gz7Dn9y6p84aeqNNcLxbgaGSLUs9Neip+Z3kY8QuQHMq+sirAk5dexeuxpUOfKB8DmT
pIF2DbaMMEyXHxWqo2JV+GKJDrqznSFtJyBy4zJB3+rEmaOKaWPkjYGzy9sAsltG3Jrd3PntRuls
0tGZtzkyiK1kl/7HoXvEYsN2YTM7k8Cw2b15PNzOVT61Ei6sZRxcG0HPilgAUu9aeA3roELdOc+1
+Ua/7f2ZrakEUE/AofC7dIPYSUZzPHRAvPt2y8Ri2joNw6NAB0RKDNhFdTHhVhL4qAZu6aMj+jOR
nYx2htLbYA4Tx5x2eNc0FTbUEB+v8vpdqLv6gh3UjQD2eG8O2Jdc2eNmsex20/uucYCdKndCYIHK
0rnaBIRcrHMMxutKI+H2jPFpurtvnJCOl4cDduLkjv9uOeKSRiz7pjbm7eJin0KN7a4Dcn5OWaqz
k24dzE/uOOwDC4uQnNFqgpo3v+e0gB7f4T8y8RODBxIxpJphOQkYMY8TRUFdtO0fbK4VpHv1uwsJ
UnXdOX9aqFd2Tji5xDC4VMM6uEiRXhl/YrecUuYBXW2+zKZ1JYebaBgbpVMzzMGOBwPcqtm39UaH
RvcnnBb3o+Tp9idO5/BQS83V1ZiLdahrAoy3ZgxY7z69cc4AagwGO0IEduToYTyFQaMOvkvYCXes
PFiLK4htVfT/LeObX6bfQckw0+YS67iPwXaI6RWOYfuZSUCR0iaaM1w4UobOsiDC6fxcleNyCoIK
p4dCDQgXCUXvatDEQghGPE9VaBgflpMq4uWEF++Iu9XNhqfKfRQBwOpRJ63xPHCLYu9tnPhLNAXZ
WnLqbiI2GSh53TIfkLK7bxnDvmsWEkpLgFW7Ex4qFJS4eDfRdATB4xhKc4/ahMw6Vfftk07J9Vs5
HsGmq67Ww2GpmGs6XuV/86Ag3inT2kYmlqSPLDvI5mq48lIrGHZlO/q3ccpHpFnQMlembqxzEpYk
R8dh/pgxSWFWojuCh7LAyc+MNs6WoVKi1roFszdh7LQ7voPV2QZQSqv0bFg9EzIKK29wgxXRRJ9F
TjRX1XX6FExMYP2UfF6sPiM5hygW50T8mroMqL9hvVUemay1r78V/9MmqUxqxgZt+sBzmhC+wsW3
T3dSLch1Wj/47CWW9lbpYZ+oVJODa5YPOuk/i4GtVmsNxnbSVOOJQbEec9F+696FilPpZ3+Ru6CA
0Mdrvc2zr9b2WByTwRs3eoB6E6QtzoEKoemkxXnKu+wMQ3TEtaOKy11A/mOF0noayed4CO08iwYA
4qtlxiV1F5ztKX+e/Hr+PVs5ksdMJ+eJ+zVacoIW5zH2jr4lEjIpemNTAM2MsqF9mCqwTyZNaaQS
t8GElC4XqGfFfva1dYtZVOA9mGGJMsZHYNY/sFf75uyEtV+nwb7y7wqitNiYYbUtjfAWq+q1mOaX
qieeofe6goD3+bVuoLsqfMTgJNhL+ndCS+5+yDFdTk2V+4/gA+o3zOkxiHvnthAwFVdL/ThgFaMP
JPLC5lY4S5nzNB++Myka5l7WF8llJRCjUCMYwgJuKm9Yj0i0tgwt1ZtpNNVDzns7NNS723bJXxgx
HPwUrpVbjGRWZ/la59NyZYLgRFOmvpA9fdX3WioznFc18ZQMYxhAVLbHnBzANWCC30ZR50zzxUs8
GkTIcA0u+OLM6aMZG731pvGxEti9ap9YEwyhxhFefrxdCHcpib+GL8cwG3b4jOHaeLfwniHOWx7G
IUC3pQuf46bNN2FX2GcnB0rfonU7FgnVZG9KcTSKgIEFER67IIHmPRnWKjfJYMrzCb86aLiNvK9I
Fru8u/aHB0fo5s/ExhuW14AoJhfWEoU85KI+nKZXI/GDU7Do8DeCng6hsSDgscQ3b9p0+6Hzx+TJ
dSQ0YWXDEghKUBeiElfInXqXUwuvGQP9zL0/HMbZQeZv5PM9tMBGnRhyHQ9webzwN6upl0WR1IY8
95xl4Uln+mcUwx8n8bbAzY+2z5zToqbIehE+NHV8yhqem0xyWAfFO2I7I8PJT3nLlsg1CSzG3NFs
oc3c6tI4GWH+1mWSPHA5G8/IlYO1ZTc/HlRSBH7fwlgOJF5iNLPo5HpRXIZBjlE6IJCeu1Rvest6
b83wPaO+Xfd2u9e1OMmCxxyppsmqCbpjGQ+rjoXkHWXkvWgekgUXBDAW46MIJlavILHQwI1oG+Ap
GGh1WR4AWwehZ+QJrfXQ7GLXvzYGmcB2QHSDk6MOxP3MMJnVEgJGGPCSpFsu8IWfmYFaNuYurqab
TET1hNQA6VtYHxFCoZXryzfTwnxbGjmJ0y4Buu3N6MMHSU7L0TaHv8znIJ/L+QM93X3A3DmvLDLe
K8dYnmRufjSd4rgau1+W0T41wvpbudV7G4Zf45z85G7woDEiJw7+Eif8SUrrEEjqbru0gQhUfbkm
tex5GfrPFC33CWYTV5vEt+GV3YG9g/olDaNnJ2EV1x51FrWiGT/4RG5shOGQVscGjEITpllRemR7
qTbc88Qj0KaroGCQCgb5Z2W2uOZLYey0rI5T5+xU45JEmdDVGd6e3I7vepmwP/ek8BXtcsqxzPFh
vvR1uke1e6mDdAJjobeDU/JYHQ7kFTIlTw0mAoUq92wK221ZN961How1mQaopkfrBbgz8cOt3kKx
QzNqmhKgSQhbTT6jEv1Axrxm5knbVPqPQLt2TVgdA+0dVIZJiK5iFY7otkMPZmSa3e5kRmNOWVcN
yec9drr1TYeqj0j43o/f8BaWWGLFNh6hcGkU6Hvq+CdjMc7cDzt+y7O35Fc7U6wAFnFhmU9iuRrX
c1C+50n3rCUPyrg5CZNCOmwHPMrLm1zgm8wpFLWkYJrRuelTxXMLj9p8s6f0aJbx1UUhGieOuSuL
lNiMIjykSRGvg2zYe55MyK4K+7XpDR+wzwk4oeNgk+9iqbPSveQoA38Mn052PldvmjISbqQZrxY8
Qp+KwI1VUeThuoeD0a2NwpbPndRvDAmtXVca1jFNSnPdB6a7K2pi4DZxnXc3rNvKIWapYYDBBojm
J8ixJPuciuh2lnODrOEwNGa/1dnA4r9u/chmisx2mtHQJrTJDPKKPvxb2jo4xAApIzCf01ffQDjq
SQ4/umGnz1Sq9fdcuOX7Eibq0FlLdux9JsPMCCbyAdgM1y8gkNI/bE6sD0Zs7h4YtP0ICKx7U4Qp
rXKFudzucyJOGNMdS3gWRzbwMJswvfGSmhuVib/2CQKC5ke711GoRnPT/10sozxx24otpjk+YEAn
2zjwpsdgwDzJOdE9k110HxqxYL72qaW2qKX1xvLVcsVHghfPdt2NTQrEY9rSKbvSCn8Vw4CLwvQQ
Y+i0vfk6rV9RRhefyUysKwp6DJElTyXQEPaRHRsm6AwTGB/rgFPKGqwMw0LefeQqRXGC5B6YqY2e
vtN2uQ1ZTh/NoSeETfn6gW6dgQOqZDrK9gMGHlMHqQmPQ0uXRQSJxi+smcIoHFtr7VdTu+9EW251
6os9eUjuUzAvf+ckj8+8pfhw98Nt4wbtpWcmNLxWYmYHTKT9kSdKd6rLoN3hlgGC7yvH+kXkoT7T
dNSblIcvzktGBKBNGJOw4nsm+mx+SVlaH3y/Lb/ZmPrPqeh+YSciRMUfDMJZDSeqM8r4mMKYYFz7
yVNwPNEwNEjSE27ulomG4gV9EoEyv0jRQdEhG3LFqGvaUcYMHwtzg5PXBPMaHovau60yUC8EFK6+
1Z1UYpRvLXyvNQHANX8CrnDalKBdeP49dJ7hRujXnCNWuUMekmHUDKI7BLUcDoVSAZQc17gS5vIb
GjfVqpe9LA5tC47Ua1+ayYM0JYuMoH7N3N5+1mFuM2uuyUMaiJhMWW8vDL9MgSzJxggiXEymJc5F
3P5L8aA8gKr52Jd7v2LRSH6GBTo3rTXMUdn8WQo9nLAWE57VgJ0YkvsXq+pcHXFjavYqfA5cmZsk
9qzzSIzUOnTHl6Ry+s2AwICnOWLIfK4ETLAqhyYB2TBBlBENCe5PBL0jC/qBPfukkyOWU+tzsugR
e7KZwCdxqti9J8/Y/TDDuwyqrSDxCf3BY0sqY7/LQlsdA1bSsNCEuJZIfgY5z8/9PTEK0uR0aGby
VcoUg6Zfxk/9LIKtmIk/quZiOWK7aKI8bKoNgVx0oUChd8j4xg10dPglaZXCzUizZ67c/rsuLVLt
ka2hx2FnwsKG5GoEdlu/HF5wEeiXviFKfGF5sy7TsSbjOB82njf5cK/4NhhZNxEmBQkzJAVa4Njt
jlkLaxPPEBerZcKk4pw8S7DneD1FvOX1nBtgz8wRPecML7h6sIPiN5qqdNvPbnkYYt3upOkzQKHn
qpAGcDqG7pH7137U1jhcdQFSwJZYLVIBvqXHOLQVyfAxeMDjx8ILHsBN1/sMetUum6cvRC7Qi3El
1Uwml+TUA8rH8Fno7yS/Z7xX8LOPqLJq8uRNdSQXrSUD0UeVAYafGddG6xbTDvY56u0a7H+JZwDV
Y7CFViY29QgIFlOcuZuYQpwYWpobK3WzbS6KvzqrHNjF6XRwJjluEjO3vsypDjZKOFOUJh06E2Gp
tfKYz0LEDbbB0k5HEJhEmY1LgGAkaLcT4DZ85S3nejoEZ2Yw/pt23PKcwCiLxrTrNpJdEKzx7lkR
fbduK9W9FmPeb8K+NaCq3DOx8kAd59kJyR+rhvKQi/KTZWO5a0tzPGv+67VjlgbpH7697wpTvGYL
IRJ9Wcak0ImHtHIp7QGFEa5eAEvTWDUw2Fbc6b7R8Sa1RxCqQiPM88l7sgPHAz4jO6Q0sp+zF+Kp
yQWrkBthsb1rMSo0PEsj6ye/IHMerbT3Zmm2ZhZqs72xhP0fsx8kZJJl/GsMd/u7AYltNZUsxWI2
hudZLu2um2AU9cxUHhc8wivL9w0mvxn3gEU+mdcszi/USYxXu7K6BUJXzF3d8ubR+USlyfyZlxk+
zhlbrsnR5bEC1xgtodZvutXfWVYll6qjlmGu7403qY3pIgGhrhFafIfpP1tcfgnZScROD76ZoWvQ
7q+FW/zRxMTPcWepXwCxw0e4QZW9jk0BsDvmlKE0dwrzvQXiF02tpz+qcR6B9DWjALXowhWQZt6E
K3vgtSVp8INyb2TemvHKg6qeos6S/VHX9XTLVd9FdxvXb2DvxrvUfb+vg6Q/Dl6gP4CdVk9WTyAn
mVLg7x0Z/IwonzRGT9f/qAKrO/uhdq++tMwj8BwsilLxYdqhyfnmM+ZA8emcVXLPgIb0fWM59xMq
Nr5qnmPaTRac7sQnANkeLOFssNVZxsn6dgV/Lvcm3HIiyb/aIByfWvARB4iljL/Q4Oxae2aj7Jhd
FHpm+Ii2MD4kkHipJjM1/KDx6/II3CvBwFNIeYWTEN1kbcAtXJhopFw6dsDWXfhDeQ9po7HGS6UR
TGk+oimd88isIPu0SNf2Rdq3j6kIQXmHiAAtn3nqwJl8cEzlIipWxYY7j092ceRE68P7hSvUvC/W
oH7VpFEhYS3vr60pQctMwcSGeGQgfF7sijZ5FgvGN63KL92PecROiGg+P63WstTfouFiCauSl1/o
Rh5Ys4MUGonozrGU7hO/cq4cquFjLXgtph9XYGaUar5mIZ3+e/AqpMVP/BmC24gHm9ZJZgY3y+Hq
a1haQ2FwsGzu7p9KzXt9jDvOrkhW/P+ZhsKxwbe1PLpjwE7O+ULKiUCgwYEw7DCeAi1Ew+TumfXB
+3FaiU1rCkh5vO/KTaf8IgjLcpaodabxO2a0uw7rsp6Z5YRW/cGaXYnnzJTJdFYAXyTluvszV3oI
12yr0/ah6PtsjOIy5Y/G1jyqSzjJ/O9S9xVkk7yT8HSgWEVj0PjWCVTA4m7Azon02QaOcpWx6XQk
cJsWbi2KXL3p6lJ0PE2Wkn6Zc8FdtssyTLeYKUr8gkBVYyALkuc8C2zIb2xPPdB3o8ETyZ7Vt21Z
ko0sdxCgzKFa1AUBN6Jmu8NkZ1ZwtO6T7/K20PXwNO0WnMXJMvrvtUeu2bZAlzBS6+rihDCTamOu
pMeFGPYIZqWfh79GUdjqzJrmbcBLFC0jOMnPKunq5eJqSwS7qQmGY5DhdFtJfGLWLZsaA+4H/Lj2
gFUpmaOxzCFG8LW8LSDwEW4O4Ex8OeS/TNGJTy10fzFGbTh7JKa2ZB1bkEVtxwmyXEgmKXOIFllz
kphrdk0WtPE54SDd+1xRpwSZTmTRn5IhCAtjjO4zvS1Ytn3XGqfFxJk9luaitulAX8QKEvhQCmxs
N5dV8MhwmzNCzABFhnSE1zlTZwRH1wXQ/z52aMV37liY1TrsUnRygGWyctgx+qhZiDZ9+2C3rWJY
mXt3aCYm506xubPcMkp1Tk5MgGrhbnhNKzBDhO0SEDK0PfWvW8cPzEqCfi1Sz/sb6xJHFAo/GjkA
IUiATT8sv0pRuzNQM7v9TrHGO1e7aBLyamwwOIgkravRmm6MHFHnz3g86ZEdf1nYhME6fzYplMxT
XjlzcWJ7Kr27DzW7Spcwus0wGqE+1rxq2i1Q8Ova7Clc83hhUE9g552b6oOR5XJfOTAyAxiwjkE8
rc3BjJVTheaakGUfeQ+cuPFQtThm2ZYUC8yJWhphuO0mVh0/U0P0Yq3YV/uwiCLuv3WI4TQyAEsf
HGLBtwQXeFcmIt3OaPr6wQI6uO0R46wZDuxAQfSvVMkOH1qf/6U9AeZNEPiwCf15Q2nnpdQW5Y0a
7bwwN1BOwdg48+aDa90V1EAOCKr39Lppp/qJTxOITDf/MiBCRhgsn/xGo1NExb2iBEGGPTh/2EdS
/jb9e8uT+MFlIZ7O9xBZz/gNqkOwW7eeegYY32rgsJAcnX3oVjtr7BAu5HQmTK9PeCkd7N9e/CA9
56VSqoJ/HhzggthRIeiQRF0zl2igaxB3kC5MPWBaTg1oPUrjCE7BemaUpgqa7IS4IkqVLRbtEJA3
7NvSwiS9uHTXfH/O64KLfE2WzOuSuNhlWibqTUL+isExxn5q40+6h5BZB+9YuWosuBYdYT6ZIJbA
tshmtjedKu4W/4oTsc6YAqlmqS9ZprJ3IkL4PGzZlSRS1+2r0KI6p3PyVrUUh/4sbyETWvwroRjB
2RBXApdd5rOoLkHsByV6bIGk2GxjUMPsq+Wq6ELigopGbMCjTI8MDfQRsGX7SPmT7fpebNIknlD/
lyd/GJ9EVUUyF4/uIvdMjA9obZtN6wKF70xc1NQl67Ghvqgq9YQfmnOg8MnoDfupWYOAHyHahM84
3WOWn+O2x9EPts9/MAOgMkZqXQeTeS5IT7ktyMUmj8Fm3OYWX0ve+dt6muoXU0MDknICcRXP9o51
n7lmEnyC5FDs6hwRHbawRa+8ntIROLvHgmC5o2uA6kfJnGJcT5L8sQ0Zeaaq3yWmzJ8qLCFJaxFM
YM+HxCo3BtPBA0aDdxci8Ni3yZ4xIBOt+M5bDqGLDpyczY1d6fhpZw1DtF6C7w+yd0OmxQk772/I
HOnzVNrI4mu17jthbMIR8sQ8mt3OU8nGCfVWtot9QGOMUprgcXwHz8oap41J+NG+c/WyI/ps+Bv6
8bdVpEyk6mqO2orFYOnIW8EC+TB2IrigSmQIRwIEaLTCuC8cZeR0yaE0nOmeo2KTNsSGMbTs5ZuT
CagymqVPD7HuAwRQc1syflEMeVZJCyAUgfmvmAfVMKXNg2uUTDqST/qoX3GHFBeaLwelO74JAfIz
7QkkX2ZNXjvew6ubsXDu3fkzQM774NTwXp3c/evYFfAPpPHXwILXERDevOVr9TYxBoa9Jk+YQOf8
06+IYmUdy87LJmeccB5w99R3az9wX1gbfQNRoqiYpoAhYw5hbF7OKaFqBzn7b6CB4DsIZIRocFhF
mE7w0RS2v3PBBbWA2ph+GOtmcn/nukt3mTJoH34gwz5ACvgTDEhVPHshQ4dTelUltXrNB5ZKJO/s
Q8woFt7swYRHbhnHufIebcTup84OysMM8ekyp/FTZeuvPH9pvByGF8VRG7oRY7aTaeYX1+lB0+XG
o51IY18BXl4NTvVFuiekkOTcEfz8S+rmvegr2HBAt9qRdXtr+hF0gPiPzgdAYnBnlbDZR87PKggY
awX+0VLqktpLs6mBNBl+8ZtGOApk+mP2OZxLn7ENfuTNqBi/BaTFZ/F4nEtHUGw54Q7bMRW611xz
AqO2qFPmo1URiR5kSUz8efBrciWZZ9AEM8I0YDbkbrUy3elhUiavUYdbb0Ql0/k2tI3eFmdBU1IN
4DltL7sSAvsWJMEhzd0sMiRsVAZStCGaXkt/hTnRYmGVhpvGyC+iJPXZ9tUbAPwjOVikdstPh+Kv
aI1u1Xf1n05YO50Q/VOSbcC+p06vcQ+r3M5vid/uCGtCRdg/hWZz6qz66mfjfiGkl2nJ3sl6KMLS
O3VmV7jwJzoqHw1+NrfKCFbn0a0Q6jU163/EspGvGGHUTfOWBv0Oy1/8pEqYk81sbJfOPfZD8Rcf
0QVewIkWh0jxoM6j3CAozgQi7ZSI3MsAAmuTT18WwcHrhnH2hjgn8dspUA7pNM3I2rCRlZDats7z
xqe9tr37vs7eKmPCDZL44zN0G+egR4vZOPSJ+3S9QjSkfVFHre0+eENvXTqX5xb0jyUm2gqU4gyo
QtyD7UY1k3Ln/yvybvgn/w6IG5dE6qKFMefQJXWoBiYdX2G5GNexLOh4EIiEBS+sHNlrSR4x2Lye
S1Hc8L9CuUWruw/oQIyaGBDiMPCc5U/u0pKc5K6RVPEaiaYx1lYKjsGvcRAF6XBgf6mvrgKd4dBK
Pw532G4HdLl0Crn28R0+1FUQPJR5CyixGJ8yN94trMLpJcBImMXgEhytgyPAg2IHxuXUO+qSWeLG
o+2ESc3Hm0GtlGGKRcRqefui6bkIRrd6Ip/WeWw1oGo+fr0OivghJ2m+HbI9zQmrSSZDRSx3aasA
qMsvhtPsGvLeWptNAME6MKJMqEPvjw9Gr5gCJWcClg5NX954EqFXmyKnat5kOaLwHUamNg119grH
XvDtBi1ZGIPX28MGqYz4O7pOds7DOn9gOxmeQZghlMN/lK80NWEUa+F+ew51XNZWP0XI4xLlSRVV
dUbl7nfBE9l0jKOIB8YNG4cRD53gMrIye6iCplr/L3ySCb7S/DFwG23JtZkXPf9Y/vWPbjBa/u2/
DQz/YcYXWFT/awfD+VP1/5u582qOHFmv7V9R6B0T8CbiSg8w5Yu+STZfELTw3uPXa4EzZ9Ssocjb
etI5ExPTTYOqrEQi8/v2XpviT9W9/upZgPbwL9MCGtA/TEnEdyBimzc1ScNe+xe+S5dwINAAMbA1
Y8eXdb70L9sCHn5yeUh5FWXdIID1Vy8+7Uq+RHuHzYMi/1ZOr3liyNUgU2DJRUjM8i8vVvmP5t8U
JSf5OSFxlxSfWYgNgwDIKR9Jh5um+SbrQ3WLedJYjQOH9DDohjud1e81g/T6WGIx7QjpyF1QcXD3
IaxUd5IirPO6LC7QVgnXatuYhzmurRv8miRMDDGZ5/JApFpS5g8VYvWbYoi616bULgMWcN2eFLF3
x7yv9qyu4Tn2G38Xcl7nnqpRrsio+84QqnLGyqw2R+5hSi961mn3EA3qiwmcLcW/sbkOSpnwsrHN
MMTNkdJeI8OQ2cOW6dtUNthvq4k1kr6LKt7SAVZe5jgzcCMSxHRJE6ujgVuiC5NHVQWvRJQFC5FG
lyJte61APNyYW3CanHiUgNgL3Y9scWnxUw/oH/ysMqhYDiP6EJL5Vt1kLJkJLal5aHnkl5QkrnVF
rlTciRclsb4/9LwpX5Robm8B2tAqVwLMEVSkLGecy1p205IGF4RC7J7w7EW7EmaVxmmY4qJmxbGX
NGJ8NX/P5E8QCsyxX73aTA3KYsusFWEbWFTCP04NDo6EiwZkAmh6wwOUvKStOAmm+/tLx3n5ml+3
9etre3ws/99im3ouyqmOKMG9cyX++0/nPRLlrn79N76x+bdVl788tsirTn/mw6+ATfGXE2tJ0vnw
B/Dt6Bwuu9d6unptuvTPy5GRvnzn/+8X/zIr3Uwl2TzPRYfqjd8W8LJ+XROsL9eRdfSEEap9rE9/
5C+kh/YHAABOxoYqEm4pAfT7exXhS7quSHj4eSjIrDPK36uIov+xaOgUNrkKJBqye/5eRpYvidCk
yPvWWEwk9bdwMhI/9XG2sEipIASWVwhtQ9bFxRz1CwbDn4Mw1srijbCUcDtvy5vsSrpvITOhnh7t
0tW9l2SX7egRHaQNPuhiPayTjbG39tOrduhf2m150ZzlN5wmz9OX+EVytU16Q+im8Tzctr5dPTae
6ABEc8je2shOuQWx7ln7edu/IFI0ZBuM0w6S2GW10x/DC/Ut2hRH7SA/WqHbpRsJL+BtfYNlcUdS
nWedty5aUZe0oG1yK1+Wh8HzL+OtsiquMLV46cXkVZck+RSda95AGt+gErZW+XlxOfygac9Xmsv5
QLXt0N222+pKOFee5Z3qkC63bg/6OjnTVtXad9sNAq+dsWL9eosvih2v8kzZ02e4zaB82pw53oTC
pmmKjiDYdLqtAjjTIZO65q7a+VwU3uu5tdI24o9gPK92pXXx1B2jHbjZXXAWXkw763y6ZQgPvIc3
2ctX/haxwk53RE/bswO2Dbtcpdf+jbwt1rxAp3Fu4CF7mVcexJ1yCF3yVlfhGWTmXb5KPCjjLsma
6+E191d154X32qbYSStrJXjtpjuyD44LW9j7D8aGYhxgU3e8JHaQxRQWNUYYujIOissETAnfHx4J
WQmeUmmv5M6wx7zh6E6+GvcKr2s8sL0h2/tnez3lLltD8Cza/XzINtFluWdTltnxFoSsi4qO98Wu
n2GJt+EWufimWAd7wjZumgfhjNTSC65wR1QfjGQPZ9Vkmww7jbq17hpXyoZOe/xCNIVwl+z782Ft
vtGJb+3+zroK7PGOZtp1fW7q0ALXFA5Uomd4oZotbMCgrSRPdMt150ir7tHcTTuwWnQVvGxPwe+a
+dk75FicR7CfV5JdHPl5N3JQ+6x0io+2CBTPjtapW/5sbEoZl/1FRI+RAtoZg0Yok+6OG44LtehK
NwC9w3wlZBxunfLQrwano8f8pLn4s9aU1shxPF5kjs3W+ypezXa6wkr1smpvAjSpt3LuBvGRIC1z
94DkGveTh6vFaTzZEygP8iqqB5oK+3xFbyRAjmQT58r9xjTC570dkahL50vbNskPCdGdOJZWkn7f
GcSZtm+CbGBDekuh82cYxwB209o6tvbFc7My4D946V61DYcMPpc8cOVHfzldaz8gyeAMLrM9f4dG
IV1OQk7z3LmhPf5IPVNyNnXhzSP1NYhlwC0OWeWii+Xhbeca3HMeyjueeVhixOcRx3rE3AWPuVap
ozxWu/mOwl1s7QKvcimgxTv/GbbzBaasMPf0nrexq7a5lxiP6S46126qt0jWEWle+2eA9Lx2Ne2o
Kq7blSK+aj8qD7FDc95dl4ThkPO0as774wQz156P2q26kpzIwVgBppvlaFVIqxzPDKLRVC1txGSC
ikIAdW+4BXBC+qCWHPX5Ri0Nt18ji9xxC9v6D1F2OM/1xSUBaEYLbiu18dPHx+JCfTFpnHvjCgWE
vKuiFR1eIz2mj9E1uvK1Ja8QuqBKeRPciaAL764oHAIz0D9eCh439ZaasdZ4rfLI+Ir3Te3K6p3u
Is7LXsv6Dvmq6iYIx/HEwPzfqLonm0cl9YhoF6jSbgCkwnyw6/2Y2c1PSN925g1XlWO6gUTfaa9I
KK09kYTB2m4Zvh6AyR2SBScpHlC2SrlD/yL1n/0oXSkr5bqbN1l4wYmz7Xeyl9zqfM9PlbCCY/6j
yrbZXXcXUcKFn2FuSniKeMjW4rE2defBwOwK9uU2CVe6ftuSPineEftWbFAfiKh/Ig8NHJLB+b6z
XG1eF/Dst5P1yFhP15SPzM1wPVwbt8wpiunOeNZekegOF13Q7XrXXibutbGV6Iiix3UAfU/DS2ge
AusyoF1019yJl6Jmo2SDvymsYrtdI3TbKJ2L2vbCvGo2L5aLIDkTXRCm5VFQH42jKHROd1+ddwmZ
hyvNH9BLXeUr+m8B+lc7fzC6Hx0t36gy1vISg9QLzvgcO9OakEQSqLaRmzqti4jCmzwdCqRxjIFj
2uENv+ce2/olQiC7GFbcHMg6w13tdeVRto76E4nNNiGhaPFTnsCsG+TA0p+/U/AYKGu6wJ6EdA+H
TmSbx4HmOusbOHoDXcptqtvZT+DpOpU2dKT3Yn4vndftA6kgRut0waF5U1CzV+WzVv+wzrVk3+3I
2KDJ6lYeDP1zQr760fnRe97wDDgUDqvNnQiXwFbvkBoiL6BiUyIpAKFErNGxNx0Wd4dpPxosrAlf
uOxotst4+cBsRJF4wRMrtyFzmBQF81s1UlcAoO4ENxyOlGySax92PprH3ssBg9jxDhWtWzrVk3ll
nuGWjNz2SBOlwdbzxL/aY7pDUnwOhtwlZ9jWtlyKD7V0yDc5oNgCoStsyq3O00V9CLfdU0kDdt89
KRfDRt1j4Bt6e9Tt5KI4wMCtaMNdSBva8668WlLfyI1ZGSMtByekPrYhwd0PmWjFCjklc7WMKHzb
xrDRyEZI1hVN2mjnz3DZN612N8hO8NJt/dqF5m8IXp7tlqbECGxrvQt3TDJmc3+k6EajvdtE7qO5
CUdi2Va6uRr0nd9eiMUuHYBkui+kr4nq+vc36TdFxj+nO+0Pe/X1a7EkVDan3/R/cDsuiV/vxwGS
vD7+uhl//4G/duPGHzr8Ro5FkqrpsmWabLn/OtNL2h+iwW7aMthX07hewHP/OtPLxGjy/WzELVEV
Nfm/UQTGHzAf+Vv+x4Gcryi/gyKQPoIIwBwsv0knARR2GGKYU4xa3I4BZeXwKNRD/UgWXo7Bra24
KfQgoeAmRpl6oUmNXJA22eadh8O3m7d6MMavmtll05aT6pD/edD7gAH8Fft3Uml4f1FQBcEmGPyj
L8WOXw8IWZYvunh6gtNUXqO91rAwTKkFIMRPENAHww9rSK17TcN0+2d56n+89PKri3QiceadIPHn
pcEjMRiiChZrObv8cjahnCr4vREf8zIWVpxotcOQcV4XZJaZFp7B0/vd8luXk0XJEHWZRpqhnHAg
lGxUTCONj6aashNAmJA9x1WUk36B07I3sPl8fb2To9f72/v1eidHL4Wac91xPfo6IRmZIqtY1Yhr
k1aQ9/WVliP/6UDynjiJ0i3iHMo99OtAhhF1HYBWRyHN22MsJNk2Dqf+GxTfZxOFWtgCr6dgZpxe
RGhiCz4YCTomuv+pj6W3uorqA+X6dCv7bfXUVTrmTbTv37y7U/bhctvIpsH9wlW5e0/GsUmwvEGY
P2K2NeFl5yr7l2QIrsxZM68oifX7MQW4myW6cOXD5DLs/8XoWtIyRZEvyadgTMugNYzJ7RgkhejB
Eh/WKMfr378XJFVljTENrmLqy+j/ci8kmtnG7aLgMCPtuaOgs5bEOb4ckyQ8ymXdXnz9nv7BVWRQ
JdVQRFiGC2ZFOrmejBpak7XgSKR1sa/HUrgvIjm6KETFvzRlYfxJYHSzxgYa22KHXGhFly/FnTmg
Afr6pXxym3A7Lv9nCiv/+Hgx6vL5+8GxBfLvtGWqulhDc6Ld6Aj89pUULMdgVBd8AGvOxzHuamxO
mW8cerkN7pUxire1NetwAeN48/WVPhteBYKNKPOoAdwpnwxvVrGSGbFyiMRIumkZygejTMwnVZqE
fJtlerqf+e/CNnzicp0uzJJHTSjG0iXlaL76+sUs1zpZHVQeO7xfssEVWDgf3/aIej1HrPSe0lDY
c1qqD+WclF4mzvNxkoLsdkbis81Stdl/feVPFngKY6IO017XeLguH/0vkzqb0Qn2inIoAqJP5Mlq
V5DoDTdOpnrlS3nwDcfyfQk6facU4aibIboWedB+vF4H5oRHr3xQJb0y7azG1+V0hrVk8VRGd098
4nioCS29i8A4bgQ/V+7quO2+WS8+Wa/UX1/FyTRjpfcBD8oHjeJwjEM6rN6aKarWCOKpO6cHA0Pt
eiqsct0qVvjNzPvkUaASekzRkUmnm/LJo0DPkzAij+jQQgLcJTR9qbAFRN18/cF+cs+qPNoAVRsG
D1SqlB8+2Hao0VuUZO74NN19jeTdFsgCsdF5u/v6SqcFzOUpCl9XViCYyaLGfuzjpYxg7gWtlw5W
Psc6HWA8psi4wnaF4kqxQIDpwZEshGEbyZMMJm5xJMeovewOJ8ftFNbTUVMr5WxMB0SpCCnN6ZvB
+OxmR0UrKxIE1aWgezLtTMJOBFUbD1JZT4ehblQPukl6IUeDviYNaLwK4wyVV4QxBGFSh7t0rLZ+
QSvxm7Fa7uSP818CfaDoCntdnpXSyQuxwlboK4HaViQOBx8kJF5ztfO6urQ4oE4gMfUiJTpjTC/N
VA03RtVMgKvqHM+TaA7fbBg+uR2pPC/YdGrQ1MBPF0FlabnCm973dUFYOwEqR6FTyydjsFLS6vp+
XRtGt5EQRnuIMynmdlp/+82QLDPxZEgkIBmqwdZWkRV28B9mKqjT2SpyY08KTXMspNk44PDyzzRS
rgBNGPmVFY3RJk8MaxfpeXA5NXICgMWcvrkvP5nH7yNh6UQFKZquntyYcYfYXOrUvZ818Yuva3Dv
tHErER3qdj3IZmfKRgRPbV1tFPIu3iyp7u9NhGRoNpV5G4IJxmqs1mfmMKnf3WTLKJyMksyzajk2
AVDTTm8ynBYZA6jsAZ4GOO46oly6aVK3cjd2xyp79MWZguCMtAGPi+9lxHm5bOoXVw1iX7tQ+olT
21ddrk8OS9JC0zd0np8oNo2T8QrUdhSSSdy3paKbNvSXFL0/ZTOaf4YDnym9mgjjcuBqETs4FuRJ
F9bW74vpMqyDUPlmk/LZXOblaJwS+RjZip5gn8uhiXEMKHu8ZwHzFqcQljqJRPCxbhEut+WNqk7F
1dgLtauWcCgUnjpfD8k/n+OMCH0jCUI7i+EpO71rNdVoBnkv9q2xImG0tU2pExO3rZTkJ7n1BOZK
zc/EUNXv5u6n04NrmlghxOXs+vEmohfbieki08bWuFGFNkLqQ1CjoaXiJZpB6UEazfoVtRBrcyJG
/na00q0Rm2iTGR43oyP8zdryz7HQ2E6Ad9c0ZWlsLV//ZWeBHWD06znGUl3MjwCGmarAQfGqJgGF
aKXVJ+J62O1tdL/u3K8/h38+YjUabctqwlBg7jyZCkI4qAmmmr0plfEV+CiKhKmcPH19EenTqyAl
gJtoMu6neyctakuZmNX9bEzF2aQ3WC8yATRp3Ue8PxgFKdNhHac+WUjJqNoZpgFCJENcRmmnzD+L
VkVYmZtV8M1x7JOh5ykjWvSgNZ7/1slkSFFZ6jUvjNGRNyPc4rNMJQ7cxzoLEcUgorfwYSB2/jdL
+TKsH9conIRsYgExi4sC42TYk1YxwzwTduTnmLS2CrOmfjfghvHCrigp0A5+wIQbApolX38W7ye8
00uT2MDBV+L5/o+33C75b/MY7mtDKw5Khaw7GyJ6CLF02xQJKeg6NdxsHi+DvtL3w0Bk8juOSOBk
YZdCnVzUFUGXqea314YKHUnK58tZ0upjVvW9U/XBcy12Nx3xWbsp9mMvL2FR10jiKdlijv767fxz
V47oRVF5HrJRYO+2zLxf7h1jUeZjNd4RHc79keLOdOfQx4muAVfzFBxzl19f8J9TebmgyZThFGLq
+sknx3TJIILruxFsvBd0+NsSkCHO1xf55F1xV4oyGXok3iGM+PiukJyCnIm1HaAC/wJ7SEZvOg8o
4UtAmIisC4Xrry/4zz2wwZbPIisDRCnr8cnhJk+Gml0HDYupiiCTjf2SRK6vBC2Xv3lrHJZO5j7l
Kna/lA753HiDysk9B96xG2PQR/KcqEjZ0ZFhY4bieCdChc8RhPaEj+nwRe7kkpXLnpl0qNkHpc+3
+pJaJg9wImxNaBSo7MmM32+SiTibxypkfwhZ/hxVfpS5cW7qa+x6o7/NlpQ0dPzZK/bJprqeVDmB
6tbBrXdwtyu3Q50mh15preeGfWToGlJYPkqjSt+tlfV28CB/kXQLizt9rsvOAGTsh2hiVF2Kz0o+
LnoymL2sldzJxIwi7gEUqM5grIsmTZ/bQKbhLMFzIP5aqenUFg1m/G60kJ0TaJdcGOJMh0CH0fDM
zV+/Vek87pPCQJsYFUOy5Ah26VtT5tTfQ2XSX8E1xlecVcW3Jh/lSyUa0EeHZQ0LLsAg9JS3Eu4Y
IZlnwgY5WTzGhS73dg8x7AHq04SnMk/JHvUHMd7niZpcdmlKJ4QTnXBDPUAO14T4llgGohwh5AxS
bXBqVcaJ3sgj/aXAt+gQCX7M4BV0fNqyK7ZxZ+WOHFfCK/ph5UcLltK3w1G3mMEloW6ekaetBIpg
ivVVGtZ3ctflvWtJ7VCt4jCoKkT+fkgKqhJbPYjp2KDJDfcZe3UHIBTOf70T+1S/r/ME34/CgxKb
J8YyfAwN4by07CA3gfAJkMkLpjLsC0ElJbGj8Ns4rZj2s5OS3ewagk4goazlKDvCfALiieZTsVyo
nSjim0xBZgzLSHALBc+Wo1Waf57VSL9sgHdR5SYCll7Vx3W8ruN+2LVxTQCENE1VgLw7Yp+XlDWv
h/w3ssp99JI0Ua1I8ve9laSF1zUhnl1wMc9aLEc4afOWWdUoEZJjK837W24DVBujqIFutLS6aT2l
Vqet0ijZTzZUi6UiqfynTguXjyTHHIXpcEq2HdrmWxZFyBvBNCo3WS6F9/D4xtpLmlF50XOes2Rq
V+pVDSPXcGFARh0ZdROZhkzLeSlaLWj5bpy060FUhZ9mqHD5Lgmr2Cn1dNjj6021dR9xdLahz1XJ
Juhrsnej0ALvFiYxxQJgdojcfQgThi3CX3gu9ahBEoeJUEZ1XEjraCAZEsfZDLkkrYPIcoNiLmFq
krRLT57J0+3VOMK2FcQGW3OLpNp8PRQjZMSp1gBzgDNio5QNVoxNEbEjyWxZ1nUuvj06e0lZ0KjM
A+BzetwbInpyI3wwZg1fkTQpqbgiGyA4qIM4r3sxwtsoqHF8y0RGIxPkQXpeshmElFnAJUI/E6pI
rqEmuPhPg2orFRrahHrSAQ5qYmR68yTgvschXe8LvPwLw2zB10Sm6D+pehCXHpZZM3GDmpQdd6hI
owNWR9qdb5pxe260wXAF0E1OncqPeqQbDGSwEhTTv4WgFw1OhRBcBfoslqabqjCPHX/oqsStK4Wt
UzqbBNBHpSkSABn1XcIuSywUu290I/N4VFrPIKgk1Utn3zQ8qzQy85BMJfDdqSqGycbtz2Z/jllz
VL80n4JKpQU4UR9/no1E3mViZd7gskgsW2JGinZBBCEeKH+Wa6+m/Usoa0KsHrqDsrnW9cio3RTe
Z2m3khkrFMxyVui06nI2tOWywY4iufsRdYmWONJQwG3KQBxS7pDy6WzOhPmHYkIDdIJezjZBXMzY
yDqoTkakatDBVJ0sTF0bhcvYH9GKA9PEfBwjOJ+hpwIS6SZBhqtYFsWlrjQQ6o3RGu5EoE4/NbmW
j4yUhhIiNOMffAD9VeAb4rUcYWYBAJP3E/a3HNsR1mQ19kw9RtHpK2ODjduSENDIQWRcW5xmDazg
NBScRonlA6GL80+rY+uFRWzhEim9BcIhAexE5kBdivi0oqHSgckAFHUBZKDMHwZfedHMIQIqlRM/
OPEOSziQc3gtq0p5R8FFfgKjOT6PpBYuzhkh+2FwdL1QEb7egv4ezgLFx/8aANDQvRxrChQU4pih
/6VQ711R8v1khbMPyUGIQhVvvMUnYxlQN526VC0+jQDUCo47lPOQXFoefW06bPCaxXcyvs9X6rH+
RUpHbQIFMupX0DjpkFfzbNBiY4+Nrp5PzsV1GxlrtvUY8Pth5impm5ofuJB6qrdBZHe4YdXtC3uQ
pS72StCFnRu1DUIsUnKMwi27Oil2jaYN99bQ6JoHjspItyI8sPsqtpIeP3zYtdtJk+APT2Yo3JAI
qXlC1SnhGgNFgIhrtkDTyHme/kikHtZVWPn6uShUqFm7bIlsxQqH+B4inolIwcxiJn03SQc2LdTu
Y2GEPjWAtmTp18Ka2GvBp+MO8qJ4Hene5I5W8MR1plmtO8eoNQtAx5jkOzTwhx61Njzygf7Kq6aD
opN41nTELIp5txtbhaiFMFKKylGlwjyv1SIi/EkJWNLxKSgPqgDLzGUzNBdOlePkBPyp9z+TWo+2
gwzOz67eHX1jLwl43DKkVBM5mC8mLbOJyPiRuhw1MVyFtSrVvgOnorvitD3HLhfHNFF2Wvbc6P04
rFSj7pvjMGmTgprIAjhepQ1xDDr7Uha0VHuGoxuctbNePg9RjSUON0tyqWaG8FQoVtBTSsmxrjVC
WaPW6SyqPzhhVZyMYVWx4FjxtQKw5ixjlaexxX6dh0LXIm6s/QDy1QzBAeKNoc07opMHrMqFhgFX
9EMLucKAM8TO89pv7EHzBRXoUqyyJ5w4UFwQFo2PE4Mq1llE0H6ID5gZhf6GcF3FS8pWlLG7MTXt
MY0JZQ87KuiAK+fuVi989hR9FZUU0ehMeamu1fcN6YNALQ0jiFe1oYd3Ecy6F/2dhJ/3bHso3kTy
i9oZOBTpGEIzlFNcGKpW65e9D1zGSbKAqCmSIkTTVnJG0PFh/gLnw0VNZWeeSmw5RoCEsDIV7T4U
ohBorG5ezzChrieKrzcKBA5tS7Y9tAuOXTBdM8jLkWe2gAedIOxLZG5xHbmGQtVfnRLkrfXQlgQk
K9rN2ITjjWUGwDcpY7L+zfKSZmGIpQ+0JpKGhWHY+leVVgcDy5LWLjssza8c5PfN4pSFFgRxMbak
1bKxPiKMr0pnjPPl2VPU/aUxTOFDJsBJbq1ZPZoyYrAS9U24Zi/PmjIMDeZKFd/BmWAN/bzyKwsl
W8LfPMgFFWM3HEWT+CuW36PW9T1eVjGrtrGoNuWmGiZYuhq6FBYZgqJBranzwrOhBOBDBwabVqj+
qx+K2RWIL6Q+al51dhuYqMLEYeY5qbB8DjAMhUx31HgCFQ0XpLRWc9YK4UpNB0nyZDFJZra4nfUm
NVVJ+iswqcTFns/HNxHZIx1hxsGZLS0Vb2dutqruit0Mx3CCLH2dp336g9Rwv1klPPIxJYHZ/9lj
lK5ttTGqbG/6wURkeRtNkkNZVHuJpyJGaz4S+awbfCbgjMzmiY0utmqrGQIEk6BYG6cvFT6TdDIR
BlutatwXQkQ5QNDn7EasMhDIRc9e3dNgsKP81f3growGCTa1OT/AdUhu1TZXdmbahbVTysN0RUim
iRu6b7q1PiYGri/oI2x/pn5a6xRM/Q1mg5u+iDHqCTW8nyhhs7VWahmlEFsv5TgyOJedEUcxiV+a
eeB5q4acTUSDzXXYkJSsbOI+w99Bh6O4Kue6v8mBb+qA1qCNuOaQtE8ZbqGfE+iFq4xJlboQzAhT
E8YO/iTIwlbfsLz6bP0miYCBOU6rPb0YX8C811B98KeyBqc4quMLaSlMBwxm4xFHfDl7JTDRn0rQ
w5KOpUB+GSfM084wKiXW1wmkh6W0/rVAukvq4FVOzmhLp2/GHIuDaxmzel/IWh96QiRBawokcKvQ
j8ZxwE04jcOmNhI0pJAVcGUXmP9rh3L2wiBJx4oyojW2sFig06uYyTUdnCukR7RraseM6n0tgY6E
fJ1HsZ+5WhUHrxSzjB69nq4jEgfqc6/jm1TXxiD6b6nUy1sN5iY1L9ajn0s74ixspyna8ikMHut7
HoAxl8dbq+bWbtImOzeDFAFgPavhcFBMAWkbJAWLtsiSGI0DWD+Sbr/kSPtmA5G7mpBpA0t5CutG
JBMeUzoKzhBVh92851JbS0S1OeS4OXWZ4GoA6TPprMGSZ83xZnib31OuCcAWUgdVyIB2bwnCzvmb
IyiY5qrpU+ki9RkaiL5Lenal+9Z907FIrMqmJV8bIjTIEdz85G7PARHcqJYmVMsVXe/VADP1LTFy
4aaKzZixe0/xnjAZ8Zs0mDRsQpekbws4y+goSkoCuBEvaeAZjtYeebOW77T3vPBa69gxZwXwGc5I
RB2x51PZZjd5qPXHutSg3RJdB+G+7ULrQZVr8lSoupBSLlpCcQ4ayyqcGgYkKkCxLs9m1ngB9kbE
abIYCT1va6WCMgWYrViRFWXe1ISi1CtpCUt/L9X8ZR+5+LNU92fW6d+elJM//ucxeq6LpnhrT1Vw
6If+/qH//NLy8n9QL2fQ7/q7rbK4Y/5yvSx6v//4dw+Ufv1RL7f8wJ9yOVX5Q+IZZdAnphZoUEv/
l1oOEwo9Ktoq9I9JalOW6vq/xHLmHyL9DxNFzlL7UjR+qCm6NvyPf5dkHC9oZCzCUKnN/55z5WPJ
0OCSS2GdVHUqriZ/PKnmRZqQwrSkgdCagrwaSLzwsK21619G469p8av27WPNkF9LI4V/uI5ChV08
bZaHTVLI7YCI1EzS6p6Tx7gx8qKHyNyxThvtkLlfX/BjHe/9grgEKcyTZ4qUSjspvY4zzzhjJgJm
rBrOEeTmbTldtDu6gPE3l/rHCL67w5a3R9sGWc3JpSbKQHRJCo0+eJI/NDnw1QD8wc3Xb+ikTff+
jqggqwbThJlEavXHsquk0+CWxg72a2KVF7nhU8uQB6G+lgUBAEFaFK9+i12Rg4KsrEbJ6Fap1OT3
DbbAlSrN6cPXL+iTEWbuInZRGGCVvu/H10MtCDRMx+uJkT3hLTJ8sAJN2zwGnRx/U5f99Foa6gSN
vr9MN+TjtYI8QT0ZDzx7dcsgK3TobkB0aAC0oIF+04OQPpmrLNM6+ij0S+jvlq//UrXnHDGRGVnq
YG/pEki15d/AlYArVwj4qfq+uEhmrdqFYjuSCCIRIVeJCxkglzl+CEgniJbgYF3IcQ8PI51WKryS
b/Q+n8w5tD6LhguB1SLm+vgasbT3s5RkOgUrIV8cmMBAZDZkX3/En11FZxTQndCEQ+/78SpiTvMi
NJGjG5WOE4aNyE1i6IBpvr7Mxz7X+8xmBrGa0SWhum+eNKAj9n9DlgQ6j/KZYMu5C7axKcnPxRTX
W4UEBw4ySL88S5Plb1oLn91VSDlNcdFNMbfexQS/fNgyqapxG4RI1uuwoJzc6mQ4BWJmrHrDl841
XPIz3HeiFuC9hZMdWHWzyUkga+xO57Tda03x+6POrDOkpRNBQLB80oIIzLyCspmwVuL8vUxKoGkl
mLybrwf9k1m+hBATgk6bA0HC8tn/8saFUBly1YpZ9yUh2wyAGmWbXAQScTNdm1cq9/Pz11f8ZDYx
XyVJxm69CJpOruhzlK6KKNDsoK5jh3EMQCVomvv7V7FU1ZR4pGLoPo0JH+RIMuaAXZiV6IhI5xSL
VCGYq//FVSwuwJ3Bym+e3Blz1svSmFW4p5uyv5DoMHhmNX+Xyf3JsgcljpLcIjUikfvkLhdkImtK
Kg42Gwt1LYUD+IZJKCDWCsbvvyGLm0DmThAlkGUni56RS6UutBlmPGPyXU5pvsuZoPjmTl+G5b/b
u+93Optjti5MOLSmp8uWONZZ1oqL5a8Btp+Jg0FoXkIkFaC9Wr4mQYmTpWJeEBDxzYL5yVCiqMCc
y3sjnuB0KTO1Oq0Ezoa2uojToPJmq24m9ZLNtPDNw2p5GJ2+SVlDi2lCzTakU8WEkSVGO/IoB+Je
rNJOp4FEQS4UA3JLcxxtTfedLu6TO4uuL1pEshdVngonC6hmEaDWcua0lUmB3N1k+PeU+DsTwWdD
qLI8I3tnuRZP9zkylMRZHgiN0PJe2RScsFcgg+uzoeuUb27iz+aJRrEfnTaPYMRJHxenQM2GXh8E
lQaTHmxJFZO3BNINa8hN0iFWOJDJQpLe1HOAO61UxW8u/9k7RaqNgBdViGrpy3j/sjYWKDpycCWs
IRkwd0MAB6tbNQ4qKfgLHPI/WiU+myyaZoG2klSdzfzJfZfT3aFb0fPR1cP56OdXU4QLKqnnN92P
D2YAuu53Vy5kwphzyLlfzO+ngtKOHOHI7JFMDX6mrOLEl/ewDDXv968C68NY9ieLDuHkGTYmatP5
sILtSCoBCTWtvCpSBOFfX+Wfn5PBb9c0NAH4if6hQtZoUs5BAIy7Lir9OhZD67krhvYl9ed5/c2l
llf88a5GWoEeQObcjnbPOJkTMkxP3ionGPaGNOuAe5edqxDip7iR1BNqMfQdKHtzoHWQab1CAYz/
TOG3D2KLKbaPHmaf32LrVpHk9tD0qgCre2zfIjrGM3iRyoBAK5G8DW40y34mQwgTVdTBbZB6VUfH
CblM4sptPyh2hPAWRi6FZOyEIunwiDJhBrfUiW58ynTkdVAIL+w8UrOUvkqkPSGka98UHornmpbH
dyRk6FTtxP9i77yW42bOdX0ru9Y5XMjhFBhMIIdJJCWSJygqIQON3MDV7wf6vdcSR9ycko9Xlat+
27Lc040OX3jDOFAPnuxhOHSthR8PzU1ietovVbeN+cXPibIMZahXqXVERitmjrCjL5DRS/IN+9op
fDSS8D4HD4ZA4mBYknZOUZruGejkusAnH0CDSEGgphIpgj55eygLSbM9iTHYGTtLvyoH8eLOWnQ4
85nfG4TuAUeSZNU6fSZykdQdiF/Dz7CqucwMvdq7wkuQpUJh+e+HMsidPNUCa0IC/nY+EKLUtrZS
PHhkWexyO7fp382r6QAgVevMw/tOnAspz1gFNDj1K7rr7Wjg5vBFKMigkJBFUGKwaMvnBVIKMFKm
En+2gv6o45VRoLUq2IbM1efvKMnQ3ZZ5dtfghXdmqU9wumswsK4kPsYWbySAz/Vq/O2WHYRh9jUx
LiKtenEh2wJx0tTCN4mKev5NRbr/qrHYbAjgZZj+TF0srxu3qmzfdMkZEOm1wMBJoyIPo9Ie3TXS
Vecz1+Wf9zM/cqWVkBIiPGKc3M90GmsQLEQsEcpkX+nAyA3FNQvXmkz/Mc0aNi1Jtooj/Xft6Paf
Tf17teSdew04LnUfC80TE4WktyuD3nuK1RdAEUET/1hSet2U9Eb2S58r1x8P9d78XAoKtIE9z0WN
6e1QmNpk5FcAGqyERFZ1F0rijrxr0/rHbGXXzlQvZ1b0vcmt8FYIpCQg9ulFakSlVWaYvPnDMGHu
ICz9c8F/GSAxLP+OPfHPFqPc5LHneccBk76dXVUN+MLUkEF4hoaDhvtOYE2GOCrNco6L8t60GEH3
6DOv7cf1z3/bzS6v3TKC5vGXXptwR1DZHQWZGyqQZ87yuyOxFwFrc3w88+RtnZZyzuaRPMqcKUTX
vKsARoAwbGuS0/zMYO/dupg3gfJD3khjYm+nBRDbs6qI+2iCVnU1S8SgSZjtrx/vwndG0XlYdbYg
xR3IHW9HgRmljVrH7ZQ0WnmT02DfYw6ORdJ/MAzz8CwbgIPlndw4njplaB+zHSRljUOV6MbRTqW6
//tRiEoISlbOjnpK+BN2RwUMhLtv9d14B4hu3sSNp585uOvFc/Ic4tmumyCySUGpCb5dMmtSa3yc
FPRZEoM30Sx/Rtpwq6XOsVYopXw8pXe2HLeQsT68Lo/HKUUgW4Y5kgaD8b4YT1rtuEhRJNOuTfS/
r2w5OhEWeSjVbSD4JxeSNBWgLBO6M44au8cOqfQtfq3j9uMJvbN6MB5MEjRiufUknaxeB8QrW8hl
3ELFFF1ph4MspXnfYMMSxMaknymWnrAaft1EVNBsuJfqOr9TmTmJs8/MalFnElWUogmZ618szewv
FArSd4vQlu8pemP3mNDXgG/iYdxP/L7d308bZg6lBEi2Ltn+22kvhi2jaIWvgSxYsNPRkcDOFP1z
3yfgd6N+OnMU3ltmbg6VJruORNdp1IGWJx68C7OOW7U6tK5ub70pSR573It9Lmzl7uP5vbNP6Yio
6IFBntBh3L6dXztKiuG/6sTg+7bugN8EpDwASY799B+MRPVMp1QCG/yU6okBIdzDAkWTXk3QYEb2
MPCysboshnH669KFQ7UNMgnP8697+O2kaO4pWkyXnzKziTVu5XxW8B66sl1YTB9Pav38J3cKD5fn
afSWiLJPL3sr0XEDihip1cf8llfh3nWUGTAfosN+4tjYxYI42UMFOAf8f+cBoMRFjQuHEDboadzd
9nLCmpA7E+FZ95G3CC/HIlnObI93tiM8D54sqiXkpO7Jqaek4bkKLBekhiR6Q8ry5EAfxuU9+dFF
099f0NQvuCwpIKCDcVrDaBD1VkedO3PFVvIWAKOwElT0Z5r6oaCacmabvLeEdFrWTiItL9p5b7dJ
sSzKmtJZft428hN+dMVuwkDgzIl+bxSHxwuAPCwNCLBvRyHYKoRese+xv3vMI3sIp+xsavDuIKDw
XZppLpflSYRTRlHdNRFpaI1x6RXoNOu6hS0Wfrzb37ssqPpTXWU2SAOevDRVbTTYF7oWKrWOuzNT
27yQaLhvamzlz7yf706ISxAeiENH19bfrhqeBTaxGQE9DmwIVcXSO2aDYp2haq0/+PT4EsVT26Eb
R431JNqFXoKP4cAOkKCSMZjFjdPtnHo7GstymBpQvY4ijq2KMv9c22crJO+MTvRGeMC7tRLn3s4x
TrU5HtSRI1zm6ufVneg1HbCDqcBl/nUK4RL2rJQarnrwJSdfTsUiALCERbg4YqLWKemIa9tQ7KSB
qujHm+TPK5GhaL/DRcSLmbm9ndXU6MmSWuhzlRB+E0Boq5Rx01ivOBk4iOetxXK03daW4ZkQ5Z2R
yVtWERAeQtb05Dy3IFdt7A8N+JZWtMtJgu/xJ3AfyUHdxMeROQ2J9tLNMut0cT6e9Z9Hg4SQAIw2
DV10ekRvZ40BDSZsZBfYHuppsCZm+x60Nxrv6Ph9PNSfR8NDuMB0DTJCBz2Bk7OOQHRr1SYlLUcZ
nFvUefpD1KPT99ejEI0DCKCgy5k/vbYosopMFkzInFFAtGYLlXtwz5v/YBS6mGtQwFn/VYT5PQes
k5mLmXAc7e9+bzflilcu1fDjUd75OGx9bhH67qTtp00Uy65LQxOAqWEhqSGC+ohozm0cdJ25HD4e
an0Q394oHjhIk6r6Suv+o2qETcRUTtTJ/QJb0ddiqKhC4gv8akbpfDPlYvVl1LW/fsgYlKYkj9lK
QVylpH/PpKMYm5m4lRQ54yh+wQ88hY6txF8/nto7+44wA0gKXMdVn1p/OwryIJg06As7gjR6i5W5
uaEpNP/9jmAUrmTSJ3K+01EEFn9K1jMKJohRyGcDwlAWy5lR3tsRGjkTNUs6q38w3sFcKwkKFPg1
gGcNqVouAVJQC/aHxnTm6n2nasdtSCLoENIQYZ8S2Ce6ZlCY2OONA98F+pdahfgtDJ1PGUE7SF6A
5xTyQ9jhu76Z8KX9TqoKyLmRZrsrMCcN7dZaDaIq/PWsswz7974rgCmb948iPbTht98Vg8rZlMTL
vjEN5d6sHZVfkp67tf6MJFkFzgMFH9qlLObbUWLMKFIv5wzGTmx/Qc6/usi7pa2DQsWTjAcyPfOJ
35mWSTMbSPS6+BSN3w44u70Xi4ZPLGJbvZoKY9kmVjafaai8NwrB0FpQIGtD5OntKLrS98OSQmvM
sUx75Gc8DREozI9P3ju16PUitrwVZUMNSzsJwyVbZrb6tYtRC/OqzFz7YC+VuO/aHvyyk8bVlzLH
EqEtKxzD1bj4jqMaWFUk/rsrTN3LM7fcO8eHSsOKFKP2RIn3ZMvMrWthk+jwMUkuP0EeSFHSbPp7
s8eK/OO5vzMUjw+1u/U68Aij3y4wwk6x2upgO7KyT25KFL2O9lx0W5zV2jP9kveGogwFFAWUICnV
yVA4ZFX/tOCa2kUUEn31HYxn9NdGmCpnntd3jgNq6XTHEGJSUWhZ//y3hw/W0xwBhKG6oUXtvllk
dp0o8G7S0UZrek7PNWjf2af0TCm0cuetaeHJF/NMMhBXA7QbNZEVZnWa7m11PqcUdrqCrJlFwq3y
oCPyQ376dlZTTzPCaRllHugDNX0CxN6N04cMA+a/PN7Ig6F8uKJxTD4VtnVvh7Jn2n5dXtDwpmuH
47Wa4U3UizOf6UTqgM3NMJSC0Vikt4DtwUngXPXdgjkrw7hwUqzS2uVD5htpsVmkEQytEy6eHmBM
kKGzid61GT0uKtjmuN2U8KD/7ij8+i088VTlLc7VaQVFx313UR2at1ZV1AH2c3jNjL27q8HC//Xq
UgxiY+qrQpbN9fl2dSe76vMyBZHh4mN+4dlJd9npUIE+ntDpplyReKsmpm3+6rCbJxGFURRID3D0
/aaz5YuGR8mXxqye/noQtqRtAjUlxmRnvp3K3AyJGDoMXkrPQbwdImFgWunfhi2U6jTuZRDqHlVS
Bns7ii2mvpITC5YbbgP4PJkvrcrLz30W8/TeWMcBhICNB2gLUpx1SX+7N2BBwo41MJRD1Mz6VoNo
fBlLp3hZ7Bq68aI74mcvPPmYi8h7NSateTXSOqMvNmUDTF7gayOel2XVYsbszLdceFYD7b5wLopR
qs5DXs4Ct99KOO0uhQ19iHHFjfdOKvrbQRsdGaQd/aADMXB1rKqspD0vR+PbXOTKEmI3o+yrsca+
WVlmY4CqlhYdxTFV70JZts6wafWpOcK9b7Azt5P+2cCTGdWeQmI7imQGLD3eEHdfIDDx2kE/Q8V2
LLGJk/hCWdtKLfIYy213nuO9G2E6GNQEpfENHIr8upid+fMICW8Iequ2bhIObrct8irTt0XZwpzX
1HlpD7jGNpEPWaH8UsMQuHfnVMyBh6/kVQn39kF1e+1VTLrZ+U7RyAlGhlaWO0noEoWuJXt0Ou38
ZXL7Rm4R0TK1betJzbtqsoh7L0n1OjtkeVLoAZRBM95FbmaKreFKT/EhIcGjVjRRQeuVduWuvnjJ
uNOBW8WPSTNhi9XaonRATo7FZSnp428wpSihJTdDvYp2KC0axHYzvQpVaJ8N2BljkCcRdNalqrwH
9L7s7pB09fItMWwgd50nsc/iemvvoOnkt+aIMbOPMWb5RNiSrrreuKMEcLBN2+9z4TSBlbaTCke6
aK50xTA/63XVwV637Pyzyr9nn/ejve8UjEXBirvNsF0wXW43oxdx/WegmotNXy45gQHiNwmmWLDI
oBeJBsnwRre/Rlmlfx6jtK33MfQXuHtODWG9cazmexW3SXQFsmrBR9xQjIdYhZMV6mUWfXGaeYz2
jiaST844uFih5MYhmwfvkCYmWgLz2AYGsDkfzyTjBfdfG3vlqIOzYjswUhUDgbggWoyMFlDaYHFs
ZCNEPmBppdx1VDa+q9LJMW8vsYsLUtdNFS7BVvnK25Y/oZ/nCQwXm5VMA+JDogGQTJ9aa1zEphFE
nH7nNE15QfUM+xa0VyiPkf3mKnano/N57OoMyzr+/rdxxCx6B31HHisPi1G/6b1sX6iiwOxUN/FL
iPBP81aZHPm9l4XzdepB9oTwXKN2a4gs+SIpNlQoPtj1LZRcExK5WrewvzXpQpcvKmEqWJaJIQlp
VyzH1k1LeQOMArOLNrWKzYSubbPtc7vvwxqhGFxDG0Q2jpnuZtMNOmSG8QB7dsGIwp1jDkNT9Hgr
YjprbAoMMlFksGH03AGT6J6TtUW1gzqR6uBx4LI9Z0anIg0Ol2iETdfmT63pusKPJS7aQdWk85ei
g6kOpT+HYvPSLMqy1dA8q4+VDS9qL0AeQiejl/XcJktSszkwTg/6vhq1ILdEArdJju3ToEq43ppV
S99jLQ6VkbkpoL7OTS+ENejLpscVDb1yBDwnRAMIn4HrFJLgC7LHhL9rnLpwi9seZYNljMajBRlR
22fpUB1hh5WtPyJc8XlcCvMFgUz1nvu/exE9fsNIjTUW/OdRrPAlIZ7FOCMbYih244VGoq+s0anN
2yD2pv4mmzMY7VJF3gGRC/IK34LY8TlJ8/h2nO20RyFDX/ARokWNS0/mzr2vINnzs/DqbWw6xauW
mvFtHjXw3FPUAOZdJAvWBC/3yvNn0oMiQMnExPhhcWv8RD3ZRGEfp8ZNXza6vumLBa8xb9YRbVjS
2Zs2PWDfeF86HerIoezFoB+oixbI0yxeNT3MbTTexdoAOc5JWtf83Jjj7PqZ1WsvEarWL+3AVXAx
aJY0Xm27IqI6jJFBq1O4XnQ1c36nYKpa/VnRRmyfWj1FUQDEZ26F3WyhlILQ5HJsjLZLt7mFLrE/
au6qkOMV3V2KnXcHyCIf3J3ekd34TeF5eYhkzHyNQuq4bKyRcDSoNbWRIfaw5rWSRgK7eEfFnxUM
jXWB9fX4AwgXCg5qakz3+SxBa3wZMM5NDk3fmo+rOalo7YtBNcqfc9yKGS12GMx5DuHdr7wIusba
aNJDjkaHNgz5PPYUGoIkvhepbhqMhpZfGLh5SyjeunuwevyhN9gnqy9IXjYmLn+z+1VJQO4zP1n8
EGak9z46ezq+DRS7F24ZE2RvWqNXp2De+whntkeh34D6HcYcKGrhRZG2wbKIjA1cFjhuAj12PqE9
N945g4ZrKpD86MJQ4MIiVOLy280Y/YQQWqL4mk5DPexcsDjVxjYbco+lHNJD2rtTsjWasqM4CweU
0qy3aPhsKF4p/UlGaM9PeXrXa4h3hjxhLeRcF1vM0Wu8e1eFIM2HtKXiq/SfrI0Wc2WEJlfenZCp
hvdfPgjotLWB9n4MN3MMTFVTLnOJf70PbxWnHStLvLslGiV6L3nTXA+FxAQbyYEkMOGrhygN1Lh3
1519y0bH9gN1Fav+phlJEgUmVfzxepag/K5wBa2jmyXCC3WBvR45P83CUpTtIIWr3mjAYjPcKXvO
sSzsHl+xfHT6G3UwU+4OjV16pdtJpoOCtxP7U2p23H2pbQ/zNsFF3H5CgVHOoTkoQ7PTIa1yCrvF
ylC31mftk+dNlr5T8ijRD6Q89XBIFqcQ0AbTydpGWRdPgeIV02sr+mm4mbPBgFkb4aTsyzIx3X1d
oAEQRk7EViUjtqpnKInGz48D4j+SNFTNHUoiYPb4xx+0KCPPO67zGR7DPNXQTlcjDjPObxx7im8/
HmrNjn6vhhKtrs0VKksAwtbOw9toVTE0cCPGgsELKFPeJdve2C3mZ77Ze3Lb2tFwgUiFfujEvIRd
N1Thx+O/O1VACxT4VhzkKYYA0+8kT8qONCZdvG3TW8Zjg+LHxi3a5kzb449cZtWKJw1llry0BLRv
p5rkVa3PLrDkOqIBrGjmjGVDL/+yRMGCulSbVMg/tFcAu70dBevAClEFXi4dcbcwc4i+hsHsAU2p
zZnU951vB5xzrRcAY6LbcFINWVS3WPoF+G6RmyoeHwbgWCtN8UhKbOOaiyzdZotIrobMEReIObjf
Pv527y3oP4ruAE4oAJ2M30DxR06d5NBzo2Y3z5EIJ4s26sejvLdDoL1QtYA6BATpJL8XQ7mQSU3g
ettahKZUIAo7BBbzFHl/vUMoztPMoAMBlOqPFLHtYY+3lQu0I/WycKErcGXjwfzj4wn9uWzrKPAa
eNmoLv3i6v2WIGqORgRDxcnXU3DV+ujKzSSz/syy/VkX0VZKCGB4/gUFdqXu/p6HpqkL+iBmGKUr
phvybyfMrBI/siUSqNd2+IvKTg5EGqO8tkt8kOsZdSFk3rLp4HbjSKE5RvFC8aozzZD1CLy9c+jk
2xSfCLFXOOjJESnnBmdbAmjfXGz1NR4tZavyAG+HiBDdhaPW+zbabv/Bx9WAB61QISq1pwKokTcP
NU/qetPhZ9SVmE1OMjHO3GfvfVxaEBotOXr9OIq8XXWZD1PPzYm0K763266cvqiqPNew+LPEADeV
wgwcalhHTOftIDxoqRvbvA/g9z0sx7ThqUJHzNe63LlDOkv+M6n/ZcD/10pb/28U858M+GZ4RV8l
fS3+z+4P75j1r/7Dhde0f5nIZYO9XHvb1Dr5Hv84x1j/gjGl01DiaV07HWvD+99ceONfv/7X/NGK
nYMTyR/9mwuv8P9HJsZfQ74VotBKt/plmYmH5e0/B+kffYL/+c+/I69/9fN/P28rtGXVmAQSvXbf
rZMb1CC5VnBeCMYqUr1QaaPG2LnGsrKBy7R6snAtRhlZesYVamVUNeTQVHKHil3fXhUidqZNCQYE
xp41IaglHStxwmi086eqc7oU9LEK8mjwlOEbnTPl1WosFcs4NYGkvhhq3W0W3VKGsFVM94E2SWQH
oFZRokQTub2JEDfTfZhLOCkBNx5CpaBysIWJJQ+mgKxwHDA6x3JqQGTi8NvX/PdK/b4y62F8szCI
RRo8LCufBwLdKbgkNhdpCQsFRg/ndDWthycNrspBggNCWUvRdplH4YeedB1/+Xjk02sCiqUG+JQb
gqeGL3xSvU3Q8jaYFyUHlG4GW/REx5q4+niQX/fA7/Pj6mfTrW0p2sFQ6U4eaKpOczvY+GUNKLQE
BsAw3MQQELhTFTCZxsGiYTleOmvd5E4Z1fEON90EhbdEGYY87KYFGUisr0Vel8j/iQn7M+rmR1Pp
0ALJgVN0yLHE6DYOhT6KbTmb5Oda5QzcTFOHIpVpNc6j5o01CUnbYxm5KGhxB6a0xmIz9HQjtn2M
+ZozzuY94oHm91kUTb1BL80zpk85sfmnYdLkc9s4yXWeJPrPtpY2tZ+YMuHFGtK+Irlbo+6lU1by
dQ3sCr2hqkJErxFfvaUjjyP1XwJaFUZzUVKTzzbKLJUsbItFza4kbZJlY9YlSXfX4qqEHKbaPOfZ
ZDbh0qFM7drj3NNBWFys7pYIk8c666AIOTEo9aCeB1vdm2h4zXcRu/3WiwF4YV0PSj80ha49URGO
oiBSBlK2NB7rHyUFD7kfp0beL1WPr1cpPL1BPSlD/JImxSrLiHZUfgkWLYWPvxRjvXHcVpt9wZtM
WYAGhqQs/BV2EsaLupd03Zl37BdG5X/2jrsiel1uNcAE3GsAM052qLLUaV5032s3qS+splXuRhgj
wk9c2CJTMaIihpfawISfpySX1HuN67IqVEQWUXMqtCTe/9rM//sG/dcv4PT//xHa19X3oX3t3vqW
8Tn+7VvmosSyPi7ki/wDIhR3zb99y1zvX1z9fDxyntWkfFUZ/n9SLA5vFm0QgsMVbg/E4r+fH6RY
EGlHoHtVyl5FWv7KjPzXVfY/GwkmPhEKTD0UHfh9IF9OLiHylqFIctveynmaQ2MWvmlV1qqndmco
JH6FLTdDZKu+RUmwar5EU2NfLHGpH0ap4O2w6hhW0DpLLf308f34Cxr+5qdx+QMCWhPtlc95yp1I
nW7SexN83TJp0XOBYpQaoAQYV4EwDPw0V3pW6AChOTj1gvcKbyTNfNtKcaIlh7ynPCfCxhi6ByUZ
oWB0dWduTEWr90Kbllu977XjJOIkvUVJk85n10bmGCw1rKsUN8Uep8Ao+gGJxGvDLGkpqUV5hC+K
abZnXrpf+IOTqdpAKGkvw0FGrJad8Hs20BEplkm82tCqiv0gKy7fbRTJJIgazdnb6ZDep5qyHFwl
V3atMqTPSMIrKF3NON7gZuukV0qvZzdpZGk7N/Lc7y4fHhdJce7iWX/JyS8FP0Fdkg/DP04xxonb
6KPqpckumxZ5i317+ehaXtgmbAuah9PN2M7uI5qL7RbJM/Nm8YR7gPdQb/K6j4cgGnR56FGSubSX
edp+vGVOOA/sZn4QPPEV38erSjP97TqiWWUXrsysrRBdf1/TXtoQysHk04pyT6Nm/KzO+c3avbro
SBKOVjdpZwAtBJCnS0RWvfZlAX2rhA/uyZGiz+OZdhsbW6ezleKqknFsXMSlK0KkYp9iOlkbxHZB
kRYEdonVmYGr1qBQ4sdl4EUnx9UugdXqYYf62VGxhp1KaBAYI+IIHS/Up6mrQHXVyrzH8iXf2pWl
3xqpNe1opGFgnL3MXasFba1mn2trXp1Sq/xzh/l7UDojeqC6GbTK9JDYibgCjY6K56wvI82WIX1A
pCNRAJDrY7Uba+c1s8Cqb4pcx+VF0VH/tNciNIWn5BH522KHfOkxRTzcxawTppZXmRrWmfRqDnXr
ka/GMw7EGWn6lyGiEwQepDf4GZaZ+sWIBKE3qqGnZQ+Og+hIp1Bt83PF/DbZZfHianmzT9H+9Ttt
1ZOzY4o07UKI6yNSjvp4AQLEF8mEjDlxadBouRWkmAJvpr6NkNTNlNSnypp+VrOeinRsT3uor82L
Z7eUuctivoyFO+96fYhCEbXpIbFkvVfMpntFFS7IiL+ProtCDD2z8mLI9dqnJ5P5tVW0aKjX1xKZ
oE1HP+ZY9WMGhqewP2lWRjV8VEQ422OyS2atOlJtSH54fZGHutuMB00R9wZcqg0C2k+VbrRb14nw
4B1m+AEFdZQSkc6bovHaTTqN6HIunee99FP07LrT7TKrYxOMKAw+oISOMYM7PqSTFMUmcWfvIZsU
92dc0N+6pARtX0PtpsvWaZrv6MRPo7KUxF85az93qbyO9aQrAiTly3t7FuNmrjR7Z7WITEvZ38+l
qLe5Q7dX61D8oVCINUnsDQ9JkhEHFdo8BFTtiDDKWgm9lI8o9TrZwlrVUCvt0h8aTQoyiqoI68l9
nhcasEU9PReJp/ygNYUVOQKdt5ZRv8iEzN+uWWSU+RCgy2zspk3vmzL3YRNJj8h/IiOZ+68anZhA
esIKyPfQgBr1oM6QXrWUxEK4tCc0xM5kk7KRyk7ql+Oi3KHVfVcAGbrNO3djtvZwKPLFCDiN0dYc
ov57Xli3FtrNu6lJrlHEnbaQYt0fyuJ8U0b0J0cEKX0tci0yI5SmBw+zQFWnn6DXfUq7IyKA1Dv9
EhOd5KfRzh2SiigM+sqQ6M/T0uOirOU2Xun1uE+XAo+Jemm1TWLG86GlRxUqwvvBU01TzsJGmD05
3Yg5X7Z5lvYPNO482lqNedsYVljNixZ6WTFuRGvR2AYJbxyJA2nQWlWqhrwa8qWspPfVKBvzkI2J
/aSQZL2IioIggtDpEa8iFQROka/WyDFeZVa3fKp1b7mWtI92BWjjG7epvs1i/hJ33exz31nHTmjx
nqA02irkA59bFFLv6SFcLJCuLsADoB4kneXYlxMtJdRzKaalQRbNduG3mp7tcw8LS6A+0KmhGifD
T/St0xcwuSguRYVe3hSxjPdwPpxt0cMaMOYMCPiEqEG8ZLuegkrkd5kUNJ8y2tblxHErzIuhmIef
KpKy17XZtqG1tNUS1lGBVHxs59mt13VKANz4KRPzsY0mh+4+15hrRI2PxgnSWnY5hmVu5JczPflr
dwFjmYLgqwLwBNVlHbnm1jXT587LAnQek0+KcJtrM46L/TKiKwoOtrrQHPpUjjt5D1O1IBjPYn3q
9J6ESe+6rY2uNuoKMgKZqslEbKw4vYmTAUKtk36pSUnTjaaMnYCOPyx3mdmhuB+Piu6bldbusqWx
d7XT06I3OvQOUrcK2BMlFHodV3klxlCaxsxdk3bYLTtlcsBfIXuaSFge1bxSf4p4ma48vfyaL156
SV4hDmakWA+YT6A8Gns6bOXsp2c39wOi7r7mDU/Lr4gqiUW1TcqyuYrnrDqgZ+fgCiWcq8bREHFu
x+gms8u7cuk/Y4pAv1az73mmkgvDkFo4tYM80HPcAnsQF3Y7HTO7u3FoAIbTbFyL1NOogdb0UNK2
PTiiHDbSbLR9TgfyEr3ui2hU7yrcHvzUnYRf2xOu2G3bk/JYOaYC9hwF+D3KjYopAj2i6Cs1DAcJ
VjiPZWMX+5gsHr1Z8aVt4vpVaxrxmOpZEeKeVvueAeYiH0xrBwqGtKkwMX+wTfQzzcTY27kXc0BN
HYnRMTmYSePcmb2bbBJUmrcI98/U9YeS9Ko1b4Yya1CqN9nfvHzjXqnG/LIm4nucveo+S/CghSt4
hf7tIwm/DEiGb5txFCGSnNnP2SyHq8q0y6ssctK9K2F9OH00xf4oU+tH1aWos8bDdN2MDW1K0aOF
WmJaMWqVeiszj/Z5rihlvdEblf4QtJvMOZDaytzP4p7ri8aIPvhuLEf3iMPT0G6VoercyzYdK0Rt
qViiDD/Oqhnm0UhxpUeMVKV20MnCuJ8RCU1iP42KKtotTZMgCIX6nG8NfYtXgaV5tAKFUX5D4Fkt
rpoxm5xLuzQaPdDcaum+l4aTiVVrQVUDfE2cel95ojV3QpZ9fi8qpzxqaA9zP3mV8Efb6vvr3jFq
ex83nTL7Jajo+ECxtrG3+oRyzd1QUULwlRQMRyCczrhcqNddaeYU/xza2UsDL0mme70mvrpmmw8k
MK3YdTKpjhaOLtdOKVkPfZ5ZoXmIjIkALBuPlAX1kpIYUDpTK7THoRX5zgTBei0ql0sXHsfGSUvv
Vc17Y986tRFWmet0EIOWzuHAiiQPETQZ+HBq3GNUZePpNCRmOKB9rSMlEqPW2BoYlwMjkyJAD0Ua
dPXrhV7i3MUt2vnOVILS6LNHJzcL5bY0Kdksgx3fDiAdtuOMnx63jHq50G+/ggGmHQt0gp+dFCHe
sNedXGxGB7u0MElS7iavBcUcS2EW2E+I6EJBPvsi151GpY/dVQdR2dO9MZrNhT4MSLvrKmwYKk36
vjWH+SsrQJw2VHjDGGOGzH1DjzxJR2KzpZyInqS2jZZq/Co6Pb0YFkVrgzZK01tdj4wvtVCNF2Jt
1NOrcfmqGM5CgzYGbYG4ofMDLY3ECZy0M++dcrpvI68j76o+l02LVbaXfklZNyTDpW/r2XWuWF9o
KaPaaxoErOOYBKqlg2zKu09jM+JGWs39cZmcJRgAJ/l9peaZr9tN9QlPRrSaM31xBUksgsZ7EY1o
jzRxAbagAPVUWVFqBX1tZRdl0uPUZDrDWB4FbTzfgsTc77V80JSrJOo7/Y6GaJIBAWnz75NnDj42
t/b3NlaaS9Udh02l6eWhFXrxlOAAU9sou6MQiiW9ZYsHpbZBcRVxcyFGyqugO70bZczSA3Grg2GD
AHiQLfOA33wrx51tULP1M2Emvb8sM+AxXa9eJwBhX12vm58Ss7APptN0xy5v5+9Flj3LfOwusERE
IBKRwRrQYZu82GlNAry0ebxRl15/zSKsYWe9wZ8XZtE+jcbHuGmtR6Nr0VwY4it0SMQTbgHJvpJE
Cxt4kfWrAio5Io8u1MfK5VoLOjuZEKNs7Qyoh52g6GPoRfa9FOWtCm75mvNbXgmpZ1mAA8oc+4K6
Bh3eEv/hJbaIbWz3Z5l79qZELnUU4w4sPhr4Uk2y0IOWc5UTIocJ2OibBhxhyEoAvjIpVsR+VFEO
9iUa7d9TRKh8UZqbusMQpTRqhTKoW00vXlGq4Kj7OyOK+StV7o4bYBDRl9w06yxQ0DLfWSaHxpFD
eTPXYl/piPIXDk9q4jQtFUUwZe44KijAeOXRxSFawuvdNEasoV7jKb4plB/FOMibvMv+L3ln9iSp
kef5f6VtnhcZl3M8zAsQd96ZlVlVL1hmHdzggIMDf/18Qt07K6lnWqO3XVuTTNYtVVVERjjuP/+e
J85ddrm0JWhpsRZFo8schMfJA39NBkN5Tby0qjsSbZ6Vu7rWoRX7a9UfMktt40m6crzlM//ZUt3T
QgCKowN9hBTUuIL0ZOY39GOMTn4yiMh5DM3mUSsE1VUVvGV9T43TSLiW4QzvGXqJyCh5vsQs0xeU
To9VWVm3S+O3nwJ76xvAnmr9nBU8lVGN+JpA2bDZe2i7PthRaIEZq2RaETJyX+T1wP7jUhKaEXrc
UccpyE8ZG3CS5sxfiZPRB0oQFGpLcH0GL2SBqPvAkJh24oIOnNda4/oXPSMnw/d803VNfmSkqy7u
kJkI+BZN8Kl7qhd1M1h9/bySYYa1rVl3KWGBRYTMsv0kt+6amO9Ty1Lmo/Ci2jWcZ7VUxZsGvG2i
1jVRCS2DPVxyd2WT79nNw9USd0vpkmZeL85utJ3sCydOnmCitw+DXNS+K2YTrNnz381peKUKz7/z
qrT8aKpmvCAb1jug+JyRdaQaonwmN6L6kuZzLw5mjVUxHJySZqtxfMNRrvdkgmevDLbGhdBa60Y2
s36ftnG432BYE9OhkvT6zqr8JGm7dXdj6zA+bJ39zdQZobrWKoN9M3jEopscBiecHBZlKqadoKLu
LkVplz/+Ooj70jX8/S9ztP9naduHH901qHr84x/1f2HQNveV3+BM/8QzPhet+ttuGhVdBNPvgN5f
f+M/gF4PXPaaHcjgDJ1PKy501j+AXs/5BaLQBNC1r5ITQiF/C/QK/iVoPisZ7C/knfzvzG0w4Csg
a6L+4aaBLv6v0Iz/hErBZaEOFZgRiCLAbuX8HhprCmOtytayEtmnPmWS6L6Wdy5biklsoiJElElx
Xp2heKMwRsS14T3TIZ/YLntnWS4NFyH3s6UJ/Uk3/yOrs+Yw1OODxeagps5IAr975rw3D06pHzu9
xYqcp/ivL9B/meL++7z3+cegpuHH327f5fi3/dR+5wvs2v8HFuQ16PK/pxz2w3v7jUf7B6J1tZ6+
//u/XX/935dh+AvRYdjcSF24NjLyVf/nKhQQEaQjQoNzo71Gv7MC/kE3COsXk5AAVi88hHU1uP/n
KnQtSIrA91gyaKfIAvf+yir8AzRKNjoZMBCrNoIyfEfBlfL9jbimojRuSGVr0jfQL9Vxscrt1a1E
eG6HZrypqonrwW8+mv+CRP6nVwQSJqvoas0k7BJf7O9f0WwMqQD+Z9TcQxsjMPWBl7S2THoKhkHu
hV38WebHH7Q9/FwCcx+PM1/F9W//D49a14uiS82KNkAaSgaC/Va4g3FJkcxv9ubHSyb9a0AMI2bN
FPh5cq8pXmvm/lycof7Q0p47IoGc5S1Ujv6zIOHrT/wbBJ93x0WIKFz7WqUJPP0H5ZHTTV4KrUub
b7duI/VFo7cm6TZ698KiWIU7sA6SVsCcJv/6q/gDacnnAsXBGkL5xEq7Wop+/10Uk+fDozAVrIiK
urgzA+eQ4SsdfoWCzBP6BEy9hWcP9zAXg3XpiXPoYzwoBnB21nvc1PqpqJ+EVak/C8z4g83413cH
mWa5bJNIPvDa/v7ducuVZfY6AOW0W2yMDpb3MLgjvZADCFw0YLXyj8ZAdF0iPFruDrafdz87aFqq
fBpj/DrRHPTYTG3FFWGka5uqcSP8U0Pd3wu7/88X6AOGOcgjTSRhV1+n6f2BX2gCBt2rkQQNeSpO
WNaHHT9Neamq2jz65vC9q8ttRzrd8Jpn2v3o25JbJeODuh+Ctr5Zy0x88VQOBG+18/hIrAQ4KAYk
O5qCofdOdNaKz05hcM2XRW6tyTgL630aQoj2Us91HFaMLYc+C+s8WQJDbQ96RYf/SFew9bGlnece
pZ1OKV0mE72UD1sJ8hwhynacxzJsoDacQTlFGzVdUNoo7fIO743KuOzQIGBt5UPu6WI5ZD4OKXB7
sl0TxeaWEfVBXLp69gchLb6oJfggxMGsk6HojfE0EYLA9Vg0LfCFLKkDVIbPtGr5UseiZM0ZG4qi
00Afn32/orhZTxsSkDQyO2WMlC6SRxozccFstkpzPvoAg5iCUKclHonwxc1KNIeOnI2GLDYc/sQN
VQ7Cb3N2ZZTKxn4cxjWjwqYSTVwiwLl1CdUabtti7FCBmoAqFPzU9CkblYecOSN3nVaVweWjVN2G
UrMnoRWseLO7IWpmSncOq2GaHxmVVAWVjxu/MBPNFFNGOoBq6OstMs0sd6+2Nq9fZqxDFyptHCPS
VV6u92AEooysrq9fmVAAv8MMfrBeN2qPxODkcWNduzGbkGMdR+uIdEKWQY01uV4euLOwT2+pKS6A
4PR9Yae3BYaCkS1NdoH5LRjyqtrT2ZTeBhkoKSQCVzy6zRhpUcoHCXTYRtSiVvOOEqLpdG2BZQ3a
kxkD5bVctMopf9wCJ/hOs6uGIyqIg9pGUjfHxrIembcAPdOy0oQOlhgEXiZ3BvEcnC4P9w2SB7wh
bf8gMoomo95W7ZvBzjIfMVF4z1LIbjkJYw5ouGsy/RhULhrceckqi9t1WACmD3N36oWUKM+VdXbq
4L1pDLT7XGCq9025hv1N0jW+HwETvl8dKP3Vt8NWNTjognZiavtd0bTTZd1oiJZq+05XENeZSY0H
p7Dnb4JmhltzKM0XX5nNNSrBBjqct0UdcVM5dyoVzSnzpvFNDCRb08wEqFYQFtItKPhpk+r2ghBe
3C2LjXilDqhaHnOub5XRzfsQiTZooHBZu65U1h5MjWRNOsfYx/VofduygK5HVaT2m9Xm9ElZhJ6A
z8/lcBwEWFWUck7sLdP/4amsfDFKN/zZGz2dkorfH5LzUXNrAMixIiKuijOohBGvCFgTt3UkcPso
n0vXgGrsFUG/VUdzfUHDVrYjzcZnm+HrtiPIjMzcmVl4DWMf2b82jUrIXyfx7G6l+CiWtb0f8HPE
Xg/hhKvNP/WF6rgmeuAl0hTdhexOdhWylx3quwiIobyhbMVA6Dn+wJV0pR9dEA4g08u2mywpcTp0
aX7W7poTa9NN1U9acQtKn5yK+LncIMmk0kb1sAxZEB4Wn8SisRi2J7OSQKZl4F6qbCwpexuN/HZV
xhResBnSzkmX0xxN+A/j0TaHndTFGMatycllmtt9FRo+p5pS+rN0fBYrfbfOrT3m/n6c+uwhaK3i
UIJyVJEBmrSbhbIfq2xTCZ+Mc/THABnW1InXPpQdoNFahJhPO/xd4WDPVoRFrNtP9EAd6Qj2IaO0
y/A+9StUcS3UTZfV7slpzfVQ5h01ii28AoUt7fTMyV9jzS+c29Ia5n3TEM+HNWXT11KsYKBKEczo
qYHsGY7EME+Pq+PloBlF6l3EHAbVZVZtvpvXZXswWrAeYWqyLgKzZi+jVTdmFW9fnWwEEmshNfZb
6F9Pn6xzg8dq6hrjsWGly1Ohwy2E6bGM9DTzKDSJBpzd96xYnu3KvRt9aiHxo+ndbFNKVlLxGdtV
OSXGKMbzAls3B/rEPewFdsa+qQgJ2WtqhOzKPsBMfCP05Ema4Y/Rkk9WF+68yv6ACrgfNloet+Kh
MJR7EsPY37vOAHdH2TPdpFPGnppbz7X0bpVlFvuxmCMB83iGOOZ/VQ43Ib8lxAUQcWfxNH9KNV6M
3hbe/tpQeMS/ZhFTbTsnTjo/MbKi/JFKK9+5hOgdWIP+roLE+ABvXS4zL4FpjhW+w12IrwM73GtX
0iOcKNM45uu2jHtzoMk3Eo5qi/Mg1mmNhzqUF1iEGa6BeDS4fnuqI7ea3sseD+ACdHSLBXDSMEq5
ufep3sRGzAeaZu+GWCbMl7QwPssiy/bsz3l2KkpQRpoQmloc0zQzg1sdVCKgASUfXzqTTdUupcUn
XDU7jecofWrJm0tcSlbpAIMiiokASLNz0442s64SN3Ofbnufer/xwKihqd9YRB7T4bPcVSS46Sig
u3a4AcVbdgAvG5ZcxyypLoDhGHdYKuajRVLTXe/1jO+r40o/BjDy8nhd/JXyYrVtT2XKZ842KBwL
p1MjvvT0x4Q4XXMK0HtCmCjxRcuwRxbsfeKZ7W/K1Vx13BoE8kUICr0EoaR82NiA9qVjrO0OhL7+
HmTIFPiM/N0KbxkkjlwFNvuuQKnAbE+VrcYWE69O49mHgN6ARx/bXFzTxvoTitT41E+ymHZVXbSn
Mc+ybLe5mBgrn8T1MKvsTwgbg8+kczbTue9C2calKtyOxiiHCml4GH3IzY4mvRaacpmzMGmLfriH
YW3zI6dJfR8Y4fIFtEs+uaUYziv9mo8z//kWrdnbHJTjGfLAvu2cOnu1YQwiaGhlfQVwEBcSBcJj
ltbWz3J0/E/ZNIx0DaXTNz5Z8UVZqYns9Go858ejG6Ch9hCAtxbDm9dDYkfesjm71Zhq1ALDB4T/
stu4y8WVM8kjFq9hpWu6WRKefaaAKzynjxNiga+ygioPhio8W9jnJZgq77PSTtvuK3dWPPddiwLr
2rLsLMvZa8b5MOGeS7Ts5l2qZfGGWwYDsPSCs9lkPcipXPgmp9Ch9ehK8xiLVemb2XMuBXzOuUkH
L0o3j3+Y2v9YzamkqpDHjZiZU+qU2cGlg1Ts2Lsgjy3nQoZy9zTViKnjNXPmEy5mRKfQvQ8ay+ZL
lYv2Qhlmf7f6cn1YwZsB5es23FcUNu9Sy+N+aS4nY52rr1xN83gM9fIYcmocUCIZ6c5v3O0+h/eI
TFlqqvscbkTcGbFt225605BLfBkGY/x0DUw4liu0TBOq/NbWXfbQm9UlK+FPt7S9kesEGsgF4Jz5
xgmZePXZSzv9LtKp+zQx7Bzq2ns08ZAzxEHgkzR/cA00NIE/1zfDJMZYmqiEcR7be6u3ptvNaPxE
bJj8JJ5kChQasYdkVlSTGlwY+0a+OJo7ehc49WG99o7ZQY5utqisg17lDWY9dAmZmu5CfM0xKp78
YvtXz3EfBJHlLOM99rn0pHGQsNfqFbpdKlgQbbwwclnJIFrjMmvcyvhCNUIe2Q9lQu+8n6yDa7+u
GZqjwJHbRbetTtpJfOQyb5hDpn6nw19J/GI+VKnzo3eHLtxP1dbssB6ml54mb3ooaatu89W+N5q1
e7Hysb1tWtNbOKEKf4fjhGl6NRbotkqjysnVZZW+F9NpuB4r3xCJNKb10rjt+JJv1c9QB5CbmqCK
bF6urcp2hmC9sNFUTDo9yKysD7WpDMb9vKUVuu1umrz5vqZdumf2bi+uh6rLt1UVKRoTv1ZOusaZ
lBn7zjje+YswiKTsRtYUPGLulEME9E4ExXaVNhFbfKiLCtt9tT1OgbJfcHyWx6Wf232NjIURpO1D
HGYjzMw0bBQB91chx1DuTfbdbyGT4Q8fpXU0EYa9N9OU1pMxNW4pD6gO6+gGnyAFuDvR9aIvRi2n
HZEQr6gj2HOFIMS/bhHGhPbwZnVUTkCanVUXBjOuW4+rFUm4Q1T3ZsPFRWc3xjCTAzwpc1f0y3YD
pG/ttcqe+U6WKKfZAiKB+tgp1K9BCv8NN1ufltV8GCmT2zkGhzS83UoUhY+sqmh3TqEaGfeSJTKT
woXOAgt+0KzzvtUF21HFNcbibHkpisI5olgpTvBBfJht63yrPbPZN5N+cpSkQnaAcnkzC+Ohzopt
b9jBD/Jq7TPftrULOFpOYVEcQjmtu6HHD1Av+sJewNVNG80z89p2rFxVo3S3OUuX4saexLrC0bvE
O6ehP+3Cvl4PRCVQbY3lOcl4vI9AX+me4fhL4+v8QHOD89aUPjkYdMxHoss95DzbtPeJVY3HKvwY
w+AZLb+FR72kylZaU2xZdbf37PVo8ABFLakNN0sVlN9biCX4kICPYMmW5RToAV3e1j7UZd00sfYr
/5kCWbmfld/QadqYDDVE8h/Ftn0uRL7tR0wQXMYE5UEcYM2unzHHb+TcTqdg8TBRNdOkumuQBV9h
f80XcCHViUDgioDQgOHDrNuPVHVv9bIE33sKDC78xubeH6fcOxHGIW7dTBJRQDWo+zmbOvfszd18
Z9Rifa+gkR+0JZcxSvVKxooQ7640PRV7EPm3M3D3e+2a8gGpbnlGduHeDnbrPCCbwQRNCl6krcJ8
5EIpzmlQtQfZTvKMfFQSv2vk1qkd6oks7EDfqmJYHru8Hu76IuT/YjbAFXrllJrFANpw9deBvvcP
6MkmMQ0w54NodeVH1Vitx7BqiZMZQbxORGON/IObwOj0etcz1n2S/mZ+p6l724VTsFJwkY4HLQLc
u36nrWjMLTJK0naMhTHJA2EljCAwYj27An3eKsENGVIiTCAm2seRjDTfJmdul3aCoXNT4Vu31ag+
if8XP6hcnlQ8pX3/OMq6fHU2Xikp5Tw9psQq03hBO25dVcO3tF/CY4Vt6nPX6e6cteK7UdTt2V3D
MUYp5r8wtj/Xsyhu+pIbbeQ526PG5PqWe4yyuVymI9RF/lG5QfVDSnQMOVHbPrjOoavN8Tw3W3ij
BnqgVwJRXoK5Dx5Nf2h3JYvmGJYmXoSSSKhF0k+O3tk+dGtmPNm6fVxWmSeumB6nzra+1eOCDKzp
9G016y9wK7XDgWUqM6JoFg+J6c7mgR1piLuqy1TCLQlTkFks6bGZDPl5GUSf6K4yLplXVur6gcto
MrPbxhr9xKsNCtWLsvTODvlDDj7yBiCHKdbdp0HNelcLNcKhg7lcrcOaUrGND/M4O6EyUDgvy0Ha
q/fD196G6k6XtzLrnhsnXbpvuVrcuY5mW7TWY4b0lp5qYI37GaVhutOi11a8DKZ1tqahZzqfNpvK
RzYW4gqsaslfcdV4CLE8aX5YofTWfVrr6WvI4IUIZOjDQ6omg1Xob/aFQGj3ca4Q/UbB2oCdra5r
oC3IJBnxNEqtZVUcncHP8j0IHtNxs9ZecBH9nGoqyao1OIZtSq4yyrXQvpF2BpTWGelsRxZhGWUy
WJaRlAQXrHtL19mBk28tok6H0wPbaVu990oXwNzoXcroumjFZ42exbrLif/yfoLAVXLgfcxq5f5a
KjZP7EkoL/dOw8iNkGuQ1r3r1SmhktM8lvuSqeX7bDnNi82FAONcPT0RIrukF9/V9atqhvqV2xO+
pdRs3K/oGrzpULSB2O7MubOLQ0HEyU4I7d5NPGVcz0tb5Em/5EWzW7m13mbduownpPR4d3qVjg+D
TanG2bcn1Uddaxe0KLXNTVtLJEhhQFVE7BMx0B7aAGFNZMzZYy4IZYcBAyNmaRUIetpW1j/DCcw1
sXB9CBxWPkkJXTGwp+eWXde7zJYgh7jCUKqO6DjSSBmu091ZFKfXfJ+DBwwPMFkdnd6DQRhsm1/f
bhvf69iE8Cfb2C8P8zbzeHuZ585PZCYp+34ZR3453QB5i0xxrF9SyfLcWzN+LCKsRj3gkVJUh24U
UM6xn15dDfk8MEy0K41KCL88k1aPKzpS2sZy6+Gl2uj/9qc3CA99nAllEk/eVVqBmJYWWEekJI5w
SeTOLFonuGUqz2+zDAIC2ROpDElXQD3FIwvCjAumTwQuWaWrGB8aghErqHIzqpEpmgwSTZtGtIxu
U4IEoJCxYgJLwq7Q/uPmFK7fRkFaeCdnLhxADenoh0xkBp9M2ytaJLcKAXGpzJFtBTIi4mxZXsqc
aIOk2Dw3QzG0coDMpFV4p63VKdIFu2HPWDr5nfQjq0Ghsoxf9JDmD6PjtN+VX0+vnq1DMHA53ruj
aY2R3fl1EYltSaOybRZ9mJxUuEfhpRaxUThmAsTvAzhtPuCkjmYtxhsE6zj3GKtQRTkooqe5rV8d
5ve31V62u7CjCSmWJCCRhIkE6ZMwEdLFpGL5nM1T7r9vvQ73Bkg5p/RCyFAUICtp3grVomENmtEv
fs4hgdGJlftTdRy1y8gP/tw2e2CYMbzJOG8PoRhyiZIyXZc979x5n+dQqMgx0oAVv4piNy0+q8+p
bH0elq34bG/d8BJkjrqzEA4dwBlYMjg2/SBRzI/ZUSlipi4bWmcdd5IkoKRzsqZO6AHjUS63xrEP
zWIyWBmGZT8ItKnOhdJ7ajIVgQL1ybCLdooJu/Y5uFNcMIkPGr/GudWEl6UdgeoDOijhmSuU6vWq
xHkqlNOcTY8pccddjcWtS+b9xBOT+bUQ17GzMBtNnmbeOnHeTTwVGBFTnrmJTLZ1JOskIrSNkQLD
K8BgkaNH5gru7cbcGxlXU4ojj9vQVHcjQaj2PSZV0waQoPXmu1xxJ8SG7/IjIDQmkMWTBtdA+9f1
TmBj/oMGK9vboSFt72x+SCeRMyxnMFpkCi3T0H0dhXaIrNKeRU7VqOpn8NzgvehV9RVFVr4cSunU
rzZDp+RhrZzXzQQLwLe+mIDrND6CLi7zPUHdXsmVwF/erLUadTKGgCsns9AtF+vR4B36jV15u7yr
qZQqs7RsIqQv5p07tDS0zQDPjbqqMqdM8dXlFqqrg68F+WbFzNjNK4aNkThu2oJ0r47cV0HH9Fr2
RnMDh7nKJKSU4M4Ne360qTbNAyI2A34zNbyd6TsZFVu9NHJWvJWqk2nboz60VucsBwTb6KpQpsGu
zO3sXi0C9TrGzYyZdVfz45A2tW61vyOrsr9vw5A9j0N4SsA5MEtxwWkwIJda3xBEHXBP9JW/ffbc
pvu24l8aE45xe70I7kfLI9V9GeNpozFzrqQv62QIuv6TVj76uL7p4DlWowzmp19ZrLVBaXYyt8J1
qLTLrY9u1OHdXAbDusdSQAC7yRl51dLL7LlCQmQfr5vnzuNh88ncmsLXyl39AlF5oJ7CAtzkFAy6
7XZFmP0YQ0LOHQIceOgKNzzlM3ARPU6BehUi3ZZkmJDWR11Fr1/c9Rx1eO9cfZP2dij3cmzDgzAC
QH4Fyt8eZ4SXyyH36qyLsra9SS27TS9VQJnk98kf8/WBxoQ+uxs8xcMrmmVTN+Yyo2xTACX2hWCC
cjt2s4JKbKrCqU8oy9ItwVgqsSMQ4IWx18CUYGxG9Sqd3lwveqns9Iu9eVsfRvaS1idntAb1bhZm
tb3a6XU6CCztBztRzaG/C8Ao+mc3LVei5MlpkpYKJ+weQe4mIEBF0nojuM+c9pwZkCi4+HDn0846
a0lCFp4hTooPd8sL0v8WPTQTsuexHB+bvrBxTqGa3Y196Cx7PO0ZzpCeVsH7CWMQ0xxJGcFsXipU
mU8T3d77AWjwzUeE9i0rzPRWbJ3F9VcI5NDZ9uaKrmDCHscnn/jGo1wDqpUyDzZHecGRyL7qvsf5
kdjSMuW1tda/YZjjlWxpTgmsrP9Mtqv6VjV+xvIJC/9g5nn/AI9d/7DkMP/EqU1pocPuk+Af7p+K
UpbhRU9NcPFk7w2JUWldxAb9VbHO0vXNN0nEH0u5U3aoMIkRjPR1ccP0y0jv1CeD0TfxFUvBr/Ie
PWsmfjRFExD+QkL47byW6uTPrXmfu47wjznaBfus09WqMeNIXEZdqY5sBuLItWpAVr2V3YfMJbnM
5aSNZU8yf8s51OfvpBGVR6NeQADQIF8wlSxngXoj9iwjPK95A3O4VD4BN9LeeatSQbw0W1ol2MqJ
00s5JA8NQVfPeUEaDzxWS7RoNgBwBZu7HGsQwndbjXlMWGh1zxNEHMq1nq4kPm2cvmknrMENoaIg
vefyRrlEK5C/xDKEli6QFWfcdPfXbK1qR6RnjgMx455RyBFqVWRrG7mWnDOkd2nzvIk6/wmXzWZn
zdzY8sY0yxhIWTpkQVOzk8+5InjJrdwdc2171ko6Y9JXeLKIMOz4Wq0qLuciPREFV9NhGExfPDqU
k6mfhhuCKrMTVc2QY1b6Rs9ty9kjUqOMfavrBC4lPbyt2voZFG55J6f5E6bLlaOQbKIVROsG/nS9
X5CUL7HhDsVTpzSVGkOAcwHUs0RmPYqzWhBJeI6BKWt1g/cV5eaNhcTiATCVhb/pvt2bYjCTRfSs
jTAr7GhI0b3EvDUMDmFnp6faJzA3Rvmv974nvS4JsfflH40zGmeItzgg8nKIjbIYDvmmiTozeMHE
DTRRaprbcVwt4tlcguYGJUlHy6cZ+BH7qXu0+cxgq7noP7jTuupICt3dEnMTnrgg168wDgR5VgRs
LuQbwNOnQeHErg7DS0mb3telmDnF9Jp3n7QM/LtiK9cvoeztHRb5KSoB6N9ay9AguoojtegGAAun
MnGDTBogKxqa+iIwDt+tre1l+8y0SYk35E8DxwfJgxIf3lUiFP+vXFvEeqH4JAghBBedXGXv+Nj9
9RrnycyWpd25LAClRrvM4jrQf5a39XttDtIOap2InkDASc2T4/0x/3lgvzTbX3MZy56dOsD/fdnS
af5GLhp8G/Ef96WmpuhPlDm/F0n9+rICPQnSL7rjKJe6/vffyLLaqVjEtioI7dbwgwhjpJsmNZg3
W2oTcDnw2zn4k9e0zKvc53c6lpAUlcDGfk7sNcH5fxDcDKMXEsIH+6wopgXNLDssHoXJ5hWhIFLD
Pl/09LKklG22JHKeEEME5RHSnxvfXHmbwi/hmR9rPdIeqozC5PLqj3jDhK2EcfIMEHPMr2HZiQ/o
ZmZoKdwSpTm2MMhv+lGPwmyZD9bSUt/8kJjf/SQo6eBkDtvmKOqufSyBNYy4rzfnbrbk9Cnglotn
UTHWPnYD2c8H25ykOuYTrq2dKvW67iqd+n1iKQE9V3Ix6j/CFR1y4hmSHl48uwDFxLVbL2ExwaD2
pTJwrK+4ZZXWvcSoNm8n4bTe0+Lg8Ysr7gofetGcdSiLwWAZrUjIZLiM+8x1yEbMDKJfwP/SEQyO
4AByDJGVngKKfvNkHdv15NUmd7ZFCNAPRD7yjBexhzfhfv2GzrBvEyk640fTBgWzxrL4/gHGqvji
1a2NOaqcA7VzU2v9hr+6wIc/EEMTVTO2gF2JgcWK+nzzEiVBorlodgtbAOiYEZulM/WnulGkImOL
AjgO/WG4hFvFMRNsuqxREA0IXjKfgCtSJGm9TnLMRYesGRHMdR7+1V3pqWkGbMhrYAGrCtm+kc3Q
o1RPwxmfjkk4HbUdJxmu5nL4Vbb2l6It/n9URTs8r/+9CDXKJ/Xe/laEev31/xCh2r8QYkDEHqGB
KI7FtZjp71LoIPiFPIdr2jwxbi6J4sid/6FBtYNfHPtasYRtHxm0c+1wGLtJ5f/+b7b3yzXIjr9A
sVCO8uf9lcClP2ReGNdqGXh0Eut+v81lJEi4MNM2N3VDnym6dZPCCSsbWKJvjrgzhzPuOf/70OYy
iNHeBVjjheetUeE0lvpU1EH1apjijfmpZKQIpQIGUctY7RmyAyATqiIeVdtcJXLgfQwEnmGhOAps
meRmHX5ZCE/6qu3Be4K+9VyfKhikmnjzpmt2cCeDZ85WgW/JMvzsphlKcR6RKj0hGOW5Nbn7Wmg5
Ji+uyKcImPXBRBJhLfIsZjt77QM7XY9OK7wpmrw8ZWew+2EP5r0+eSgHigeDVm07NpyeI9UY/FDu
yBkvCVxjUhPJVGMgigs3aMkxt8pHIavtwSV6+szUNSKogskzCdNB/+a1t9wV66+zl61nlKbhjU3N
+9FbJh3XUhtx3o6Uk1iF132k09juV0nIdj9s+lBZeXc75s1yASYgWtmyD5I75GNGdBXKnQZpqqXs
JoscZ5sOol/sI7MwF1EcOqEhXocroNkHSxpXUgfHVYgVXZpXeF/qwuiOVZa5N0xH/aUhk/VR+eK5
77W8qhomRDXmBs9CccOA/ACNm7htPWf5Bs6JTwU34J1bjfPZr9XKBdRwXzgD2/sNrBaIIYBZdNB0
Jg1w9puqTXHuyXCoIotLJDZlA9hBSr89NZW7sKXM1n3QZvYnk87yvb9NPns/RN2GkRoOnfweJCEC
5+pqliM5phJ3oDWXVdSPIbFcxpJvB4fJniTZ2mX9mP2Fo+LYGPhZjV6aJ2R6Kunmyr3QUu6++QwU
yeyab0ZmzpfVqtxb3czZWzpP7dXwhRa1mnsGW9nDMSrkFHM+5EgMmPKXClNd3nj/Qd15LdeNZFn0
i1ABb16vpfekzAuCaknwQCYyYb9+VpKcbolVLU1NTEzMdHe0QoYkLpBIc87ea38g2YI85in3T6Jw
IKrB78iQIEknwpFijRNGr6AhfGdjUb9A1iTjdNp1LR9mwwnM/0q9xS02Ex7HU2viELUUsXNMelPp
E6G/XHL8s869AVsjHVZkB5tq4exAhWCiuoIxZ243WcnRbgqt9K5Y2Z0dVkz5XC9qBX+75tK7HpY5
62nY1yl6idplwxIEJQdIKvPTeZs3ziVQtPUpCtjLXNHCHgXigwyPZB/QCUxCazVVYgADWrRYWNn4
Ond9Ql0KlQkZn/pgSTYEW0uNrsVXEj0fVoSlb5o86M4mMc+HNoubbEcvybp1s4hzIOrzIzJL89pN
0r5crEB/yJJSXBauikHWL90AEt6Z4iPKfH30Uvj0J4Jy5d6ZfOi3w5RvI3sizHNExL7rrAbmq88j
2sStL/NDQ6N2AyQu13ulc+vRdrz2Er9ZrzeTtu84r7pMShLTad76A/rUNplOw2AMTj2kR9+jJUlh
UKdNv1sEXWL2yZxqJvC78AechW0etVyW7CVN+2uJth39aQqHGJm+cKujFQ3zP+g01KchZzS2VNqq
b3KQGvjuS8AhZTEZ5JVS1CrJs+uuV9exbjvgVQcLaDR+/zxTR3saulMRNiE53DAqGuptHDpQAZXz
xDycOZ91XHZ6KxOs9JwTVozucU9tvZh5U8sp9m8YXMuFKw2OAq2sKHc0DSy5QVmZ4MXDFIlqcsxP
FMiMc6/z3BtNqtxlGkqXuiHpi86GvbR7gTTDdqgtV+W+FRA1jolqotPUmlJ/o6aqvgpSJ7qwR7k0
27pxwlPF/m3XZEG3T+Y8MGfHobkdM6X1JqG5D89jhM5Qsnc6j4NCXbBn7j/gZhsX3kd4KRinl7tO
uY9RERX3IVzoTyIO5ZcYpgTlv8CieJTOE54PFuT/6Y3L/yOjlo9X4d9vSbb589cfNyTmX79uSFzv
D6LAEuxPAc4D4MI4Ml43JI73h7EluLwwZKnwpv9rP8LfcCjiywC1Ala2/7UfwZiFqD/EX+OilDJ4
wr+zH+FL3x2EzGX5RAWy1vPf+OXvfzh+dWs4+NKBnm5VCI2omqXNdApkAkIDNT5nG1duY9EkiXVT
PXigzW+LlIi6NcbivqHbC18P/l3ykPDK+lRwlAgPReMtVOVNvfi8a0t550brOm1JhgXFUPoYcchT
XS2wODZBNeKg+tbtHyEfJnqbWXi/502GI9nbZSLDPQrvP1yqBXVn0Z0HZT8pGt3godG449+wdnNo
jyc+UiT8lbWs4K4LnzU7j7v2Ji9Ef2wb2xQtfPuoCs/LjxM7kY2beSGn7HbZhWiLNk7DCfBq7q2W
8nQQOSgLuSqbNAOr+kjUfdKcVLV2wo+4GPJnVrCVRVKP68YGGX+D+YQu4dInXX8lomDd9XX6OKD1
EZxo06iHAGaxllgfPL7FDi3P4t1RcFvp+lfAaz724LQB4WdJdlfS/43ZCHmemKttq4mbuLApJqFf
TLPGu277PM7vbGsZ3HxTpk4rvgJpKL9JadklpUeW5Hk32q2f3Wd5ooO7wOr99pPI+m45LGvuQTCb
p6+OjS1+BfjUfYEssXzXnLvluqkHcJ57EkbCa3/B0qFSWD404FOI0UoFw2XctGt5HYCpgPCoXPda
qiK1TkCuWzlnwdZZHqnRT99K16kE0JswZ4+SaVOLdbNMPKBySM96a4l29hKHJ3TQi9t2naqTaUFa
FGh0N0BWFLLM1M29e8SDyhabKPKb+VAUePdhNwnEKv7WafomuUxknlA0aacmURBIW1fRksprZOjU
AnPWVzAYyYTJEGBl1iEIcCU9YAT/vRg3ySoS6r625WnkzxGUAe5v1gRsKAI8K3tsOW58rrMpd6iX
evNymjlepPaiY49wPhS0Yo5zGsY3bqrD4YwgsDI/C1NcjhtJf3zcKU4yPc38CE5+1FcSQWY3BU/h
JDM2/tTauw6J6qhpLW8aSVNtb4tQXCxNk8OIatRBw6JGEJL0zdXgmQLijPrqMiVujDpj7S33tCTK
ft8FS4+jrSPtIRcLSJQo2LlEJVhXsZLDLepAB+uXctuKpQRRpmNZ7Ymbd7gJaFJ5OSEAjQVqYhAs
/Wlfw65ITOSQzuUp1S7/dnYj8Zy1WfgpZWj1sI8o00IRQxu5Wex1xbTZZjSq1xo6i6kfNNUuLipw
XpyF8N8UCoA0KcCV/kDjLH+YF+lfIfIFzTNSDVUaFkCuGvmoh4kq19fcnct0rWBG+HnUWHTIqc+h
neW9lBpTwygQCO3TRcqIykLp5Z7KdqKZB8bnZrKrpHbZ+rUzO0DPZjWM9rkzZetn16EF5J7nyrf1
faJKwkh0neShvRWZBaBhT+8NCt9plSjqf99FP1HopSZdpYRZ7BSZCxPdi7YUOBlER2Gy3bcJRoVi
Y/JWk+Y8jQfp6A0rLJptZECz9g9929uSTYo3+QfBDiOptzP+LTIhtF09IHjmMi89c/ianpoUkBYl
yLiPHDaIIq9tdozKwlqeCT+j2DridN0oqmL5I1J73dGMdsMpf/YT6tlPiR7a8BMsma56iN16mg+D
M3T9ZUJtu78MUxwIe0wbPdX3bhra4abPOTZhbi+x/OhqanatqQRu0j4InwcZcBQi1SE6aZLCP2oP
xGgHmuUzB1a2VsmM0Ye7D0muRt801hZxTOTq4AVCdhc2JYC4mXlhQYZSbVy+0SXHmf4srsL4Lm+B
yZCKhvq8wHq4malfW8dksGkkUG/65HmTu0X+m3Ba5DC240jbHIoBH8CGDBbnODdJ/ZQvQXSd6aWl
W9eBMHahFeBhySJ2zJF/2uraugaiS4oJOYQnadiGR8gN8amNaYKD3DIHn8dliPCa0PlBkLfubDZk
JyTAdxcJ0znkDLkuD1Uf5IDMsDfsmzJAKzg29bRx3dk9uqCO8Riwez/4iBuPhZs7j0HV3K2IxDdd
hshaDPb3EPjjQ4Qhg64Gkj7QRb13muSifaIiSDo6BorgmHrRFw14rv+cZ8zEZ0M5jvJrWnuquxRF
h9+nKiMeOLYx9TS7Y47OkHjc5VPRhPSRd21L1T2nyeanl3Nf+9nXqlDlM2UE1/rI8bjKLrDEtTGo
otJKd7wg7s6bGDKw/Vy8/pTnp3jrFwohVLSIY4HAH+HQELbACNYZQAGIPbkBGooSsiAWdySUK4sv
62JV7c6pmEtls+hj6aqF8zYFg5mTCCXMpFluaNUjRPPawU52lC3K5DSUaISr/brE3gF8EAFPTh6Q
XDPKY+2J+HMwrPYO67eLqIe387ZRMrrAjBXe6X6NAqNK5NTrEY/4pUbmfVF4lXieZuqREFh0BTQQ
XfB+DZbqfgaVCE4ZkMrzGOIayU7anGUGiUBBH07lQZ5fpVU2RYeFlnR8BCGznHt16F40Iggimtd0
XZbIomOzAk07qrUl84YJchiam7+/df6vYQ5+aUf/P8g6SNj6/vst9LH/9q2tn9uf9tHmS94gBy8s
dZcQLwIdORi/FOleN9I0S/7ARGH6B05AQDpJgf/cSsPAxQQdgUbAeh6aAt4/S3tBAmidfMiYaleM
HTn4OztpQ0r/V0MBoGlESq1tvo9vO2QYUJD8sY3RhXrB4V5Ol5Li9ODuhnimLuHroYjEzlWZZ8Us
60WHZq5WU4wMvfFC+ZTGYyOufrhtf2E7f+8BN1Rds0XlMjg80NV5dy0RJQmV+JFzKd0MctG+9uxc
nwH/mqxH3US4i8gDUbTnJpKxCJLPFqBZH4p6jh/YexJkRW+k6k6tOLGWY4LeKb5VVlv8Lm77T7cM
6q9LQjiHj9gLgveGfBNZmM6BV19arl1nG6BviL6gvnkTRLqWlEe4vll5ZObmLR8ddpI7pdBNfPj1
7fqry4iciCcHJ4Mb9u5ueYtEiYfc8rLJ6OF+6T3ITgfXY/EyFpQuopOH1a7f9W0maAvaY63PMj13
8ZdfX8e7o1gAtZU8gJjeW0wGCNfyDlCQlrp0aWomZ8g2OHqdhZgMybvQQwNuC7vUSvGkqJCQh3KB
zNe2eSVOkfqk2znFbvcbluxfXQ4pweDTTD6AOaH+PKLnJMjSqfSiM4zF5MQNmZezFoxNjoiim9kf
+QeoflVG+JKFhXPeBbTScEs5VdFVtx0NlOXk790hFkeE6b6JeyEw3Y3eD2wrwMBNKGN6gGMITA95
UT0u3akXqCpb9o1yWgvVbIaJi7+r2R+3m0ECl48OPniyFg8f8D6dbn59Wea5/PDqexT0mY9cj5o5
r5z/EgD9wxFaBF5BgAhGr0YjLUW+r2lxWc6a1VudZ+HVnDOa8HjkVnyUMXmJv3tSNC7eXQBsCbxT
LrtXerj+uxEcTEAlO1odB8di73k5xyuwt4bc8q++O4HEw7qh9E1fuPwxqFuNNb8S9ka1dRmc6sYZ
potMcRA/0h9hN0IS4bx+go8/r9tf3ynT5PjxTpmAZh8Eg8+A8r0XFs2Pk2QU1/S6gageMmGFmH5V
xRkWxZlSly0Htvs2EuP8dwcNTWXbhByQdMPIoRD68zjWtTdbOByGwwCpO77C7VeEj+wirODax3i1
gg8fuux+jCmEcEhrUxiChGmqDX0ASgp/b7C4BHUy05BXRLaEY7NY/Hw1HNkwIbLPOx1CVWMb6aCe
ZcdSZ2anDZMLSxm9FpRo7jYZgqb8HqBoo5f76wfxQtz54Um4DNjYIVSaNhhoFYjRP1+G9qy1p/S0
nqZLkrfp56gH7NlfBLaiGL2lyVsAK3NtSRv2KhrKFfli7icCoNYSRoJXCH+nLL/bCGuggy2d4e1M
ltV1LmmRWc7b6Brb0nmmI4vESjwYuPxMvw7ruY5k9dyUHsoxEjiNzz0dOa4860Fk+ret/nfTO5YQ
plPqAQTuEr9Owe3nT5q65YTEi9DxFWTNNRZYQtroeJXN6drMDovfnI+3oVj7/qQxIuswKYfbpkQh
sM3jaP00NWQtfEusMsRDDVNuj0wc3Y0bVtBs84liynYkXh6+S1Zo6++tTebigUuSFwzMxYaeZDQb
P0wtDqfkiX5Mf6jSIR5vKw5bwJOoSntHJMDafVqXcJ2vR7EW3fdp7DuNETcOXou5AIv+OibmZQb7
YbSYy2C2ZYahfWo4Tu8uw9e+bUnm1UMxQ1mcK8+5HSbPjVFTQwRtYPhOkbOvafuLC+DCZXYeAFXr
d8mcYlJopJX63+seFWO3+/U4fg9OMVcWoH5l12dTxvwTOCWHflhSKBWH3A1GTlrINiMgaxKrthPl
otnRDVm8I2GRyHzJ9hvkTgdBkR3qkgLPAwy+FItHQ8/ovoZnHlzPNMyqa2aSRv0m/s0zC+a7u8gC
4Rv4DFAjujk/P0zIoGQc63hAQwm5XkdDlO9BK489mkQlqjOAE8MuZbcK2XZNp2CLj80QjwUVhQ/R
4iEWR9UM8zAn7waAdpBjzoKfsc+geW59ynctNMISFgn6yei5IpN0xjkuxjuUPSSayiIeqMUFY3hW
gB2D5jcK0k7g8kaZQk08Z/I+wt/DyZ0CKlqstuOrHIqs+vnXj82Ml3d3grpzxH/4P17KdzudjP1L
L+JAHWZnXYpbmzoSZG7dy+DG4+HJU7pvxUVkW83jf+MHEz8QInCK2W1xuvjxfdLEqjbj6A0HGuXV
tEsChHlBEmJMsZtWDmc+gkxkiSDf9fWvf/JfTENxxKRLVZ+CO9aLn39y1Lo6dVdWoYaczfmeKkL0
IUHn/W1tWp18ipYoI+B1FpWza9j6YACmDPe7CPK/uO9M9Y5RdxkS3Pt0AOPHBhw46UNd2FId5DBj
4rMCp+y2InAAlFBZjXeQqOny/vrj/9VPDji3mZXf5t6/W28cOdMuj4U+EJE+hAecP036XfFOm0jy
kEaUjh3V7Ymd7X+3/tNGeT/YOOB53HQWXFh47xYAGDc0IrCWHaJggCeHlHY25x8nOevF0BwT2yod
oLuGapE5UVof1WiF7ZbNSarOOzSZ3X/jXqBzSziYES5C+tLPQ6FUncBJPynmga4NLpBKi2913CQX
0rUs8W3sZ1JO4jn/HQPr/T6VgC+b2D92ifShIqagn3/uCvsMYjsrIbVtMFsLTo4HKLHqAaMzbpoK
+ReujwwaMPyTkBikXw+B98dS5mp0ZR77MF4Al/37u7e+WJ2id1ehDtVCzRUBRCvH/VjRl9zRo4dr
QlB4go7VFcBfZBxY1xTHwVhPekUEwjx0PWrKpyShSJr3DkaK8PDrS/zzKDW3x+d/cRzzy7srHBC3
CivNuULKPzNUU7JWP0IXsJCD46/5aE0VvX4yD/rfrWNm/P88I5L2SPeNKTFhHx++GxM+1cohId7+
ILxJPuCHyJddycuUIm1uQhjpFLk+VCDZ8OqVdXg+QEG9CJ3MvbWxHtF7X5wuyC+Crsqf3WFM498s
Xu9Pg+bhmS00V8b5gvPpu8VLgJhe/SklcZyYsH+MXo4bPFjaatovbkNprcCn96ngwd95i1Oe1lnc
jlvPaVb5m1v154kUsxbCTQcmIJfzfhXFrT4KIZr+kCX0nBjLMMkwencuFAK3g2O/TIGNnkCWahJn
mZvmRJ/YmXf366HyHihnbkjAYc/s4c1oeT+tJKJcAplY8jCE3Qr1vhq8FTliTTPKsADiXaTS8Usn
pwZLhk2iekuDFcN1XbeXJqeghKpftY9Tg7/td1Pen3caCGNCJArAFmM8ue/e9LxrBtkEqzywGwk9
fPNxfWHB17rCbJOds7VoHgcE+49WF+OhCSzdY9Ysg/bodOSZwDNbit/Mec6fJh8OqJDtiNTzKT0h
+P158plxRYp55HbF4IORVKuuf4S37dc7lMFZuFnn2D8OKKm+xFM9X0LNwOZEZ5yjT9uQMM8WTnP7
RiZnCT4RDPrGb8tlr6suJ1a7aezDMLhJ+rvr/tPqwUJJt8w86TCggvhu4XLBFJasB/XBn0LhlTtA
4Q0QfWegX8BcukR3ep7F/JXWCD7Ufirj/Kalddt/CioHUKDbAHaZNr8ZfH++KvbhIccKRMye670v
nfmiFZYXmp4s+B7CAmdVDxzKLFfGxTWUqpiG/qAsi9XdtHWf6m6Nxrt1Ik0rAALSrcCrZh913f2v
L+wlF/GneYyCKiutzfyOnoCsjJ8fMwjudYx8O90HVtsLb+Nxgqby6WUjtssNSi5EAp27IOPfjNHc
VM+t7U5Ua5asCaEviIA/Km3BabAEUHXF183BiUDOrC9EMU3+2eJztAg2qTWX84lPB8/+Goax5EdJ
Fc9W85tF608rAl1wajosmF5EENj7G72sCSqqjMbSGvPtoTQPdndu4XvEzIrXo0BBk2K43g7R2v0u
DDd5v2L63MPI1HMcphk2DPa7u5m6PT3DpCnpWUlyFq7nShGAgETOmvml5IzVWTgXkmmcPxfe6Efj
acVygH9/IYTmOsTipz9NL+ft0lOc1zHeTowTZ8Ad7dIkqbs5JgVgzuzyxBY6m8l7Cmys6yduxdz9
NLdzV373ImHVD5ndrcGnUrIep9DnxvBe+djasdhYtlxi+vEcxdL7hghjwg9tkbXrkwfQZsbPUcHh
afZqLZM0oYPW0VfahpXm22Kf6UtD+InwloN3QoYhxcGukT0khBKVFV++LH1FYYD50vzoNFiJvd/F
LW3jeNdAKGAwOZyrhgR/W22GTo7ratmLHJJSvIO7jdd6B39dqeKYlZZgsFDBb8P5rhmjcJp3Qtnj
8nlo1KKBiWSkJp35IcU8JvGx5ff72Q7JHj9iUbHKeQuuzW1Af9et72+n3JV8jEa2iM13COSgsIPq
SrlzO5qV5u9EFarwqicczvwZxzvoG3GDYGE9hduxRtkh4mbP9bXVhOHk3VoJfVb7WErUEEa25qdp
CfbPD4TJ4woKTnbnaFh4w25sBxFsd/V2tYVkIDmHlZgqap7lPATgCELO3a4FBTEs1qd0obQVbeM1
dywsmW2geDvTvnP4yAwj7Dvn9qyozwRFMpJbkwYuR9NDZmJChzOnGzwGXk5FiVuPQcDmntuWX3Jj
6djTpOVIg0APcaeGrkvJQPGGV6Eg2yUrS54TjvCXdx85PQ+9UjDgiFpoCUbBe/z6O8iwIzcoKhYo
OaehK5Puyc1crN+x8ur1aRRtr6+SMM2+h7QG1GONlF88EyVizxfCmZsBL0MPJYzeobPm2HTAveU8
y6GyzA+dc7KTvW2YttEzWiRp3TpLYSrGs1zM0+oHoBrPTt3awSM4WDKXRLGM087IeYwfuy655Pr1
WnP0Q90z5t6WtJ++xDUqboUL1C85agu7NiZtpKli2TlzFPNWaCizDGEfSQkfOI7hyl4lyVok3qkL
xpQKdTVlnpucYbhNdH2JDINmP9EQPSFITVPX3Tky7LDDsZJGk7oZg3IM232B/yS2ycYa1/lCjpaO
sbYCG5TYUhP4k8esDzxmhZxQvQSNEGqQ4GFamr57cnqHBC1Ih8xAG0XXdJ5BAq2d93ntcHkCXeVd
YtM7dzjcVwj840RHm8MSn/EQyaIz6BtOX+MdLLiMOb6FU78+iVi33GsCShkHaN/MP/Mlg4dKDYpR
R9zETrEyBGuXV0sgEy8y4e2LUFehdVVjiCnuVmLRuEsFkS3+SZlCdkr2UVARR3MMUtDBxREPSMvt
VFZSld9f3zJPYxaDkMfhmffWXSHsF/erh0My2VDcFdXz0JQ51xnkxcK7whRjHjrN7N5Ma13PWEUM
4ZUfgQP28iRZfX/8PDL1eQTmYepJTkp/LkDQjW5DybBixSNRACmn+w1ba4mihsw9817M0D/L7xlF
WABLRaURbmwFIH5G2pTFVrwdSmqIt4ks++JJgCStjo6kSB9vkpwK47KByrCU98yAY3JHxhaEDqr3
3lpCcmC722HI5QwkQZa9PKc1MCFLG/61zdTezCML/usHLvIqwqUUFM6UXA6LlvT/al8M/4j0nA0f
cNYXkbMLvInGoKrRbyCMlZ1YjUBYDGLvZ4yhrx2hCNal0xsBwYG2YdzfapXU5UkoZiiNJhm4m7dq
WK3zSg+ECOziuvSakxHVV3LVU3all5WmlTbxupYFazUQRZo9+VlPctkWbziF2rdXAqQBD+qtHsz9
a10LXLCbzY/FGnWGigu1p6t27tKb92jSw7qcy0RikNykXWbq5UMWmaUyHmNnOdek01TPBJuaYThj
bgxOs0oFsJrS1GqSOy19xZdStp55pnRFTB8JNEbFDW0CkAj1Nm0pGZus4lXDlQwj2V14w1gUFwzY
Vp72M4ySjePUVG4UwySOz6IEXLOFmbCk67vNQ5zo3kYo7bLMwahkd7ZrE1/VVFFfFzY2FwGJKzku
zwzmcAAY8qaWczp9WVdl1uu3vRJ+TjNdv63lBDilbDBbazLvUb4sHt+fd99U19+WXzicZqPwtki4
KdgKve0d32yXXjdegQ7NejW2nuTLIh2aSbxBN8Q7gVvZrMWlLMyiCsLKrJ9tilSkomaXkl+znfzI
vPpvqx7i5yIdtvR308L9zz5HaOVm3ozC2USWoNdxI+wcSqzzJnhtytXt9PKdtWveqKSbzXjIgsU0
+to4triXZW2ziYGRlPGtgrbmOW2JfuGVDULoatndYqdr3T8ibpFWuEUH1slD7nSVYHb21cRbKWMr
Y7b1X/el9MdRxVH0mBKEoIp3MPbOypTfd+day54JYib2hC+IaBmwhtg6oMkIKkKZPYXzuvRVUWPG
Dfsa8+oVJGlZ8350q5c2yOtPiCpkc9hnF4oO9r4parOABpkJmzniGxcZJ8OwM8tTI4NQ6keM3pao
n/p+MJNVQn6lXX7O3dTcdblGiBnFdpixIWDPxz859c7V0Liwdo/BqM0w9zrHLMsKshDjokORxz9B
fe7w0NHHmU/BjrrmRgqGNNBse/RW58aVNdafZ6AmXu9cw2YCLXhOOElgWw40EYvv3hrdGnu/whiX
X+5Um0fm5+OKoJWEtVpJ6Div98YpqkJ/EWqJh8fF8jxeRh8VjilU1xxJt36jzTRc5FFhLpoAGsaT
ZxQSwLZy36P/RPg1y34xdKAIACERjOadvu09Chc2AMkljm8+ZJMn7IjvJzji410fy4yH+cp1YayY
bwhyZuDjBAO4LydFTWBBoC03JPRhtCQ8W8rO98lV8xIzKjBommZxIT1zaW/fAtaVZFvSC91xaQFm
Bv7lgnSRVwRoece3ccAqQCjpvFL242X3Op5JZjWPDjaNeYveBCHQA+HhQ5gCtXPlFePLj0MNwbes
KH3QLgkkAurvvcp7iVRrJJMuMiPEfMyy7rVaIVmRDXpe15kqYO7ZBbroPf7oKCPDDGboUzRaffsx
yYGsfIuAMqTbgdg2Xx+TiGzWj76obfr6sqziDJkV4TViPMHUVfOJcUeTA9iDNwuI4eAI96HMbdmj
6mqKFY0LwuEAdWqhFCAm3EXr8kHidGja3dDnKzzftofTYO9GsAqJd5nDXVpw3SQQDgAwd4uFa5UB
Hef145yh/6wfUUQ3MgSyWtXDvIuqdEbeKUnCmvdypsmUbBYEI4vc4aONhxu+b0DpIseJ034tdD7q
fitzF5L5hntTRc6FHuOuFHcxohy7PiQ2VDF97ScVVtajGDGaMNkVWXDrOBSsNBGRyvx8OwtJ8t1L
qzO/84ke8k9SuPONtW9cl5wmgc3DjoEd6litZ3G0aFAvbORy0ACr6itwrNJfEdYf6A1iiwtFW3bA
EeGwG3mybOnqAnqZoRQCWofFaPWX/dyaiW9ieJsZr+xYwNPXXfPblC0KmCzso1g/a2biMDRzPO2c
xJn2+FeW8lkpEeSg7VMlM2evOQ4192WzCBtRYFVjqskDFSQfSrcCor6ZhjoKNeri1WmWS+3UE8w/
K7LrZutYwMttZL7FpOMPhM8xbsIi7QHs+plTBJduMJjtatP15tjmvS5y5cw6U2/dckGYu/Fe/0lr
Z3Da4Kmj+K93tGLNoYwDiGLKeD2bBj3Je6xPyqZjDBqGtxd4krfON+RQ++rAoE1Y0hkobCZhJHE8
KZPyZV2o+ZrzQXhmrYcqCZbJpOSySLh+ZlbvkGltKHbJ4hKscKDwm5bF1dt0QQO7ZUUYhDCzPhu/
tCcasaOLmfcXqlGuLu44J6ajg2HOL1sQuk5hziuQ7MzUbtI6+aWMG7MAkxDAm8p8BUCbjSKscP2Z
7NGw1jucdy970rQxt+VNn2KHHZ+D3Coz4cXTELFmqNHmEwJ6HLmnbitMo70kRaQdD9Xg4/bDYCHy
JT5C9YBc3KGVlbee9uAREB/EbWPWYNQEdlrhocBuPdOpflvG27CcmSMXwhvMfXk9xlhKZY7chPg2
2l2vYjLt6BBpZjZ7TRhlmN6Sla/ClO5DU3idlgv2rRyQXjfOOkso2fSWZ8QMLTp25rPmdcrTeZ2w
n3lbXFNhFfzgKoaKAvEra6io4PSKV8YwuGKz8yl0auY8D08id9mNsWhyjnrdrmdpY46DHd0ac6BY
XI6ITe6ZUoMzA2MpjvFQgFo6iZVjNlq2dNcekE9hJfn5JJZ0cT8vYIun9Rhwg7F9MULi5N72pYZf
0kaJnX0bsFWl98m4SHIHitxK1+1YWqOHU4Dx06CNz6WPH5AShdOfUKKr4m+UCewHUgnl/DmfPKOD
yjMe49EHGSBO3RGAypNISbrdgqvx1mMmtLc+sLVaofLCvw7m4myh/CiLHQTitXqaZWnZn9y0cdo9
El+3IOutAmGqNpkzKJzrMImH7q5o5Ap+qai9Ij6h7m1BKUnWZan2GnL/M4mWs3tqtVqWX0rjtSt9
KDXH1gPY0Z7peh2hkOnRGu8bOnLp9ZgV5r1ULdRYYPSSDd73dB1L6M+hivEN+EiEUNCWdSWCk6Vj
xtLo4QXkzh3LJFrgS3M0S482kve2pUbGnWPzCPlBHTz6jU59EeRSrV/eTlxvu2y2AWbX81okeD2v
WF5qFlx/yDlVZolgAx9h27Ra2FwDArotqumIQaleD+oZn7fbvY7/+XUPBQjXvFW48ik3TlSPGB4F
4svq+fXIXaWr2Wq+7XPfXokoGM22GmKsGYtYQqT9ibKB+CLHBeMJIBbz3A9ASMUElCMaGkyzLtqr
kUnbjRlhu1yPb9sRs7Uu4GhwZapae1gxlMjKa+wk+QDi0bK75ixC+16FuyWbzZRBTdecgywOCPz4
xCcUDpVN16TmMJPaHCWFrBzJFnRwkgpxZMoT7nYoF1LemaoYnOw781LN1EUsiJPsKzkXc7HlVDbV
D7xSIURXpI69PW0UGdv6NPWXZrriAYrpKqu6eA0Bl3mrTfkklKu9R305q28kzQ/qG3uJofySx1KW
T0WZ2AxD1QNV/aJLCyTjRgP/VRXrRdj7AyA725ynigXuIrxAEHnLZ4HCnuud206E30okJEV5TBUG
WQ7ri20el02IBr/rxGhjOH8tHkX08jEmqBaFYwlrndxMSgxytplIe3YM7I1kEfCbEdNUeKW91KwE
MwwqHtXbHMYbF1OeyNVI6KNdAJuudksVpAnJJEFv1c2NpBXJAwtf16HB9houp37dzve2Z04bKTQg
pq/EWdmLYprkpdgJXgl/3f3nIm2KTtx2UKB8deUElEHCyR3C/rhA1CswlDF03AvijczgK6SNK5PZ
mR11unGVZwoaMhRK8cPo7HUSk4g3DiVguRmb19n8JryiCFwn1DyahcHTwfsh09kdkkoku+W1BgBO
l4oJQUwcoi058/4AUINGs00cvejTWI+j/WEVBRV3RGoivAJ05HLb4po91kPmO8P48LamQoR5KZ5O
CD0JQoxSsXxJsaE4w95DPGduWoZ1QRwm+iJ8bLbc5jal+Uy2BJVl3nIovRmk7S1LoFk1e8ddMLiX
nk8xeBthbOFm2EXvwPVR1VwP7X5OvNRSfMGAM+z8rQxAM9bsNChAkB3FVPlay6MOy85B68hMIm+H
xWxMQSWCVw4bqNscKwk0xuU9zgxgDYRxOUbSI5Nlj0CN9IZtj/HGVIcyTFD9SeGKiefiaC8ETkhp
NMbzUgFf45c27rgminky8FvGUE7YCYif1tQdMis0G/ymaHnuRUfWAEb1nHyQ8RLj7YirYLu8VmqK
aoy8C+57J65M0Lj3bSWJCwcYMIX1ys/daSyJaYmn2f3w0p7533Ll/pRw928tCv8HjQduRAPt3zsP
7r/1X4rnH+27L1/wT/+ubWMXj5EUh1DfHBrSb/7d+A/AtqBBbP4uDGK6sG88ET/8A40FTWqbv7DB
nKH2eeOJ+O4fLuZ8P3H4GQndnb/l30Uj8LNyIELsj66VbjQmXkM9cUyr8AeJYFGoIiHlBGNYX45n
1Pqs/X9Qdx5LjivbFf0h4QW8mRIEQVss7yaIMt3wJhNAwny9Fm+8UEgDDTTU8Jkb3beKBDLP2Xst
VbXOkRtg+8UQYHwzJQ9oSkYQ+5b5kw4v0yhzkFe/T5JzPuX2dyK6NQyK3D9UpLvfOGavO8o39hmP
IotWIKbeOyGhPu644Wcnxwuae2AF1Xlq+/zvlNr6A4c65xCsg0aBvZSPWj+JO6MoOPDl08iawiaX
7I7da4+BKWxQsUYTjLytOXtaRDWNdGhgai8Fk7htN8BiGgzUGJsplzf8/CwefGexn8DD/YOlKL5b
D2GKl+XTAVBHs5+7eniY6O2f5sF19vOQmWdWHOttEFbvGA6VZ7YgXFr0+9Q0It64j5WBpH01jaeE
PXrosyffLPCW+TFYyRe83Xyjt0Y0YxLbIG3C6NGZvwlu7GZK8yivxrCrvKOsPQJk5QAYaIVM4mZH
06qubvoyLe2j5lRyn6XOdD8uCbh3znABRaZpesP6tJwbvOf87cfhjz91dpxXVb03VtPaVLeDBaKQ
5dvgvv1kj7VA6WA/t1BjP8oksMgr2lo8Gel2yqw7SgNOvBqyeUjq1rysrd+9TPQBIiAa7t5rNfWc
5rd7vNulMBKQ5RwzMbnhUPbj62DNTs4OqyJFaIvgGozZD9kBUn81GmPfoK2S1Fao+bw6G29IfsZM
ZSQ6LYTGFvaTpkq1uINsAD3JvjoEPbdmO9x7/fCuwXPjqmuFE/W/UJ9p4wGumG2I2E423hE+e007
lxv9rIdpOX57Vv6I4iaP5rK86InZHf0Fl/FQr9mOl0VLyXU9DWo+CYCe2k0T2snvzJRQO8YU73mt
XhTHKw4L6ZidNdFTZyeJz18CNuS4NRvAcl7pH3zhja+jV5QnI/MnCpv8dDYpjJXerUXI1sna6Yrk
aFrIbQHofxK/rNVxmAS82CyG0AdPHBNCMmHaWz1ziVaLpTtt/WHlx5slybEds2huVHmRwTSGeQAd
lONC7PPO21Az9X8MpC27VtgJupqMUREHz/F+mbhfuGns+k0QLt4S5/rCkHwBwkXlcGNILaItvQNf
uLEGpkwNmI5RtPMeHCT2dBX8kdI4aEw2Qq8YToZTzFROKTungzdfMjV3kXTSnYJDF6mpOClzLLcr
RectL2YVwew9WV1uHBVhWbAv+s7hnRwOVmMd8s6y7oit3fXKtx9AwgyAosVPr8kXT03t1fCdB8ry
eViB2sKwWLNKMij7eZ72NXeyPPcADB+lXtyQeZa+9WwI1GxRwrly8VxDcvUZBnPO44sgb9Yz90TL
3Y7LRfc2ymErhpXsipR+BtyRfZg4tWOEOtPrCAKSXL8Yn0bTuQy+xs8qY67eAdLugQE11t+izg/S
znASpbP9WjarCazlyupCbMGEMhemjUkJcvppFhx3qdCtV4fqLiMsiBqB0Ha0O+YNIrb3QOT6jpEW
HVGZPScryF+cr3Gz1HvP4Nu0pYLpndE9dK/2Ah+NNfdPlUEyapzxPu9Jiwf2BbXjIV+G19aj0Uu9
ic/k0D0lWf7bLN6XN4o7R1UdJzLwCriwAYi2yf6GoDw63QCskuMkLuxSvXJgrS/UDDQ04Ro4g1V4
Oyzb5Y+lAnnO01qnmlutfyn2llv0zlPUVm56us0n4rEELbHpdX1hBVwkYQdN5jh0RrXrC/Z/zFv5
Pglas7bZrLFc2C1mE4Q6Vqc8DYOERq+beTEVkyks19SN9Nr6XiebnfiUcJ0nrBanNtX5xZLrKVBa
9ggT1/zMW5zfEDUH407BFr/2SX5kTvOQmKJrsJEH+S6110sF7CEJfJwQDa2vXwgM7t5QQfGeOvly
58le/gmg0/4hHDEdgU88QC6yQ2Aq8zeiRSiUXcntwElOt8Gxt0XCtE1FevB5FUVKOMZB+mn1VHv5
7zAYhA9bgRJ+MJrXdljVY2fW1StHwXVjuushk3jS0tRsHtDd4TpYisC81Ubdd212mHAGdTR08+fi
NS9JbbeMY1fNCnkM3ClR/kwZtxa2qni7QNhs9axKUUh5wvzqspwz8aiZ/WvuZ0ClGiNhiwaLxtox
/cRiwRVGPDYr+rmwnyq6Q/2i2Qdfm7UPix34meNHSViXu/Az8XwosXnTjR+eBtAlAF50jzBOkVss
27PZ4kju7Rvc0Mxr2BfEapBfFSjaKdRL86VreEkpmssKl+Covkfdn3z09irZ00bumLf4zrONZqUD
e5WtFFWqBovT0CbaF1LU8VGZpnzSLL95NCFIPnEU8bkaN25YoWRj9JcS2zAsIis6D63bzONKV2O9
INsaj1lZdSx01/KFofxrKwD588prT0E3W8d8lfMXP4+bUgv/059lBTgglmz8m/J/WrZV3mOlAMoE
CSg1eUKqFF+qIa17rBtkfEmn9I16NEeHzY8jOVbr+TZNgqeiUHAm9Dshk0et9HgTU3EZh6lAAVO9
uEuV/M3l5O5Yp+37fokr59fHvqrpXjzYivs2gwxzxxa+3GYZBFXG2slyJVCTnP0SEYYq8MMZ6stX
GubKmgdFyCSn+74dF+EDjcF9zbCJq+qa9KFP+hM8UPtFLhp1a8qIgI/vxREjU3q+o1PO+ysYmEqs
qfPC/WzacoywLnrF41gv53TXeNnGN0kgEjHtH1RhuC942ji70VQUTwVU/sgv7OA+S5v+K5ejE+bA
tcOkMkU0riX0iaLwD9k/43yL0x+AE7kbMOD9cb0ezKW3vlRinPjh1DLu9NH+dRYnizh79bxBJex6
ySGtF8bJwQny5JSlt8sTQWtyduOphaXmZca3V+ivgTWMjBqd5q6FzbVPC8FTnRbGR5Xke30Rscn3
kvTYOfXb2Ew8npJBgxPJtHUmD6kJIXIx0xMvoeaPKhZOKesk+Z+7NGbfODH/rYr0VxA88TRfXs3a
iIpuds6WVTaPTueB1bPN7B4mj/nBfkad8BO2L6lbWdcJaebeZQO+7d0Zz80027GohuJHNUESMWzH
tlVa1suUVu2NcyX8v1bN/G1jOgIWZ8dxtmWWSCQVfjwuBVddl/SIjLndNnXsTB62C9vd14mbR4WW
VfdpK7Pj2pqwO3qQeqTZ0qvuq5HZ0Vp3kWeO2tZIkzFyeMMSb80fxnXx3hwrC+4Q4a0bgSoZBZYy
2hfgXj1e45olJtkG0OA8xnOLulJb8LVL+e/MrVZ8TgtiB22IINw8BdU591fB3XV2+VYMq4hHIOQw
3S0KytA/jb/Yb/t9h0nLyy0qxGlunYh5iA1BBZxU2VIfJNf0A3w580341FAUB+GcIGIL5MLJ3RI0
KME8aJt5Ho3ontj4kdrbKDQk53QEA8DxniFjxMrYOEoQiYDpVttKNp7ySr6lVEo3qbkw/fznc85g
sPuUc65FnTPEad6079NQ2Xw+GLDUWz746VbXEb1xijKykJ+ysTWZHp3gjie0QUtp69w8Miti3dJP
kTmRr9sAEdGeA6g060HzvBRL0tL4myJwrD3oZnBliGC6jd2t4xvLRcinTDlo3LhycRBujfpzg1bP
5A/KmQWuRWUZ22rSE35wuv9qsImKsqwVEXgZ73lxU30OB8DQj5Az6pjwhrcjK9cCxLEZwiyuZvGb
rynSdT6wnoXcAGGecnmuJgR+rlXUV57/6a5IOcj1g9SjFdrGNdFEvrNSR36ZxcwXWivK9q+p9etX
2YING1J32s2teFYkb1MiypKBdMNBA3EU9oDCMEMzEdadlu2ddXHPtcM7ySrhztjw4I8FYpFnkpwW
DyYudbxA7JACO5JVKiWf/HTGg8iYR6HocsO2h+TcwUE6J/340Vm6s4UfhbkUpoyzdwwIsyNUJCSd
uttclzE397QdMEF0aRAOsuCoYmnqaPByPorBXeNKo7jhs+ol9uYDIER4sxt7Xz8lvPkiNHsWBrpM
7Aso31FWCEZCHfPZ937pnEPR+St1fMRIq4tPuvPqZc9/xQuVKSYXL6hrxps7qbXccmF91EXwXfP5
3ZjQdgI1LZthqNNIo0Ycuib35Jv5z9tks86jZ7CXKynDm+aBQItbagjkXOKET2wCHydpH/2+cKLB
Ne65MHyOwa81pwezAPkzTsGBkTRnXOibuT49ttz4Noq45zHILA/Oj50f+HyUDLem4Z2/6AeZJwdV
Y/umTTkEdHiMX+yl/kxFdlJN7obI08FYoWn1rcssQLMUCb6p3sv+WtjBCaF37DJHkwtDoEgBF/Xb
jMfjPNvjawBgJirpX26COrmsaHMIoo31nQSuwROo8vcrHXmIIX7mXLyBZ9WSsBP2NP2lA0a/YX+O
4ITT4lafvYTTIVRHXDQQoqDarYV1tscGjI3RnG44PEuWu3ltnCe51tpOS9o1FobzoUDfvPMghAWV
l5+NTpg4DBwUKmGRG9qr3ixr1JmtE/OrZ0Zq9s5+SMrnCd1TxqMNnwGmAe4KXOg3iMqax5Z0z7wx
6NKRTUEFGLN9L1jr6oqOoN4mWwOBRcw/KKI1mJ/yYv1ZiIyCAIY6xAZ23BaqS+7ZcnPfEd4r1nDo
yZ6TFAebluh3oRDHOISTsQAJKyL1TSmh6DaK7uud5xHbMgPFrUgm/kVwMfLH4ZKXdXV1mNqcLJFT
hFpoQ7mDHTmOhLLIWoNYJbcjq18ujJyrTeBwwET6BlP+pxghiosFFUcNv3PWzJOVEwsoXcHo1xcv
o6M9obiXoUmskVdQ/zEM7rTnUsnnFZzlRgT0a4Ry1V6w/OLfkBfSlN4RJ7KPCpPJ9UZVXW0dO4+l
vD3DUo083whOpcYTLPI7U5PpYea+7JESEKafxw4n9I2xSGyMpMKjIq3j3DUAOi8ceCB2cADhT1e9
8ZUPKMNZ3H2SkfPJEeXknsjUdWpMIOsk2Lmot3AirmxSW/UQ+T70xrZaH4yxeRKGOIiOD5nmLMHW
IqEVCtsgNwhvlfctefDkqTS/wW6r2NadZdfPMv+eU6ZEjLmOlfI+vV6dBo7rgpRWPElexm1pPPGu
6K9jhZ6t9lrGFFA503GyT+gI14OXQMkiaBo6NtUDOdyLJoiWgZX9FCz7sVQ6fjgg7+ip4Ec1zSFj
3heKwVGxoVfOg3TtPK6SZNkFrCC3CI3epsAZr32JRqnJ/fcAoC2W6AJp5Ei4skwuJefxfZcAu11W
Js5W3VMRKXaQhc5EfX7JGXqR3jrcVPn3ipc5X49NL94to5Hwcbznm857Az2ccyxgn7ixfXVXMS8I
V0fb03CnHNqVINk8hugJAfIQSpC7a4Fcb/SCuTwhoocA7DzPUs345vr2TSoedtNUm4cOEBGbCqhx
IsGRzQjG5hiNtQOca5qifbKUTpZUOE6Y3bwAkLTpmKb6gbA1mtFMz0+gda8lElUrSBdUywQqqFql
LCdd/dJh9yGGWLzQj7/TSd3vfTnafPMY8QRKcqV3KWWtECh+8Hw0I4HbwfkinBqEZdY8deb8xdBe
kJMFGVU2EKjSFIRY3s0CeTtTDDnIgyCAhpkyYYNioHxzxTEVAddN1y5D3EH7tGKip5fotwrcFHKZ
xd4lTkUQTf8A9O9e6RtddA7WbIm3xWDQm0OLihD0bZQGcgoXbbPryPxs4F507DGaeKLcmfQu9Nvn
pNlbM5/yrE6CeBn8Bw4eeuRS/eLRP4Z0gWYcxMFxRnazUS0XzJEv6IYj4N+MQ9kff8l+SCO5MOgX
8hu41Tc8osBM6bgahLD29D+4naYBq6Sx0bYAAB8dJUMqYj2NUmd4rAd4HXn1bpmFOKxmXYdY7DP+
amdd6x5ufCxpae5fP+GcnCdx2a0fcuI4AduUQ1yNp2FlYIHLFBmD5trvg2Omn0Gg0hAtbGiZ1blT
2Y/HS3Ezkl/lGFcY76D6DkL1aehW8J0MpR5I953Mod8RP6J5XDpjONBpT+087LK52qZe0zzbZZ3F
sz2fiEP6vDiWabcu1pcoXcy6w9mAWkA6f2PN+Z+qxlTOtiW0sEFo/tCxJwLSt3GcZiDu5Xpb6Vsg
KTP3YVb8ugJkZEmfcXSqa0x26xplHpB4pO4pV0727skOuN9z7gYHo4SagVbQQ2hbdN1mJq9WbMxg
sV7czPoL78E4ZyzwgdA7YKwyV56Jl2lnv//UhXrHzbQl+25tHSl+PUGSgwhoRfVC60gnFzVRkS7I
NvbUfPOeBcjvlCExArkvm/ljXoEHZcNMNkP8kbYZGe58xxCaHHD1M/bzu1k4LttamPQuYYh9IdPi
kmOwPRs4wZ/XlIe7Ztt8Wuw3bSy+gJRY+0BdIE+Oe9GlP+yX12gRBOenpZ+3YzFXmKgTji09rHx1
xmJ5mkZeJjNAr6WUpFdYF9a1e8mQkQZZufLT63hNT+a6g32hfxAp3Piz6RCrSfq9BcV21v7Q7O35
/KONs00vmgyJKB2Q1uuofyDL2+a8G9eyara1Vf5ZnGbndwiAu6Ep7l0wJAT3daA3A4LdtsreeoKD
B7ZtiN/Xs8fT/JmoIY5ZS6t+s9F0t3Vj6Xj05PrAONPa0i4h+a5Lwiyd1hw5jibniW9WrjVPXpHc
DZo7xcoU+aXyCFV2/fwy0egZnAy0NUVoB4/PlmoRJUMjeTftej+uRR+1q5ad7LKoLvz455024i4f
bf6ibdY8407jSdW54/uovTuB2pnLTOzZczfslmFR1kmxXWxDPtnw/raTbx5TWBxwsLOYI8mPq6EA
KtOTLinpjOq3Sah4GHwouR79woOIzVYg06z0k9amMR4VfmJrQTatY8DhRlplIn8w2q2tZ+vRXR0/
TMiJ7FZPj0d2yadsdsaIEL6NAA6+qvAnxSeQiEqfAQIAk4KeMGnJtyU9W3R9qDhod/2DSaTjkLMx
EBv7Jt+d3YFXt2//6QlIL0xXSOL8WB5/Ha+z5w9UkyEXkCJcp6clRe+T8yGk6V3FY14ejCInqeKE
DsC63PvAzk1on39yBKQJcHO5QIhNdx20DoVwbMiJCy9MVBiLm5x/+byP96Nn7ZageJIASm54pvqz
H/JTkWjMvqbHcUC+iSGet7LsXxpOTfnCuVlKWPA1XILjrFhbNL5k3J97P3NluyH6LnCWvRYXnsDH
5PKmYggmTzZi1HQaF8o0DBCExxchEPZJMJi1eOvRgtjoHoAR3oxNa4cSRSsA69VcgHIrrzVu47/u
Mq/YJ0pdQcFbJx4qiunchlrShQHp35ZaS0humQcvzHGPGKHRXweluxEBGRLTFCS2Fjeu/eIPcsth
7dkbNWs/aLXYI7eDZtgZnHtsw5+2czYRtpdtcOmFwnY9FgHf68bJeLIWyS0vW3gv+J2dkEh0ECIf
aQ7KK9w6XAVBakpVY3NJjJYHE++gNNLJOcbFwtXZEERP+OOC+4LZ+zfNr5bTnU9TiERLRyGEOCrR
Tv3LbsczdSZ4Fk1+CHore0OrYm5VwGNezWLcKVsUB3MmA5DgmI+gvz4NvJf/8MsVkYKRjnTJV+mm
RjfwppHz+80423T07arsTyuynNskEzFqX0jq+EH+YFrTzxlY7y+JcDF2m2F6b715fi2ZPYdwSdsd
NtjqmLkM90WO8xYsqfVBSd+4MBJy4kJy0Bx5EF6TICeKOiTYjIPmIeN2802rAmVZwD1h6wRat11G
K3sdihaaPga29a4RdXmpBvhPBgHFsDCc/LJMY/dOMzA4EpQAWpVPPadaAoFWn5iXZpbo7dfmCwLQ
vZ2zP8h0Zkk9jaQDbELvjg/EuDP+sfAJQ2+fOPZ1QGdr58Nsl1pxpE+n1zkoiuNY2wZzpsS+Lh0s
I2aRk34M2tU+UUJdn2YaJmeoNTPnjmZYeNWa6dWrOA9XberGQ+X7G4Cy/ttkz/JXOT2Su8Rvd23i
LtGErmyn1sJGoY4wNQeRWae18Qhnpj2YZte/I2lZzpS2bznxNfmV9FSKfyJ+hsscUdp8quvmd/IY
ZNu5h45w7V8GzUDZ2Gvp+gvVGfJjbiQxo1Lr1M6vBfKWL4/8Ezcjd9jTLx8f+tROSY3O7OSaHOpu
WRSh2wfy1CfAghfB4YL21e3LI5YScjpVFODMLWc8YSb3eaKmvW4a9okam0e+GHejIb3qp+MHcFwb
Vq+MGJD9eAqX+MT48hEuqh79h80XWdIwb8O1UEBFVdCckrV3mGuuKTWO1N9W8I54xNjy/v8e1vj/
Rni8hSP+95zFph366av5H0mL2z/x76BF8C/Lo8pMxgLaHIAq67+CFsENoa4DYqH2z5z3RrP6d9JC
M7x/eZ5/o+oASNIhFFEs/3fUghDWvwL9n965aQM99J3g/0J4NCj2/09KAz1wQGsGzwLLBZ5l3qwz
/z1rMflDqku071RW1lltpSX78lujXsVhmXWkzkiwpLrjJY7lX7VFb1lvw5ghqT51RZ6T5tcWY9sa
ZCxxsMPquOQ1QuVNwEGNC6aFmybKarMaGY2mJS3AgXoQxynVDzyuiZocAJ6nb2T9ZgbVWLOSC6GC
6ktnGEwyQWVGQLZQ+V+WVdfUxIjlJ/TqvzwAyRE4k/I955K7cyfu7KLMyg+bkVKDNLD+DgIu5OuM
htP3quKOkkz+nnBW2LDa1Gm6B9ab1jjVZ87qJ7LFWN3LKm9wyRm4mXSa3KT4gPhyT83u/UWRrVj4
lea3caYW8lsrUch4jBPGEbGJOXfiyuUvqbcV6s6HkYv6CcIwOQZ3ne8AD6mQsREI72LsvcjIlHVn
TEOvMCvO7q8u+o/ATMnu09DgBi6Ne1ZZHqOZKeGpZXOAX5KCd7I9ijleh5Ij1yCYL+sOr4wNwSv/
2ntJ/k0RAi2DVz07XZMdmmxOn4O0Qz+qCT/dW+7kRwsWkZdc6fxzyEKKyPGTv9LvPmpZluEyEgng
Vzsee8OlCrzMasNs3jloLjOGOu3KF9eadthIUIPbkButNTV2xAO5mbmNwwN2FKehy+uYX5i2Xa2+
fykHYVyzxLgQV33JLd4vw+LLgKRMnoL7koyy0wEsXQuD+FeqDE+0rNa9YdUzM76+yi4u9XCSCLz/
CQIwQsr4u9Uh5Mvu2vdqPkKfoooPgZ9VHHePw5hIbYOJQHsKXALgAav7rWEXaDKJTMRw/ldsp6MI
xwXpDBujAYKxWnZWaUaVygP+vP6O5Tq6VovUDE/mOPU649BbQN59ZV0auWpA9gNeEtRcHIrSJz1L
WNhVC0mkXpq8gcz0kphT99wUXn2XtEPxCyyYmcTSj/WhGnIVE2XgUEwA+9VtKv2RglIXCuaRPz2V
jW2/WkUM/tjZDgRF74R7W9Vq5knyY7sHYNofeiiWYaat4tgsZb6TNbbAsu72zS0Ab/tjQX926kDq
m2UaitLs+CWQ7mGr5nKjdpaReCgT4SzI+mcbTcmj0CYzphbDxipfXkzUqhubB8fGLVrgLZXf8Fp2
jBPXBDSdpvE5EWKBtmilj0kRMFZObc7HhGHL7VR1M7aemX1aBmJC1xThlkCP11Wvr4PGhUiJwuJA
pgXXnlXBXaPBj08tpz+tub5mm64O7N8WHVvI4XU64OfOT4JK1c7w+ncavmlE14CZrbc0FzYkA+M9
9zU1fRcNUhpUaTgFlNt2QD2NY6prnEICsXSHJbWfMTwzLQoySbpgTOf3ARTgZs2hbS6CX3mWJ9Un
9z0KkmhwNoNsMI+zxQnbNeW7Rf9gm+jO1c9YguZlNkEXN1NEBnBmcUDJ4pBIjmOM2Kq3yYV4LSbe
0eXMrgD+knVsjSTSPflrqvI7NzrvnnkpRhrMRWHfLaw1+qaFhF0X6xLLgIcjQ/6Sd/nUpGkDzlyb
xu8eLrW6fcGcgepG67U+VdgG8yumVoPbsN58YctlEDbYQSiYRF0SpSp9S9nQQhdLp/7R6wOv23T8
1GQZkd40zquT8rwxrd5mPYUQOHuY+3T2N9zhWZtM3L0aVVGbGC/zTQrT6hAVZHeoqvKqrSPzYj5w
exPSQGzUFttkOgKpOgq2MC5/xlnPVRQk3rdtd8fCznadZ+/oGZgMPZe9XmV3KWzKUGH3HCwGOkgB
wrYSWx09Fv9r3Bv6rp4S/nO7Rwm+8b3lx86fbmwzggIfYjVCkA87Q6q4VebFN+WuKdbQr2jyMDYD
t3LqgGPXdnVSCLOTuY1b3KpEXmIsSIel6OKsb+58uleeLMJOAXUgt4CM9rpYt44oMboA6/JC5VlD
2sMKrN10c9eFet8fNYcLpEHWiDx38mgVM48Dc1/y6hkbruZVu9XshSucZNai28880gIDNLhKNry3
bLbhZo6xqEH6icfdXR6smq1vQmA5MuvsQTCLi5TfXIVlndu0eCrrcicrGUuNQJcArrZ39Mq+qyon
+9VMe12PeTkZD4bk9XqjN3AlTNwX0MmSMLdRvoBsyvaV5EbFGt2g/IiuLFQ8PndyygkX0pOBQnNT
DKaoM5wh+Etyo44V1F42bMYZE8dPR8GGuyMhM4UZLVTLOh7oonwnczFgc9D7m5jbOpQiS67u3DZb
4VkybKz2OPtBA7JgGCPGK84uKOwjD0KyQZMwb2LZiTBStzXabE/N+tp6ciHFMGbbUmNHIqy0i1qE
kLcpJN/dQf0ma3sxcjJspBS+V8ob3BKvNeXyfcJOkPhN+0R96MnRsOpyXPkaCobutVSCobLLBg9L
CU/NXVaJ3VRod8bMrKDysJQW1UTuYDwGDlW4ueHxQZr8DYA9mT/lHcelP6ZJ/wCJCV+xyWNRVXsf
eT1GSL1+g/sBWAvMwn4QZXMRtzDUBNPzWFFXYcaUMJdAwc2GE/XtrfBtfGSELjqXx3Zv5ekYeTU5
eOoE/t/eIGXv1nUdOSIv37NR1z4m0ia8O7iWjMTrKIkH9p+cv5JLp/owMCulM4lbs4GCRxzN/sTJ
5kfU+PGOQ9CdNqNXNfGU+R/GjN9Z85KnqQrMTUErbIulx76l3lS3bWXPbtVu63vXZNQB7IFxGq+i
vFvfkoABSyCrK0XJTUeq7XNY2Qe4ltzwuz+raS2OVS8PlGw/jDzf+boYw8zvUZGyJCh668FZa/MO
cOoZDYW9qU1Di2lD8aQwtb99N9kXAACPq14+jlScOJegCzC6E/YcplM0L7Kg/FvAagi1VeNiboEl
SPM1LlSAuE4pDx0XFVDm2i7HOOyCFGCWlx57+AZdnGITTZRyMKwP1vx/2YGZO1EXKPC67kQzAVV0
Ld7cInfCVKEokAVKszGB0+V2hDpxUensp4lndpeOmNpxrWZj663Ts0ndhWmO/ZX4xm15cIOisEaA
vMICQRmPWe9fCwKQoUjgHZxl5vX3vYf+pBwyypag5LYi0dy49Mv2N6X0VQGSy5YXQye+Qig6Sb+c
vgEg7ldYzcnF9cTKtOXczvPw0PITYxxuC6yis445HLW0408MDVfWPxRU+c/jJFaNHFRAIlZLbSwS
vaNth7H1Ongz9YQciYaQfqxc1HYCcwtVoUzQiy3owj40MEs+bS3lDzRX/wp3WF4Gx2boBgb4jnL4
ej90GF738CdxJCHeaS79YopPfZ6IAHLKPZQeYu+imhUrdsJoVBnhHxlwWzTNc2jBrHy2Pa204trv
4Gu5JaMtr3gv6kERTTFWI+6VbZx6dmVsxAl3FmgXQH44YjfnLPbIOt8Tlm43zjx/z9No7EtSgM19
OgwYxilD+uoVB65WxPQRPR7aDEyPq5T9HOuIc+/kMtLBNAyNWbQxL0SwQsCGxAxp8a3GL3rffq8F
wG8ubPTxw9at/8h2u572LCKWmqLXjP3JvzmanKExvoDmZK8VTR5G+RXJnY5yx4SuUg1TXHtpKn8x
E7qon8tboXQxqAFFzWIX1lEf69y9tG1LAY1ntdRiHuP051hEMV6E1sSNYvFJPISrGm4pER1gwEB6
1y70nen1wtmgIBTBWzMLv3+sMsmvJJvlrD3OfSG7vW0Edtmz2zZJZLXSdUU0p73mHdeRCs17OZOk
3Heun8MlcBIkPCMqyk8AYXQdvbpG206ThHGBx2vHvFf2iny2XhdcM1yfuJHRenKLMSKo4LMIztJM
D5PScb4hatXPgu2rOqAEVepJqDox77ha8pr2hFtO54YaDut7bymZb+q9VF8IbBot481o5w9ZHdTd
0co0pz2s9JDkXuWVQWpGwYgtVdmNJ5TseWTJmn8vCgybVS5osSzWt4xWCeFY2Bn/sHsmKYei5LvK
mmCbraZ6SLQB2+/SuPdZ7ethO675jt8PtAavZ/CsXKwgWhsEtxl6dj+bqnrOb2MTLwv5WB7gPLJQ
zCifQa5lgOppLw3SFsbkO7PEf5dYvbcXpcfSt8fupzGvDkgG4HeR70Xld2zP2N9DvOMxFYz/yd6Z
LNeNZNn2V9JyjjC4w9GZVdbg4rbsxZ6cwCiJQt/3+PpakOJVilcKKhWzZ1ZmMYhMKQiic/g5Z++1
tzb2z+suAmjjwW24SFAHPBaF8+I3jcMkvL/HWFx5xEjW604V8A78KsQCYN2k2NNWdZndzV1YoCmB
TuRXJ26GJIUY+qs2Umv4FAIvo3YqkhpjrmbcNlJ4sUJlIZr0frBK/LXRSKKJC0haL9SHqTCeSKk6
oS7w8RhIfaWVqNqS9rUtrM1YTPfojy6GKX7wu4lBDaJ40hfM+J5b/dRW4VXIqJd+a/WSFlfEARyY
Z32K9WKfWdPZPGfmvo+bJwuMuzO6SzL0mrgkr7cGVN9ldYgr1JIIou9lrl9Xjb4NiQUlTEqs2iw/
wWz7qrulhSbdLRjtNzcqnYkx1LOrQA3XyVydM0ZaGmkahL2yP2cccOrb8qodaZ0WevvFlbRCquQE
n/6EwC5kF9qzfS9I70LYipi6/zAX6ePkOs/U48PeSPyDVRmTZ1vURLyGll7ulo9gHu2z6kvsZyvL
8q9QNZ4HhrFJ227L4tsD8rCe03Y+DbuUhBm3X9OCUwhHYnwPyRp5ykdIWezJpwMayCeI5nTth+hp
CpvR84foMM3+U+rEn1SRy1Oh5890PA4TTfyARXKdTcFMcFB2P0Ld2nSq33W6/QIHNF0TJcNsFGPX
tteR509Gsa/5CsIpv2DE0YP+lvMLcnVGGAyrUnQL3pB36tCNgO2rJXEGz++6ICR8LflJKNGehG6A
Z6NUhXWTfq4jbVu0CH8NFnRPiviUHKkzx9YYP4uY0LjSwc4PZoPB0fVgx3d5Yn6ASLhjyF5/iHpJ
je9wlR3rYLvRQbK7deYOX0uBUlfZOweqfqk1e1QO1C8EW8fyhvSkC5BvF5CFMBsP/l2K4DCN/DXc
pwsyie8MHTtH65yEvX4oSm2HCHfPdGPP6CRFutnB8UsZhzT5TpfDKfbFfe1PJ6hbqOaTO4hOnuWk
G6GCA77+G+mUDU2a9ETU0Vr0KjrDxbSozXd6pA5Go935RZd7ZRe9YvZX+FZnYweg4sRfhi7SvTYm
Jomwt2DtaYz37VCh4UiYr9CTSKf6atFyXfZWdUnn5ECT5hE3+GefjSGG5xJbRuJfRIbqzvQBJz9f
8ac6nAzkxTLf4+EirpwVI+5zLNIkjK3jWnOvhgG1TB8TXFbqDfL2qrgfR0EsF0xfcGJjwmCpzT6k
IRINR5an4IWMXd0SlpTo6SX2hBsYKChu0WBZzbkT+bdmYm7nwXWvuyCkU6ElBL4CWBhFRWfD3WW9
4dn0dU7mUp0Im6ljn2xU0mp7Wjo682e5weZzQ/T7YVJM+UQdrCutOp0rR8HTpYNEo+ODb3QntLOo
u+lJ7meC7Udfw4fc7808y3fkS28RciwBpubHWYWPgLNO7KTc0GHiRYls4akkvzBicnp191AFLFcJ
tszAskklnjcwitnUkDniuJvASfdq1LVzrb6oi+osG1DrDBM1XZvQCBEo05ks5cr/nCPM0slBRB4F
8iZs1/CK+vs6IFC5Ch6awuCJbeDU5KfMmzzbVFes16sc7fBgwtts2cdntqFh3kqufd/dIj1Hg3Od
lvahrpw7Xc7rfs6uJRdcufWBWMR9ilCOGZU3SALI7A7Z0YxazyYJEG4ahpe8nwdS+XiihqR6ccJ5
gxrlth4oxaM0tlAVaR0kjKT0Gr3aM6J+zTMyDsX8BcCOl3ZJRGAaVF4JaIEDFHChxv42svvzAMUT
ehx20Kl1TRRfvXJiZ9Ogr99qOnLvyK4+9xjwh2R4TuLwHL/EthXj2krnB1IXn7B2e6ZfslkpLVox
eYEgarhCYbgBGXI65dU5mKcN2kbS59Q9mlaUaSJ6iLPkshc18r7mNCdZL4o1+9zMWDtMnyZGDaNq
ZfvBxprMp6lWl4lZXyCjRhwnXSxeegoPqhWIY5J7Uu22ON/GVVc80UE7jBYKCUiRq8QPjIPvk3/n
NrpXIXRZSY2ScOzkHdPiNSrJjGKO0C8rGc9jJMEECEc3jp49OQnBwtGob5sBjh2igsxLDPOkNXOx
FQRx7uIqe0kFCRhm36y6seucgwhR6LMReVKMBz3ECsM2VTS184hScOrLmlwaxWUJcxwVSfSx4xas
I3ewd4PV7NkPPiWNRrx5WG+stAL2U+Sl1zcu2Q7pXe537vCIHFWxlY3UhHFxO6fpkFb81Ii5Fwll
NggVB05joKX6TdaEWSo2mlOOU6d58MQMtGp9mCfb2WHuvpaoqubtoAn/ulkS/LYRbqDidAFbh0jA
YnU3A3ekukAJZG+AyYrbrExDBNNVWIWUcEX5VLNXT7dYHvFMJDwZnwsbusA2SVrzC8B++7qY++G6
0p0koQ+pjbzn7J7sVYNegu5liiPiDI3D3GDKrssnQrLBf5QAWgoqKfA26ywbkos5HhiKDWb5aM4m
Krg6LarKk1M4Pbp+A4/GbcIp2iYBvXjcVKwTSyp7dCdJugTj4jdIk1qDcZ6HX3/290lVcRvdMc55
IkqFzmUHyMZuDrFbWGLFbTfGTYfZkBZ+7mi7cSqyZxkrDJtOvUgOEzwxuWDP+43d+1tu5790Kb/x
Mv//NmYzwNS+M2ZjTv0afW9nXv7+tyGbEOYfhukqw9INU5iWxJn8p5tZqD90UtJgvSwuZ8fmT/4c
spl/6ErBn3UhCWHTUhYe46bo2vBf/+S/0RlU4Y2GgG2CtfqtELUjqLYNIFqHMW4YhnIlGazHSUY8
vHqoxEA2SzSyhgZ3Wp1M5FtgALFcNssKH6YbnyX9odSz5GBD4NvPc3mBCuT5u0t29Q1Z/I+ccL6C
N6f51z8XHvW/QcZ//iZ4u6VlIA121ZGtumvCBMJGlB3KZCAkB6fMSqroicaK+BXMmenlD4fiGjJO
lLaiV8SF/36qWDUx+WwZc45W9x8gim7kKM942Yy9wd5kWwJBAqEwpBeaCNiIY4FgFJHG21nKaC+6
xt28f+pvUd1fT91eXO2Gbildl9YRBR9JYkGWnZ4e/GLgQ2+6j4OTRZu6VIfQGmzq9yRct7p19/5h
l9M8uuJvDstg+PvLwKfEIO9mSg9DhYQ5Z39LlFhjeAT4fXj/SD+5t98fyT7CKndiwuBIAuohDIeP
WhDtfNqUq262P6fRL89KX56Uf58XT7EEHsBsermY3F796Lz82q31BjA/tk0fvbBNKTson65VR/+y
Nu/lNO0yV3yp/YNZaJsgOSFmCaCTch7l1GC2Hne8tmxX6Od1au0CKD7QCWEoxhAmy5OLsGAQo4jy
xJiDpH3ChKhrxbUwpbjq8gr/naYwRoaXlFIIetBj+tx87iBKESn2YdjfJbOqto3V3MWaE3l9T6gM
9XW/FjTD6I/5TywQ/QcLbR8ZRQArBVj/UToXfjzJzWD4xX3dKhr6XZ8/yUa7mLq4OJmM8FafunoL
pPZBwzCipsje1FLeYHOfVq4ThOcEyZ272KyaDLimD4iOpHtcDGNyIjpt64jB2ceCqXY5Ah+qYSkh
UevurDRcNrEZRpHMFzeuUZ6qIE8uh4TsaoNJVjq17CNCBns13UU4kVtMmK9OjjGMDtWqatLFxUeb
k5K108InZ7a3c99tC7p5VhgMjPbHjROVd/qQPYocF4OlKKn1XdF8suD7rthb+8gtSUnsoLmsA3g3
eLhcJj1yzzrx2E/tZZTI1yTGIltjq9s5mBTpOxOTVYEk1i0KCdV1+xIZOCMN4y4Q444H5SN1p7Zq
qoJfjMnashUOKpwBbUWhPLvrbIn9xk9JcLIVZGdmFzzqrY8dGqYP0Dv8VHWDjJSgypt62Yux+75o
2KyvCFHSSdtoUXM1/pU0Z3ZRir9QWPe24LlwJ6pAhM3OfUs02UZO8bMsdHLkfKtETQ00hcgD0NJG
u+aiL/3uxZ1QSMmIwrQ83oN7Tc4fwcy4D0k83Jkze8hcs6bVRKD2OjYaBArdxnH7nEp03M8U+KOl
PgQxAywUqBiOD6juPsHdo1+AU2v6kAp9o9FODcleXrVhiEuXHEstC8SqrKLTUFCf2fAFZ2e49jX5
YVzYSggGLrPG+eBUoIcUk3a9R3fmimwzw3ObY4H6J2JqMqZ7QqLvcWPd4pM5YXVe5Ov0ZbvNGD84
OcoicSPd/BCMnwNwEimdkHJMd2m/KQFXpHTW2vyjDv8HgfXB8etzaYyrKX0ug8SLGJL3urYPxE3A
gl4MClzfTElhUg8QU24/Ej3GClBsCL8+yXBYTGkH/m2RztL/KR9GlleaaV3J6xcUV1G+ZSulmyif
m2RnjGupnTsmRr1uZ6jkokvzMyB2G4vBYLcLnOsAgSXa/Y2OVx0moj4+B7i+0W0TU3HWVUjw+21R
45qrnk1nelHhS9l91qbGIwHZ01DexZ9bhOmpuArEHQztVTau8XitdHmV6w3/ShgykHgL7WrweSHj
1eGXcbaZJyDb/UyBvCa9BnPPaUssolOejNl1bjRr3xWboSd2ilIR90CE6tRqL/La3ACsXI81DY8E
vFdYb6WBjNVldvOcMgpYOiayPvETx4seuLxuM16PijB0OpTRcEFcwMpP1UYwgg+TTY2kWITpYZ5u
tGpdSP1UoYf1E3/RbJ5ExA9rpFXHBmySgEe4z7YF442uCD2j+mQugmj8V12z00AFOIHaOll4KXvI
AjlXeHDX+Fg2y7XMmNNFWIRrdGMSoikZFKtKGXxIXErbHF3g1sjktUlXuQ5uSrtgLOmsaRLuBl1i
8wm3VYUcfELrwtA49x8zgCXdTPcw3igcbiLMTsgtol7C41NbHuz0U0fi3kUEGIKmQEzj6mdMQfaV
Xt9b6DqdXJ3TDX+qMQfklr4xdTJn652pzyvNwrViI5JHpJPT5UoAk9XaPsTHWGlXiIdNZV3TMV0B
zfWymHbD3G2hqnrKfEG/a4Xmsqac5zhPLHUZy2fBWCvLBD/lXBbJdRyFF279MuQwY/FABp9M6kiX
2FTVwhBHJJqP7trEfN0PUJ9QXafdDmGfiZQKuEXVoAOtll+7Qmq0Y4PLDYtNnD51uhexfqCmq7ZQ
7p7zOqAD4+OyggRKhFIKuDAOnEc9CCwaoGJCgDNtGWedD8BEvY5FY54EGN+suM/q4EuVtedDgCw6
SoebEbT1qS9aoGNpkp2Uvb21+1ugUF8M2V/VYk18yk7DKrWOtPoU9iATaWdXQjJb91r66s8sQIwF
LvhmUemln4u+Fvso7j7IKjmrjfRMQMLdgLPZvb+BQfL2w6bCJYvENUCf8/kT1tGmIhINlj6EqPu2
0tZDNNHB8vcOVN8b1NL9hn76KS70eF3rS0eBHQpdj8LR9VOXwfEO2jqJ4/T+UGOP+aUz0e4AMtOT
DSWahm9lv4GO9jK1comJt8KGsXGlrLXD6rPSuntiE4xbCMsP4J+pXXlvRfm5TJ0twHL2Be0qjW/H
ViE0zjUMCxCF6QzLc/QvhDxEX4Qc7Curm7MXro5dPc3lJRmXm6VnX+g0U7LGzVcKS+K6C2YqWg91
80NguLUXdAOV74UGYgHv3dmgbAwwotqUs/sw58xPGPfQacJ+2A/3ydzQj+4OFtyaj7jS+WSl/Y2A
T3iqCq26op2FRmQSDC6qOj4HaZF4eo9xJZxLtBRhPX0Mp7h4iKZiO9B5aRuMPIadfGgtB5f+lD0O
po+keXDAyrGaMEDIEM+7EEFZWkEQenQcUUXNxUekNiB1UuR4NnAegw6mOREHyIgEFWw8oYzx3Mxm
hZfTJdYScN4ZIuJ6oHlhhkR0wCn1T6EjMoUnlJky24XFnxXAaR2kKlvUCM8A8k181RWWtQFMMyZZ
JOawKk4IXJ8+FK14gBlv4tPXT2ogy/TtZp5XJ7iA6VZsgtD9bNfBhL9u6bFUZeyNkhIsntiWZDmY
EyRLzgkbL8W4tcg9p9YChMCsyCwhrE1uJQ9F0e+zwoDrkTILRwm/A8//KXbLC9bBs3E276ZZnAAf
PhgySjZTlj2T3H1fh+1joJUKyd80rZzJahgx8Vpjqa52AVNw5A2xONetGBrKUCMKq6P62ZfLrN4F
9bcGbYPBvZ1m7UMKcecTmUD9TW64DyoDHA9zhI22egxciUCgDa6SVpyNZsoYOO1fmLcJnrWSxnsx
1uh//csZgRSdps000zqTibnTuwYbTg2IJ1om5NBNK3gh+bpt7IcxrdlhGP2jE6dV/gzQ1JrWM0Zr
BnsTEs6GU7ZX8Bfo5zrw8Fa9kk23Ia6S8fuE16v5oCWgxj0qvE9JY/FFk3Y2vKbSOLeInLiZS0Hi
UY2KeR3zxOgm+Tgn8ZIVEH5KcOq5OHmDWzQfJVk67Ys5IlzLATJqpXuwzCTYk2/QripopJwVowmz
ec4H1gfEi8a0GhBFXdSiGx/skaZ8L+2rROBaCInOQKjNPKPrMFynpwkzNqJQklU5HUrsxidIdboJ
iwjkqExT50x/H1Wg0RmdIpOWlEITK/sByI56lm1cn1MgsWvCNaT5qDVS1Xppda7qPPeWD9rs4kxh
V9DMDkpHsp3sGsUe8KnipHHLc0vZ+Gq2JDmnG/gZGe++a34RMQNsHg6u6Uej22lDkntu9dCLj0XD
/z8inkcmr+f0xotNTrvMrDCV4XvH8F3S6iUeGqnCTWHaHoSRgxtdVTMR14Fx2szVlayzc2GfDeVD
1Z9a0wSSG5GrfHGGK51oLYY9W7QuEJyilwREQNY2a7P71A05hoik3YF3va14YfOuAWWBX1IajKrk
R+xlJ0VIyKYIVbB8GWH3WKW1byqBhczw4rFFrBm7876I9GrTJGqruzRWS33jgs12UA5m6WM3vGZY
iFs4ahGKh6BqUXYF7Dm7UzyvXkKPvKK12UEgg/Xp7pY9FdvoNdSLVaktjV62r1lsr6EInbYRvXx1
j/tw7UdqqySRCr5CBAuyCDHwxpqZks3Y8KdbmyWiiy/jUp2mfLzT/jYNo484E7vxDJTQhBZCpbsS
9O3aD+OLejzXfLZhY2VvLBc+pC20q1A2eKNm53xs+KAGMkbLmr2Wdm2wYA6Y9gbjos7FqarDv9ER
vC0y/vmvN5TC//6vN+3A/6xpuHstLl6y1+b4R735yc1/f/1jcnbXL+3Lm/+xyduonT50r/V0/dp0
afv1t/jzb/6nf/iP168/5XYqX//1z0/MydrlpwVRkX/f/1tE8X/dL7wNX/+xe8mOEIjLf/OtZ6gJ
4w+bLC+i23g8CO8U/NG3pqEmLBiIAoUTCnz+TBk0i/7sGvJfocsnnldn6Io8/7uuIX+k25bObMFe
AK6O+Xtdw69p1f9usZg2XwklaUEgzifzjmRXdkvfMRCx7IlpTNMPzMAGoANT7DwTd2CiDLRRfFVm
7OflpRJR697iym987IyVe6vX5vB5hnTPpFp3YkZvTjaANnLSBxDUgJy1MnYPRJYbD+jZpb4zKp3+
SxjN10sYDm8pMbnhSVVrtnZWEQwQwxruoruu1avnmtZFv5vlSNqqWftNdR5poU6XPksDlnPTcVr2
4fRUcH5TDFSV8+wyMmBFIkwZDJ1dGi3AAJhTOHxnnFkKvgn4j8xgd8DCis4sQUrIW0V/c/ka8/ZM
tENjBC646dkRkZK05UdCayorQ89XDMtw1gOg/9TMqT3CLCYWBlqJCoNNkAtwCLHR4VeYnK/fVSxv
KwsJSE9fqKW28PG/RVDkm0WXxQau9MDIxujmSJy5LfVWXbRYnZAwVEwVVsRso6adFcFLEENqAzCq
qEYSM9ivxgdDhXwH8CzD/MCST78ARN16yFT1MJRJSs8P8Fq0sVAhoTurwT9s5lJiEDUM8qbxhdX2
RaTNBj1Zv3RwFgy+Pu4nmH5kMQyhGcOhrZNxr6VIsZGguMBU1Cw/m8uau3UVdfw6iDB3ryqDZiZR
dAWkwakctGZjpokcVk6mM4SlWo7SNbqV+bad4kkX940EqrPqyoSOST9DftwLfLkzzRh8zqvB7tIz
sozHdmv7GTpyoLw0qaTM1AVTm+YkM+Fgr1NIxzAcQKszGlzyIbwkFiFWwWKQwbfu8v8NQf65pLP+
9aK2es2jN2vg8te/rWesS8oE3Oq6BlhPqlZsPN+WMx0v0df5B7R3sorZS3+3nMk/8M6yR7QVxhyT
AO//HYJYf0iGKRB5leXogkBr53d8RsZRVqa9HELZOjG5JDQTPOge2YzklPg9cjsUnCF0+F0PGoRm
hzAqkW/nSVrALRAlErKGWxPDG1MRZ9NDAX8dtJnhfzI04yeVCXYKIfNWlFNlXXSeOfpI1xoHpYeX
anFOFkNeMXGv5gq7dg3Mnm5hJkYNVKYjbtvRtC5Co9ZwDg3BTIpd6lQYKsYatcvQwV4/TwZQTUg7
CvgP+sCP3M8h7WfPZI5KD8lc0uQKwj5GOp110B3sBsTcFftRdollG7OCEl6X6ECgQ4qlxtYxiYag
QL2GnBLnpBkG5Jcl41Dm9C3sSsRT/XYUZZ2uR2aJ1Yp0iOkUAV5P3SWtGNMALqsvlQ1sssOyYW34
EYqmViUBntFgjdlCGopNYA4bm15N7d+R9hsttLURjXmVmqpeyaZuaPxRI3lT0E4p3KcGkj1pXsNL
VNVo3rES1TQvdT3PEezNKVtJ1Qh6BorOUO90AW5/KFDVLtRAAtJOxCG4NHtH5zLLF1ShMOnms8cy
427blHb10U0kK3KeNPTFmXjFqaeRvHXfVkZGEdUJvYTT0QeUjXNfXORKErtIKldoIpXvtdkLBicn
tykFQr+RNXE2O+ksLhdDU8JmNuvbzzH4tvMolt0rjgeZnpp1XNGjrooY8bmsAdraAGung1v1drvv
+gztMjZlNDu5r0M8MB01IXjuQptVvGMauMudzv8ygdiRUBpy8YgwtTXRJIXZc2Ga2HjprdEzQ0JT
2XjqyXJOQe6Bed21VAQBkywbu2wSNX7sUZ5A+qUnn12ZEITyTVi48RMPOz1RO6EVQje/x1NtN63x
DAPMfomp/8zdOBvVFS2SXl9JyL9oW10HSS9uAMQIFZLgbJ1FvXXm9GYJf7HpA5oTMgE64TuKFrhb
JYW9+FAX2wZ+cv8yIM2D5GJ7m080e1aWrJxPup9nd3CvwIz2RGFsJycBalNkCTqMdBydz3HfqId4
QODvyRpn2QpOevhRZ4ZxUYEj1/EqB5Q3Rt+P0nN7kT/2szQeYTih8U0rzdHPtXLEzS0iH55yClmg
T4PPeTXJ6xby9EvbG/TcsTb4H1sNqmkE/PZJdn110kS1uvN9K3/Sjamp9kbcL/3xGtb6tjArSdwa
/LwT3Wo0TC54CDKmInowOeuWDj7PJe/jgB2kiJ6IVpu0LSJoSqqolviWnEBH9VwsA6GVNmTY1W2C
BErPB8IAD0RzqJcCq+p6j3ZgyWAF/NEOgFrlmWQs2uvYFOlVVOdGvwZqQdusBBf0sQid/tFwovYO
GUxwE3aACtdVWEveaGfqXq2vtxq2SnMRZIO84u5S0TaiPWRhWX+sY7PNqBJV/VGLK06qjmIEj3Zj
9Nj7B01zPaexzddgMijSw7rgBQ9LzE1g3CPx3BpFS1+6qSA3grfTPVglvs0vHNjudsH2w0NGM3RL
piIeG0trDP8Mr3boMJWZe3eBhFk49UMS2ldKa9vp0oFdAncLt2Sdbjqsc2GA0sSOoqvcVAYa/SK5
bHQrglhNYjDGCUxvH3VFWALtlrJRa61AFr6dgyA7d/FHWmd4iVDtqBLz9GDlIr6OSMEUWxOXfLlb
Mi66g1HNrI5ZUQpjE0+VrGIGRkUyblST9wSRmsrZ1r3ExucH0CAzURYuvxZkyOoO6B9ANcA+4UGL
FmF21fRuuCsjBwAFz39NfaxJMX1iEiOfDHLQgJWkrG57YmCKK3dhFZDkAm/IK0hlnuHvpN1lWFp4
0dggAl72h2Xyk2uyMhgZ9u0LmYgy38xmRdHtA4ml4Y0JS0dGmJR3EY7g58CP/XuZov/kUedl8SU+
g8Gewgs+uRGSbWwk4gxGqXnxdWPwf1ukf7LJeW+PdP7y+SV4aT691N8Xi1//o287JVP/Q9lCYrvW
6RObhmDP822npIw/kIgYivazFH8S7v/Xki3+4O+yv0I2oeuWodhE/SkX0aT5h6WzV3JseJSOZWLl
/n9l79W3io6KmWKcMvjP//29SOOtH9sRsERcNBP8hgzZLX3ZrX1f9zmAxx0R0rYl92Q8zExLSafi
nf/uovzkKIhlvh/gC34+J6P4pS22Zpzz0VFgUwnk/7nXm9VpqFd3fdc/dCb5S27K1kE107c2xX98
WhwKsQ3VNtfWNIW96Be+K2dZTLAvB2Plta6lX4YkvICBZej8/mkdXzwlBckBDmU4JbrQnSOFS5yw
tlLUkJhGNMoa46jcqcZQ3ygGf3kuyy34d2lOPoIUtouqh7009nn9q+Lnu3OJtcRJYdM3uMZG5eEa
oe0UbBNUwJHT3I5x/IkUw/oXp7ZcoLcHZX8meXJtvPrqm4//u4NCTgvaoSFCRFlVwG7Foh7DvrQh
twUfjo4q+P1L+Va6spykwS6dI9EHoduxSKe+v2H2hI3EsSoCTwz70fYLe83hMCAESfuLI/140wzw
deADUNCi4bKXP//uzFiaCxlTX6KPCceTaYZaJssu/RtHYftEP4eCxxBfC5TvjkJWe2xFX/XciBOT
Ez4vPiErbgUi6v0L98OrReEkeYd1i5uFzuroSY8V4DAixugFp7SZuyFJdi7YM8/xI2NbaoX80rRt
tn//oD+5W1RWksgOE1kOG5G311C3fWsuQP55rWQ2bwEr39ZKaVumHu4vHsTj2+XqDi+Y4yxaG4QP
x08/RaZFpYZUNB6CeIeYAwXtgMvh/RM6etx5+FiheNbRFlEwglx4e0JVRUPBlTM8AiBme+J8Ww8O
W/aANuZPTeVfvs4/ORQVAwWqbdEIpK339lDmTCAQdibmEHi+FtQB98u1T1K4nAf8S+kvbtXPDict
tvcWNwzf5dHjXjXUtlUniBS0LLPZ6E6eE32Nj/OUUZ4mvE6l9M/fv5pH94yrKS1saLqQtC8N+pZv
T9EgKK8BFZ949mBph1K5N0llNr99YpILCEuEi4hk6viW4bSsGhOqr2ePQ3Ngl41nBNL0JsTkuBkH
uJi/f1LLwmTZrFHoNY/um3KW5T7TYo/XPdp2dpluwIZpf+OsEI5a5N5AIwSR8vbSkTIQTaVwmB0m
BXZxUpQxk8mJTSKtS71NxOa3z4ovGI8i98tcNhxvj2crrZt5mRNv9jMikxyVIFlBm/K7R+EWsb3g
n2Uf4BwdxZ0KUkOJnUWEHllUTQ0uvq4ptu8f5WhVWkSvtH3Q27M9Ektj/O25APFraNYy4XMo3VaS
f900AflVrWH4vzihnx3KpPHuskkTPOvHh5KCcOzBJiBvhtYcdmq8aYSL0gjR18vvnxVXznaWtwlt
69EL3CGqSxnO0z62gtuy88dTYgY6hohD99vPgmFb6IeR7Oo8e8e7NF8XRAAGCOpz0AzJqreQ6Y9R
Yf+NE2JVp+Zmj7uc1tvbFBqFDYgmzTwLu+L5rOmzuJBd5QcE6bnlyftX78eliB3u8pnnQ09L0Dxa
ioYYxHxtL5MG+GdYSqL+HNGmc/jtozgWMxzXYKEVbKPfnhJhhAO0XqaOQ13Wm7iZnxTA/1883j85
FccyDGY17JIM+q9vDxL1ZBmhtMk8rcvTTZRjQgnaajh//1R+8mS/OcrR3ZFo7yImP5kX+UO4xxZh
kFWNoi9lYHHzu4dSbB8kcd3K4YlTRyJiE8jOVPUGdp2BTy+qFJJNEmnGD6nTab+4Qz+eFtMzFjgJ
pIdyyzi6Q26SMJNQCLPQ/OGvtO38rCWG6oUqQv1ibfjxPilLLd8myeaEYx1dQSpz1N8Fh1pGXBsT
88gqkeQAvX/xlgf3uw06i52y8LwawpAmNZxx9DRA+RkA5NiJFwZwT85hJRSPKWKS9hRFikHKiNRQ
E/3uMSk/LGpFelzweYyjGzZQVsmhCGhkCwNeSKLXaw1v9TptMEsq0s5/sY9YSGZHJ2kuK5GwEJsL
KpGjAwL/ckVYwG4IUO80MHdKl3Qnt2R01zJlu9cGy012FuvhYmhqGxKF45Lk16ZsHlvh9BZMnS4g
TieXPvQQN+wuFfkb2kpgsEp36K0bbdspzTolMCH4hf/hx0fOpM4AFU/Rq7tCP/rla8JhAmHwORpI
osAUPPdN6YXV7H9Exg646P1787OjWVTXwl6qGi7Z29WhqSEg1eQPeUNst9M2S0x5V6sK6Wrt0Ob+
xdF+fPpMoSvdsQGIODq72bdHk34UExXM9494ecz8KrTiDbge5nWaYYI3Co3xVyv58iPfPvAckoPR
dZM2z7zx9pAEis+wZayU0Ya+Jar5dZoXE5weEkyJGlap4eb9K/qzc+TttSUjeLZjCzLv+0Kx01XT
kEfPSjiQBMBI4gF6yjkAFB+tCyLO94/2k/vHxaRHZDsM4VkN3x7NSHvD1mqVeQFVChiytilvNYAG
h1hFxuXvH2v5HMLio09Cdf/2WE5p1iT9pblnOpAfQ4tUiIzUn5M0a+bN+4f6yV2DLbjUwNIx2awf
rbt4CwPL8ZscwCgi/woKwZ10Gn1TKEfgx83jTTpNwS++YT/eOYfEyMWfxQu4vHtvz69wJASFSOdd
sJrmnPxCHx3vIJAnMWF2iZbc/u5JOu6yt+BMl2no8bqoSS2oQjQDlN/jsHP6Ag1BR0TQWRpCEY3p
xV7RxjXX7x/1xyfG4UHBsyxNi38xj97BRk2qsIlaQuQ4p4il+JBVCRDDtEWx8f6hHC7Y23eP9Ytg
J8UWR5LfeXRBjdi10z4vMy+WedfDvFAk/mLKIQeLZOL7FPT0TUJvHxP/BLr7F4vNj88QjQaeV5xU
X/tDRycKINhQAK5BJeLHOC9SdO+VomcJS3aAs2gilQXZb/5qj//DdxzNsI6yhvefETIrz9unKOmr
aSJYgK+dm7mHkcCzM9dghvH+pf3ZUVhDkQZZhtTt42VtZoo1wfWhPs/MknTFuvZc9Ge/eEJ/eFZo
efEiLFfQJelIHF3Cth3rXjDz8UQ9hZtlQ7YSE4L7KBzmv3MouinUihaCpuMPUTp38D3NLuOEBmsv
rXZcK33CGBNr4+63rx0bLJOvkFIsL+bROpaJyLEjtI7eWOLhJbM5zNc+Ztzf7CbTxOPqofBeHn+6
XcfbkAG5aZzlM4VRMxDwosO1eEbA3E2/eKN/eNC/HgcyDRIx/KXHxUqgjXVjBmaGBFMycWscv9c8
p0S1nYxCOxCTKZttK6fyFy/YT55BSlk6KXhXlzzdo0U6IQwktghhRFTlVie1r8Uv/8PemexIbmRd
+lUKvafaaDROi3/RTh/CY/aYIzZEREYGZ9I4D0/fH6WqhjJLJUENNNCLf1MFSKl0J500u3bvOd8h
RlQm/1cf43FK53Dp8yD++EJFzZI2rjMWAQcQ/D+uTgZs1bTD/uKx+LX188NyxX20kJGgaiPMw/23
63GzCoYOvxdahMjD6xlHiCwb0obs/FgJ60wnNG9K1N1e7fXYskr5Fy/BH93R332Dn/2Rfo75vXcI
8xp7w4G52jukW6jFvvv7L8DvP+anddlpk2luebmCwZqmq8L3HlE7DH/Rkvrja1mXDxQ7a/X/48+G
b2cxUIdRa80RM1ZPgPg3CgO65p9fzB89/TQfHEVtR5/y502mbJIh62tJ5kcK/WFUk3nXKjnSlaLi
A7Tq1uGlGZd/dcj4w8szGTqYLtUeveYfL2/u7coXFR+rlqQEF7eky3Me9dbpz6/uj1Zg4PIcjGjS
m1BOfvwYhyAgOpbUd8A8keRUs9rPbkebRWH+nP/2psLLbPIir71zVq+fSlfQWgqpB9dkaKCLSxXr
JLASxvh/+43mc9ZUbxzn9M//7QRvaRMEFAuWtXj4JoGkRQeb2KC/qOf+/d5xcnfIA2dNlJgsf/qJ
3GpSWqoITUmLsD5d2nk7xCgvPbMq/uKK1of5x6WDkkry9DE7pIuofrpzOfxhxu4DHJ4R3nyKyeWg
m7m4iR0TxB+ekr/oT5nrd//hA91VGOw4JhXc2uL7ae1NbXKepNFPQQo2N73RQDWrd6wLwCupGZru
FNtaPBMc7Vc7UoLwW7rp3LtHagZD3//NZxSXNXU6o0xaJYxBfrrPTSnTWFcwmYgmNvaJK4qDoJlx
ii3CVP/8o3hMfrpwj9eNxHXWaHxxtLR++rCwRonTQcwhV6A0WClnUiT9GxeGFzx8SwsA35k31r2z
WZShQnJWXW9ZbuA1e91BsXWkQU4b9qFG6ZC8p3Pb4CUsogqB3lLZ1zknrTtEYo59nk1iasHBjCaY
+8a1XiAzd84F1keyyOrGcjAfkr0JKoH96dfpSDJiLRkWyj2IqEiqYMypqZKWtymcUvDT+JPsx+uk
ot13F+K+7tKgIxckfCpEjoW5iBXyiyjNkvBD+XnvFDt2KULKwei4hNVuiB+w0nSTmIiUP0I5F+A/
Z4ci4zQTP+/WQRUZZo5xkWBQOnB+47bFRZVBGcM3aTopOc85fK+rNiGrowKoiqd7V1uz4V4WA5gZ
PB5+s+KsU/J7lijwgMmkcASNcDrHCp+HWDGtmagRLypQ44KkRRmWlhPqnk3UjnhCSrEU6bOFx1IR
sZrMoXMH2d/3j03YlPZt1Y++u69nxyIOix9YBt1c4U11tJohLGLZtXC2okCrD4qANjBySz6DE4Ke
rS9DgCfzzQho0ng0okLCRBu6ZnjwgL3ZWzMxxflAGJa9MaZlKb9j3Jm/p1VvyEurHwucU3ECTwnA
a77ga8nS5kiG+dgfo6gKGxSL0O1eUic2SdcaRscDCxVGn4qiykvwVWZKbNJaldGFNU4RmSA0A2OC
VVRMmHjEory6YVQzE2dtMc2HoIMP4423LQu3YW2X4T0BGp5zbtrac/dtBmvitZjMJN1ZZdk47wid
RI4KHSg5pmscgHW0y6A1F8jNm0ncRXHXE9BrNK1zU2ayHnfFUguuZyz9r0b68ntT5e0I7N0pQKj3
RB5TEIJw3I2ZG6p9hIvypuVAipOoHZPpweqb0AzyVtlouma0rt9JABav0ORayEQO320Nd+3YCOqk
rPdNVkIgmh0Q5rTzBNQkY8D84jYJOAURjm4XmAXFy8ZssuRFNjJf4XyVTQ6hDW2dLCGv6wHqRlW0
y1UpeLaXjFCKWEzWN3MAqIBeaTEwEjEei8l3nogyTu0qvWm71PwmZJsl2wqAr3WAPzk9+CEJMkdb
9GR7xNIl2jNWLREwGcwnUJe5ru19qYX8HqUWfkwvki62AA7ia0T6MoGhGrPu1U0LC+bd7PHBM5HP
cYAExAElFRlztQMzYD7oUcXDtsKiO567ehVENTHU4XMvnAWxLxCvv40VxxQgyJLwcZKzuzd3QSr3
mFAM98AToGKT6OlQBdEAru9BZ4v5ys0i2QX1GE+kSHpL52NWHmo3w1QtwnZfwi3D1FN4scDyCnTy
KtYhsaRR2HntOZrSSAVRkloPS2Ys8fOSELuCezzFCVQkJZP1tDPVIwt//KyRod6xdkuyxVvHSR8N
YtpZbrxaLGcja+ZXI1T3ag9FM13QNEhf/aFdfapiJCIBB4VDpFJKfb8VfVZ8FzI0H+OBQfWGCRYG
LDuSg3GgiQ4bHbZq5bwN1ZCI01QVZvtc6FncicboblbIUhmMhq+WC9ah8gYdf58fjULDwbVD8t0D
ekH1ve6GLCdQ1/C+hjn0q+PcTX19IPhRJpc6NsUrhg47OmjkusYBTVD0HfC3CYGArNHxWPi13UOj
TzUJ7VSM3t5M6jS9xB7tm+dqFPazE4sWCWCv5EsqOLCDevBio+Zln7zkfMaUcmFiM10uNRhRQomB
iBg7b4ysKnDCeBwCIqchsmzGqrVui3DNus3qdrW8wfPwdoU3jv1HyDi/vmqLysVsgYjW2rGWuEhk
yUGF7QhA+JQvtNTegE+INw8Ue/aI2CkzL/LWcNTZrNZ8uDrCbY2K1SRJ0OwzIzuwlgxyX3itRss3
h+CbtpGRzHbQWlMRvZA2k33ooZbPTl554V6ZRoEMwiImYyMS9oBmh4h9IMZqsaIafEPeFg95ZjU+
Bn+dRAc353XdTBVHEVSOlryz5CJUINNQpRdm6JMmzqmoAG6A+wNOXG03MSlvWR/CmK/S1Yc+6PyZ
sABLHjI/X8PCIgRjj3Gn6fGOWrNLQobPC/DrlevxIKZNF0C6H7HGkXQlDs3MU/5q5H3skLs69Odw
fCdivRd+vJ3vJaLdIchZuQJ+RaxyScZw9dUw7Z85Mw3F+xi77vfad7zm25SResZfi5QANibBkxu9
GNAUM1049hPLRm6BgQ5z4Z9Yrdr2rCIoYDrXvKNWkMxdGtKUA4c+4XDOm/BZ1k6d3BteL0we9tVz
mojJaw7rnH+4y0yl4/tCh506muR8rWZhr1fFzhvcsnjwxLJGO7Wx1/OULGlSXTXxOGbnrW78/CyK
FJ7xYUHwHW4SzjPNc2l0aQd3oVsKf9hki2UOb53PVP/d7qI2uksGXbTfrMmbeIWSMLav6yLyvitC
Ktjshd/Z5+jC64TIUZOQ5dkZ1oSzimWZvLMuy1AMOB53mCzMKamfqIwwHmFULEkhnUguUvg2sd+Q
GUIv8dmBJhbdT9zp/jAP9ZjfNGqpQcl1RTwcUnS/MTySfo0UkGq+mweLKEQuP0VobzldFPjZrPqj
nchaHAUiZqJAyx4Bvjm71rndAgZ/IeaenhxAzqIhO9ZbLoiuB0ZTuinN88n0SzKe2sEs8HrmYjhr
QN1bW9MjpOCmnZuRJUgjbjaDVnW8mOTPEcf4VhSZMR7MuAZmB+lqsS+VTEZ3z7kyN68A+ZVTMHWg
bjb1IABsI0NJwX9G2MhuwQxn8mlwLCTlTV+5lwPj3O6b9sUwXqtorui2uJky2/tYoh/BRD/Kbt+R
O2beuiXp7gfRKf/d6IRon+DKjSXqOO3LfDP1Rm/v2J7oiBqIldWaoeuQXrPpIJ6Ldx3No/FCTkvC
VjoX8+OvxfR/y29Xpth/Nij9r/zjvUzef6+85c//pruV5i90xFG1cMjA22iuHc/fdLem/4tch/S/
OpGYmzo0BP6pu1XyF2fVwK4nQP6fk8n/kd1a/i9rTwKmFxMT91e2208q2z9T3f54oHVXJRsKIuYv
nJklh+efmgE14Wl12ZGKC/xhOGVwfOsNMZ8G6Yx6+is1FoLAH45afBwZTpix6OqiK2JgvLZAfidG
rAES8HhDSOiaSr0sfpd8CBddIqHsfXXlGQqjCvYXUqgrKsKP1iowQucUA9eoW4GoFWUeAn7v7fRm
CmcOF1Hc9hBaep2eMMSzb8WdkwDatvzigte1qIKi1ONx6PH3BAlzfTiLiPxeOJmwcbAo2hPyEknS
QkRGHkYnmRZPYNLJhTKb1DplJO/c+mMx8F3qlBTaDDJoAHVcDdh1vOSlCXV0RH/DXDWGHumxSKRE
Q4SJ1vZGcJAlBT0L5ZsPFacO5tmNn1qUhCClzZwA54mNhgwT2wBvuRidVWwZQRtu4GV6uI7oID+3
U8iBi2Ciu6gkoOMstWZyUXOzBOHTcSoN4VyQ90PpUde3kP9ltDMBYQzfUzernV1nLt1bVPk2ETjx
Qsbi1NgvXtsbpNQ2uXQ2gJNGhxiBsn5iMjUlQGoLCGpLFs0nN+vKYgtcVFd0f42agD0/fE78iVwP
mgi5u7FBCI1Ybhd4+RaO7zdGhq25kbHpPXMCmKwNzpvioyhmuMuVmuG093VLwFuL0nLAquKbp5GT
l3WmOpsoNncx+xMILccAqt8XXWD1iWdsOlcN4jBOTs+2MjbeBU8tSCivmf0Hz8PdwvPi2csmogwl
gcBwnbd4QhuBk1+qd/IvDBnkZJdDTc1m7PMlQPTbeeyGj7QZewxJQEN7ePE9OSSFaofVVuPJR7q7
0E6yZfJI7WGodOiicQaLPo7zY6dx8HD9CnwNmsfhhsjzfKHzVDR1EML63toGB1Nil6BuWJ1qvida
VORtyW5EXMIjc4k6bPQ58XvOZ5QaTATnfBYPZSQhHoAsgfk066EVZ6ZoOJCY+dC/qNEmwBfAJ057
C086sU2ZO75F8TStFjoOwZumakQHRcAlRlL1syRgQI1+cSzmVuVHR+UzsHZXGh9e6kARkIbRdutT
RxIBkZsxv2wcph0tj7kl+d3MwY73VLL3VmOzOFjNFJd705pUvpOZAqRFh9G7lVYrS4AGIPUDZquU
Y9qWBOwMeLpobRhJKwEHz8BOe0CAxQbR4fjl9ym49dHLeZv5Gg+2NY1ENCecFncI3sEvVcZMIu0o
Zp8Nscg7cy/9sX9ouwb8L0tXU+0sy8uuXLvSFmkGk3ddTIDyd+zH9ediDSRxmyGicfrr1HW7xk26
d+0wrOEvjSp3F3tj/jbOHUdtScptAzQhcaOdWiLr+2jZAIZSPbvtftJNWxGYYyb2uW8s0UOcUxRA
dyybcm8ndfctB3vfBZSKwrrq5jajczINEPfyJu7xo7ULDjXl5M7b4hgNsZFpI286x52f3KQVD5qp
5l1ECC/aSuAktyTR2Bila0/WWyYgbrH97426m4+f//U/OHSuIsj/vFlzuG+q4R/Hrm96/Y//+Y9d
VzVV1//j2Obv5efv9/B//lW/7eOm8n5Bj+jSkLTV2pdkh//nPq4AJ7CDIlumo04DkaH1v/Zx+xfb
tvHHoB5atdZr7/FftFX1CzsufUfsBsgf2Ib/jnsGcMOPWyuCP4QGfJbAZuwpKX9q3+q54Khk5M5j
Y5ufKGCMjcOyEZDhl10BMgIC5qRfcV2Gx8xzrxcTk1sYF5eQIy26f+RIx7P6HFVN1layijynTp5Q
kNWnts3r6wKq+NGdmo7AM1kelJXbNyIt7Jt8iPyNWorLdsB87zJu2i79DIXA9wkSWcJvJG+dXJ0S
RFvWL0VsZnvpdmrriuhzhgVFpHTowY/U98UcHduUVJ7BOmmtEia2rd6NJdyawl3YJAvrRKr2R1/l
b2EBR3X2khSvsvdAEBgNStNgOc47lsF8gbIugET5gA+hKz3RRniUq5U18qeNq72jLIz32HSPqs+/
+rCqN6kAtL1Ee2lYzdGqumZjyfZ5bgiRk4iZXop6DS3zHtqZTBDDN6A78eFT61yHyiCrxDXoubEE
pWVMskG7xl5JjyZdI/AYeuDxzAXCfjfofR/z7VKTE8o0iacQNzYtmfChZ2nYmEbiEH7NzarL/CuU
Wmw7XzyJopk5HLVtYM5ENLoR/zOq9NM1WionwXXTg9c3GPGQmbmjt23s8rZdJkHPD0oRts/4k4hK
WIXMlc7U0IZvo7bDlyh1430vhv42H/L4dsi12kaVsdUmy3I15eNaWLVBC6btnONig5+YUHfMlnpH
VWsHacLnu4vQH45dmS+QFJjju9HCACvX+3pp2i1k8U8jVyffNc7NkYt2V0qdUcVfrNJfiRV9JXqE
6GCVl9UMU56yR+8RHrWYVvvwKKbZOEvIkt3xmCTYViJxFo36zs3Ye1tt2mfz0sBwaFKfp1bV5/PE
5fMu4F0chiv0J/jmyxJemmRPj+T8NHixOgyV4W0GE9Zj2s203UqR7cs2sZ5zTMqbiKF6SL7VYRHj
E80MIi7aId5i7jq1il0yIhIUlpVzbbT4FxOt6m+lgYNde8DTIq1OcV9qou7MU1alnxAknlLw+2eZ
rpYrsBTTY9Fjqe86nqKox7NlLeWD4wxy1+dGcuY6/C06qW7LhvIzqRkYTMRWbZQFlMjHSkwjMXwI
6/SDQIn7sufXr1LuQaZbIu/We15qjNYsYCfDpBiqvS6lyxxfYM68FeNwNTiw7BJS7eho4/5NeZPc
yrXhDPGwtx1Ppz3ZByUrDNgVj66N2pfYkjG69Avv6JeCh7sqb2tGMacldQgb4U82s37BPE4m3UBG
nVXZZ1VX3YuSn49GyhtJUE+Ri/9+FvIp7HhOZrI1NkbhddukKy/zplR7kr8SfKslj51KSTJpqXQQ
VrQPrcjcHcq48EF3rC8A5i0AhvYuN5pdorj2RvRXcFHBy/F9XWrCVupbxkfellHyNbZ+AVaET4/j
AjYBneYzghNHMjK6Iajs9AuDPnK6qt1aMoKhSK5NkIqQsrMxACM6dfj26/pXtZzmVZm7uzlKQNjS
boBqtTwxp5NYIsJqZ/MjBU4dg7kz+Y3rnCQXhTg3cPLko5XqJAwOHMx+qxtCHFQAq3baisRmzfUs
YycMQThPnes11IZAyQbMwSYaMqk3XsgtqUz+fUTy0XHp1iwRn8XDrZuX0mxeKHLFxu1Z8iGRedtp
Lu/dRlOwTaq9y9YfsrCdvS0muTMgw5ILvjxlDk8PA4GHcGAXYCLEo1A2L33MTqHDd7JQvgp7bI5M
ATga6aHb/fp3l5bMtmKxOVa5D2FGeHLTCxTTS/YBlk+A5y9aEhmrgdlQTb7cWNKFGy1Q8vMTes0v
6lsXmwfJIf4wXtUmTPsx4pUl6iEJqji/JPb5skY/sGH3vPbb8cqCm71baGgFnkrfStW8NH0hzzsv
NjfCWJ506ySBHngQJQzUwBr7Gg49Y2lKfR9j+T51jRLecLo0uLLBcCWkRW3GAWUJRdq1pa3TMPLe
oSi494vyDbDNY1qHPWsBz0JW+8xmen5aFeKBNkeWInvJ1DbLnWszivIzsna6e4upKEO6VAcUszsh
2Q6mvn3Ja7pxo5l+oomFjtnTdUWLATvYkdZ5bkM9j6Sa6EEC6jDRmwYDhWfQLeo0Wpl/sHPDJ+EP
ePeA83JsNb9t6DxUuSgIftXcYwioQdvFX8tQ3i9Yuic7e5v4WiAv+MP0uD6imf80kuUlFvsno3Ou
B2ICDqmkI5d4OexkoKrbLmpeiiX3gyTlTnSe8d2P+Md55BL9kr/xHLwQpcVzoNwHdGjfaIV9osud
dlIurN4JuGWLcJ67kLixPJufoly/hC38BU1m+ZVV0h62CVDb+I7xnZ0GB3+VfBnC6PZ1UVpsgsWb
aYTns0ZZO8bRp8GxP8gqhxVIx0AMSg65gCdeJs7CZL/xHU1u89rOPxqU0VM1hucZksddRYYoIL6I
rdSMLhwRGw/jPMOSVQ1fwc4+CTP8guC877roM+tZZTQQtzND5xUJeKEdMGlsOcuw141J7G9K5U0H
JRa5q23X4P3kh2XDinlaRgVBfeQmGemXn/C2NaiOAxPGSpA4vDNmn3wMlgEriNcZufdDT14luclA
kTmg8G0cFmckXTHQTVxquHgJrmU1KGfP2winqTcj3chAx0O1ZfYLrUWKCqK6ssP5CiGdejJj7kbU
sejaIGbmraqSD9tiF+iM/FaXltoK2sqNxaX7KYxMy5iesoRuvJ3x+cjRWY6y8CFW4gSEtEXJ2Ogd
UkQCpBlrHogjBonamRwr8zi+yVf8xLpSBn07PSWka743A7OtJW9f1vqOGU8bJNlYHlLSnHaC2gqQ
LUWNliw5EvLB3k0qQYoS62wIioOsehHBI8gv28J8p/Nub9OheiNBst9TNx+6kSPuAOs7yRjGTyxX
WcbqLwwOaXVE5WiFJW3q2Wlw07i0N+pG7mLlQ/y1WCFTojI2UvNoumoigRqL4c4YmuF6rMllGWxx
Eqm7tyJpXiYub03HzXRKyOT9qG+h25ZsWMAxECZnBOUObAYta2QSc7uFlXw0BcsOWmWfatmGTgmy
JfA6ljMoDe2GVLT7wZD9fm54UDOyT4C3ct2OFX1WOnuLRn8OhrXEjvPCueqsRJMY64OyKP0kCKdi
3Mah9+DFtC0ih5CpaTGPEYP+wGbs+BE2ktxlJu0fkWAzUxoYSGvwouehmuA6shgmzHtIXJDnRWx/
deRo7egIE+/ZUQcxUDgbJ9ke/NDKdiie2Hbh9e6HjidYKnO+iEr2t3VhiUZ+/3oCF+jP7sPSUi9P
DOo5gDtqi+yRcNKGnQgvM7cxc6xzEcfdb5qs/wed5f9I/Fs/61tFTk/CYPv/D5gfhvo/O6re6/ef
wFfrn//tPKp+sSRubrYFYSFggX/1r/OoYXq/mPgEEM+u6AbAA5wV/3UgBf/HERWfIKMr5NNrFsY/
D6TSBeeg0BmjH0djbaOX/RuN5Z8cM0jQwRkje/fE6rIEOvGTfmn0wEQxJVrPZLTE1un3uJyxCztk
7TAoOyB/gNcCiZZZmkuF328nZ1j6bZTNSCcQJkASSKeCf0JGpt/sVF5E7Y5QSI+iz45dFVQEqBPT
KtyC+KmC8cbd7+717W/Sp98TKTCe/ig35yI4zWP3WcEZ+B7Fz84L5sxtkuXDV2/j4TnxoQNbrT92
Yjt11CUbt1hM8nvnedmZhrVchom9HLxRqu8h05joNSScyDo4TWH1QYUNNHuO3HoBtC1LADrZjN2V
467Vv/eoVPtNU2MHYrGeK4dNz23IpMvtngyrZJEN2W8hmV0qt6pblj/TOkxF4gy7flI2Z5UhzENe
y1oMMEhrLAfIhEEN+jmV5C51CgKVisWDRmjqGhNA7EP7lcZsbkWdsjnEAhIBBEESJoECa+Mxdua6
ZEdKwubQeXb5ZZVtbHVAlNL6OmH+/erJzDEvumn2DyF6EgpfdCPFxu3yKmddSzlO9H2y9LukdWW+
1ZUhJHKB+DLkQEnjshznu1FoMszw6MyvBhEF5Au3Q2/cL3VUZfvUHnxnPdKNM23ONHlIyL1nKcyT
8YCdY6Y/6DXcx8bIynjbdlM9vfFfw1Tu9TSMDzGhRcbJr6Hd75sQYHkg4krcpUVt2lewGQuC77uW
7RuBFSmIdRvWrx1e8p6IpbbEOzQPzWddxKF7zyHSomtp23oh6VigTEtxWLzaZZLnezKizIgyBxT5
bW+Zdbb34KKhYqipwtg3TJZz4hnic3scaDP3peteR8KqrTt3qYdkG6YIdLZdKvVrReHqHzMaL6fR
9Gwg2qxl57pbKLLVMMTTfvYJ/QogUU31dRdbeuXz4MBAjeLXRH7bg6iPueOAT7FEsZy7skZWhRjM
e+kRsfrbYVgDSyy7j5/j0g3R5SidASMLx7I9GlE7jWtYXlG/jkmRflU6hqZVkXttflZ2M926HbpU
2pyVgaZLlurdrKGFnHvSJv0sbDsmIJ03E2fSIlWvYZZLK96Jyo7iR21n44es0FxAeBMdbxKNmmWb
ZGSkEZQGO/NmaUz+sggiHCqDpGpnk5NlyXuPxrAhVaTmwri7QDTDi2oiBRP/xeiZFPn+dFv6tTBJ
2x4H4x4msaeOnoFAZIv/bhkYEJCivu9nM4+3ZjNNt5MUjI6D317FDtUXSdxpOvBXaLtsp7epCm11
Fhvzgj6uwkdWRQG8qbj4VBl6L/KT/X4i2BwCXsXkSNux7z9NceVMbIpkAZvbxZ/0q9dmnbwBST+E
+98e14WcCPulN3t+9IKsX+AVvz50iBUKn4SFgchG2S5leRlnSHI3lpNncPdb791FempvVYIZbNsM
kY0myqucY6nG9FfBmBVoO21P3BMroUohN83owuzSzt3uxjFHg25RGquPyRgVxNKw+kwZeJ9JS6YX
ccSqO7TSPtK94lUuNXm8kSeHs6gov6J+arZLKZ1o7xhFdo0IyE0JGBRJjDS16RkmhR2zh0XY465M
Q/E8DSaxe/A3d+mSzq8TCrXryhXloz942bodRNXbiETiIp+TBNypUcZj0Ge9DAiOL7ZNVeVPIoR7
XdtjdWX3M6jUItLprTV2ug/AwlokcnD+2EzM1B7JFr73SPc1+aUSuopKDF138uTY95Q1Y+UQ2+Cm
+C/tFoFjX/aJGTi2wY2uYCds21AmDHr8KJGb2a5rWmDuzKkZYuKvQrZbxyyqS4J8+Q0so3/oJ78O
iE+zz2d3SrH5r/mDuhvtbWQ3yR1Di2ziHnrzzVL29WU0VhDDbbQkft49Zm6XXs9y/hLp2DwjHa5s
YFp4HYjatEvjOBRV+Dxl6X2/NMQD1X1zydXnW2iE/evkE9xDJUob1x9JhMv76qAzHt2h06RygEss
zyHJKCq6GCEVExEzqLSvVw6rx5ubmogsdgTZ0Re08/irr+binhWbvD4d+kQLprqtD8KPSH7ULmkZ
I1zzbDfWNdk/UUtqZE6eRR3E7AkyoBWTXi6+IvXNYxL7zYtzHGcoS7WxBT4YvtN5ts7MopRvfdFQ
kSqmoB9JYhBoEYZivq/H2iE7NKoNkn0kta/LLMYLaADJXRU5zjVJftlRtAWSB2n1RFNmLuYXFZ3j
lawJh3SXt2GGmhv1si/2dF4ci3FkWn2wNSJOzeouOUurtANmr5stgBpSEOidKElUIA73s7xIka0O
Pb8YgRDZ8Gmg8V6pdV+hoFkQ5VVEupLrP86MPl89OlFvhjeNyVa1+qMr12xRmP8hzaAQXWXkDuY2
4bngozLfvUhTsMMXIh/qO8WweeuZHorWxh/191l07ZeXtvUtK3xdbzzevWt81t030+zce9Rd/bYZ
TYPQhnBxL/tSLXrLxDYPrFB6Jy1n952+cH1KDSe5Y8Esdm0SLc+ZOdoXa2OE1UaHV16eLd9ayAbP
PRXXXrZtd8Li5hMBTyx8KUiYKhx8268ooEvWD9dv2utCxssDXmErDYiiWcuxttHDGTmPtv9aUVQC
teDIG+/SzCTdw0war9mIdJivYvIWX7Ns4WWXCwi/xbLLcQe5Uq5uMrrtXjeSjZyOun3yGoe9n+XA
y4MkWRb2k3CpNjFTzX0ZFyiIUDyzGTNP9wH8OyUgxzEhznzPbpA9Z043OPsuW4YLhX7N3Wrh54e2
az04qO5gl0FVV50gt9lrzyAP2d+LNKrOF1K8OSxb1uQwRSer88AgwIyDRZK8CpDe6ol0mvgNvMfB
N+FJeyTPwczMiQYFkJja3ous+dLBJOzU3hY2c+azEFMACcO0iVsmFjzGBBWs+wxTen9bAU/5Lt0+
FmgbIrJ5IwTIQwDAqt4OPnxhFI40DGJI6zAPZ83abRou2izRk6qy5qn0l9qu+mSbhU3bb9taOsbd
6CZmi3rV5yTssW+2KMLN3HyrEmW+9ZY7T7e9z7C6QMeuD3ZCKcQeIIBrlkj14l2zDLonuUNPyaUJ
JpKJbTjL7jyye4Yk4D+t7JKOQfuSzEqf2JG94RxuNU25kKqDdB/ckKzDjdaf/dzZ+YHzt486b1J9
tXcni+0jx/QLw3IsokM6dCQ4xT6o6VWMBnV2tJnxt5agalX0Ns3TSpsnYtIfmH6OLofZLDb1oacH
dlFoOia01tjxt305irN5PXewmCTOxRxqW9BzmNIzK4zSO9lP7KtKK/uL4ujaKcgU4R7K2j03LcQU
G9dZaIv7muAhHsnEKAifnlLa4xVhBMRvKjIiwj4L8ghe/0VVTDz/8K0HXJ7G2CTME/z61dVr8wH1
YH2dsYfStJuqk2KglqJoFQjy0MBSdEzYobptaFCKbUpDzRbCjpmXPefotuM8Q7G+UAa8N2XU3efp
wra8tE121TCy/h6ZDJ5nY6Ve21RbsGcd4zrLC/3mm5HP6ShGrbYJMSbgJVYk2WwStI4IIWdyCjYt
J2G5CVHxMgJpoYWckVONZXYcEtwDdjESd1qg26gP0o3kmnRkG5eiTL2aAZ5tmOccfDrCQBBgPMF+
bYHu+qX3MhK8s01sRRruGCfeU73mHfKlWXuCDiDCMR1i61xqDwowMSi8vg1GBc4XViWfPJ2Wl7SQ
uP+z1dkQk/rUvXSG9XwXiV49WsR9vCq6moes89M3DOcU82ZeTZ+yM2tywKps5oqBpR+xs1nHEt3B
eBS5KGF39L14C9sIswL9Vf67GN2qvERz8JRG1v9m7syWJLXWLP0q/QIcAzYb2Lfu4GO4xzzeYBkZ
kczzzNPXh0531VFWtWTH+qavJKWkzHAcNv+w1rfcAHbqUi+7YRlL99C5I1M87ByRRqsS4DkYjeCX
gHR71lFfHnn/E1sr3O5Goa1OtjXK0crLI7EIr1dYBdfqr8WjZYrlNTKa5YUkwp7YKqJwHp0Bl4Qf
qVycMxCkXyahesR2AJe9G13uMMJKLARA62EhoQ+b25Kd3KExw+aR8nvYaDz+G3ce40MVrA1hVJJU
woVPLyRtlsc2Yu9ROU50jKroixHiauaI1/UsmuVt5oaoOhs950vuNJtUKHKNybqN7i30n9+NlVu/
+kFqD7kieUVNkXoMZ+KEcSMJz3Tw020xaqwxOE3h3Nk8vt8B2IFoU9GyvHU9Ehtm9AtZTEXMeH9P
0pPzbjQlWFgbB+BGWy+9Oxo2/1y6uCsGEzC1GZUdEkinsBAclQ2k3UFLtwKY7GHAfH9CGDTteVmO
m5meEmUR2v9AkCSzsfXpDml2u09U8xo7TvhsaKZ9NhuLwwIT0WHJpwPV23xrabX5JquxWghAGqOz
UbaL8ClOmj0LmuJu3e02G+72NARyPPXHaSYkKZqN4XnKDAfWLQV8rYtdmcsBFYHZR0jVhboBsf9V
Toa2kJsc6TyiasnPjDWTQzcsPCOEoKB6VbHpnuJyMo+8fb6jMQy/bK0eDnME1dXlUC08VWr2DRPH
RnhYHONy28lEGdsu66IHTsnsgrI398cqVhwRFXcn73pFLpUQSu0APNpvZQz4tW/DxBM43jyMau4W
dTpLq2Ro7vI4hrYsWPJhxP+WHf8X4YXasbFFRqiVZh6GwN6yBM7X2HUt/3aTSvix09a3KmuJKZNh
2chd0uSD3EeoAa8W+uX7IgjSPdpT7URQEKI7Ar6oLHsncvAXhESHNB2ZzptMoS/LtJz6OmizaJu4
ZXJiLTbcm23xYwkrNNCO6g4p09qbrHfQb2HdvjXzNnsZUPvWPqpnAOOSF/0ra9N5H8mAkCrDJHYM
dggKMrBJ3Evcn8egamJxmBDgf1pEGj0Urd7x5YuAoXYTZd3ZGDM2eJCrdeV3ZjL8ypqaxsWgquGc
VKwgG0bu+5Vt++mMVnbbVlXVnwDODHeto/EQRebCca/hU/jSJyKDkOJ3bA7zTrw2HT0hDF2j2EPw
mT6DFMz6JqHq4Omd2aFvsBqIA7fxQk3eWCHLpinuHy03144U422yxW8QbEUVliNvRDToFRsFy2/x
S+7qwHy36to4FwlGybwwiJ2owTjuJk370Cfd2bO5KQCkJ9M5CrTwONF/ENauVT41Cu/WBoX7BgZ8
cKzniN7A6Ir5gN/MeJ46B7cJ54JMfbvjZ55sw3itXBxw225SE+Mold6FZB59yLAgFp25e/k0T8FT
04bdbTbZhPmMDQr/HQLlPnlq0GeA8lY9mrPeTsa72Bq04HaWg7tl0K5eCj1rfFSo435uwxSyMksT
m25Fn716SrIH6kHi8UYBMBrtTfOZyqL50adhw8SsHn5OGOAarxdo4WIt2w95ZgFhjphMu2q0TtNQ
Vz6CRe3KC7D+7A0tvYtkSCoHK01asGU0ibTLIa9rTAuPI7ngx5Im6R6N485xcBJ4xOBkn0vcVewH
m1QRVp6fU+GSbd4E0cGwcg6KfokOTskMhbg5LEeF3bvfDbK0FnsJTZvXObh3IeCj7NpPur3cO8DS
3mo5z4eyN9vuDmsBCO+o++B1nD8mbkEkaZpnd/kcHeHvh3t02zzorp3239Zoj/K0JKziT6HjtqNf
55P2sTSyfnPz7lolZu6XzG+3Ezv4tzgs9IemSbArLynxI60ev6uUDFMt7JkXOtpjyUJgQ5BZPh+o
mVk6dEKj2qZPLiGB2/kNMrn0SDtZ7EUT2B9aHuM+CUV0SfiWunKwE6+zg2FC4iqLI7OezhvB2x/7
yNIewMDzGVhy8yiIB8Pp+xNDv5DoR63ZsfmwLoHVgWqNiQYgibBDKaFaotc2i2vMlACyj696o4z3
oKeyG9uyCXxcKeVZscFnNlcVH06EQ6TO5l9GjsuqNrMYuLToKayCGIWMTE4TXo/LGnN+NZ3sedGo
/ouh+HLIyXuSbcsT1OZtwf5qxOY8tS+dhdPuRiNI/QW3mnaqC7d7RwcC7l2KtDTvEuqI6aOQbsgQ
1un1zOuCPuk9+iGbcdcYh8ayIbWez8ior6jv4iVnmOqw7Y0woNXtk5PbVICiWeXA8zoJCixCoPaR
GBhc1oKFt6c6HHSbONP057m2eq8eoipj5zxYZw07GxNiVk13szXmT7xxm2FnFzG1VAn6ShJzGDIe
GGhGEA1XTV2dUTEGkccuM3E2kZuOsS8nA5cjlYlKPAhMHDOT5dB08Z26DJ+iPB3+xk77P03MUchJ
Ckqd7YbNvuJPCu8Sg6wp1DcC8Pnkkoa6SnQssM5zuUaxlWwEGeg389VJtertrwf2fzbyrtN6G4Ue
1mx84Lrj/g78cO2B4K1y+eGWbXGJFTFi4Wwk3sLQ1YuNuj+UIusftCDF/J70mr776z/+v688XJBX
/AQoAFfmyO/YwsiRkTbZTJIXHZK1DwbEYYCo4nj+GeSWJFoHFDCMel3xFUyarn9irrPaHapUKrqx
6ZnPUPPXiTfLeEqPATKB7NyXbPD2MkKz5lmwbaa7ckHWj30jEdrN33yEVYD/XyZwLiF1BwAhtkpK
8pffXeca7nKG2RZhPEaQ2vuoiZiDa0Vh6tsBKILpA/40MkqllJ1OVLgsY8LMWFc12jS+WG2a5/ul
0Sbipv/Y2mi1Zmd3//4P6eIkkFQ93GP8nH++x4TgsHWCOtvY5AkN+0Bodrlyo/i5eHHfd9EYf6u0
Y1eTpAsX+Y8tkioVjRxKQNP2o4RQ3c3kNIRUT7Nc1N88BOtW7k+XESTdivgDLYlMGT/1bz4HBtvo
Z2qiUbo+U8PDPx+61myTaW9UzKiunBuy3dkx83rPKZvZJpqYKKerKlByZ5t67gy644nYS48oQm6X
dhLcKUE9sZjN41qMgOfGznb/BnDwm0ODvC2opQy+eIpMuQZx/WaGrxKJBARQ9MZkV24dRDpn7gcx
V9XgazMP9o+85vv2Ri2y0kvIPpuMmtIkHi6cyTI444QJ5SHLqoA9FvlK2Y4VWBt6o2wtMpObiEMz
WbdBTAIiuR272XyRMiDQVjWZjcypTVDn1NTNk4d/t1onObW719wSK0fDI/CLjil5ELpg1orsmpHu
tLjajyoa3fF+bCP7SU1CZojjsQb+zdPxB2DkX58OFxQpDwCKLXD4qG1/O9wWFhO5w1JnM/A1RVct
dmlt+i5egm1MzUQwoSwtvPANjhq/iWNCfrEHkwIv9YK/t2jabpn+t/FeFaxoMfZKq0Lx56TJWbdn
19rlQK418r0JlvTWxCqxcXNki2dzcsuYCqnQ1ei5TZ+4yNjzdDkydUneGPDr89NfP2V/PkwdEx4m
00isRtwMOsfSb7dwNGJXtVKsilhPi7WCJgErnrJjrufVyY4b5gE6GSPbzkKhMWsqb//mIfotCY6f
gIsMZgPpNNQtXFLrq+ZfzEJLNMm5SFDRLFEMotcODYsicnGZKfxzpcNldqyjCqzoDR8m0eOriZST
1QjNn+TpVMU2w1xteSbDWfx/eGYYeaAN+4BZSRyIoK85aqg8ah+BtrWXfZpBhqPZxdsoFw3XYm4G
kOYtBpX7v766f8ix/+tWwgmlQ/pG0mVIGzYQxK0/fzgZEVaOXfKLzqS+MGkp4G71CIGxQ7TqQheJ
Mx8ogzgFTkqiN6EpEXgADKo+8u9A+KAF1sB33Va3M5NRb5iT5NGcpm5mp2TIR9XPyZnQUc4UPZBF
smV7UxBvqo/GJZ5cQp4WYw2bg/6QelVR9BWzPLDcuaqaByugGfobnslvLKQ/PjFSBdtEH8ahjWzh
z58400oHokj21Yl1rybYetBDlO06O0OVAEuB0dNAhNBUXhCVk5UlS+au1OS0NV0tosn/66/gt+X+
+gOt4N/VhebAjUE9/+cfKLesmCJiXg9SXufHsq+0xwSNFNHnvRHU3iTs+RlXMy5n2WVB7I9ydoMb
pYoY/R9ywH4zsqhG5RVK9auI3KTzkxxdsCNSYeyQQ+e/mliyqpRVnV/6oaizR3108X/+seDkoKne
zaqVT7JfhYwz0Ux0u+uvaoOsGNbrA1awORziAT+2m2a7NtC4RcqO4Dx9aGnfJNxxUlmqnGJxxhtf
bUfW2Nj5FhHH+7ycSLuth4JpXUZRHvFbjgiAck6R7k0VJb9Z9scGklQ7ER4Kpyd0CM/izmXtTyMJ
ZiHwS5eOljVnUE6+IAqr9AonV9axmBOeFGAY6c2cVcZzq2YmwrKk9yEvvXHIx83VJdMr3G4F6dPK
F11O+SqzzGZbxtXVNrPRs27644v9t6RC/y/JoP8/6oQsapz/u6UFgTss5B//a/ejLf/VwAKS8f/I
hcx/4FjDf+I6ylhPVP0/7SsaHhUeAvRCgGiwmrJr/k+5kCH/sYbWYU9ZWWn8T/yr/y0XUv9YXwr/
tJsAQoJy/m/JhUh64XH7lxMRoDjvVp5Cgx0LB8XvDL0sjXKjr0k+G5GPGN1QL1eRK/GN7ZntZoam
3VoQXdqFsvegZcz3Ikx2dEwHDXMNjL9JkeY2G2D3O185SbDWKD3OEvLQjYpd3BJQ7YUZOlAT5JU9
K8ar2YLRYSaFvgtwanRtUm4L6xm442lGIQjWJ4r9zHXqQ98q+1y2yWOkLfgQWzKxsQjcMu5rcCXY
O6w2rG6C8FKx1fFdoxpv3cFihKE0GL9aDIYFGuEDTpUQe0JwP8/za1AMXsID3tXODpHJuLONIHxV
ccBoByr0bERARyhgvXGxzbd8akl1Yim3NXFheEsrJkDsaDgDvX3Oh0TeIpUUx2xdNTh2/ivPHOUH
9djeEba9/JJa/GG6c+aZIDNQaKfJ0YwF5z1/6G2ieutcuGN6j03JODLmbraFaofn2EHeugH1bpxk
gMvTN+j8HqyQITEUifsqHj30uh9qyIwvhjlgKShx0S0WRsXijTl/6NV4Jm5cc6pQPZXWcqm7RVxw
/helT46GvQvzwP1Vg8jxo0j0YKo7IkFZz+ThO4s7eBRiMtu7MDWd16wOWF0gKZrvQDHnV8FTwRgP
HAjAEEccW+mO9Wp8oftrnF8K+weRhlzCgd3ROB9n0hv2COPtOUbXSPjr3g6dcARlUbg2U1USVykK
cMOKnjW5hyZdvZkJ6t9PHKsB671av61y0VrbboD49FTroX5l1n9f2JoFfAFRFEJ/xBobLeGE68KV
1ksbwOxjafwyEfBUmmzKTxgl7FsGMRmpZTGKJirI26CprtTjSIGJ1ZquGfRCUpvz+bSEzoszFmZ6
ipmU71m/HoayYsa+BPMuZLOeUxqUtq4zwFvi1xgbkLeUBaMfwQpfl3tCXIUXmM7RVcFyO5P5SNiM
SU6s2ojwvtIt+C59cQ1G6wZFx02SEnodIy3t5jenTi7hkvuhG5+LHkcTpQye6xAdXkqCeojVo9AO
jNC9CBssGo8tYwrZoKytL46T3orB2Wc52EGIRVPOTIQqUupmxpDMZDk/TFe4R+yNjp14GMpHuB/7
asCLbf5MmfhNBHXbmf7GorV9QBtyGwxUdxbyBF2h6CLRXQ/Mc9ZYG30OLqEovKnMJgIJGpoMWtUi
H3xyWQ8xbKpDhvxraWq+VU2d3bgqjnxVuyGbzjjdAUE65n5IJTEk0wyGg91Sgg/1NFhyuZMRf26U
pOTm5aHj105WPfLY3BjJ3RyCbtQ/4tR9jvQCK4/cY0vb1r06EiOHmroANZPcsrZhk867vFnOlmV5
UfzL4lRxJiM6tiKensdG0NHn3QawxR6arrV16FaDyIG3g9sAy6zknGs/AhrimyhBEw5r7FeZZXcZ
gg10e4677fX6rarHL2SCgV/zNB5Nqz9PU+4Ry3Qt6vZHRk1ggLI6dML4nIt0Ci/ZEghvjFvoG0kR
ZPdlqgce0zcrZqmEL0PVe3qLtQ8xq2tHWFHJTBqjXrE0YpdUEHwSjH9nQGO8zfMsacLnUA1i42hq
F9bptotST9PBobfZY5hG37GmfxYzl8pgQnWfg+tYhtSvgmHxC9vSmFf22gNSifZLLM0DhpjggZoe
WU5oalcYBaXwA1rqmnh0NVyQwaeeWWnNYaxKx8b/ksHeqowXVLHtBhtK+YZXCd018aC+VizqAXpG
G29SY/mRNhTaloh3jFe6rdOZi99UrUGssk1JJ62LbeqPEYyxrYzdtww+C36LZDqOaugJS9dviCqM
T+zC1ckNyWm3zASgmAn5J6LUSSpQAFX+ZGTjXVYPcAkqOuKlw9wSFMltUHSc/dGzQz4sEtbuFbvL
zkp/xKXYyih8dGKWt06pf7uxfQjt4FS05WFgX7EmY2xLSHHncB19a2mNXsS8wMr5CWWtJc3RKnFN
pPeNYfysNfLk57Dn5WPEB/Bb2nZ0TL+yU1/BEsQwDg9hWSwU/04yES6IL1qL1h3dTNZnJtCPit4c
t1GAQSNfqp+BgVOOZuU06Sr5GgD/U6UXX6opTyM7xx1zIWxG1rZa1RuFjkAkyK9zHt/WBJNtElaF
W1pnP0WDFdQVw9QBd8WLMb0sy3srBdho1rZcbSBqm/Wma53yFY8Q/jDeap2VoAueDlJ7jzVG1akT
okZdXh033Sfau920h74eLyj9nxAbozFr6gID2LpinzaldPZAIO4xV++skoC50OZxMO2t5Qx3YVfd
irA/x9UAXSIpPlmuorJy24u56AjiWHngIZyL7IID8pn989vq+iRJE8NJel/iTgm75FzYCmWZARwy
ZBHdRGgPqqM1w+txLovTv8azdmIH+QStygBypl0dVXwvw2PdYsM0hjUTFFjSZpitX3YgKbXlPjB/
WH3quYlm4DahrEfmRsP+Nre/YN4fhjy82B3HTFNwEuvJtcwMdsYNhAA3vksAG7DDvGNgidMsylgI
zzqPubkZnJZtrBtdInFGYZj4efaz1uNjWEnfpGNI6P5QSi5c8pHE2Y/YdbeCr31DSy782TQuKhj2
da5pR1dvj5mbbjQmBYkxowLCZte+RhNQu/mVAO89A4zdNM0EjSO9SvSxOulYBnDwDA9DrQ7DMt0P
0bBy2Qu/D9QXD60XtWIfZIQrEPA1HyUig208al92VR1RWe64YFtuje2cRccyn3kVunuQDn4yABSz
n6TW/GgiMt4TzVs4NkI9rnkAm2ug9xu96B5MUkVg9m0LrT7OQwJaQG0Dq/aMWmBAwy9D1ObFbYmj
WrL8PW2/XYxeU9G+mca86+v5YKVyhxTYW6Ix22YFzIRsP3bJEf2X66FqheEaNQr3jODr1W1Ppb0n
JVrCyrpxLEQJOlYc3Qjve6d/Lkehefn4vuQ9WixMSGLInfMEzosPquZTl3/xVR5Tk2tCBu7U5xce
rQ0xht6QWie7xZOqhvTa1GB+itG5txHcI60Y4QD28lI5TPPI5/XbyHyAmjXxTbQPyJpZwg13WsRr
cTI8GY3HZon0jdJbzxzbvTFJzx5pcUX7OAlTemUHcy52Edu3Rd17Fn6Ww9Jab0oNxdNQEL8mZKvO
SuP2swfcxuWkyadZxG9G+aSW6YpA8bEsJ0/CGuu17j5y6zNImhsHnSLrJCpOS3lW057Al2zssL63
GvPBjYfDZMYfo+7edSj8NHVjjpqHiXpvxgFa6tLLrBZdoPtEvMCwW/Tuaz3Qd7mV8z4oh30mFTzp
7rkuzKNOustam+6w6in2ue6zihCGuNaGNZjnDGQLzq9kvhKNa2W7Ipb9vnVPcEHhR8SHoWeqr6O7
8mcpudVx18kk9zVl/gybT9yN8Z5SPeJWsoSfm/0LmvF3Y3Y/zGwKTtLJfJYHHAFE8oZm8gqk0Y+V
fWSLwveW8s7gXBiWQm0BE/DmiFO5EU7wo5MDguvsKsp8Q3WyhQy6FTm8MjECfbQ3U37JRQA36hrE
H0VJQWKhN273A1pS2dbv7QAHJUMzboJLrvQPEWa7FEVbF9Dhh4uf6hhXS7KdlwLqit6gfyBQODCh
MjrZj9oWe3bxvhvzhUjtyRmXY4FTqbLjPf3nYWIPF5rQOJcR22pl7otCC/Yxa+0oQWWQSdsnljnY
d9aa0h08OPVHkuPRLNzC2S3Wg3Bz4cuahe6YurvAYTcWYouKpXFMUF1tHeeGBm8XEBkeY9bbImh8
qQdswzPmxUld5Vy7Wy37VATbWMaP1rFYmDmfRgh5wJ72dlQTBp6ceuMVBRI08YV7RjzFTRrt8sXh
re0ELC/mgsKyrVG61+KDcCOknmHNi7RwE6SpozmvW41+E5vo6uumeWwItn5B7JisvxbOl3aq5K6L
K2oIuythT4S8MFu0kaZFfcVMfOGYsM/CSj81Kd5GzudNCHJoE2rrLYmNow3jO3MWn/nkxN4U14/G
5OxKUqhPamxfzRqFCIPI10RPv5L1XYquW9Ny9jTjvlnie4nV3zer+Br0+ldbI9WIYfTZhY3Rj+zm
ACODNbKEyzdqci+mbV4zC7lBlmpb1ZbORtdLPBWWP4TaTcir9C5RtHsm+/QLEcTJFfa7OsytNKlO
s0bF/pAlPTnrSZI3VzpdbTcUShyJfZSPWQcdXrlF9AbgJP0IoEni7SV2PmasfWOTs7HtKm350MKu
3o7DoPmsJdwLdG91UJgeyq1hVgMStmBE4Jkt2g2IGWgEKK91A8dgnJce/Arr18AuBZNwUozXNBH9
LeJrVEVycV0eqLK2AQK1fYjx32ii2DN64u0RyZqVcVNS5471vki1vlQIhKceWkOXhvKF+TaR0K4c
kA1pBI1eSDuL99xpqHuLVdIXJ9QdaNqHu2oc0nwzc+QSvBbEVxULRHiO1h27pifbsB2gFKRZZJxc
s4F922U4ojbNksYdllPL8LhYBoKRwQlLn6h1/t6isHjtOUfZQwMJojzJ0HAtwh3wdYcIscAYsSLZ
IAsiVdoIrXn2IhTZuzGl2Bjxh3sUqd3BTuASXJ26yswNusH4uLSkXG/acA4Pc+M0Z8ViiiEab4IW
2FJBSVaCqdcZZ6IkyS1QdcVUOtegazWsrAr9V8a/PADbHQBHRcWlDxc+fA+o6p4RUja7/thqY3Lr
Gho+8yYFePMkrThOvRnaLx2kQhU5KyM+5jXtmmdpwfxSFxgrdrbFs4RAYi07MRnaiV615xD6QuI7
OFRggBIXqBk/XV7L+rFzygSJF8iCJhWHZEl1PNnSqI3qog2iCBFgu1yoY1CoIrvBpqNjrm6MZdjq
mFIH+muHzd81m7t6PGaLY0+PSS8z45sGLnK+42J1ZY5tYZ2QH9nTWx4v403XWctBN+y8pwabyFhv
XAAlS2kbDyzum2CNdzLOgSEUJ1M81fO+6JIs2MsOSRMIeXRLm5rThPOsKtxLYqOP3NhIzKQ3TBOy
t5JfoiRQIUL8BIU9NtElaS92S3b8RgFkbbZDmsrPEstfuC0ANvYnnNay2OnLHBwbKSI2GvWEcCsP
oQKD/pCJsSl73bmtJpdED1sZ2oPdZuIbUXL/uYLU72fCkL8RSdtodbHedvBO9lMxt6dKH8r3Cv0y
gEQCnJbjiGEeb4YKAHDnYDJYdVVFty/MpX6I4qQ6DUkQ3idBgALBrRc73thT2LDhRA9XoLPbyjpC
q5Il7XmYsvm+b3U8ffrooE7lGADaBRAATVFofCM1UUc5pApsq3Qf6tgtL2bXy3vWVAAbgQYbp6at
+sa3c6leuzGR9zUZCmvbnaTjNpNtg0+tbmcGG3DjTnaeV+u3PyYMRGKp7uifJOCZJDm2Rphv6sgp
rY0MUsfaTY7uvk4y6n7pSM6Qy+JS2MYiKh4LR4hb0HTark5n85xbIf0Chlc9YurlpNQQ5LLnR3uZ
OemmRhcJk+7QfEw5Lt+IRK1OiVGGj0HXUI9YY4sHvEdhfpQU49c8NtVb28+8vXHcJcqbgyn8UbD1
QfJEb5ygYfmZOhmb+W4w8pcknSVjxlADOYM7/grFs/k2AOByH63LzwqoReIa3KjjMpR7s2t5xXCd
7Z3tIrfJdIakBecLRXtY9Q9JnbPlEG1ovYuyDdgWEPjt3nSVa7+iIKGaCUHsIE0fDEY/eGO2Cxwz
qGs9moxNLaeFmR9792dmruO8MUcwmoZqQnbDFkWydStsBHfwD6x9pQtMZ6Lvs10/AUdlDCeOcgrl
XWMQM4JjoDyK5SNqHsYmTLYAivUbJp8zMjuEtSI+4ZHMT8JGaxhDyJabfkXWsPOKv40UuvR2MoL5
ZGZNeBeGrvU4ioIGwVpa3Gpx+zTpEY0vI+h2F/ZyupBVbNG2Vg/wHOarIeuAh0u4ZznQX3G9u3vB
CUPZ0RT+OD2JlAmByYjhkEHx3lhdqW3DSBLp1jCS5LvQJ8RjBvMXF7lOJpJgWwsWiVgjUVDIgIlq
d+3H6LLS2WeZ7HmsMk9v0rd6lo+NvgKA99qkznB3vwoLP0NmoQcmca5l9armA0ZRigrIFCydfT1Y
+hsWhqyECJTaVlZpcnNiSXEdBs5G2QwXa8UiWM0saX5S8WXnnfaKHDrKd3o52i8pCU2jMPzBvAuw
yrwBLTjPbt18TkseXaAKi18jhQP0cBxV57oy0zdSbebvDALUu2F11imYNc9FHuk3RbB6HoPZaQ6g
8bFudZmG0DEnMAkCnoFT8ziQz/VGzG/yhfw7usUoIn5ai72iUhwoskgKs2fdFsa7XarqKlpdAF9N
Wu1H2NRO7znadCRuqX/C1lckG1dTw+1shss9qHC2uK7e2QD9rPRkxpSx/Ef7XqIp0yfLXukbzk1E
hWT4o5kOP5rOYjwxdvWtKLL84NZS38eLBkcd0ea+0PSNJor7aWI+1AdnduHLBpkuqCI2/29zkxt7
7HrmVul9sc3L25BXoBcQKru1FabPIIzVUQ/EruUwBYoNig9l7Aa1L4/kFHe7aKkvwwgtYc0FhfES
nhlr4SQToY3VmaznIWTGu/TKfhkX8EeFOFQmxI3OkShPyxbfbZz6Qd93Byw3oEgWaXkT1H1HMbFn
IfmYay3NbNcOhxZLPLUCTCQGoo4Ei5iVwTM83WRvW3ZyUxrYTKaqs327nJc7py3fp7j5TtBgJKz1
QxNFEnz14tQzit+aWB281AhPQ5e/aBngK6AoPxBAMliKEm1n95QFNdorRKXHChAzPan9bNjc+M0Q
OLd9kTBp0XLQLG3pzz1rbM3V6tX819zalXwcxpAYPX0BPNg6wafpFmeWEUhIugWTifZeV0wwy2na
WAjYdqoamq3GdqjD9OK7w1ciR5oLZR6qoiXMoRvug9AG6FhwXSBEO37vDq8TATI8x/LK0CZ5ofxM
96UcBp/jfR/EiI4n3B/8NvODKxKPvdAuzKJyNwzkHlhGiaxTDPKouzZZbgx7D3PRDO+zmeWU1g3D
CqTrd5l8k265b/vmFDLa9ee1uWHreW+kqtsRc3fuZ5au3TKJBbXusiC575ztlKchZBmX+tcyb0Vj
MyYmDAFsYoKHvOH1Vng2gzp3/AntWDLw0He019URKRK+CuaGo5MaD1nU+RjXct/EKuxrRk0sYvgx
u2RSAfCiYuq7V3yCoMNUDbjeZJdmyfFOcxtuD+qwVSScbvXA4Qk0pmM7dYfMYvaYRHFzP47cMWk2
XVkpdJx1drLL8p6c8iatHlWgX5RqDSwa+VNrzDdmOH1NE7kCVX128bKh839Rf4z6xu6RCl4HCp5n
9xVQtK+QwR3hH821HVztI4lT59bWYbcvU9NDs656n/VxdnbzIqH44MOMfbnc22b62fUO7DeetIjt
ooegA315Sw5k34bXvImeLYb4GANz5vcmlX1/dHSxXdr0nhXhIXedQxQRsTa4E28noqFskR/SlhAH
rb8tZOdDsXlD7u/cz3W/FbiS75O2lj9WyOMDkdOgPwNOOqolPTurLqSsmEzraaIT2GbZgC1ssTaN
XRY7IZhj5mxZ9gPC/5sRjYfJEG876OMVS2n/ohCn3wZau5Nmh7OvwMQwd+4ENmGyNgZxBQTUuj/q
mrXiti5n8zLiXQH/PsBLK9Ex5FieM/1jXmrjAAFn48bKZBA47kcR4grsxVPPUeJN4dSc+iLvPqdk
dihG04qbongQOHn0YrlBX/mgtcanKcJ9xpHoMgTkGz0JtOUmQeoFW5swxgY9msc50M5h+h/Unelu
3Fjy5V9lXoAN7gsw+AOTq5RKWZZtyZa/ELItc993Pv38qKouZ16xk7D7ywzQ3agu2QreLW7ciBPn
6NdqSnzuZF/zoaPNoL3ppKQmEIfvUs9pga1G0ol5HpNax7E7cR+RI5e/a226yeE+Q3mm+KFo2oe8
jG4yLbgDz7MZQloCSPGbaDQYAJh92d+1avw4kHxsfVV7aBLn0JDISyM6Y5ECndKCHITeV6vHfgir
z30C+0pB1YUW1XxddoO6UwAy31hl8RR6/o2ehRQLqHCP66LuG5rX0MngXoYuQO6+WJX1Gcb9jzxn
4weGk6wqoyvWkAh2YHUjnYxx7+WbJvSOmnHo/PwmJIH0vmtktNkH4y6k/yfuoA4OK/IyxQDsHCri
ngfhU9Cq/bey7I27NujqH4HXNea2CrV+0/fNlEmHL8ddSxxBRKckkqQrg87N+wSwPmGw3TuPHk8Q
6YYKuXSnDXb6BC7YeJannFvMV5r8oek82blcSmviNmhkUfWguzmRoMpX06EmhEnhXqaaouwNtSPr
7FbtncrzZEPLkHyrmGY0bkqLgpQey+N3yyfEIB+TvBCMetQRw3ZdW3GDA4shO7jxNIqXJINfZHA1
FXFQUGfdXiUwo2PYDJ+QTRk6AOHaQHKzCkvolNKepqWs/lsq77dQIP+RCuaUCeZ/7vKX9GNdvrzU
t8/5/z5Df/zP+f/9f4M0hiqwAVrvP8NB9hlMpv/rY/PtR1DVZfC9PsWE/P23/yKR0Qw4TQ20Xg1N
UcGK/EVoyr8FiaEBxAAwggzfRHX6N3+Mpv0L3TCggQaAfhVOVGCBfwNCNDjLbVVRX2Eixu+AQVR5
Qr+dYEEm6KkNvFc2+F8giK9kpyfQvyAvyJIhUrsuXGdcFYmpr4mOynWFtk5rx7tQtY+jpXxGSPJ9
qb+ktddsh8y6NfltW2KeGyMx6fiOJsXjO0kyD1mrE9xbN2AcHoPcfwdh/0PbQ+ME+OIQ4xtbqkcK
5SgU+L4NsncodflDpvNokSIHdv3E+JH45grcSYIMz0+TPl5lVSXdnsso32dh+M2KIvMlb1vwiuqo
0mmTOs3eMIr0nSFlxqG16WjrQkW77n1QV3JsNo91VJDhJTn8lYQInRsa4A56/+x7PzW/RdUz4hkE
lmWorYAMf8/loKfMbiiboaySg+d0LZIuln8Hg41/pYdVvMoRJzMIU5GVp3EPVZm6ND/0Q/SRJq1s
OrsI6ni1spFAfL6ryXrsslhL6TMvIGFHEZrnFzkK4wrg+lSQ5MVH3+061KFJTGw6ugajVKH5zt+X
kMJpID1WbljQGtaUH3PVAjaA+tN3IyajnvFnKqs7REnl3TukpuoC1qgk5t1Stms3i/ZOm2x5Slx3
UJu5MpAEA+7L6AY6lhs7pMkECEqZPFZ1fZ3ZSHzL6U5CNxGS73cBQNh8IN0Ruv4j6Dj+QPbO16GS
RKWMRu28+gYcZJeqzXuWHuqJkZY6b63YX7iDdiO9dYGeXqNUWxXaWrI+TtUfiay7SbbOYUw6RH+h
YyLxJ7Urr2/ep8WQPuUhuZMVgIYarlnXy79XFPth1/MBxeh5RfSVRo9ardabOHXfEQqQEY/LXZ/K
X3udzit3yD+SfpOvejcM74roVpMyQDXhi97eVH6447DtrFCikjZJ0NcecTAxAhv4O7m0+L1q5MZV
1QSHsIWqk7TcOimodnUkXNd0lOwihVhOU9If7ANpPYIs2PBZE4bQzW+SOL6LEYm5tejrhsDVOPZg
qa81hHvXgayPa4sa5MquvTsdUlBI7v10pTvdF9cH0fHqiX7LLf//5nAnQNx/9rb/p8HJUit+PvWy
01/5mzfacP4FPZfyim179bP/drPU5f/l4DB1uLscE1eKL/3bzUr8HR2ULABoQHn4WtB1//azkg6H
ly6jzW3YjqIA3bN/x9meN+zYAPjo+LDJolAeo21FE3De3iQm5PgdZbg79j8Au6Bfd1+yfJNGC4Db
c0T5W0vcN2d4bs/VI4vi3zECuBrIWy84kKsa15lC6fJGwnOdLMP7v66LU/6uCb/76xJ5a0/A9/bK
6MkUYNVjbd1Bg3vdxhsa/f/AiKFrKtqJKiviCKjmXNdDQwJ2eJQVfRPGX9Xke6mEex8+1cujmWZH
HA19OaphGCz6G0neBFW0fmg99Qhf6zV0z2vq9+so3/y2FTJ2EJ7RdGBa1sSkfrpGwFo0YNeZfvQm
Aq0acoU1wCmL92ilXV02NW0sYUCYAo5KspWL3hFMQSYeph7grWNBNWxNL+a46VG+W2homdkEQE1h
fVU0BdXwSWPldEBtRrVHIZY4pl0RbHi0f2q8zt/CFJzfQqmtL6zSFDS9GRWRi6Wg1awiBi2MqrU9
qbBVWz/SHweZkZRYCQX+TAkpHE1YN+jQbaAlBnRTdMm38iGi1fW5QSIxAh/pVMbWA3VNe7WOKOG6
tXLruYEtxdspRk0RZvTD8FPW81wMwHvA515CRQM1avvkBZAtvG+HjnJWTqVgG/X8cGF4Aoj/9Uwh
Z6/A84JqJtyCwplqqk7WvbHRjxp57y2cDO/0COFC+nH1K/iD170r3SV68xV2yfGA6Bi8kaWtLfTh
KNOhErYO7SBghWVKLggBC57EpLeKRlYmWdUkZaNCdK47KDXAO7aqeFhIMh0d8Humjnzto/X8B5MA
WJojogKMhml/cnQn0SnwPNLn3P7AJRFG0bx8uE+VD1VZjVu9BuEVhLCu2nKxcczwOpJK7c6wenNJ
r/UcLz0thc1/HEI1PA+bTfiKmmpYAhjMOKpKVHyh1cO9oinyqSVsuApUtdsOsRzdNsPY7KWihrLd
DZSrqo+l6988x7wduMLIlrDpLctQz2cj1+jm7WyeoUirmPvBIU8/Qga34JjerjlmDHniYkSfR6HB
69wMnJaVVqmNdAP/iOWOh97Kf0x1MTJqtFQiFwuDB6wVRRnceh9/f4QG3SK2hhtxLE2Y6T5TImoR
o3RjU3gCxNSZXy8beOOkprH9MiCqFw+jV8pUe6UbVb0H8UtCE/yobCy4wsn1nJ0aQ4PWCHV6W0f+
Gcd7PoNZbCmNUznOTd1qyholk49T93JQquEmBE5wBYO6v/3tgZ2ZFPZGZZdlUkWWc2PdxcWToj7Y
CBJqD5eNvHG5wriEndFFvte2mencALvr0meAI118f9nEzAJZlCZohzRQYka76nzqaGuqIkkPfCAX
4zr0ICijCa337lut3V229OZWnGQ8TiwJi9Qh16ioo+8faUHaZYa9b4L+82UTM/sAE/SdTXEfb2/B
hxc2aaekCP1jhxblvh2LazuCYjH1zBuoGMGy+IG84DLnRjV1Z5NIB95Gv9X5/LUxaf4irzEJqqIY
uqfStN5fHtWSCWGrtaU38MTERDnQuaRZFB9zYymknE66cIRIdVkgskh/EH8LRpTRbUp0J/0jB9X1
2oMtAfemJMs2SEGVFx9rW1twfHNbzyKvR9epYqEMIDifRh7gO0Ds8+ipt7JHu6t3L3X3AdjIP5i/
X3bELU6LzERf0vlHRGX3egcWhUJpv2DkzWOD3T3FlQ65JToATeHihuyLhrgWI8qdmW4pujdDfNeG
AyBRmh2WgrHZ1TqxJmz0JIqsMcgG/5h4yV5tkoNSyqRxhlXm0BABOgIUwRqusQWnJ/R2cjMLoxRi
QGVAEjNCzvVY+h/kot5D4LbxigOkab6qfkEcFnINY6VAfBygZ5ZEN3784vlXSUUbsfS1K2+T4HvX
6ihE17cefFCglkKT1lUn2lease+zepOii6dIV145/IGnO10hoemWilFhJ7HsH/MOUDIxBVNIXZF6
UfJ8ecPNuaFTS8LG7ozabAwAwke/uS/lHJkOVGrKz17gq5ALVX/lHUjkei/Z+7/O6OljUJ2O5puj
C4ez40A2o0JJLbggp5E6a9T8YwuGhKaQKvtJP4UylqtxaJ601v7k8SDtiy9SCKkfIkL34aTpVw6b
bLRgnSPxcm+GaEuAF0Rt26PH/PJ8zFxjFkpR/3ygMPMAiPwJcoLnz6Bhlwkw3zWgFRDTGZau5Tlf
acsEAvSw0/cn3gCBDOtP3ij+EaZmyHUMCHkaXU+uLw9oznOdWhFmfGhNWvGMnmMQPFMEve2kr/Wg
HxI1WZi52eGoKpuJVnWUh4SdFFLroG2Y8xbJn/wcpQR1XLAwtzb2PxYIvc83TwByrCtbhoKqwiqC
e88u7/8kjrFYCxWpMIqTqia4q4YaCIRTI/zYyj3k1leZXKwlLV94ds8OxZhCdR7FBGfCUDI6n7Qc
6O9x2vpS+5iPX4HkX175WRvm1Dc60QhQXTifLtWkLz1A9/4Yprd0Iq8BI4dGsXAxvn2L4mbpnP/H
ijBfmjYyQlBlx56yI0qPurqpTM+/HsnOboNQpRqQf6FFcV15xpMBNfXW08p+4SvmvNjpRwibvDc8
zUXnzT+OAPbhKALCPvR0rgSgHgGoUEhEu/NPbIJDs6bMBTqwQjTlBoMMNwRLiKYjaMyspwGC+px6
N3y4vI6zJ/jEkHq+jkZvNmVrTS6JlidJezbIC3FJjUO3MKIlQ0IIH06vFuSa/GPmfIS3ZdXTT2Vo
BzvPt5dHNLszESaQX9+qPA3PR8Td5mgdiZRjKj0gf7YthweJ1ojLRmZHA7WD5cgWC/TKDnOSH2hU
6FlKKQyOofrT8mANDN85drzRa3/hUlN0Ple81FD7M3kZkwUgl3w+nB4haqusggABaWB4Q72xkz0t
UOm3CFBiml71oB6hK9xQPZkgxdLCss3Mpk1WDeUzjaiYXMi5eQruYQD/NQN1Hmrtwef9teRK5t79
ZzaErQF3R532BjboDtwTBVsH2ne3+a4e4quhqPZS/EOy1YUVnJlXmyYLfBcpFrIOgmtpLBWmV8ML
jiCJ78PC2KAd4a8u75LZySMMxgwCzKSyzifPtZpaqtIkOLrU4XgaS8iwlG6xsEVmR3JiRfAVjSmF
da+lwdF3QUeAkHHI0l0eyJyJiSLGlE3+y911PhBY+nzaAevgONq3TVruvNZcsDBzoHiokl03yRNT
KxH2gNMiQlAj0Hcs5ccAvEufffDVW7iDFxKLc0uCa4DGyNbQVhEdawD4wY8Lg/1svujJB6l7qOOl
MG/mUUKx5ZcN4cxkFdWPECTVUffH5uBFGsi3DIZmUvqHJLc+Q7kc3ct2cd9NDceXV2ppfMI8QihY
SE2L7cp+77SPofFUOz8vm1Cm3yG4pLPxCbthtAOl75FjO0o3lWLujSv4h2mbgJp5pb0kAxxGyl5v
uhVPLxR9FwY4t1FOJ3eagBPPCwFC1/iIHxyjBq3BFMGuzwFINSf6fnmUs3YIn2Eo0njvWUKsruf0
Pci+QRD1xeyfu3arF59k+cMfGKHQAzsHEYZtCTMJD70Z6tOlqFk0HO4DWCFuaG//74wIM2amigSp
scWFODjd1qiCDyb8GCuYMLV10Ov2+k/MOcQu3L3wAwrmAPhKSaHiWKcG2wrclFkfIDhDRWppK8wE
ZlQIgLAY8FiRdBLca6/rCCdY3BslCj1E1GrYrc2AvsW+hO7g5vKw5i7iM2uCm1UGFx7uEGtjubE+
J1IJ0cM9DbQUmPzqpgHCkdPkDwTCsbaTtAJ44oWZnfUrVNFkqFw0VRNTU2mfRy7kgUTDqE1sVbKM
62bo7FUpt/oGWRWYfgoNKNcQdfvMzauFzTrrWk7MT27h5OQBhldqZZpuyRmg6LBWrvSwmIZ9jWdE
5wIZ1FSutlQdmNC5FTDptiQ35eSgIdmQ7gok2YL+Nky+BFxvEERbD0p2TVS0oZ628KiZzvQb29B2
wTyoU/kxhK3byCZJMb8Jjo8DyBg/yCAB8NdZdAPv9k6z/uCdNrFB/mNuckEnEwqkyEti2siOch+D
+7uPy5cxfLy8becW7dSG8HjxdKm31B4beXvIsueguR+MhVmbO4anJgRPaUu+XxTtZGKjq7cpGorS
lT28VMrC9p+NE5HYZnUcDr2qC/Plughp2QP7v/KbNSHxKvPodpY3EH3+aPwcantY+tL2uo6id5dn
cd60yr6EOnGKgATTeRdrSjZd6UnuaTQAJcEKlfoeztHchj0DgU0PJeg9+T3lqJVVt6chyVuY59l7
l3cNlUC4O1XLFiY6RI8B+SOZ8av38PJlu6iByb/VfiRBeQuJ/xHO3+spbajlMsq5+7a7DlJ5ocQ0
u6FOPkLIxMh1WXqBjqJEAUUAZOtydb9YLJs9h7puWrCt8vIRE9W2UUVtXGcEUKUCRB/RmmvD9OAO
iEfjOsohPSiH4UY2cv375XWe3cpgESGBpIQGwe35iTQ7HUnaGMN1HssHpdX3oaKM6FtCdW95hg0f
ZT9cX7Y5v6wGBXfZwqvLr2nNEzfQ5PATxE2BWzek26Z4iNorVQPiWO8UJHbIRzb2I4S220CJobqX
t+3T5Q+YBvXG68FlCgHOFN6DNTpzQ11tuw18ArxSQvfWQrid8tTC0Z3dNCcmhE1jh4Fplh1PFDl7
HPNiPcq3Gg0bl8cxu2t+GRHTXqXvy6rlY0RK8i9Ep2H0sbcaerSD+zb4HscLe2U68m+mDapQwzYN
zVbE6GN0XXqunJwxJYeRPsQ4PpBt9pOFW3d2S6LYqNHkQRF+AuqeXhKtgqKfa7Ile3tYAeOCTfvr
1B+iBMvnbnZIsCaa8J5OeUP13JYCt88Q99gKexu9HnVdZz9zddga3ZIrm90QFk9ilQXDpQsHzeni
vM5RFDmiO73q3R/+sENF1TZuxthdXzsoi1BsQzZ8paO9QIRlpi3qCD8ub5ilj5h+fnLwUijdK0ij
GW747JeQVAWHMfh22cbspiRLNCUBAOApgo1kgtgD4QjglHRXhn3V08TnT4JQOyvfueOCtfkR/bIm
bBYPpW6jKHmnG/Qil+UmoZURWZDLQ5r1FydDEkMKehajIGbtahUyNPerhyjyZQtLkyZ4JEsD3pSB
hD2m8MCaH+CPgzlu3MVoMjqPU5v9ZXOvi/DmKJ+MSHBPTW+FZe+25Nho5lR7mhYLejnusuB6KgWB
yM171IENdCWNZG/AhgHMmoY+OvKXID8Lcys6lchU6CNJGLkfI+Rm3SPLsTC3s1vEpkCv6wCsyEud
b/oRBgbfQpHvKAXNz6qxxuvRNNBd1rKFmGnWmZwYEnY+sm9GH5tMah89KwliSykhdQKeHNqHy+u3
ZEnY9Ypb6mDksJSOxlWhZgdKN8AcNmn2fNnQ7OqcDEnY+fbEoavVHQ5j9LpVYL5EQbm095fWR9j7
g550qC1iY7QeYGlETfWbEiXbywNZMiJseDDClubLbDObRYncnyAOFoO4+VWBqF+GQpT3nLD+MrT3
id6z0RLY5Lt0hFnv5yD3xzpY2Gjzg/llSFh+zUt9FICYMaswbxLtxYaoQirthU02ew/bxN5AZ3X6
YrTzc4Pyo0UjHsE3fewWKC7NWoH8zmDEMrZlHCg3tqeEC45pfmS/bApnNUNpopUNbDbts6wMW3Zc
3i+xNs86W1COQJxNQgzRIeQyjCWqMvKqyH5GsbYy2ys9eGllVL2m1obr3995hsqFD/TdhKtW2BVQ
ZjSh0zvk+v1U3heZpG9yN+z2VZTFC6YEiv5XkAblT0s3AMCTXBbRcFUTlY0OJhJI0nhVwWRjc2lF
iBv52T7L93ToTo/ILqq2UTtsrBHVxOZj3egHhIbWkSTDqVUP+8vjnzsVBuRQAM1UoOSGcLxVhG2d
LOKboBDZEMop6c+0llZ9s71sZ85VGWC8DVDrE55ROBRdOOR1b8fhMfY+DN5PimCXf//crjn9/YIr
DH2XzJOENGiWguwx6UtBlc77nA+owXFBptHmsr3ZFzjYbuCZiiJTKRAM+pGhF3ArMiCnK3YIPem7
ESH6VQiHzZUHa8GqQuZ1XZiRg45Zn3wZHDC6lz9i7jxO+DagYaQdUSI59wEo2sBGgdzgUfEeVU9e
UwqTzMfLNuYWDj0hRJDpJMHNTD8/CUqjdGzqEQnlI5QFDxWvfZhPi/wPnBkuGU568ggy2OJzI0VQ
DEMG8/6xgARn3cg+3CmggTZtTtNT3nJZO2a/4MzmdgwlWdMm9KAbRiy4kRcuBzkbQpjxbr3qoTVi
SCyfFDdZJ8nt4GQLQ5zWQozprAm5rfKaQc5ByCMGsUONAp2cox1ajzTDq81TqKImBqOY+17J3/P+
XNgdsxZNXVWhZ1SIrgTXlmkyMj8xZAu0ghPzZDYsm+YAnarukTKFcr7ovxSGvbu8X5S386pPQgMA
nvCpJBOFvHQFM3wOFyOFiu/WTo83RXKjxOvmm/tChobGW6c/wlUEMxidCG10GE00DYG3eIvp+Lc7
lw/hTQcXNxAnsNTnm6oDTBjnXuEfneHYyBslXdhAM6lhDNAeY9oMdoI4nxsYfLnQ6IAABNTx5Khh
yL6SSvc9KvYgqR+6/mVATaQri7Umue+GxlzYUbMTTWVSUVAgcuBDPDdf5JY5+CPi9tw1NNChjklF
vlVgB9/W+hN1xQV7byMOWsCII/DfCuloQxhuDI1UiY6ffyysah20XytIjNvue2zu0CBduJbmbCEn
BmiIajhXs3Ba4lxKkKAEBqK1+VZNPo6fJGsECr1K9N/OH+qUXUGGAksDACVCoJzGt/woIwCQ9J8R
KlZOfFCiYGGrvD2KOvBTYEmqSrMyvvp8qRKllhDrIhVUB5RHkgdk6NbO82A+S+mL+tnpFl7EMzsD
c1PPNLf6VFc+N1cmam9MDCzHDH4CV5I2mvtZd3dqdG1nDgHVj4Ujr/L7zn3bNLxf9qafn9wRNE47
QVrxzEfceIeA6LrNjevYt/a20j5C8URL68+x/ipdx0G9WspozOQrz60Lk1v6iGPbA2kTyZeuLBvi
3dGF1TE/VLSuRu6t0xjbKrev3K6mNzXb5LSz8gZYOB0zAQGfMRWI6FWil/xNcxlq3JkxZVZMp79W
axVB+K9D+DjEAYxK1VrTnoYGql1t6e58GwRwKOEWITM9lYXF9i83gdTVyWLcnBmtJv4wSjjUuZe2
8ExSAhg9YMepIYH8oriHSdcGxgAf0XEcfsh7X97kyARHOk3ccIhCcPVgXJv7sb2C0ROuoMs7bMYd
4GZJvltguNnQgiufHEQxeAFZK+s7/HGrGBXI8sUJ34fh98uW5pbxzJQQU9lWo9tSh6miew6Hl8x4
B/cj3LAf4CPRzYNrw5D5ecHmzPk5tSlmWXR4BXKKKZzXCAqed75xFWQ3obvvv9XlB9+AKE6n3YwM
2oKXnR0sJSSyLiQ9eWQL8+q5JdPdc3T8+Ki3L3LxHL3AgLX2omZt159029sl0tJj/+2TA3Qirb8s
JR2SPAbOvYWbKWUzoGdPR/h2Suy6tkND7rhW0wU3OFMiP7ckxK42jJCqN+XRkhEWofCTVH1OS3XL
k0tz6JldZxJc5fKNn/vvVTXZ+84Hd+h/G+DDN0w4JTpROKevS3DiG/vKHUN5Gm0rScq6lLp8RVu8
vIItIVsv7KM5V8CbRAY9jTOm3eZ8ZqGwH6H0HAJaabO1rtVXcX4HK5BhXcFFE610+1HR6a613I2l
J9upSqjGEdz+UMiq7sPlj5m58hj3r28R5t5U21BrMupycLStcoQfXOc5ssqVaVpwjMFLNrFAL90F
SxMw/fxksh3asqbnPD5YiR4cyJI7GH/t7uUPhobCHn1ZwOh4tZxbqXLToInE4biOylVp77XG2dS1
ubF1GMzszagj79HIV5eNzkSzPI0o79D5RagpVnyRFGhM2VfIvcS0SbRINa8TTWsWbrG5s3lqZXLE
JxOoZpJnFx3JFxXlW7jnrpriXutIPCzhAGYNKThuOpOpnk/aQKeGkt5okbyX2B4k0mCi7aE0Mayf
Ogdwp1Teksjg7OyRddCntwCCYEJEVI+TTkum00UFl1U13g9Zs7m8PrMDmjoPCY/RbhMTSVFTgaSU
8OFJ4aw141aB4lryDovZxVmfPVXD/m1ImLlmQFQCvTiCLd84Wom/LaAIDPv2mirBRqlaE57GfodY
wnfSDk//3SCF7YHMoVfCwMX5GqHB3RXx+zybxMiGhW04u1y8q0hJUQfWDcGOndMr6MIveySeguj4
HmGT7eWRzITIdG/QiTg9nkweNef7T4tLxLohhEQ+I91QJHWJlE3lS1wHu5xys9UvXLVznoluETiO
wNBjTvBMWlxE/Gs6B1BsG0wgsVf171dS6P0/MSFsjEHS2pA2zuA41B9CiBQrD03VYakVfXafn1gR
lkYzUlmVEP09dj8zhmBZ97RzjPnz5eWZfovwojgbixCY5AS7MA4wFljLYP0rtgUkp0j3hM06Dxe2
wtKIhK2QIIxpUWrGs+bVrQ15b+a/9MVnNSw/XB7UrCF4VMiyghl6FT079XkoTLdKLXN6YKPe6MWj
MiDcKcOKVy4EArOb7cSQcEEB4yoNb3puVkpObK5ML0DH+OqmhbFwK82uE/2pwKDQnn1TvUMIS3HS
iHWCF2A9aIeIKuGnOqSspmf+z8vTN3tkT2wJR0gBONqPIbgQS6/Guy515X0y2He1pbxA/BTs02T4
ZqIgtHByZ1cN1hsbf0SuVcxcKxVChX4DCMGS62xrefSKZKn7MdVhRS38sP8T1+eQjrBMev+RtT53
TNUoD3phYA6BVRjZM0QDWlr4Fvb83A4hc23zVoWGjX84tzKWbm7BivgX1I8zXGv3y158yYhwsFCo
SlqUXKlxKIcaia7MuTVhRL28K+auiqlxgkwfKRwCo/ORuHkBNt8h11FZGgoGbVGsDCnMFh6gM7Ub
HVDvLzPCsoReo9dD2nPrOk52lYaFBtYu/hqXYbKLIYoDVawMG68cm23vwKmIloW8aV3J36SmaW7b
ibm+i03tSvEDdNL80TtAHbPYujLFMaLfPP3MaTOfxG+9BxfsKwgI1rTM7EAN1Fu4IkkNGle2foBW
WHOiNa+9ejHHNb/agLY0fdJtFJElSgGbsBNQ0aq2NFrbwy59uLzSc75m0gf+twFhbEgsy1owkmUi
4EGQurS3JQow0DslpHd8eMSChZM/G2pN8SkizPJrpvd8NruBkp03EA0bee5s80bKEM1B8UZKu2gb
qWW0KhovhbOXR11eZ/lTiTTVH/jyiQWEiE9/9Qrn3xCHndn4rsrtpHyldxJKwpUffbs8s3OelWw9
7ZmAjC1b1MFMkTrsVDeiCGhtZPVQaNVG4uWfIu3y7FUL5fHX7OObPXpiTThKioNyYKrhewIV+n13
LQ8DkfJwTxFo29Y5pHtfEw2NiaTZ2mp1fXmos+7CgMuFbCzcBqJMOmIQuY9wEO+Odl/aEGP/iTs6
+f3C4Nx24GxI/P7eTTaKmiGDtBQcT27zzfydmBDOAWJ60oBiKWjUottFarBTlZtqaK5C+VOmPRr9
ajF4nT15Jxann594ldroQkkbGVSof497dHMcJPZgfNpUg/8SKrvLSzTrSE6sCXdTIkuq3aFYcgwB
L48FDN1cGo1X/kFihjtdR4SCrAxH63xQrmK3cvjavRA9F+G3METscikpPDtxJIVNiEMhzRNZdrgY
oqYccFmjv6EE9ym1ESf9BKfy5RmbPVK8lACET2lgAofzsTTAKGJfJtGFQs5NjZpNmHwaTQC7tbmK
LX1lax10Coi72gGqiwlykZc/YG7JSORRvdVw/Mj+nttXTPRhs47XvKH+jEE6UURpMH3ZyIyX4rez
VEQt1NXEepemJQESrhgpW0pqWrXKm30cahuSFptJEK9LF3zFzEHDIG810CjcAGKQBGxksFxY/49A
4GD+DO90xBJCFRrBwXk0jODQyIfaWirbTsdXON4gXenKB1CvQlUnBDSlZJZFgz7BsUSZhXSZ9KkK
ottaKtxNKlvx768czhBIO4BQeEsMITEC32wf6330isuIKVHmym1n319euJlTcGZDPd8dRpjSBAAF
6bGmQDno7gExRnT9brvmsQzszWVjs7tkqlPAlkYxRKxSuh0xnOa14VEfX+v4CJwWho4MuSvHu0zu
nqXCy3jfmy+X7c4cAfC0v+wKy1brdjzaUh4epXqte7ey/VwtEYrMmWBYJq6ExMWbl0jGG0t2IPY+
Op1967n1DRnztl+AQs9ckLwI4DyjA4BUoyyMA9GWBkkgjFgqKJ2XDN3DyxM1t79pLqDh1Znw46Lf
7ZXKoEHSCo9TlAhFQ7AzQWCm7ofLZuY23akZ4ZastNTl4Qb6IUD6N4t3qn2tXgVlstHDL5ctze24
U0vC7UjarYCcnwFZw05qyxTZKvlLbxQU+5RVam9j7fdbGqHvPZnC6YtO7uNUp4ogy3p41JxnAwpq
pNEKf0WjzX83sMk/nphxrKGuiBbDo6dc6x3MSVJ2nJI90WNUoNeTlwv+dnZ//xqWWCoJWw0lbldj
f49UaS23WsNffyU3yc/L45q7Lpk/Cok0LpGOE4F4Y2Q4EZKBIGMQnSis5Alhqmu5K9+FWf29aHet
/FK+IE8JVWwmLxG7zG4XkA1gUKFDA3RwPqul25ZupUkg1WxAflWOtIaS0oaPimmOUm4xwuH0/fKA
l0xq5yYh2nLHLsFkpyh3cUMskkLOiJ7cqqqu9Tjf+l72Bz5/wm/8e5SCG4GvM81bNYqOkRmuc9/0
dmWiZausU6RV6cdXCUJ2CyZntw/R3PRQh8tGrCvmI4Sx5QQiVuNtQ5k9JD1Zmb8PF+G2pOxDcxQ9
viI3Wi9VOY0qlGH05hnMpt88LJYtZ1eLZ+fU/wRhkimc7hhJG0hxefEFnbqOBprL5G8uyjQSsEb1
SnUX/PH8aTixJxxzlLf9NC2wlwfhvVd0qzE/2OOtEiB6USH4hD6Ydh3FT/nS+3p2wX4ZFtvqHKmQ
IXLQSFgr16lOj6Jpbyn+v7+8+eetAC2crkzOmzCddp24VdCbYG/Ih1vZoYxLqKf2l43M3ZpQNcpT
pxJXp9g4D32fFdQJRiDLP0ZlfNPq7vNlE3PjmAB1JFuhPYFB+/wQm6rfkXXBRARGfkifdecBVr4/
sAGBEj0FfPGbYnVqJFljoF1PleIg0emXDOUqJPt+2cpcBADe+B8ryvlIbK+Fq8b08PPlfaqN276G
WS45GJKxcKG8tgqKsfSpJcHXmn3swjZec1H6XnktxQYSOQDJrurG77dlkJcbT6ute1mCUbFAvfd9
qMb3Vdc9WZ2FDoM39vtM8YJVrtsoRA+oAMgjwiO9j1JLXNqfbdOjzT6js77SPOe6CAP6+wIU9Ky+
bo410H2oO3kItV61xLIyux2IbyeYPPV+ETPi5hpUNOSfj2OImnSMWpByG1hLl9UreujNDNJey/uV
Fmewf+drpbkj7zEPmLMR74A7HxxtWNs6+rlpZSLLHT6o8UdVn1DPoLzKe98MH5WwWLfmey391oT+
Zuyy66p7By9yYt8Dqt/J6oMnqWsj3dbxOwmesxWbend5h82la7UpiIWkmFI5McX5ZychDBOyTzRu
Io7TJfdBC7p3zK4NP9zIw3gcQv+2TsCIp4XvrFoUFfSs2RdVhchnsFERSBoCdesWg7zgbWeX7eTD
hFMcaWaYVwaQbbPp132Yr4JDpbtXl4e/ZGT6+Wng1oeOFmtgtqs4WEuPRf+S2gvZk1mHR2cyaO2J
rkhsmCyKoWC/lMSG/YcQFTlZXnB3s07ixIAwBr8qqkEKMNDFG6hP2V4qwpbe4+WZmnslqCdWpq84
maksbLO0Cnls9/Z12h66/gCnQ/wurBc25NydfmpHeCOgM+mwmXBEqvHOQggL9DWEoKXkUDf4wQ68
PKq5xDV4YIgBgB1xAMTVaUYb2YOCXUYopKnjurPon+0TAE8fqmoTlsoNj/xWWnowTM7gjbM4MSus
WeaiMz52JExKf2tDY6kT0KLx3a8V31pVGnonvbJqlGIJWz+7iid2hVUMusCOoymJobl3MsgnBqbQ
EGc425KI+vLcztqiw3pq4pnoH4XLa6joNBkMVrJFxaeO3FWk0JUfI3noovesLtH/TlP2ZkpPzAk3
WGgZQauXbFDHe6auBNHAQ5Ys3PqzESCNEFAbgu1E60Fw8k6Z6AZ61GwXtzfXSu4fRnutjM8uHdco
B8GEtUe/6xHS3LQMH/5kPv+xLd5j6Vgkbd9hu4vfu0N1VevVGiTQKrdfnOBPsl0nA1WFxfNbBH1y
i54PiVcQz5I42yN3Gd2n0Zj8AS4XjQ64lKaOJyqtwhWkK35WZh2JqJvcKNZqDuOw3C/UUmY344kN
4TYZG9gFk07B0cvNqq7t9ZA8m2W46aClp9x3eaVmt+KJsennJ76S4zBkEGmHx8TKP6MEuHUN64fs
mJvLZuadF93PcKrAMoCg5bkdsym82i9pScu1/0vamfVIjSxt+BdZ8r7c2q6lq3qhGxoYbixgGO/7
7l//Pe6jc6bKbZUFHxokbqbCmRkZmRnxxvtW9qglT4WnnYv01OX5nRBPj0V2Kiwn/bFhdl77dzvN
nAnfZgpR4AzXZocWCap0wmzp1W4eGajIvsKx1XSfBlT3lC63FUqAh6ncwtytHqUmTxMOAYgN33bn
xbwKXGCiCZUNVBVSwzHCYbhDAro+3B7flpXF8DyJPudKnq3AV4sGVYF2bEz4um1l1UdAgsw0qVQt
l5VEUJ9tMlQcPAacte3Omsmmp41a/Lz+7xbqwsbCD9WS7oZ04JGiRIE85+Y1Z0Io0OnHwBnoSfp/
Dmnhjg15Nl2vGZLincz+u+TG8VbL6/qIINKi0kx2V5+3+YUHxO2gBcqICRE5E+UfDaKy5lOUpX/g
AnMiHjwdNW3DXES/UVeNsO85S5JmAqpwNwbq7veX/9LCwslkP1JiWa55LRg/8xrEg/dUlpu3mzVX
BjEKigqMDNzLi+NKCAc0gHuO+6o+0Yk8+K4ZxS6lXVflNTY6Q/IgpUcBPebMf0mzxwx18dvjXIu7
tLhRHIKGFKKc+QsvFmyMpw6VFxZMxcFhsId/rFV3ra65Wai7kxa/3ra3tq0u7S1dPrEaq0mxJ6SI
gGaTo7TFg4Am8G0za600tO4pKl3KcA5R87oeV+knYZIOPBzarkCC88HqR7soTyTVHMnoIFIMTDvl
/aZkrjBAT/6p3dIeWB/pv1+w8NEwEosuG/kCM/vcVtp+QinPjLY4eVc96GKcCz/N4zAeUHLnFaYh
6W6b4sa5vDWKxdmvFFMFzGCex+qR7n/OyF7INnxwfQxg0qDN0EhyLHywkztBixueuKan/Ah83XSC
Qprc2x6xPpB/jSwcL4KVIfPmxlwSQmEpn0ztZ+NlG263ZWQRYWOtzpR+mu+4YXH0fNMtBum4iThf
tfKGEoOeET6E+Yl2sWfNroxyU+Tul+slrB8tFHp1B7nlJAjp/vasrYYHmupn4Q7g6+ZiGxVSXox+
hKlA0nfGV2FEpDk/ar2/U/9o7gBc4cyzPN+S0heFcI201jTXqEUn87/NsPM63Uh6r51PM6rrv0YW
m1JRG43Di5ufJYe6LU09anP9aOwVNc3gBlO2ELmr86fNMoWkb+YOgeulCg2zQg5MxLV1QSIB2UQO
HTTBXpDiys0slZJJiF727UVba1xGaPZfq4tjRQ3SYmoqyk9TXZ3kenJ0STyMEtRWebabOuvOGDtX
/q521n4Irb/pDnk0NP9ejz5McXRShOcZrTQzytz+rlW/pQeWegP4U2mZvwYKUMqTZXLtJvuGhHel
+o5JxfT/Z2UxeC2p61ErLU40kbcelVLrVR+3suSrfgTO4E2bkjbYhZHez8SUm258n8umC/ujJ0K9
Zo3O1G047Pqc/dcQomXXDuTldCah1h295crjTj2JRmMjMvgn0fF/4wGWcm2GR6QY1R3jKazBlX3r
qKuxm2xSDM/uvrzwzvCM/0wbzebXZtQ6EmbgC+wInrynIPuBtnkrCp22eZgbBun5+IPjC1pJ+B5g
K6CVdXF8pV4ciULMfg/Ex+FFShnTH7jbpYXF4VX0fVBOImEr6D8G06+xe2jDrdz1mhPQPTIL5tGO
Q7n3etrkvECLPGY/a1l0DHL1SJ814rkbPrC2OGAz6X7m4j6TO1xbEQSj9ts4iu/DerThod7FIACo
ZkhC5gjlZEfRxuKsBUckqnmg0otraOo87ItzTKHbV5m8Jqb/pw3trB29v/0pNByz7EynsJAWkD3p
TyIyuC70SOZ2HLjKr416Q2KZXZ/G96r6tcj2HKYH4bMWOGFVHG4HotX5vLC08Aytz6oh86v43uv6
/dyDGnj7yuygryDmWWXvH0VlyxvXbfL8ohONBv0lCU5X9nKuTH1835ZgpinM5oeiUZK7yYrRpIoH
ccfjfRfGkb6RRV/NdUBb8z/Li4g45t5QZNCL3o/VSIuv5IMoHh/aVkJa0AEdFtgySk5V9ANk98Z5
t7Y9uJzMOUyIoWhcv17SLKE1Vs61GJWD+MuQjeOdOsZfw1H3N4Lx6iDpu7MgWkGSGCzktaWxDMw8
CbmpKn2xyz2u3IHTxfle+1Er+rkrPqe95dbm37cdaW2fXFhdUkjIo2d2qcrVNZceguacFQJI44+D
fwKouTGVa+fapanFOZD2MmSYcxUhBTJSA2krq4c69CkKvt4e05vY6fIouLS0OAoExiTGMzoLYfIs
THZlCMBoSH8BcIs9MlRGt4/FxFZH6pBe/7VND9FwyvvvU9499ltbdd6K7z4GHA20B/CrAHu4XtfW
8FME3knd6lXhom81pMX+9njXfBSlkf9ZWExsSGkMMhkswDnqtrGxY2I3Hwbr/kkfIGVC7prvmphE
z+BOGQ7coQPtkNCRnos0E3Hn9Dy3nzo7VwbZbtr2LCRbLdurTnpherEJzUoKc2/ipVAle4n47Q+2
lVaQxzdOr29S88wL8n7B/h3o4qwyjVTjKs+9OrBewa86uh/umzpGu1AWD7V66AcILS3xqYmEjfN+
1VVotqRyqqBV9w4g7EWG7GsztMv/bnr/+P7GxljdgRe/vwgxRYgqTVyBiEP/pqiqJyM7aEG+gx16
YyDrhmYpS9CeVN4XB2E0xtaQjGTcVTnfDcmEYJ10mLK9AB7/tu+vugY3MBijZra4Jd5DUyNuljP6
rklFZy7kor69C2tzVyqaW221gKzutAtrC0cMlDqmQMkECtaDZ4L8gEtf/3Z7RKtzx9WFEhO6Qe9E
jCfZyuoObtN7NfrYiK6ifItgaNnwhHml3/n4/4xQP7gOSibKOkEh8FzC0wRoyGFClnV4Jn5RETwK
SmQnw1alZ41nAq5C6t0zAtiQlu3KkZcFVa94pHuGT732QVAqd6YiB+C9V9CChjNmQNbPKHZarhhO
0DhpVu4KuC5PRfr7SlC4JUQwtAOgGiAt4bWeEElxU/MtIZzwzRQ+5G+RDAJB808KF5emFuGkGPs2
bmPejJEYHGqxsmtJ2rgNrm4CXr1wwvH0fQeWpJUt6PWBF5ZSP8iB6UJjb5f65CRhZG9S3a0aAz9I
iwHNVtyJrl3HMttOaAqMVXXwGfXsRq32go+WNbxJBfoxt3fD6o57o+3BJyHrWBzlCmd1E9NIQ073
2TNip8pOCcJ1t42sxl3kFkHCA4oEcX09pKov6lgzwpj+XOGbFhnjBxHKgKfbRtb2NVBFGj/oqIKo
fuEHtJyXWqwU8b04ZXaUPpCmaoA80ZKRtRum1iYN0j7g7zoIODJs1+OprckroojXgXqS0Fb4tkXF
s+YCl7+/eDP2WloIUV/G94bkipNyyJLANZPxVJBWQ3psf3vi1kdDBtfUAdzxnrsejVUmnZa1xKpB
1O00R1g8spwu23rerF5wDLJH/7WzcLVMHH0BmAKFn+QeIms7gE/UqL+UINvgO9xLZmUPxa863gqM
q45BDoFaDeIFEKxdj69LkhQFZmIR0Jq6h+ev/BKkfydT5N6exzUvN/618zb+iydx1Ql5o/kEoix9
qsKneku8dHWd6JCHRRHmA4Am1+NAqxowesgbHwbDIq52tDcF1pay3arrXRhZuHYXUJWQS7ZqnFGZ
BRSUfJRivQZ1f+qbLdWMt9fd8piEhvV/Q1o4updmfd+Oc6yjUZfaRKBBvOw70l9FfdBz+X6czKdE
/Kgnk+P3z0EDwrEu7+iCnQLZDf1vafWctnfAiiyJy8kLTbHtnGMbSu3l9tquned08aCrqUBphIrT
9dyHmeTptcrcZ4ljCd9kXdhpzd8I6yLGc8cDy/8TGPmlwcXMmH2thnoLcl2sPLexCnfGkWfjBphi
dbUvhrXYGhTSjCEUsdK0vzKkRIT4KFqftMhNii2ly9XdMZMbqwpMJ6Tjr2dQAbcqDCPhuTO8n1Z8
7Orh5+01Wt0fFxbmL7jYf5E3SI1ZksXoi3xXUP6HcLBwokYLd7cNrQYU2ht1qA3JES37HIO0NsNa
JvdlRd88MqBxf+o9qL22Mharq3NhZ7HhxTzsfU3gmCHnPnQ9Ij7nITxDIXQoqm43Jo6X/Ajk17bN
nHE4W33xYET+MwoSx2wcqPXUGxO89T2LTVCVEIA3OhMMR3MQHXvN+JgLtV2W7cFvwi0Y3+pycrEj
3QdSgGvt9XLGNKjoQpez5Sx6UspT1U12v0VVsJZzmxHmZBVJC3E2XRtBEdjqp2GKgQr0X8tAfVbC
ek/FVM9dsnD7CDz9xl1oja9VMWF/p/LA4GDuujY5xbOuKUwM976pOL1w7NKTh/i2QQm/POt57qoq
tHf0orWObvz1+57LNcykSEeG4d3bJ++tMRWSDNvCB2Hq7qwcYoakdTJxSxhubY/8a+ndAwjN0lqo
RFZPmspTkAl71Ad6S/vAy8X+/4yJrpfr+STl1Ri6jiUraeCVGJ8ACj4IaeuIlNc3Fm/NJy9HtfBJ
K47TMBBgqwunxEbWuzI/DNn3PxjPWwKYHkugZ0sbEtmsNGWXNf1BVYOzXz/EeekkU71xX1lF1ZsX
lpTrmdMqQfBFuWM/j6ZD6skCdr6zPFegP1Gq9b/9fnwAR3Ww0vTDGMlOamTPRpJ/mKn6pEk81t/r
NnmNo27v+xJlB+MQ938F/XQcxdqyaei9C4RmsgEH8wQUt6516xsJLkPNQKkZDZlFeOwzP0EThM/P
+uk10hQkSQ7V+FMyA8fUnFqIz62mPmqpeQ78xqabeyM+r7q4Qa2WXpg5fb0Ih23eFj2KImwmSlUH
KTL1uy5Plc/KJJWPlfAHEs6z5uZMgE6DL93gs3NenG/oEw0RwkE4H2VSVxVbfd9kNBZD+ywfb/vg
6l2dzkSoz+D5kw1j4YSdPlJPF7CVex86oThMhpk7eVJ8JJF/Es3x1fSrne51eyWtP9y2vXZRuDS9
8MomaIZiLKX4PoGjw4FYBTRaJ29ljVd3smmQrJvf2Mzr9WTKIB2561F30CDNZidTxdyu6Kx5CBkD
sExkjy0OmGsjk4ecbZ17XG+z5m4ysrsgro5x29Y2oLKNRN3atAHygCAKSWbSQIvbTx4rdWlkAg95
Of5okD6W8zraCLVrk3ZpY+GBciNketDP4/Hh3h4emilzN++kq5M2X60QfhXpz14YMctUTjUoK+6H
Ztgn/reCkkkQtvsIWuzf9zTrwtJieUZoMVrNM7Gk/IOKjS12/9w2sDpfFwYWTlaUqhcHyE/dh+KB
dJwdg47ZvMJszdfiPgFzeORBQsB5ITwoCUmi6mHsoJjO9n8wGOAftHPAfQEO59qZtR7tPbFgMPTL
5aAL6AHYLIKsOvGFjcV1DNRVPCYBToxKfVejPYaa++1RrM6WAbqaPSKhH7ew0NUNHXNpnNyXcb6r
6ubQKM9l3Ox82tdvW1qjquatAyf+W8MnTZHXE0a3nF9mVkuIqcPelgMudAJ4BlfSOlRXWtmPz53v
ifBgVYKres1XZfQeWtTmzloXh24uwnlsaL1dmYL+z+1vW3HMq09bOKYhDEOEyhuvy65yaDdqEt3e
JNxYn4AZSj5n/RAHWYQkwe/SdmhBjMAN7vpAHyL/tRfsUvHt3PtMqVkfToLR2apfOKFOfoEmOdEO
5D+AYFDy5RnBTUOCtnZxQwwNqRONnCyDUQn7RthZsewo+evvT+mlkcWJOWa++VYruZ9FckMFWSIz
thtji4B3xX/pJIQygNYfjmV1sXJJMITcEYBACJHhovcLg4kr4Mpwk/7+ToHLh3zHDMHlHbZYPS/V
6koXsMR3IF4buEFb7FHi1qAZuz118zcvskCqNfezz7zqDGsRWVCOUhqh4T1NRpy2x0Y9GRmNDpNQ
/0XmKHe6sPA3NufaBrg0uQgDVqGnjSaRjQDkaxfe+JKoketHknt7ZGurNbdJw204U0ktr1FxJfnZ
JI2sVi/3doeK8rHsjkH7pGnJlg726pBAs4HHQd+B7MR1uJmVh0o/Ij6r4yuc29qnrZrWSnCmxZIL
6Mx9xzttYUDKuqTVaF+/TwI9szNN1pzBqrbexyvDuLKycHAxKVDzBVTAnWk/tIMdz2qHwxaT4qoV
VoXeKJQ9UPy7nizkIEskbKPkHoH0oJleqOibTblxk539duHXGlrv/zOyGIqcBGFqImZ9X+ZGvwPZ
8xF2D80Nosa0QzVPdo3Qmm40RRsvyPXBkeueyd4RmlvcoKOgbQGKkmUXpSF0xbJGNrfvXaP9/QcQ
4/vXziJCJILlhzoqvfdZER2t7HNg9LaVD47RHW9vo5UAgSEAlHMTNei2xW7tqxJaxapK7pGhOXoQ
ELmy+ign8rETJJhl4+Dutr3VCaRD5U3ZGr2HhT3FaqvAqDL4KVN5z8PYFRCFTIwN91hrD4fcSCVe
z6g9/nHthFBsTHJSM6ye5hFKI77dJMnOiMWHgJ7wsfUee/NHHxlf/cZzmukU6OBqIGiJP0FWDgXI
q5ltjXwlYF190mLkmhVoHvmTZFZF6HgSxShDcY7NOua3p3h1Sf8d+xIXJeWdOY5dndx33uvgqUep
7kl35U427NM23/CftVQBFE+I6tKNP9/HF9s9kOuGqS2S+3wUms9tmkR3ZS+B/wKR5ghpmj2bhdm+
ZFB27aYojlyUjb9DNhQ9l11mfb099FXv0uH7non7qRctto2O6kseTXgXRJifBLHkADJEtOH8jcNn
DabFYxBSNdIFCHDJi8U0J7mZLIE59qakt0mGtQQeLatstXhGamEPbPjgqe2hQyrAEw9q/E9KETj+
GCfPQ7Dh7GuDvviWJUpLmbo4GWQcK6p51QFLCIZ8t9lDvOZVl1YWN7255QIBN9ZZjL8Iua2qNmLl
ivbXVtV8DWtxObXK4raXD2lAbr6kkGm3SF1Vh19F7YyyrST2+NEo7NZz/9miXlnbm5eDW4R1VanT
WjEJF2Kh7FKqAGlUO2X6SoFz40K2ul+AO5ARn8MuvNrXkamJdMsXRFarK5+N2qVmSkCatJMU3cm1
GwgfBWMXS07Ufby9NdbyTjwY/jW8mNdC6TlPw555HTxozE59u5sUOx/2evNWEATVZXdlsrFTVp3z
wupiZou2SvzAbAkPkW4LIHxngeHN99CqFSh0DTJ19FEoi0n163SsuwmfSSAW82v4S/tt7pzVHUCh
G/iNCCByqShAd61Q6TF7HqLeQKkOMS+dGi4lxDSTLTjdWsc+5zEMfTMGTaKqd+0moPZToVOz9N5U
210jS3egZI7+tG/0jzCteH2388udVn6Lmj9YMACovOXglQD0NM/CRSo05P7uG2Gd3nvFY+9TeutN
O9kysjaVs4W52XwGlCyMaJWU6rVhpfeVof/d9uInNCD3Qyp/KsBvDWgj3fb9+bS/ui0SqEFvwRtG
PQqum8UZNQ5kmoXIH86wa1KyFERpH3D/raWzr6gHvx425nDNHkPjkJmFQ+FsvZ5DM0U2dOiH/iy3
Vv4zM8LKIeT5Lkp00b7LtO+Ur8xjHtGCdHug792GkUIWz4OIDm20NRYjFUvdGyqx789NS9tSqgXx
yxDrX0J1so5ZHD+JSvl324jyvZJF3X2AytCdpWTyRpB7t7x8BbGN9vB5u7zDUPYZbMWNEAzntFXI
x37LMs1OrPJgFWeRQv/tMb+L3byfAT5pPKWhU5WXcsJVp8WFHxss7vCIQMYuVrUHADHHMNM33Oj9
qT+DoIAOAFPj0fkuT5dkfhCPBqaar+qpfxAcwwlf/df4Qf0QPQqn6jX/Uf8YX357fBglY0uOhQzx
u+NdmIa0QvXuPIL3G/vcscx4JwuxnQZbCJWVqSTo0GfI2cTmX75zx6k2W0hIx/NAW4RVnhCDm/li
s/jz7SHN/r/Yj3TT0CkwK03OsL/r/WGkuS6NUTue5eiLX35FkeP2769tA5gJgV/OnDHiu+hpzRQF
SmyO57wK94LxOUIbFPyaE+XZvZmgB5Nxyy8MZ5K/gsI+3La+NjpAvfMFlAwPj/rr0SliOyV5aA1n
Hvvwq/gpcNCk3OIhX1kruFtJAJLsJCexvOo2gxRWcQM4oRa1nd6Iz1UoPuR1FdkVqavbI1qJZxDH
kBfDNSREluZvuTgTZHmCxaX2mU696NymQ8m2K3o6NXM5/REaoXgPoQtFy7T+bRkL+CVJivOwAD4H
rn3+sgvLwWSE45hqw7lAyyyQmtkdy9+mfJyNwJhA1CL7wr6+NiIqQi4lcjCeRegy6lJzMCLLG5mD
1fWCZprXNocRNN7XRkaEYZS4Dcdzm/yK48aWeJxYvWPubi/VSuid1a8UU31DISwzSbnsq1WL/Mw5
0X8awl6jKpYkJ9UCXd5twUhmR15sY7bW/MxSDchAllVTTREaL2zC6Uxh4ZAW/qduSk+j8k8kyo4s
O1L12urD8+3xvbvpsVaKBgyV0iKYmCVl99BnQsmnEIL1yPbU58xMXHIlGw6/NouEW9q758bCdySg
FpijIA+N8VwAkImFXVErv5KxeGwL49wn2caarQSMuawIzdobJeiSJjMX1aqKq2k6Z2Fb/TLTpO1s
cHnm7x8kEIDDAQLwgUaAJTdSPSR6HqnaeA6DWnUL3SJmKJry1MVE+1xq5I1ugLWoMTOc85cKASWC
a49XGrW3PEOZzlKWHsXirATCz66yKyPe1+W0hyV64/az4o/cBeasHKRCjHIRpuqotRD9DsTzpDW7
QJp2Gc2zpfJZrw+pvBtUl+rUhsmVXY1JYE4QXeuEqIXJpo1qAS5CJCbLYN9Y6U4YYBz8pZQbc7ni
kFCMSjSkw8THoTZvi4s4OE4GSSy9Fc9eLaEvOUbqtxzm7n2hB+ZBSNTkSZy88nB7r60s4FwGAbY8
66dTp1gY1bWwzgx5OofDs1m3ey85x5JmW57GszGwoQa4bW9tMi/tLRym4A2uavCFnrXQTneTt2sO
m31KaxN5aUNejGlMzMrL1encaXdG8tw3/c6SD3ryUDTJxvSthCpQEHN9B2S2QWrs2lSmaUaWj+l4
Bkd1EGpQxWm3q3pvo114ZdZ4QhENZ9gb1haz1gxlk41qMZ7HQYrs0KueaWeN2u7cFFu1zTVTb1I5
MOKYXLgXXpjGcRVmacYZVjhxE78KKjqnWi27JjQJt31hbfIuTS02Vm6MstJKmEq0FymWbE4Wb9oI
iCu+AF6PMpzGKs00K9cLpPF8E5toGM96m9uS+qT+bDvwEFDTbeULVyI8oZ2CwUxezXG58Dp4SNFy
jAm9sLraAghTefp1e77ep3d4MnI5o5ufQ2vGP14PRkDLUxpUicH4xXMefvD8I83VhXhX9f9hjw+N
Uyx+um11bZVoiiL2zYKB4vKqi0+iwRDIHCmaMNpIoB8VJQ5t329//9invZgyBesFhdZyL0VKpPi9
wehwB98rYbjkJW9tNcGvT6KGifnxip3FljX1vhp1gXVC9dIdhX9i73u/D58yp73rhMdxCyWzEmAp
ucw8ySQfZ02Q6zVrfBJyhpBMZxAOri8CVk1tAQaQSD5V43gKFGF3e71WNvBM+DDrwtFzBQ7o2qAn
5lOQ1MV0VtGPR+c6fw0DABMe3b/7YpJ/3rb2nm2KvncQbiYanNw7sHltzpL9wGiHejqXpdqfFAOd
2YGqoWPEfX8saJlCLCQq7RCF93McDspREcPsSTcSvbLD0WrOcTptyW2tbEVK71yCgD1DULHsypIl
xJXkpuGy1QYid1Sobbuy2OoiXdkYWMGDoKeYC8eL3Uj6OPP9sp3O/Ul8Hv/eYuFbuelAZDAzCqIg
yHNijmwX14FGNH1VzHuuVh58MR59RS9m8jMxYogFE5E+jya+U4Z8Y7evxEtrpkXlzckqvWvzF1pC
iW6MTJ0+2F6dud0I+xpHQT257fRjw3nmc2vxuri0tixj9VUrwz7U4asn42v5eYAKY2+641ezdfI7
ecva6oyS0+E/ggyR9HpGvaHEh2tmtDKacyGLRzoIj6Wnfxrbn0nypHmvdDU9oJtmTG5ZnEtxJ9Ok
X6Zc+nwn1V5SMRCPobIl+bq2YUldGmApOTeIftefFUz6REctfqQoL6r8EPWRrU6P0e9zYxoSt7y5
CZNOf7hvFweUb0KLJGtEIr1/Va2PBjX7MnnIq380qfkchapjWk+efhK8339DYphyncr4dJKGC0/2
EW6fmYxZ5fpHaXW2z/XW7Bxd+1V9CzQ7gGPwtl+9X2hAHBQsOSVhgnrXYTKKcMajbsIlU8weiZEU
YFtWsLhvZdot+ruokHo30caNh8L7gDCbnREk80WAqvT1QvYWtMlGQyjUky+Ccmisj1O4EW7fnyYz
PIVYC2nMXKVYTGXVJvSXBZiAzWocQ3fsFRhHPlsIYotdvvd+G+eLz8ylVpoOSXKpy4tnayS1oKmE
AzGR5WOuUvnlBRN8k4pwAw3xvpz/ZgryFpLJKLm9e2aNkzpwlEzn4mdWZodUaN1Wre+rZrCbMnCR
GtnXfkaDVXAe6se+KZ/TCdqTxMlbv6Pc3ztqIm2s6Joj4bAm+wUQHn+uVzQmmSTNjGJnKf2LnhN7
3LfUROVj7d83JBp/+z7Mu5YtCgp9hr0sU6aTX5p6hPjt2csfe+GfWX9tS8Xr/cl4bWIxIMovlRer
EpPcf+mmH8rvv4doBqIrhxIknX7v+PlQz9AzZL/FMwj0PYxLbL2g/SwY4Ub2d20fUOkkaJKypEV+
EcuaFgm92A95k4Nu1g8tOJO7onocDr7+fDuWvD8QGdGFJeXaBSYTaTmlxJIcyHYktXv0UV16j86j
H7ieteFwW+NanAUq2UNp7LAWCadfcuP4iqONu0I43B7UWqQCYEa3MnkNmRLg9aCqUUu1xpzdIItc
LyncgvLfMG6q0szLcH2+M3lwMZE3mSsq6iIiDoVWcYchuyAQMvTQ7pUW2dwxQ3yjdPvg78yqPkpD
8dTH/kERYN3ZpJmdl+fWFywcnr2beVxnOAqaaC8E9f0cNS3fOo3xnldMIjafYTXah54Ly37cOIO4
BTldnWsFRWFOolmmcjHXXlurfdcwB2LxaII1yDXU5X63o57YSXe2wTWCLBxl0Ov11IQuKZqOjIfe
f8+mF3qeNhPoa5GDdQTNgL9QdVnsg17MGqRQLG4pbnesXm/74/srEN9/8eMLt09VufYnkx9vhFOc
vxTBw6TTr7m7bWV1K8MjR4qNOxAJgetZkn3KlUXocbetjl7uaMK5z+2octp+f9vQ2rHB+5U1n/t1
geReGxJnxcmmwBB1nQchmJ4SL/5Fb/9nRT56XvcJzkwDFaON/OGao5HmYFsTr+Z60bXVSEi6uBdj
8VzEtRNVD4L8hLz6RoBaHdqFkcUcwjsEjkaLxPPQWZ8Lv93lQ7eHmsApTNkxYxmxBmOf5vFGwFqL
i7zj5solmFNGdz22EBHnIO9L4n31STc+6PC3K+oTMxtFvBeqL7fXb20maduivEJpj7LzImjISTHi
rFizmuFrLfhnYajvkV67u21mzesvzSwGlVlBU5ZBIZ7DbKd1Thqdo4x89ufbVtZWDKDAf2SzAEgs
YrBvxXCSoql29o+J9CiXtj7uu50nuNnBD+zbtlYnbn6uUhkF975EtIylqkPDx/GlyeSOAx99ui8W
x8ttK6vzBi5cBHpA9XWJLLHarKxpjRDPZngc6dLqlCeDSlsXb2Rd10YDXQ0kPKSLLNokr52u8hQ/
quqOywxBQg1ghGTCpOjH74/m0srC2apMScs26MVz/9zWv6SZafgg/3bfDgcEN2ve9WRCIU5ebNsQ
+GaX5KJ4HuXTOB4a0fHaQ9huTNhagMXBqMvQs0cRdJ7Qi5SFwOoX46iIdI4+ZoxBbWtn8B2rG3fb
lcn5kxcn+6x1jk4bEY8CzRwyLoxlg0yCaxC68wQH6blBOcaOoJ38eHt13nNsUJOR6Xfi2MATIDO+
NsO3i1U0et25TM+l8bXP9l4OD+G9Kf8lSJ+r0vWi0/hL/QCdcpqdQ6g+kvHe/BgKp+CIprEa256j
/lBat042TpmVTOb1py2mWxzr2hroIj3n37u7xH2ZDuP+L/Fe++v2FKyk+K7tzPvxYqaj2Mo8M8BO
A1PB9ND7ka3krmHtMuUugM/zrz5+VpVj8LoZT94uLu8X+d/ZX5ykMUuv9B2mq/wuFO8U76BlpJ5t
WTpp9TGNvqiQ2n8VUCYavb2XOuGnXPhQ7KGqqQREoF4mnWyrfx8fJ3UnW78a+VDp99X04PM/57a8
D16jl8K3s6Y81sIJZW+hmmwv2whYb5QWt4ax8FXT6LtK6azuXNP3Hp7Q3zE9yZb710bS7ZhKi2HY
EfmmNthPvROg2PtQp/neF17C6BCDII/yO3P4qhXBnXrW/K9S+SHLXE3N7KZQ6Yhzkyl2tBah2tdI
+KfufTuEVSLaOPvfKpC3hjEfNReOoAeDYZWD35/V7APFwQHCSMSgdf84k89Mdufkr8HP1K7uDM+d
iJdtZsdPWu7orEJ5TsDIBMfQeBSc2P8ymi5s3E0XuHH0ORedUj83T+HzcOef5J0KwxvKI0yazbJU
Jyn9mO/zD8LgyOOT+mxaz2n0GguPAzzXdv9x+FxKdhg/dY96bOeyPdD2J9+L3pOVurDdWMHGRKxg
j9gRIJtQWEA5jUbv64koRlOoB1IOZxizgPyNab3Tq3K6S8scXu8hk89RDt2yr+hPyZj2n9K6hYly
GLcazd9oX65XRJZ4f5KDVrmaI1N0/SFS0pVt14f9ecJdwGA6ktZ96sh3k1l1pqo5m79KpOMrgBR5
Ke0SS98p4p01fkM91456ZTdo9kiOpbEFyAmTPt7BMXack71JENulCJOt4DSHVq+O5pzZp0/WTM9N
rR/FLWLBzbEsJlVuc7ksrABco3BCBcb4qh0FtkX+pJz9eDf4Jhjc3TAc4dINUVFNA7LFlCbzu1h6
ip4Uw1aFY7gLu0MeO57sdvnf+T44kWA0lOe8tTku7C1tyvc3EaYf9BmXHYotHEbX048IT9cretqf
v6l3H5QPvx13r399MSGhEvCoTPh1r5lYi2qfyofGBLeeO3M1Q5AerW7aNWP6V6vc14XPoynYyt2+
Nb6/8zC6axBJ4UHD/ft6iGZURWLaRj2IkvFJEIUP8IGhABx8yGPtlMH3XcgV4GXCWE7BYJRdsXQ8
LznksvXSmtPHoBt/kr97CCoTUe2ufuhK70jV5gVRTxbVCSXF9eldFPYWghHZ1O8aZa+YZ6N96TPg
0Ibu+MLG/l1dNpBgtE3KFqCcxYFWiEqXJmbWn6soBQMZuXnaUezYedQ8bq/h28Pk3fRdmFp4SFFJ
aln5Vc/dQX+p/IymXTAruf4MK8irooVukgngvg1XVMaHrk++dnHhZi9N8CupGxu2mWNninarfO+r
k5KqjqwNBzk9bnzl+7sUnjYjDLjkUBhdKj55fmfmdTD1Z7RjjP0odPssk2o39XXdzQR08nLBewQz
TsyPkcgRUHxv1C5yhXq07DLJJGeqBZWN17b7EkDJXoWG4j7wM8gnhizbhaVpEyVT8iyTzpOx0fe1
rDYvt4fxXvyBTlEKcah/zeEZzohrX6XxAUYOq+7POaSPhgzpY/t/pF3Xjty6sv0iAcqiXiV1nqQe
j9OLMLbHVM756++izzl2N4dowr4bxoY3NtAlksVipbUKPKFKZR3Mddx11oGQ3by8morvxveYk7Al
rldqYCjXlkMNT2bKXvVGNn3lffyFuS4AsALEDZIV9Jtdf5SO9li2tdNpItG5dHd9FWrU3A5dsUdb
ajOe4lU2qFJwnBAJHCgrTbL5G9ci5wZ4YzdTITJr/TU9gj5S4tEIF2Uw84SGNsQWxrWEuncmpc/R
/V7CAYjjXa8/OHrud+MuR815OFaLpC+b7RJ3j9BT+UcgZ4YAkSytqoLAad4YiYfReLO1W6zNKLux
grcd54WcMqNpQFWO78VuXWWe8hmbpzn7tEr38LHurQeqPnTf249jHm2pbDgZs+Pv1/ZHIhcBRjmJ
ipVCYpLuMTfxO/rND5gKcPtyCIWwOVugA0PFnnA6MVAzAyW+Np1IHXnF8tWNlG1SnI14PAzF11FW
CBAqyIU4TkFKs1jrKsaa8sN0r9o+eewOSuqVx06iGAJbDmrKP+viFGPRzaXJFggaMca4KuCN/nCU
O5B0bW/vnyDaYkOo/wjioq2hy+3CIbCRxudiN7xFXwrf+GkC3+l1kuKGWAUvRHHvU66vPTDkEJU+
tU+G6imbYVsE9rY94gFxJFdZtoGcfVqRd62dGcLAF30GjH96BIuEZO/Yab/T8IsFcZ5MaqC24LRs
7x7jp7H3+m/jpyGIj+p2OKChbfgkkcduzC153EOQxVbbVfAlTv0W4IDmpdgZO/UOw8APFjqKZVQP
7/NEV5rB1+3KZnYr01km1Bj24/DQzdBFWZOA6G27VD++eSEZh95NVNzfAVPOE7/Yl7FXrsF60ksf
ehF78UnZka3qBc64ib9KbplwidA51HLQCA4QMDb8IvJT5qQslQjmF2iEY97B0mMIcCkDEgoyDdjJ
CzGcLrppUSSKgstMT6sRVG99FczINIxbjBFxY+ovDSx/vAG/lS9xgWQL5DTUUXQtTdmTaWYbgslY
1o6si+waCK8aMsqohoFoCiDo612si4Gm/agjXCgPmDd8Z5yq3LP99LHtPXvwqkO+UUdPCc1W4vCK
LQrDjKkMxA1CkmvJPdhVMvCHQEWRDRn1dT98dq1q45Qnkk1gfQXqqP4CzjR/MiOJffnVc85fRkZg
A4QjQ5fwMWq+9l3dRxaetyYOzXzX2Z+cfNyZ5d2qPloGSGfpt9b0zBRsWPq9lmACJD0N3W5qPyzs
49wvqrul5v7vSWId1m+Drkb0HLLeUM5KREk1giI2B/AkOdfTT2X9ukwfJZZIpFd/ZLxrEkv1JGbj
yOZTemfZe3DrbfNT/GB78x50U6H97E0HY3dbplAkczbB/oU2EZ43SFVKh9YalrXMr53+MFc70wlv
ixA5E2jC/y2CfcKFOXCMUW8GILBO0Yvpr/vecx/mYyxzxUQ+xKUUTmktkEoh+MhmmLxnx808O1V2
a46GF3vXqoeu30vJwH4NyeZ1FXULhA7I+dtgH7lemF5PRQlWifkEsoxNtacblBech+beOrp+ux+P
89F5Sr6tW3tHH43D7U0VWYdL2Zx1cIqSWOtaAlO2G1E9ATrvaL/cFvEeeM9UHlV/1kGEOVB8Ha1A
AkgzO8hoA/Rb78kh2fX7bOf49c48K9tiSyQlAeZ+vdvQC4GcH1iomTn3NQRO/uzJmI+EO3bx45zv
1xnF5KR9gR0rJkDcm0dt/hYr4wNOUHKnfnUf3VoHp/FzGy3RPGIdyvO2Odcfug19BcfSYfTIYd0n
xybIjvahOcy7fK9/Th+cL9HDcuqeJK6h8G6jrQYEtKA3BVqP0880Mns9w4otsHs/5IrlabVsJqnw
FQa+Bg1fBKJUvnxN0I9YG+zM3G3y0j+bR7IB4fQ+uWsfusMwbiU6yR71d1t7IY57eo3UzqqqrIFy
/Nnt3eceN8/YJhvtVO+np+lz/JC/PiP/K3nwhbpzIZUz/lm55ontMsUEXf+0QbukXzQfskGSxJOI
+RVVXFjKQp3LobIhZiR7pX0e18fVfFhkmXlRmgltGb+P7Nf7fyEGRO/A9zgVxDT7ogjIrj7YjeeV
AaZtBNqxeza9FQSKT9am8Y1wPGpH8v/bT963WWgFarWhwX7an9V5F8eal7UzaGwl7oTwBvyicAUA
Ag0nbMMvVgq0qOpWXT+fmnWHJlLUsRcZIFVosy5EcF5o4YCAN0KC/zS7KbpTHzRspUTnmS1/r/OM
iPY/q+B0vkrqMV0IVlGEU+OVXyzdy8v7cjyja+7NVoEaRce8RKjO6tW3hHIqbzvU1vIe60L2nHrG
t/VueSW7dg8WvK1zr36Hw2t/T/dH4wvCCaX2ZBQN73lR2Ovze2Pfzbk1+2HO3K7FByyPnWcfO9/+
YdZeNyGZ4wH5/jrICMpvawsyYtfasnTtqCY19hmUEETZJcmm6yUvnNh8QRUxRxyXjB/tWlDFNlsL
5osA0WF/LOhz8wSuYU9awxc68bjFvyVx56dGzdRFHa5Y9nE6gg13qx8wanlf++Ap+SejDOfLAT6W
kRhzD03UrbFqDwMMih48GqO3Yi7d5+lh/eRSz75zjtMPe/Cj71WASLeksnBFlC8Abc5v6dwlp1Fc
mpjJCa+58DHEpfrpIuV3oG+Z7iHLSJ6bH10pLeYIA5VLqdy9xxhMvRnR8oM+dVQ2XXqnGoHRHdLH
2VB9krceWcLSPdD8U2x/c+PYc7NtNB2S/ntGy0+0fEnn8aFfjP0iAxGxk313cy/2gzMXDci3KrNm
p9F+MnUFPEmb1fH072US0tzP/i1SvdwKTtWqBJzcqzZC1aKN0QQaXuXGP6AMj+cSlR6v3N/VRZB8
cA//Yhj/rJTPpWiRma4r5nqf0uaQP7ULBZTuk91u6fih1X40+ddRg8tFwl7aayD2jS9Ec7ZiUFwA
pVIcvxpG93bY+WBz9+vNFBCvCeZj6+kSyyF8Zy4Ecg5/71pqEk3qfKKk0oJGmYFKjBRDkroReiAX
UjgPPNG1fNHTCctK963uaYgt3OxoSiNdtj03dJQvFFpLlWV0YKYWzBEHffxSqI+DZnpp5Bm1zcry
lfJoLKPkVWOqf0ssZ6jg85jqkmN54E3KfPch2pL90nvNp9uKKXpIgMnGABYUVWwAS64fkiJq4zTv
1/lULRi5OO/GGl6jjAZGKARwFYD3wHAFSddCZgVDytPOQOSuH91a85s+1C0ZOEYmhLNycQU6FSvS
EeIaH+lAPNU+9OX59m6JNNu6WAhnr9LaHGmnQwaJnqP0m4JBb7cFiAzipQDuOKZ2Ak5CgwD0V2HQ
4YDZO/XGbg4AiswVwGqSB0m4HuSuAHBEERygxeuDSetOG7QK4uqD4suoIYQHcvHj3IHMsZVm1YAf
z/YoCX5WJBHIL8Q2f0MYWOh/H88dBstGznOD39fvCy+cH2eMJ/KaMH3VQvqh93/iP7a3T0doSi9F
8sdDCJl6R0MEmbyABwiNedGxdxp/KKyAdGCI6t5Ad1Yuz3XTokVQBbtqO3gL/SL5DrZ13NIBQ2EL
R5LPBdb7+tzaiJp96pi4UHlSOP5oGfUrIUl8TPUlpxszt+zFSyYVTWVarhbPUVybYK9INW0+ZK3j
7kfglPNAMRs1Ay1bQY6WVc53veUOFG1itayPX/S9DFOK04KteYeBIinJlX5iat0BJlwOhfK9app8
h7H0i19GVnxyVkMGBhEKZdYGU6UAcuILnrM+qwkY3xFRjS/69Op2h6Y2Eff8qM3n2+ch0HSGI0cE
wLL8GCh3fRwjZrPkUw5J2WyYgdnE9j7V28pHYOBKtF6wKHB3gTUdhLeIffmTp0atDKaKrlrMflGb
DHjO9Q5DuSLlfrGLD7eXJXiC0OyKZhKkShiMgdP2xW3NCEOO0Xg/qp+QeUWrlfvAIHlG9aCmawAi
jfC2RMGbDogVRgEy1gnD5YmxR1SKAG/XVCAZXLot1swNCIbbHQZQwHWYb7L7B3FsI5FQBmyWj+3j
kpTVVKJ72AVlpoEiidKbu0wlb9RpZc+T4OCAS2JYFgMQ9nesqwkpMFNtyrWTWUUgD279eF79DEh2
21w/tL2s5CQ6Ow1EemgYUYFc5FuBmjp27B4N7eBSWrfJsu+71g2SVNkQ6hw7p/zc2Nrb3+8mI3jB
TqKvHASh3C1wqKpGBVFP2U+jMH4WfYNxE9813fr5D3JwZGg60YCF53O9fdI6mGg7aKcC4wmy5RVA
9V7zuq6RPI6CWw3TgcgXxMAa64a8Xo+mN1aZ9SOIFqv4s+PW22m1AtCfSpRQVIAHehjwWnA2GIhK
uUe46rLORkOSdtKVeg0tq+iDAlHYVpu1eUPc0dksc9+9ETdVQJM70sNoERnro0A72YhgRoZlMboX
7i0d9GymCWqFJ4L21D4btzmpt4TS+97VN3H24/YJiiL+K3GcZdHMuDIxvkI7Oanq1yhK1k4TmPM3
mFA3z3Y2HiDbpP5c2tsYg0j/3smCdPD8o8URvY08je28aFFTgo/1VGmV50R48tZoN7kE7dL3db3L
VfNHrtQSEKzgQuK9BtcNw91gIA8XhRHT6DrsPrS2jD9gom75qRyNg6J+qKx8a9i1BDQlOlALfY0g
sIBAi7//RCvjyB3RsAtip6BM0Vwe1XdJk22LjmKgqhVJEvii5cFxBcqXDRlSeRZbPVt1tbIL/URj
f1VRCUU7IG3uRwrm6PYuRQPLbRUSrg9jVAALAxE7qrDXl7NflsGuUHM+VevgMeJj987Kk32BruxC
l5FzCZ4lIHJ+C+OT3fY6zaRxOv00jMD+jFoDQBOC2iJJ4qd+lM1T5OwOAaEP8NdIKAJdylDjnKas
Rp+DerU0wtbs/Th9dJAdmuaPt/ePO69fQsBqgpcIeEF2YNf7h8qt4URma4RkenXccJ06jyZ3WXQA
qdRYqcFtadxp/VcanAgYGBAT/cLIXyS31a5tRkefjTBbE8Wb0mSjD3m3MRMnqFFAX/tRkoLgTuw/
AoGfxh+MUkQ7+/Xy3HluMSpZM0K01aVD2KJRv8yPFFSCtxfGBVD/lQPLieQlC585u2lgwl1ewayH
bWoMPitteQbVht1tKeLV/JHCKXudTFaajLoRxqieWt2OkUnOtPEw+/m2IJHqAaOJ2ALziax325Z3
RZOmrmGEpqL6BZrLk8rywJ1xW4p4OX+k6NeHQ9HHiUcOyzEtaztlD4CQeLbWelJsr2w5nJIrMUCX
lQlB0D6ANs5x85E4EkMr0gAwfLKbCn4DLOp6MeuyJlZv4CJ1aCFGXjcZHzMzl3H1ia4rnmYkrFGw
A+aR0+fKHSbWPWeGg/tM6KOlVuPZBTl/rY/PVDHAQ6TP8+H2MYkuLVD08LOQ/scLwq3MaOohHYG+
C8u23ZD2LVLOK4oZQI4FGEG0vS1MpBOXwtjHXFgIEs1dntYKdEK/r5MvZn2IWz+yJGQcoiURjPZz
0A4O48qPFFJGkCfZVWKGIMD5aM2bFYgS/Q7EH/tel/FViWQxbB1CdMeCF8kdmZE3CYZcTWYYf0jG
rzZeQGr8KPpxk9aSvROoIFSPEXajqI1gl12Di73TTbqYZE7tkEZre0CTL9AlOSaB3z4hwXqYlUP0
hdYimDru1rYt0doBZNUhLQcdPDdWOGqtjxowyNOQC7MS+vm2QIFKABKNYbggqAQaiQcjWauZ2Vla
OGGN2xcoGP/nO411AuYcmLBFRmcglIZKM6pCYKHT+Seqz6auqjpIW3orLnzk+TD2abbyefBnfSXf
QGAZG5LXQ3CrgfMEVQUeRdaCyNn1YUiMxVzxSinNvQFKjBWgvvKQluShitA8R1uJogjsIeYzga4d
kSjQsjzAuCmAjio6ywgj8ATZ1WsRz/46y5KKwp28kMK9iaXRr01TwW6gHc8Y0U4JB3uqUGr7h9fq
ajnc9qXqnFkpqCNCzVzRSKxVr/aEFKATNVJgnEj5HRwVskiw8SjgXV+xxpjiakgpOHv7eWeuobIk
Tw0dARPIMWHgwTUA4Ku8BnNxWjKeFuvRmAKF+nG8Xwuw/TWNIfF/2douMoDM8dAdDI0ALxNa/MD9
fP1BpV60alRHRri6iNGin0uu+8kDKGPWKKy7AnNdJrr/+/uIgAJRBVJ4QKFw5zo3lZ7ZRW2FOehv
HAySHLPnYnmLUbK8LUigpoDuMwpyuBro5+LW1pWLo/aYVxEuygNB1yg4IG1JNCbQ0SsRnMlM16VG
QaK3w3hdkx0p7UOmZiMwz7nlwdpUkhUJLDSm7RBQtDkWMoQ8NyMdpzjVCSif9SqhJ3epC88oo0pi
oUX79otZmnU4sYER1zpBFsz16sfMCmmfwpsHc0CbgENYFj4L7oKBGgiUDvcB5pIT09lw4hdMgghj
c5M6AF+iY3vFWJ3BfFExFvq2Lgj0HMLgXyNqhufDKx1I9AYwBLdWiGh2V9Hen0Di3n4rl5cuj7cq
RutkH/9BIqgR0CAAckL0PlzvIia/09GsIHGh+osRx9lxKIyXru0dNIdjgrSTJ/FhXBQlWMH0GtwW
LngRDAxXBp0B3lnbVDm9LJeMRklaWaFtbq3o1QgUXx3203BMZVgq0Q0AaAw5eRwlRr5zy2zgJkWq
0uM2K4ZX6F/nIfbyqPMzN7y9JKG6oKUJODEEgCB8vN5P251mpDgjKwSwatOrb73x6rTnHuQ0k6xW
KxIFm4EqjGE4GGDAGQ63A7EWTJQdokfrfqXe7Nuu5ID4bB0zvGx4628Z3An1xElzLSvtkIzLNp2a
F2qDKqB9q8rCr/sYA8bnXUejpzSRmXzRiaGCihQ4S+kijL7eyKGcJ1q5qx0WNmaSrIYT6FPkW737
SLTk5+1D4ytdv5Z5KYxTj54m7Vqmix3aelQlO1RSVHWDAcz1nTNq7ndtnWxQRib2k5uNxxGgqHul
G7Kvy6iQbawRJGUi6Dj1u0x3P93+NuE+mBZ4PF38G+719T6k8aQhH5PbYdRU35f+q05BEECLr0Uk
ndXLfop7ZZGAAc0tWPIYGTanu2nUNP95JjAgzgN7pqIFUens+17xV82Ly8Ybqu6tn4utrr3eXqXo
ycAYU2S4UVUCVSG3SjMpFxukTnYI7PounyRPhWgPL3+dc+atyFI0O8evg3MCvCmZn6+7/OX2CthN
4DcP+U5Vw00EetXmou+erN1CwKIbkuqBAsA968d/ib6xNbjsCE9hLd9hMKy8z0u1csKoOFVYC+a1
316EaKPAlgTyMcZkikf1WtmSZaaO1jRO2MaMy2ihewzYkBLMiLYKLw2BPltA4jns/19EcIsdVVm3
zDYSVbsYwK5n6ZQxod26FMGp8oJBBmQeIUJV6M4h6EJyk01EwFmRbvSG+u2sHpJ28sEh+vfpHtA0
sTAYg8dwiTh/YcojJC6Y3aqiTZu6gdY5Hob56sMosc2ix/NCEJ+mdfNRycZBh80C5rkcwRlxp2hI
yCmtpxaa5xqSJKPw1MB/jdQwzAPGN12f2mC0C9Fq1w7r2vLQvbulJEJzsIz1WSKGr2Nr/WpM6Qox
ceuQx6LTpj0GdH3HnG6JryUyOWB9RBM+wirQT3ImR8HswgbJZyfsHeoVfepPrYzbR3SdAD9GfzAy
MBglw9mdZQVisl0pbIJS+/rUYYpRWOip10vn/ggkQd1wZUHujsPh21eXeo5Rq1Ps0FE/TvC31/YE
ahrM15S49gKf40oOpwRRP69DkWJFOehhyBkwPm9wisDRw8UZJPkCgSb8kYU2Y84DcKchmkqmcGpv
eDqgViT1ibn/a4vHSD8QrSBPgEogt6B1iUdXTfE0wFCYQWWUNagt19bX2qXzWt2R9YwLtA68aqCF
BSMvXBs+he72GomIjsRL039HD5dfas+3FyTctQsB3IJSCiKtyISARPuS5Q+dAYApPdyWIdQ2kPyD
WxzpMdT5rk1BVvS0q5fSCa3+oFk/0ZSR1GGH9oXbYtinck8q9uqPGM6Im6OhKe2ApeR2Em2sFnyE
4NsYvbLSEr/rltehGqxDY1fuc5zXEnPHV22ZT2giasYEF3SEAGvFqR/mH8cRcFwktNAuoY/LvhzB
6P2CiNMDEd8+jp/14nWwzqM5SC4Z32H/TjRnmvRGadbEgWgDMjWjP7btutPiLHBgpb6XYEum0byh
hrkv3fyxi3KJGyBeu45GCk0HYQy6Ja8PeMowGKoZMzTogpBomOkRc6OOSIKApuYO2NKTbsentK7B
1Uaqc5V9vn3uojuCR4ZxNQMNAzLMa+lNbmZjhdcm1McO5K65nvmJqsrcXcH7iVKgi1YYqDAyFczU
XXgh61rlVdG0JIRn6M3tF3A9bSfznIKXZ0q20/Dz9qJEMQYKC+Cgg4/IABTcxbQAkFLmSCXgDQnm
+TkjQVWBwHFfq9Eeg2aD3m6DlXxQxvmlbrzWjcGsJSusiMw3wjlMvMS4G7a312uuuwHa2hdueE/7
baTux9YnSpDL2nFEYkBnhYI8Ugroj+F84QzNYw5dkKJXJnszueMevTKbgW5q2z5QXWIlRMYI+BsE
9ZBoo6/3ek3O0GDU62TaYT7XIIEpUY/MO8M6FHptb3XM6JLcTpGBRQ7BQWkKHX4oG17LWxaFKlli
IDB1Ae5RrdrwkNMHa1oqG8slXBljL0X+Gm1p/FwFAq5Hyx2xsmXs0dLkgCJgqjSvoXdxYkveQR5W
9MvmWBfCuCtv9Rja28GjDTGuEPQK05Lb+9qqwFqnYAxTAHbG0RsbswsMmlQbbS42lp4CTtLrH6qo
UsFiUC3byYh1f4oc7Qn9oc1mzhvjiKio3CtLCqB8IuPYEFkKtjWobILUw+ZHhMQo2Kot2MrDplpe
QDxzwG5J3gGxCDhWmOgJR4EvBGVxUy4EsXKY5PZbrTVfF3WRYbpE94V1QTDGXzY2h7svOs26ue8t
7L01+Xmk7cgwnGYS+VRrQcoT/x2W4NdRI6fNghQU0BDucRqcZ0UCYi87XItJu7cMxnG3uNPOxGTF
b/k8j+Ft0yfSY4St6D6FDqN5hVueOyydPbpwTmPQDFkLOvS6yutAjuiW29uSRIeF+wKifywMLh2n
xIWCxtWpYm7w6CTbxcW1tO1GxhQiXA+cegOssggd+Jej7oCSsGvmYpXTLtMr8B+Cpq9GFJbLkDTC
BV2IYo/YxSNFrCTRZhtlSDQUj0GCIY4eKWwZ+kJk0uCMghDc0m2UPDhXR2ftFhTjtEI3qnVPsfvO
i511BLFWJAuJZKK4E5qmfERVlTn1lb2bCpt4QwJUWj6vEj9YlALArDC0+aOGhUZsfuZlBLxgZpsp
gq/yKR1/Kk4f2Pkun7eJk4FvMNu4yROV0WQIVQP5e9Tb4bcafPS6aOChc1MIterqWAzmU0uqJzMG
3afdnf9B1+FNMCoA1inMqUbcRNMy5sjVqGb+YMQoCap/ia7+ZSgQHTOiATbYla/Y9jm1W7eYnXBs
+sPktts0oh/rWL3D6Ihvt1cjMoEXonhvO59I1qwEojKzO1r2W2J80odmy/qvpTN0RIfEhoHgD6M9
47m04SeMSNIQJ5yqDQXNcQFu400ua8iXSeE0fdVUYNLheIaa7tXruZ4D5K/rant730RS0Nhpo5sV
LCHvKGGwRq3WClg8fSjukuSoU8Nb5sZX0Jv115JQlILFQ5DMoj72JRemiJKVKBqLh2pMY/ARdH3G
+JgN6YvCI24jC/4F+gAPEvlBZPGggXy2KXKpsRht7IZzl+zK1YUHgtP0F6Xy52x4K4wol3hAAlNr
AYgObTeQAsewwev1lejma4a5ckPLzt+apAA706zIJoMIQlq0p8IfxIrA6kc4peiK1iqmqXfDdvD1
HBy70AxQVq6NV3+t6s3tExPYWgv/MNZCsBTBd7leUaHBqyDJ4IZautaemurU6+zkQ21au9uCRIeF
RJqJuIKVy/n3I3LjZo2N1g1T7a0rj26rbG0Iyyvdd4xPt2UJFwW6TyYMHFP82GS45DWgGosb0uGM
JrdSu89kBOiCO8XitN8i2HIvND1L4wQzIUbsm2v6KJRsKViQVVoGyRRLLpVo5xAMsfgFeVW42Nei
9DkpmqnBakbn25gax+qlBUJ5ZfgmWUFNpHroU0F9WUMZ6R3CPW8r2x1RzQrHxEscP242D+mR9CBe
RkXp9hmJ8gdg9f8ji4vJloy0dGlV7GDuF8f1Gzo43XNySEZvo4CZS0YxJDqwP+LAj3+9ixNdqkoB
dX7ogN2kO+nN3fzJVn/cXpR4/xh7LppQUK/Wr4UAzqB0ZDHdcJq+dslHzXwp3GDqBs+lj7qZBbNs
cIFQN8Av9j+BnEEarckiVF9ddIRRj9hgFdM+Z+tTpd6NTScxfqJbZWNiFzN/eEh+kclcqHw1qtqC
MpmLSnzYTR/G6mlqev/2BopOCa45u7Rg5kQF4XoDV3teugLUmyG403ytDK1qDiLzp3R+u2gtDqAs
8GbBk/muvFQCOdVrHRQ9ivssQDNpfXZbtbgv9XL3DysC6AChBsplqJddrwizG9tyNSPonfERQC6v
Ss7IrcT/UHlhBgI1BMTfKDByj0Zt9tXkqm0UtlGQWf7geoXz4fZKeMos5upBBgbSsZ5KBjW6XkpR
9Cawk2oEqLKVbrG73YFofee3Zpn6YH4u77Q8/aTrpN0gl7b6E6hjj2XllLuh0JTHdNHGwFzjdVfE
hroxxgy9WYa63Osx6GN6YLI3tz+YebdcbvhXIweSWZhaji7G6+9twNQ4944bhf2q3kctfSqVuzJ6
zsdxZ6E0tbhfbssTXUbWOPI/eZxFi9KYViP4k0O02LvgmEaZuqOvVDYURRS1XK6L901VBfulWVEU
xpb+w400TBhKi6BF5gStLWDH1xC6RNu0y7zWlOUFRBcHDWisuIfs67uLQ9Y8WzJgt8JkegX9oKf0
30gty3WIrADInSEGMQWyKpyiOWB3NpI+jcJicUCLrUzZTsuML31jglBUsWXkYoJzA+yJoVkw0ATj
P9jnXBg2bdLdqI9hdCzrrCc/m2Fkt9TG4LJSNpNY8EAgGmM9GlBH4Mu5V8itV3QF17kSZhh6aFag
nywWXxvvlpGBkX0zi/y1kr3qgjNDzhPshy6LA/G0X68vKkm+5LXD7sGC7jAvVqgnU0qRDKDl2Wwy
pK2xvGsZTavMqbKYSphO+m4EuCQq9a2bbW7fsPdSWKsgksZ4vy2Mh+K2j2oNAO41FEPH/aKx6RkY
Mqqbfw1guJbyzpZGmotOnii0y8mPzCqIZfPJ3is4k4CyrwWoOobNcBoXqawtcSqjMAe1ofE5muJA
6e+L8elftuuPGKb4F4o9TGoRGUmFe1Qq7SlxzfWoReW+Kl0ZtfD7K3S9IM7UJnNnJgMG8IUO2Hq6
IA6snbub/xKTiQcIlSaUYZGvMRw0a3PbViQdHJBRdxlEq4iIr6pbBx1VKagbM0Pi7Qj8U4a3hiyN
tTohOXS9ea0x94VW19CCflsMj+oy+pZ5t0yFr+RbO3vK9Q90Ura5W0m6QwTvLJNsMwZ5i3V4cseG
yKXuagubWXXftPSlNbzSwfSFYlvbO904r/G2a9Bhl5DH6Klst6qywfQMd35U4+yzGZEPbSFDq703
W/gibIZqoD8SQDzOgmAikGUkyPED1PW1BBF7YvtjdcTjM7/oQ+zT4Lbesp+7frjRGIMEAtBjwIvg
pl9vPZKLbQ8POwLlEYxiOypxkFa1KfE1BcaEuelsmgeCeYyuvJYyKSoFWX+HbV5grrINXEKvkaEK
BTsHGAreFvh2FvwybucqJ8kmRYHBX5t563Z+Pn4EkJk5gvUSLMv3wvlxe+8E3gGmOyC/jWZdsPWj
bfd6WZiiZPZl3yqhU3Vzu2kUDTwFCqAy4E9Z+/mbPbap7gHvUXxQUJga/Abtuz3Q4r37940MTIFd
B084xpujA/v6U6xubBRSWkqoFRaK803zOpujDHDIk1gyqwAGEjwICI1RN30X2S3j7C6VgQWT3NP1
4mA6mJgET8hYiO/227wEFdw9MbJHQBa2gwK81t83D+ITWCcv2rrAus+HRlbp2BSFXSWc9GPafsLE
NdL5mN9x+2hFCnsphdvOul0yK3IdJVTqzx15MjBdtV4lMt77zFgJywTBQUHFir8Ug9K3Wkszekbq
JMl3O2d6Satgea7+HvKI5AyjbGHkD0jCc2q6gq5gWrWCnlO6Q/NwkNX37pr6Q/bl7zftUg73Zjid
PXS9ndNznKLxbWmODcPu1ZLXQvD+Xa2GM9nJ2nTUsrFtabqiOHKsxn1k2V4Zg4pGdkRChXd0F5fb
RNOzrXJ60MxNPWiko+e1+pIbGxBvphrZG4r2ZJmHuM6DtH2y8sabw05vDsPcyPrvftFTcQYaQJs/
X8Adno2BjzXtenr+mNgeOhEMz56CIhxOiePFmV8nSB35beTf+UUjeR1FO41XmeUHQKz+jjWg0XM2
oG6kZzZvb9mk3X9HHM6L5CaIbhv47xHqIC2K0JcL3FdwP4CQwaDnvH2s6w0ZdvEk0U2BGwjS7j8i
uHduUiy9ilaTnlkSUTFazzYenDzeSWG/olcIDDLoOnZYuxLvy7ggnHbipI3P/dOSHLvkbW5Pfd34
CX0d2sdITWTNQcwR5xXkQiAf55QrxkG3ah+fS9v2xvWtUVLMEMQCI0aGcFdpsaeDij1PO+/2dRfZ
L4bPtZGKRwL9l1d34fKyuismy0Nw1tbbjFhwkz5NKCMvJmp692SQ0ZOJjvBSHqclVV/g3XS6+OwO
YFxZwjWLPMZUKwNy/EJb8jsKlwhZJLzq+AsXlDSgmpi7corPera3lk91d4rt7xOpvNa5Q8sZXOGK
3usYSlmetfXrXD53yrYpxl3S/MO9uPwQbsVOEqsAsOjxuR1POf3a6R/jWaI+oqvHRr3byDXhQeWn
i+ZuOq+xbsTnGnrSR7qvgoiyH2XVKpGuoCZGQJcB/AjgwtfuyTzoRuraNMEMrkCrvs5181Er9um5
d/rXjHy4rZgiRbkUxt11EpttNvUkhvsOlsnZPGXaU9x6etdv/n+C+Neh0NB51DnxOUmyoF7etLz0
zU5D4kSXSOL3Dwg0vN8MZYCED2ZP8U9rj9tsROkUNuXGTdVtpwV1A/YmI4jXjRtJnth3ARkvjntj
Bw2EocmSTZgsYcK/8/Uy0OJvq/Od2mfd1gKy/FiSrZVIOmH4Bwc9Q4YKzhiAc5C1xLCAay3Rayux
rMhQw7VttrmCgZUmmc7trBQ+iIoOfaL+vH2AIoGItpAjYtVaQKuuBRZa2452VmjonMXItdLe5+pH
p8drZyX+mMjG/omkIdhCkg31KkA6uEPUp8ppJqPWwjlLSt/qnG9RqW6jlnwexiVMqCkLCvi3iI3T
ZEBWHfEAWm34hgFS1FVXAwIRrmrmO6N1VxrrR1Wpjshr+zQfnowm2vQNkeRC2DFd2k9OLN88sCTg
xF6y/yPty5YkxZVtvwgzBjG9AjGSI1mVVV0vWNaQDAIhBiHg6+8i+x7bGQQnsNrHtu3uh2orDwmX
y+W+fC2YRWLx7iJJcdX29faH2zKxCNE5OC/wzExR/6X6uSy6PRqeG0duGRln+AOA6Ciw4xiBC2Dx
tRqepFzYWRK5SbmfbPeA6+KYNd9uL+T6E11amX3m0yVKLDfr4wK5uToUUN6sfGa4fqm9FAWFDDA6
de49GpEvt41uLW2ONp+MgrYx1vsORg2BmdYESNBq59baxmmeN+jSDbA0YEBBggjMJFoZl1ZGSiY+
mLBCWOsZTe3brfQxTVrkW7CsLUsLb4jdkSl0ZEkEkVNUFwZ1B30WutVWX901SAxZMzcSiteL9UiT
iaHlsGJCRom54HWpg837+KqmALdDoXJG9+DYovK/sFIrXHXIgFxYDjZg9YnitTaGj4unds9o+jHz
TDE9F4Az4vm2V1yfKViGEyNtRTUM9HyX34sVDCImwsX3SvUSyU0O2tec2PvbVlZ2EVUKZI3INcA+
saxeW4wkbYzbLHJ1dgKHgtdpyYlaj7etrHjEhZX5zz95eKKkOgUHWRppjrNL2VdundOO75V6Y5T/
6oE4fy683/FAROkJZad5uZ8MDQbPDVIisTHiNyog9ZI6gcme+fBeNw9l+0OomjeaJzlgLANqmeXf
EqN82EdBGCgWbCrG3C7tA0wPIGzCMtySWpBC+pQNX8cXIPS3su+17zZPAMw3MzitzMUZ05PSad0U
L4k8ng6sh7RBrxxt8vT33w2DiLNaKrA/eHteLmcAdtAp0iGLNDMDs4vt6/FjqwL/vKVhsOYg6Arg
8QI2Acw1L0JgZ7HGFs6YRaZzgAjhCTEjVSEZPsQbpc+1UwU+UVTRQXeGHvhyRUmdUAa9hCg20h+Q
56WepiY0uL1tVwkbSvQqwHNwRewevHDxdUBSALVwxmlUiq/l+CxscO1r3akge4dWe8A//KnOPTxh
toaCPjpal1F+xmHjfxYEMOcTffnFdDGqTmIYeaTYo2dCSnFyDqqFofTHQZmOtZ0dbO6LLCR2u1e7
OmiK702+pV9yvckAEM46EQDtAMi1ZItqsjjmShbTqHpm0RZxzVUJBpuLwXdUJ9CL/3DLyyUyIrmS
20kRJSVmGU4uxLHjaBDiLuvp0VV3FPi77MGm/OCkB6jfPLrpseL6MyLOhjNdH0JMfKIbjFc3PjL5
0DP8FG0akoFcpx/LaCx+Gfw3cJK13IhoaybgSYD5AWVqon96udhMh0KBCwx61HyvxaN2/9foNOwm
+H/+Y2ARMdO0MCvwE5dRbJqeUofc00Yk3Pc5CvW3T8XqUsCsi4k4XKRQnb1cypjHXSlkXUZSDCcZ
H62KPRREOd22ch1JnHmrkM4DdwJw8+LabKauaQXRyigdrTNBf0MvfkJV5Kkcf982tJIawBLO2FyZ
wCN6WXCxM64mY6zj0xStn4GZVHzvGIhW6LkSra9BAMkiSCLjLVTc2gG4MLx4vU+J5YxKDsMWj1JZ
e331NSNnPpBDUXKf9krA8S/qQ+HewMUjxnekrhbKhW50ewuWz+DZd0CdhuY3qAlmNuPLLwpSKoC4
J6uM6l54SZ54ifxSyZOF0EPsmYR6w4NW7X3k/wAnA9K7WDiYtR0bRRGcN238SngHHvOCswal1sE6
SUPL/UljxT6vSH+8vdI5bC7CKt4fCOhoLyHFWMLJi6pXBjDpgDaQiLNV4CVgB44aZA75NijDhrG1
IA4uMBcX4VzyArnT5b7WhdlAUH1iOCklkhXATh5JzrNA8DjIFcn9ssu6vVmSLsAknHKoHLu4g3JO
c9KqMj0m3UgDZ2DFxrDP2vajOYtzhYgBKqZFqJAYfGRjzRHSXXZHYvNraRUno4hPI48favbY5IAv
3t73VV8Hby2gRXODCx3py60woSs+iMxika09DN9TeegNhPehPqDxWyeHvk69qn+y7LOutd4MkqGv
xZlvMRKuXGho42H4aGbwA6Zq4ehVDVxOErMK6vYYaJuM2tlpELfauE7WQhd03aG/gSYw7pRF1tBp
pNTxdqoi54B20GthB+rGF1wLwZ8tLA6QYY6NPqmwkCIFyfTf6fRMNkx8OOfiqKBwhLkfDHoALW7O
XvTpUmxlp0uUd1g0qa6H7gxRvsc7Xf4iBweaJYwHJD7qqepJtmusc1G8gSNNhjHobcv3sfrOHkDP
MA072R0kXlymvhcquiy33WplH7DFGg4YSlwAWi32oVMESHs1TOda+XgYu1kGAJyjabNVZ72aVUaE
RDca86xoGjmz8OXlZkylKTRGeoanPSk9mzvgXVd9IMJ3wjyrP3n2ytEd56ZP40DZBC+sONSF9fnP
P30Kl02TZCnq4ir4qpyHST4o2plmb//FZs6vHRc1UfSkF1U7KAzSEQBHhIVYwUOHeh20CPJ068Wz
lKd0PvZyfofjhTAPJi+Oh8og566kCAXJdGw51NuSxx61/9b1JsCtZH7f8EM+SbxgK991IpbtgUEE
DZoPMUkvc8751yx7TIZ9N/gaFx40Gg7MudPi5qzIjVbdSrzAywjVYdDdIENccotmnQT3lG6zqKhA
A2U6mIkUnG6BgtY+L7BgICRyZ72eJciAu8M09BZhUS3fkkE9ZGBsriYvdd5vf+Drohh64jPNJ6ac
wIW2nItWtYI6tCuqqLZfXABes/bdiak/Aojm/pTFs4ytjfO5ct1eWFxE/XzoijxF6yNywCdXs6CG
bjKn73pdBr2SbRhbPaSgdQK6G8BrACEXDqylkCiYiKyicfTzCmrM/LWyn9y2DZqm85PMeqXi1PQE
NQvyXGcbtZG1xyIyipkUCfcLwPPLGFEAcYcyDHK5intMDp6apfex0+9rW3mSfPzBqsQjov9SDi2E
3dtp49pZc1acKlTBQWeGFGcRsNMxi/sUMMmIqbGyb7uafRtbRd0oJaxYmRlpAdLGewmX6eL0ulZa
5EVNeTTUrb2TzjScyrzRNlKnFVdFVQTJE1728xDbYi9bxapduyc8EuR7kTxAW/kQq9pRy7S9y23f
lkBC9H8JmkRcAkwOqEYATHHlLZnmmrqyGign1VFJO8e3tMrw+55s0Y6uHAkYgHeAKQfFug8FpE+x
vJhSlihKW0cgSPmiFrss6Y92Iv3M+rOJNFi5Hi9sLe4NTnKnrlAdiMwR7ceJhGk7nk1Xbnj+9ceC
06somQFBhELBEtRoslLN2po1kUr2QgzGkeg12TdDfs5z/qBnzY+uU/W97aRbo5vXmSwsg/R2TrWA
619CcAochBHyZE00lucqxxPJfUAlSMlpYLiRGm9N/Fzv52wOCIR54Ba19/lsfPp2Ta8DeWZbTVRa
QduHSvUA0MxGFFvZTPxigNdQkEA3azl23cC25hasizRZhwDAPTrtD5qFIJDco8X3o8p2xmZ6c32m
3dnjUa8DKh/J3iJyyEbqkELIO2wZN/ejzHVfEQBo3r5+VnYPU/jGPHyIKgtKFZe711sNK7TCElFj
/1LMZ2ZWXpl/v21jbfcwegMBkJl/GXf2pQ1X0jqzuSmi3NACNVOQqNL03LeFf4ZCyjvlCcBGW5JD
K9Vq4NJdMrO5oICA/19ahd6Q1VLadZFZGo9V5wKtaJzcPvHQ/KlT827KMo/S/LugaWDFWdDnD3nR
bgTmlTrG/CtmEdS51YvXzeWvKCESncei6iIoIwTWsMNF6Yli147/EONBU1Svqnq/xkzA7S1farYh
n7u0O3+TT6dCoU4t5VB3kXiXTuAQjyoRB2nPFJgP6SuUbtLdgO6U4bnMt7eeKSu37oX1pUJRmUwm
Ll1YVzP1rel/S3lIEuINWrtDFB/bI8i0wIETEFy6txd+HcnnPpIGNkSADGdB3ct1Dyhv2nnfwDL7
bZonXZ4oR0dTeFPb7m6b+qhAXj7GLm3pl7ZABkopXgDwsJmT6cDjx468MgkaA4hggBl6rBWP//zH
kI+sTVDRuCvdX2hCNnI3bLjZ1qoXT2gyoq/fJn0X6Wl/Ml2wQUBG3nwrdeduJNmGsZW3wrxulMIR
lrCfy0coRBhskByWXcStQv/tGFI9o17kjtD4VZt3MQnZ+NkYd9OOgtxBeE6cqxrk8BpW7UkvxW6K
85I/1R1aVElpkp8ty3nhZUNhv1Ql0zmIGag0d5OlZ88kb/Q2AEU9VQ6aWvDykFamUE9Da+VG6Cgs
fcwMybYY45davh8HCKUY1AKhpIKijHr5cVvh0kE3R3xcT91Vh+GYPxpH+xif1R00HCED4UlxsMKX
6qeVQEk4sDdq06vx6/MPWHhy1hhDY7Kpi7rvPN8TL3nWdyUNh+HXpB7zWnj2qakDqm0krNfvHnxc
QwcsBbMJGBZYOjWXORUp1i0yUfjcimNP6Kw8Dnbcf7PLOIk2TtG8kVen6JPBpe9SVjUuaIaifKih
9FMfdeBwbP1E7SroUHUsh9eSTD7kxG8bXrlf0eLA0AH+iQrrkrwJ5xTSW5reRVmpGz5NqPTMfkr2
t62s3K8oUCAQobaHlHl5vypm13SqXYioLsMu+yfW/+jGRqa3UsbDA+OTjcUdY8eJrSbQMoos87va
R3Vx7pud3FX1nQRlQRsCCNN+tTwR6u19U78lAGDfXuRqvP/8Cxa3DdPllAhJBbL0c5qI+6Y1Atr8
SSlmondd6Bhd2EjxpaNbXA1rHxH1H7jrPDMPnqTLU8rTVneVphaRMjnqS5UjfcFkQPz19vpWraCk
gEo8mkSol15aAUdNUnO9EZFpVuqp0Jv6ZGKSeAOeuPJURlUPCSwIIIDIRHvl0kzc9HnMqSEizO7t
yZtzsPzKh0T7q+F3D4xs+L8+H6zlwftsbrF3qdF3gme6iGSGkVszGyhYYwfxg0grDSaeizveKNMj
Rgkxsm9oLDSsGHUgzRE+CHuy3TQlXYCahvqA8e0cHezSORUD6/dqOsl9q2AOl+hx/VpTt3io1An0
6km2NUJ0nWAB6D/j1dE9ADLgiot/xNOHtJnTR6XC099GXaQ+k432VMlEu5taHmMO2yjAbACtBhDw
8Kk7a2CT/XXbQ66OOX4Fnlkfo9Jg2lu+toRh9+2YFxLwceOUgZekSZNT122xJV054mwGbogaHUT1
8K9LD1HSEUAtXUicdLP4njidNYDXRWLW4fZyri6BDzsoL4PveS5OLWKyoTCayLGRUY0udFAY5Tvr
wQhIihEqVVkV3La2unkgtfsfa/OqP+Wqeu6YLEHCFFkui33XKpTdVIDlvUGh5G/D8cfC0Gaap4wx
MrvYQEbrZojrVkZoOXi1Hp+Lsg/sbNq4vNe/03/MLC7RGqCf3ABvVpQ65heMtsdnvXfTjbi/um0g
AACRsD6n+4uolKlC8iztsW15c2CQsLTq5iwdbXf766z6wn/MLEFawiXU6TFWGnX6n64/SwgJ9/lL
rQ8bdjaWsxQ2tOnETcXEp3EwqWyjm5G3wrM6fSPszVHtIuqhjoQzhHIk0D0YPlwEWe5SPaPxICM1
r9N/KjsGo2naxL0nVavfEWDEgzjTxwDSYltVhJUVgi4L3T1QUQC+tHzRFxwqBnZZDJFQWt8p8BC0
mp2GqenbH2xthSBQRaSAugWY1eaf8ek4pVqGXdOqAcWsHSeR3kKhuhg0v0mxNOEAJl5uTe6s+MhM
nY9JTsA1kDQvNlXnLTgE9WkAasQovboRkPtU8z9ZWmE2Y+jG4+0Vbplb3FxOYxh9bskhklLuXXtq
vQ78AR6PyyEwY2fjXl45zBhwh8OgOoKZ3Sv4VKc3zEjVIWJFeSRqf0Bz62/ho3DKzyYWR5kIXYIv
Th8iq/hGWhm0yj0lb3G8JY+z6oH/WcrHZfrJNVgjgMrWjSGixTeIkuw0WkOHZNwITIsNQ6lFx5wM
MjKUlADjXzYAU7wKqU1qPWTcpnvVjMGKkXZTcNsJ1q2gYQIW6LlfPjvJp7WotI2FTRs9RFN0OOiZ
9W6xrNy4CJd1lH/XgsrYbAHsNEvPHmg+iQ7fJ6ygN8W9psunJ6Y24xNpebtLK43u49LcJdxp4H8t
vVOqQnr5kE+7dAB7cwqm9zNXJ8uDZPPg396CZeb//3/drJIyi3QA33m5B042YHpAl3qYphMmdnRP
T90DtdyT1FhQFmFsgic6E2HbPKvOgdW2l0yvTXlwdNSd7I1zMh/yT5H148cAqzVz30DCHMW+yx+j
KGpeKui8Qx/CF+2bW+ZeUx3icfQsumFq7dtbwAygooZJ4KuqWor6Ulvpiha2iimOFL7mF3TgG378
oe21XBHm5IEzhI+h9bGIpAVreNmLBC5WFvqxmnRylHHaH80B25s5TI0m0uVB5STfqhjf2UylepCG
OJGYfgGNnTgJB0lnM0K8Sevqeg+BOwhAyN7wCf5mL29iDNyzRgmcrtBR4wXbbRtrxc5xKiVwjck6
9iYkDxirtaCTyqtp0PKU9lqMbVW/t2IgewBx091tt1pcIB8fEhgvDZMRgKVekbTWdkV7ORE9rME9
cxSOGoeEc/qLpO0/suydIzREnWAoGuP9vzCMlzjEHIFxuJLpS6lrVF3i6uGkWPsm5g8sZXveNo+2
Oh6NZDxXxRZn/ZongT4OdKoA+kLEYJHpKplohpQURpiijAstr/PQjlvdpeXz+GNDMXOGwRTAuNBD
WKaDII5Dod+ArDE7jO2+PqSv7T/u5GWxJ39bP+mWMOCydnRlcLEqdHY0occwmBuDl5Q77adCveLN
eqGZZ7wlT4kRiNjbIoRcN4taigbFeCx3mV0TTm2tgf5wKOOnPg2KR3pv3fVkrwpPewB1x6t4arqN
a2CJ5/p3rcB/IOrYoPpdUvy2jAyDiim8sBXCT6b7PAsquTPVb06OEnfuVa5nVK+5qnhF/r6JmlsN
weDShM454OJAlC3qhEMVQ5JbxnqoKA4oqHKCOX1Qo04+cZLyVFYgBu9Va9pNjtb+ahKl3teJXZ2r
hAA879YvTNESz9I6gCwy1ty1zfBy+1At7vx/9wfzUCA5QTkPcewyLGeugpaMglqpxp0pqspW7HSj
Mw+VIbfqQGuBYx69+tcUCl6XpoBUYYDTJkY4GTsrSwHRPLk66odFdUJScKdvPRyXFZPF2kD/eGlQ
0tFqdIq1CcLPY93fj6W6l0r9ALKkfd5UPtdDzSj2ijX6AHP6DXu7vbmrK0aTan6PQ65wqe6N4niP
9mtmhKQF4Lyr2+9cVQPdnn5wi+IJMyUHltGNBH/N59Cuw0ajw4tG/BLUYKnxoCS5o4aZcaaDc4jN
xCej/uBOv7tvCfQ9jMAY7hObh0DPBBN+SG3Lw4je1/bxW3EvnHdcwshBIGW9ZJWJEzdm6VRooV2W
+8z8ErdKWIPIJdsV/cMIeJnO1bPKHxPr2ABUy+KnxPmhxsnG1bGSfCDrRI8W3wBkaVePHjtpC4NI
LYyrB3xphJ94N04xcEx/qJttxZzFA2T2O1hzMBeF9rYLws5Lv4NAXC15rGuhkzSeqQ37ko0Hh9Nv
0jI99JyMmAcZVPgKXXiDGdp2ErAyeR6a9ilj3U4ZtwpDa1fMXAOAuAKSYbQrFi+wfrTSslJsLWzU
+nXSv6YEA+NF+eL2YMsfQfc6oODhJsOpM77pbAt9vrb7c/ULYRD1InjC5X4IalnCHZCP9YqyL8ez
1tIdk4WHeXVtCxc9p5GLpAy1ov+xhYLspS2jqVIHPDRaqLXn8bVjniSe+826s7pzttlEXkkPZooi
TInhHzOO/9JYjk/vFJzqITEgh9KPvgty2fT3c958qdDlk1Zyb3WjPwKI1mBAIX4eoZByO8Ss/QSQ
FM7jhSqgKUt4rGuJnBLh4oCh3hcozEKJzC62+hTLavCHS6PbhbIiimNIUxaxWydDhuGWDI+2Pj5o
CTDY5hejaX2rqXa2kZ4rcDv0cdB39KTWzIuHsBbTnnP+no7awUUEKmQG5offFQTBhqk8aTwFglg9
Qcx34/hdB905ibLBSglYBJ4Bi6hfEA7VSNrqYdcIiVfXrk6+Zt2uNU5qHGSJ/ef2B1gxh1wURE6o
62KKajnPb1i5ojUDHlk86V1fjuAzasxjY1Z+1kOmtGtGXOByqwG5kkwhmoLUGGVeE199mZlqbsoQ
6jQdbAjujlk/yxjQdDdwzfxeACZvv+bTr6L+TZKdNhddaLeFgPxffsGs/4jZGCjdLvYZhCiuIpVR
D4dM5hh4qE45j++EChFk52epvadK/pJI82Qr7R/UzHDPM78f+sPt7b8+7/M+OHiQAEQHapZFbBnS
giUzY01ofS1Ne5cSKECXewE4jHDNY02fAWW4bXElmF6aXIQY1lRJ2Zd4AJmKEEFGjXpvT5MR6V0u
d84I1TGSE/a7JRiCbAqj8LsyczxF8C2t9NnQZay7/CGLe6bKHStDUNdDV8mV/VCk9dPoTsWeNL36
fHvRKwEAtsCKAaQijj+++GWos5S87SugucMmJfucAFFtkewVMoKsN32lfcxAT2541TDseFyBhP2h
ULzptbN8K34sh70z/ALKYtQA8kTZlnqQb9n6LNe37uUvXOxGkqQU3VRdD5Mq/k3SzIOSEJgad+Pg
xfFw5sUL5tr2mfotdk5leYf0L9EeMryzxFZNfNl1QrS8/CmL63ZqQME4YTNDAdzjCwRqNdXvjZPs
j0Xtlzxo8o0K4ZK971+LANRj6A0pDhjzLj8P+JdckM46eqgarfSkfLSkN8m7hjtebmon3fld5/yo
AamAHijr9o32ZQRJS5dCA7Lej0koqO8kG7/qQ5Vz6aD4OSj+zlUYUGlc/qpa53WlcDyfIe9UfNHH
rN2xpB8CdZzum9hQHiczz2YSXjvK+xbT/i5Td0mnPWuxDVY1Yv1ji04Gbmw5fl2lRZC5Tn9M3fYN
/1Ho4tn8BAmK71pn03NnF+y5onr5INDsDgZg2nwyleOpF632XwSdWaxqTiWBy14WSucr3+p75aME
InsP9cHxudJcaFaRSvErx3oy3ASklJWquR7YJpy/v+KQV86T97NU6VUrmDhlpxvgigqtngR1g/6r
5Tk8gxKup4yWB2mMra7BEs00OxjgPIBJ41uin/4RHz7VUy1bsWOQLRthaQno/PZq8zL0ThWIrEh/
gYpuvDNIP+Ze1lJ2RB8cfFyTcZdQrQFiIxsB507cN8k7DaDuuvjjVlCaZEWd3il1vMVXsRIJcPWj
ajNr5GFqbHEz0SEp8lrrjRBci4ea6L2X1kIPBPQZfD2Ltzrz1ykYWsvwbuhBgzIAWfall7Oh13LR
9SRUuu86ybxqi/xo5Y5DwAA9I1DcmL1zF+EE9CsNSQpJwhj0EXlVBzXaNIb1DPHBmbvkWFCv/XY7
3s9/5eLkgroXrOs2pj0w6btYU1VWvc27nIQTWvjH0lDz+0I0YDdMHc1XRZ7vuLD4/rbRtbiJqxyt
DqRSgBgtaWEsBLGOFJkZNlP1HeSGp9pIv8SZe5yEeKz7MEkg6j1lZxJ3G6FqJYvDOxUwWrwRUfBY
lokGl7m12TskdBvdPXUgDN9B/h2M2pDq3WcU2HYP0w9/GpY0G7FkjoGLnZ6v1VkPBXkpnsqX3hPb
lnDAr2iGRe96tCrhq6/NuHF9r7joPMIDxikkxJhOX2RJQDKhEIU+RkgbcKIl4KXxXKXeGu1a20Sg
K9FymTU3QLNzuZShVADoHk0zVLs+lMTw7fRtiE9pku74GKNUuymlNG/OcvPwpkRdDW9LIIgX6+qh
ni067pjhkARJNDdZEHdUD5rz3YhGpt/8eC+3yqcrRwMZEMYwHQNDRgg0l6vErdAKXpVW6GZfWblX
6SEDn8WYlD6jw0aPYc0WSpcg0cbkhmssZa/1oU4EmkhWaAv9kFloydUaBqyUg8FKz02///35+8jv
oBGFYjS0JC6XJrS2Vjqi2WGn3IO22ex2LDtUFZRadfrcC+fOJUFZbWk/XrsNeFSxo5iAmaepPkq4
n66Wpnay1BxjOyxjuUuY1vu9ifeCa0HEcJCBZZS57zbDlszm9Zn44PPGqYDrYIhrcfBA4TFVeK86
od7Qcc+1/NjQfEuQdqVDeGllUWsfFbClVIQ5oajT70ZCvUkDQ4mSB7FT7Y02DiCp+iS/GQC5u2nY
xorXp7/7PNvxLSLXa1/CL0FMR+agapiGmD/Dp222lTpXVJE4Ia/VXZndo+TNR+Hpboo25EZV4voG
vrS1aPbFblv3Fu6KkKX5E9Sz8Ay3dkbxyItpK+isXBqzLZRXkRBh1NNarKsYJKnNpnFCbd5Spc/e
MqgWgr2P00AkDfWBINXPSWkB3wDAx71VU/nt9sFZc6UPwgPYR6d1WR0ZaDXGvWydUEnBF6h2nfQM
TsjhtpXVlQJDAUAb3BWAw4UvtTIh6sSEEyb5y8C5l5amVxiPJahWB7U85HGNyOcEefbrtuG1r4mi
D4ppqDdAymv2rE+eo9v9IHiCHa7qsj5NchiezUS9t9NBvTcsqZ7+3hyoWxzchuAaw4VyaY4qkF/s
6eR83IiK8iibH1mKx4u2VURZ+2yfDS0igDsY1VjXoxP24G7AkxmjV97tpWxZWHwxiCSOQpawoJJQ
d1/HdMMl1kLnrEaG+iNuoiuK9AFYeqJ0qhOCYcaLf/fP4tGYDqB3Mreqatc56DwXD74jjFLhal/2
UlhJzXIQihO61T8x85BJiyQoxp3PBk+afzfDi8cGkjCMYyL/JCoazYvwkTkNNq2wnLCkGE4nVdz4
EDg1N4LUdeYFsSQ070Esge4uRpwu/azvLDE0TWuHTPlaDao/OpVfjBtL2TKycGZOoVSpZp0d5nrq
tb3qce3+/2xk6ciGYE4Mir6QFYmv8weMqAUgnr3tyysrQaqFF+BMrI55y0V252p4uutjqoZjlhxB
pRhmNfVr0gS3zay4NF5RCDUo4KrgSJ2P1Kdg0+hSmhnm8UMrywI3qR55ckcJyJLIt6kA5XM7bKAx
V6KbgZwV7BK4E+dK7qXBkU3lhIithtw+WOYX26+MxnO3KjRruwcdFEw3ImsEHn/+FZ+WxdRkEGM5
qSFy5/7oZEVAFWbv02Gr17NmCLAXZ37MgDLj6ppPFFXtdOwf0O4/Gqv2Weo+9Y3ciDyrZtBSBfoF
gfeq7oqGpwUaaZgxMKaa2vdp/iLMr3/vCrh3PupZ8IVldp9yqnLitmpY1p03NnvW97ue/+nZN6jD
bXWn50vs8ikB0fVZmhekFLOy2bzgzx8IjyIHfVA1TB66+L6rq6C2LBTrzmLjqblyJ2B6Bt3BOeyg
nrLwBIgdTmpud2qoWD9J/A6e6Nu7tvX3L27rVtMpSSX+/ml8cKq3/+7vR541F4SQtn9kKZ82yhi0
vLDqHvKkTt0iaIJ1grrN8fYi1twL9S1I44GrHP2NRWyuzTJteK6pIa3+FEbtg2MMymwbec3qJ/9k
ZBGbY1NTAOfRsZI+A3Vw/wg/Tsz0zVB/YD5gIxVYCzOfV7SI0XqbJLTvVDXs+vZg6G9sEB61aGBu
ybuuBVCEaGgizXP4IBG+dGRjBFa0x6cLwVVfeXH7OkwR5mcNa19u1S5WXQ1RBrcCirugcLg0FXcJ
Hq6ti1g9szJNYJLfAjOs7ZoJRDS0TOZJ3SXsm5hSm/DEV0NMFL7pHYlUiCkYuVckdH/b41YtIULj
7gE4CTHgci2pYk52isZnaBn7knhmjeco+I22JlDXvs4cndGOBwc/GlOXZhzay7RE5hOawvXEQ6ft
FNSItd6GrlCKZvVGLr12jtANB/YTb2tQ9y6iGs9oWhkoIYR2DC08dKrx3+yqLbmLFaTNB6AXtw1S
Q+ALFpd2mQNGZNrZ3OGv71kyhBk1Ry9nzr4zz5YrvC5LPA0jUl2V3A1qEcRb0udr+wouWpDTgBwc
OeMiYMR64maNRrVw7DqPiNfKeXIpTI2Hxgqq4vm2s2xZWzjLZHELo0MlEKZl6jWE79pElRAv9Zxk
Pynjru6MaiNbXQtWKMlASmGuzADKduk4KqNFo0GgKOTxgYBazpH9QXf/5E3h92T4+ffrA5odD2r4
AzBEi4Ot1jntMdihhuBAAVzZDQVqME4yBnntAYPpmVmxER5XlweZR5AUYvQB78zL5Vl5YmhDBUfV
AQzWwQjRMyh8lEdUnZFkbqEm1o4FILuIkLiIkc0uvp9j5RNaha0WcuhBWGc9vjfzDTKulTYx0olP
NhYnvZyyyjUp+lSQLfCA98LxI37nfJGaFowEYkjsiH5Yn/3qtjgv1vZyzv2Qz5gYK13e0LhRhd5i
ym0u400gD6iSX9JSfIiVIN3cCJtrOwkmCmiaImWfH4aX301Le0OMCWxZIFCPqfnKau53bbnh/etm
TBQHQZY8Ux9emsEVBD4UTaDpVz0bAtN61JPFFqfo2hUAZ0CnEqhmFATnff2U2aAOWSvow2ihTGof
8o+JMnqN8zQNG2/ClWuT4LtANRXFeAMv3Us7zOKtQua3wFDQyRvQrjvqVbsllLCymjlMzMUiVIzI
smozEW0cKjaooSPKYZcYpN0Zk+b1yRAkDlc2IuLKB8LbBsVFkGHNopYLb69kZRqpRC5F8pfcvp/a
aFMlat3ETJWBIIg2w+LQxngwiVjghgYhiQvZa+uejW0P0Z924/tsGVqsZXBaymssNrT4O/h6efo8
mhtJ+qoJdGJmltR5oHdxYWIeStOzeS3jxDxnPOP+8tiWZtOqn4HdamZJxQFZ+lmpZEqWylQLDS2G
0OPokhO6pt9uXxWrboZnOjoGCAOgmbp0Zon5FpNqXAsLIruAxyb1FWLGx25K29+ZC2jtbXtrcXXO
NkFZDRKh6/mDqXWlWQmmhepUixN07qaAmHXuo9SjolakpDs7K01ot9Zw9D7HWIWmc3CXyS0E1NrK
53qzisoYJGOWLt+5GXIeJUfKUeVeot+3bvzas8BSRLSx5Dl5WbxN8XRwAOvAo8sBw/nlHusYPhxB
/6mF077B1PK5M45p4R3oF6SM3YZnrlwe4KKfEWVztQ8x/dIWptfc3pawBeSXZ/JjPCLBgLqvzfme
kK+3V7aSR82IAqAXQbWPwcvFwjjGiAe1xbesyrBkoeIAkmv9mAQPHONVOBsxat0amluI7jqwgfOf
f4rvGlrWddpgaQ1u4HIH8sf2/5F2XbtxK8v2iwgwh1emCaLSjGRZeiEsS2Jq5syvv6u1z92e6eGd
hs+1AcOAABU7VVdXrVrLUT/qxpV4JHprWwOX1L+WGA/fdSmcfw5LA8SKjfcqfxu10dELzlqteZET
M2zQS0YrASctgqbWfAFXkyPGvyDzfX2J6Keye+/UBuN1owncs5BUxH6wzU1ZbXrDu+sWp/8YCWc0
azsPISfI+EDWiUPFLM9imfWQlRNCCaWSXbNdCk81kmaHELV3iryK7iGxxbslL4YHjCSiTWBngaVB
GZnZ7i04QY0UGIgbeVlsOYx2YzT87Hp/sqzdoFZ2snyMWfzj+pxerBvSTNQtI8YAZA4g/fONKDaJ
OjSDLNwIeXkv1LtUzA+W1vIi0Au3Qc0AC0uRI/TByT4ZQIcjWGoo3JC8diXrSf+Ark6NPim03kV+
n9S7qeAkU1dGhqsAhVw0LKGthn2vF9mCpgZVjIMMECQqkzcstjVytiTPCHPlzHD+Q53JcZCIuzjx
oCGgmD//eoXOxsFMXQjBXyXXYCLWW+jHfY04wTzhhYvrmT6UT+aK2XpCbeFRN85xoO8Lv/nrOwO/
HaASnCaknGm33vkeGxKCX29gJcbiDjl9W3uxjFcy+dG078qvCArg5vD325rm7ammEwrNSECdm6x1
tYI03RJDrxjoZ6sB47DhTAPHTVz4Vjow5JVoXwk+XGR86xjFKAV1ehwgxnYEMQPmo7WlfD8PX9f3
wIU/OjfEPqPEwtSFFoJwAYhX8Ph9yZMg1DdoPHREHsLrckcjE0RJgJB4wpguLt1QUMBkqeVBgmNT
o4JHIjv569sCv/jUCLM8Q6siQbLAiBCDp8qCBaH18/yvDyesoBuWhrXmJTNuOGvpMKRqHizmLxC4
OQXZFzFnZS5RFXQoJ0aYoXRDnCFdqOSBEQEwlY/ekBtuU2U/Z3O4tVLQWI9hY8u96sUzUIhKgxbD
qg6AU3SmpkIzEi99sbaAOn3/qpScB+1+51s/jrtyGookCaw4qDQDZapNzWtp59hgVYnUZVbTWIqT
YLLeGtFy6Bmue16emmeFue/VLLbKtsFIGv1ZaysbCly93NjXjxbPCOPBx6Kdq4QagcZSArEZae5c
LYk477hvFraz2IVKwAAqAYwPDhdyg+er0spJUkKXPA/agdiZGW/nMLIzFbTGjtlnt2JfeSXIKMAM
EEjlC+hcFdL4Q5sDr505GfnE5tmKrbqTk8pemtG9PgmXjgzvc5Sd8YXInyvselpiPFbAcZVBpbaA
DhtC5veSnjsJ5D29WemTzXV7l/fNuT1mZaHKEkmZEZcBdFFddWlB9/H/tMAsa0b6eOnGrAymLHJ0
/TPhvRcuo7XzITDX8iCGc6xpGALqmUPf2E0KO8KnpD82pe4iLerpE+ci5c0ac0uDJBRPyoqUgVJq
rqTdDobImbWVw3C2D+jPT54l1lg2ZR+mZdBLm2mxbhZtr2U8qutVIwaej2D8Re7JYJZm1pI4IlNV
gvERLxEUbn8OFXxIWDSff7/L6P2PJzoOHKrq56PJErFEg2tdBnkMmk/0zCfqHbrDeGColcODchCC
G2SCIDrG9i1LLXDcAlqHgxx6Y4Zj/hxb9FryyOTXrCDIAM0BVe8z2Sd+2xGrTxDVBJng5ZX4CGrm
L7ChAbPOA6OsbDOsDNrmwP6DGgbbKFuMaEQe9KIMrKUob0I9ln0raX9cX5uVTUDLnRJyCAiOAHw5
XxuIrJiVmqtlkIpRu5uguf4uTGNqd0jf8Vz82tSd2mI23GhmMlLDsJUsz2Ld7DTtdcKdrBY8SspL
WBwejcjY0jQMosILLs5umJE5GXScUEPwCSICZ8n6TdU0jqIQdxAhmVpH9yTWd233cH1CV/zRmWlm
QpFUyikzBE4VquI29r7sEoSicel15MNKG9sQSNAnM6/atTq54GVGozqCRcg/nC+klIWtlDVlGbT2
ZD4S0Y7jrTHsrg9udbf8McK+UkEQAS6RASdZBEdwWD33KUSEC2PgVbbWtj5SJUjrozUY+X1mEoET
hZZJP2NXdrG6V8pycmdST/b10VxG8zSFBvIQ2hoCGVj68xMvK5uNlqlhVCF6Ql1QyG8mo79DJux3
grZW21Jlzut7dfbQDIL9CE04MASd21PKXi1A+V8GZlIWXjYvpSeQxvRLMeaRlq1NIPgNaRGG8nqx
vrDNek1vlKwKrDrctHKLttdQ64GRuT6DayMCrAjOAxBU9Eiwm66XcnxBWQWt+TDrUPzES6jNB++6
lZXBIHlAoV/AScG/M+vUJcSEyE9XBaq4AY8zLPwXcRcSIwgJwQgPShf2Koy7VCBxM9RBllQPZklu
ynj5VOX4UyuUv77aQXeBJhq8DEB6gurt+SboSZ4VkpXkQZr+EsoXvApU4/H6fF2uyrkJJsalum79
UKZ5gGLfNCQ2miyk4vm6jUs3Bxvod0CiFkBTbIHzYSwxZCoaHTbIUO9CHQTpz/V4a0YHhWxE8NOI
nJ1Gp+U8bj+3x0wbWIVRNpNhz0K+Qrydnax4Hs2dyJNsXJs7RENQxUNOHakY+vNTn5DhDzL4eVBB
yaaI9BuS3KogZ7g+e5dWEA6B+A75MDDBwNC5FTMtI10opjyYJtWb5sOgFi43mXS5RDBiKihmK4iK
EEWcG6lrOM9ax+N+rBennAxbHdFrMHwl8eSg2bLctCXhjOvyEjo3yfjtbpY7ox/w0k81wZHGHwZQ
etgQIy9tvzp/YBpFqhTpHsARzocGYFGiT6IMO6Pq5eiQssA0wMXQrowGyAPKaPpNU8HSls8VLqFM
N/JArohjhBJeZTmSBuKRu1SXHg5e+sQS40fnJRerToMlq39Jpltr5Gn1XRoAIgtqAggOUI8DFPN8
wmRTkJBQmsObOt8WWevPCQ+edzlZtB2Jgj8RewH8yVxu4LVXpKotrRuhb7xM+BHlC5q7iz1lZ79+
eC7ZbCgWC+AlcLegIQnPv/PBzItUgdCxDgGj+Cg61xJ/oOABzv7QlmdbWOTtIOzR7CyY83uFTELV
BVGzU7rE03gNNJf7EPks0DsDtkWh6WynXpVa/aIMC+jOZnMMKmMg3jKiTNBYYr7ljJpO4LkHBLEc
5clCgRhQS4vxGXGTAvuadSFqId2mMj+7OPWUrtxOgryfcvKgFyIy+a09kHeQFj+XcsrpPFsZLCad
1igsgFQvmA1HUK21eOUIN5UyuLISJNFzEfFyTZd+Hg9ENIgjPMKdjyrg+dpOJfiDxw4Z1loNfUuf
bHjHaLb8OX7rlV/Xp3RlQNioKIRQ/ICOJ+O5LVNraqUaoiQAZ+M7Md4K6TErtB/XjaycPDgQXJW4
I9HKyZIc1m3eZbWWRUEy1b27gOwMnCcqD6eyMm3g88V9jComtgbr62XS18uM5DTQdrdgZblT2rtU
fZTyAaKr79cHRKOH832IVy8q3JBUk9D1qDDRhZyD6z8OBSTqzMHN43aH5HSotD4Ugh1SfdU6J7l/
uUqwh6Z6uko4YawgSh8jZF5iK4HG5bxV4yXQKuHGApHG9WGxM0iz00hPoGubknPhv+ebIVGnxUiy
HknOJB9u6laoUULKC18sBcTO4A11UszGXx4ptN4h8YIOA+B+8C8r2ZqnEVHxCk2DttgL0jMtKXVf
18fF7j+YQC8sVS+lDI0XhcU2TIxCzpIsiA2055RTdIy0nNemfTl5Gh4b4BrCRpdRwKRreBI1JaOZ
Qnawy4IQEDYT2IrQkL15GH+XYCxMIZF6fUzslqBjAqAI9GEASxkYFmMOqqOiBh63wGiRogWTfIre
ltfrNtjo6dsGRAMt5JSoeiCzH4zeTNLGmrIAyuHOXAGSU/7SpwdwGdhT/5Q39tC8/b1FdPbiLkHY
iccbk8lccjnJKzMjYNGXfjd9sjxAOne8N+HY3bpt0l0c6vNmqsd2k9Utj5GLPdZ0vLhVwOiE9AUY
Q5jxihNIahsxJYFqgb8i7cxt1Ws/O3N0+3HaKMueG/SszTAwgjqdYzT6GsyFNjWdmkAwhQTmAsEW
dPwqTjh2virWhk2ELHU0opRe3oghFKaGlnPeL6IIDBjvcGCT4caQy2PRs0Iv9OakkSJYehPBalI3
G00ig6NCLsY12rHaiF1Ve5lc9VupAs23HU2ptSumqVfsQi9mD2rUw6HsQnKT5E15IBBQ4ySTVg4v
+vMhioYQl2LCGF87RBqEbxSJBFC6yTwiqM0b0YSGk5e44G36ngoqKAkCE2Ap2U4k0IgVplSbUC1+
Lquv9B54x3KjP4GIMbzNZKeCZsCnImyvb/cVn0Fh9QA9IpzBEWMOsaVAOm+RsPyV9NUMn/GdLOzz
Y/p83crKtj6zwoSlam+UOeo9JMiKmwjBUQZFdeMJfFi1RmyRR/OjM3fjPxP5Z0zMEdaUzoiqVCFB
l2uTM8pNBO4aTfRCoixe1HaRe310K44QWBHQf+DogvSFDS6GKMso/w8J5hJsjbjv97nKuX7XlgnD
AtMT5U3Bbzv3tRrJ+hYniARlX0E8VUytWzyK4n0hEeOhlMliVw0v0lxbNIBU4AwRVlPu+3ObyCAl
XZZjP/bhw+xBUdaWlt9x/ZV+Xp++FQ8Efn3kffBiUZG/YuzMZlyLRoNneDsIaCqF4tgBYn7tbRUW
tTePgrZDujW+m0vhHahZXmls1TplgqVvZjCMMJtFyNCdDlqcPKinzI/JCD76+tWogc9uvEFojksb
vxUZZ8es7VAE18g/WkiVoQXkfGpHdayBY9WReQgzm9Y+p/gxbI6md31m1zYmbmjUYhDMg2aT/vwk
ICgSrTNGKNgFpNu3IKNRotuKV/Jf25lonfwu5KLjkOV5GxWtH2eR2khsYwvwAiQLjMYeefKU360q
pxEvPdWQjQYUjL5LgJ4+HwzEfNTRyqsimKuHBCKARSQ6oOBO20dFtMUCfHuln/fAFLw1YWcL1X1p
uaFgeY0e2SP0LONQAci6M9AYndy3408p3kLjdV8tvJfx2qyffiidsZNZ7yt8/pC2RaCARBcFa2ij
+0uWc9b2cgvhMQPeJypvifwf24wv9vU8zhlwYvLwnB0UvLkXiWxBTc67li6Hg+Q8JbEExhVsJ6wb
6OoeaMZKLIIpL20JnE2C9F73qS0upUM5QbQReKIufpayoykKeOdnQKcu9tBrfix8XN/QK+ECdFMA
cMUliQzxxWOxGNEMNush8DiN3xdeeEesTbd8JPkeAYIfd+M2X2RwZkNibvqotOSxVhpn1r/GxL/+
JRcQBhzbsy9hvNai15UgQzwp0A1XnT0gnu57b/AHn+ziB3M/7JRDOdjZYLfEr8q7JbPRf3H9Gy4K
bOw3MNdqpQAPAm5qpJjdn6MXO5ln9z+7O97R+wbJnB+987EyPjJpOkHIOws+0us9yR+Cbqd60pPl
l3vcdfvsMdkvN8NNtzW8B7DH+sIGrMEbnK1NdP+1zY+Njbao7bAp3cID27BvcNzp5U2F78N7B2eB
vt90xs/VU5PWIEItgjrLGj9TFpx/02gcifT9RtRSxWtjPfSKouMtwcophGWaI5HxZjDYJ5eykFSX
07QIskWwu2pT905D7LbbXV/pNTNgbwKonvZ9IeF57lJyAWGBONVFIGqE4OUD1Qi1vG0gmpXw0jFr
c6nj9QFZLDxYISZ4bsqCLzetCt5rakDWpwEs2g+BEt6ASQ14nPpVy3gOhn48u7to9ES5ctGrwHZD
LCaZAaGKi4BAn02sfWH8NDCw9C1EE3sooaGcgCU2CjRpO3Javi96FugJOrHNZmzQDBl2QMUWQbP8
tuJNKyGBHb2SuoOakF2Xj/30uxz8qOe8KLh2Ge8RQqctS0vYtUzdN0bLzduHMt5Jewv7CGLZSw/+
x/mthDbI9Z205s0hiIOSJK3kIU18vrypXC7FMDc4KkKTOnFWpCjEI2cktSWvxra2k1CepTQoCK2g
5n5uKlbnEQ2TahEkGmh+rTgWNj1YcmwjHBe/tLrUS3WjBx1hUXOOy3fIyG6pE9MWk1Mc83ohwLEX
QaRrjpKpz5b+1o2+ZKX+oHY7qYOsouot4Nk8WrOL9+U47RP5ZWrIbag3m7l7QKJ+Kz/oNV6Z1xfg
oiWXbrnTb2OW3lATxQDvCJbe2suG20rbKEabCuXy8qP5wfImvFlwfVmc2+K7aHY5KbSzDTQUEHRh
DI96V1t1gUnJD0ik7O7BgR7+0Evns7ElB5kVu3OIJ9uV/fIKtRMnc9Fm4lRO4kc+/X/mIp7yQk4Y
QzfBxUchd4RsOgVFa4xn65pOt4RshAMtNn1SOuV8v+R+SYpNbNepZTcLjybu8gSgU5AuApCqSPmx
1XJouUxyD/a2ICWLZhtNdBNaYmQLcb29vtKXTvvUEFL25/s/bZRWVrMOsL7BvAkz4yUCnVejmk4j
ciZRvZhEaonClCnBLRrgzi1BomhEFgVADauP35Fd6p2B5DHnkl3ZuOdWmP3T9nofd/oAZJdhIQjs
HLn6tOrawYvOmcvFjjXIovUQNxA8yCq0dqWpnNzc6tIh60253dHZ9f2FJ5G1po6LMNEZNaxnJGob
6VaUn68v2qXTwiDRewx/pSCDwN60SW22RSiOZTA+Gt2+dirNXmIn/JnFHD9w+W46N0TX9GQsplwX
qQE8ftBZaIt3hWoz6L72JDacY79q5/u80ww3RnRuZ84UtU57EXPWaThNL1J6tNreSZq9CSLc65O3
uuNPbNH1OxlTHHa1WUWw1YEdSPFmKXai2uMmQy59BqbuxAz9jBMzad8IamhOAHcZTqTbaJ0G/iny
RjfqvEn2r4+JN3/Ma86MzCbPZ6kM9OTLjFMkJg8E+T9B5xLd8IbFXM1zn+VFRWTAuvoS3VzFbWpM
jS3Lky0D7TwUfjhL97MScTqDeAOkn3Uym+0IvSyiY4DNot6SUN1CiN3Vxi1yFLahcJDf62OE0zUM
mmNn6WtbaYqAn9ZgbPoKkw9N7mwtt7EZpTxxjIdJGjlbcn10fwwyy1csgH3MNSZV0t7T0G7N2ml3
oXqvH65vk3XvCHrV/x0Zs3r6gNAqBnFdkCZB/0MTzKe588b0bW6GzTJuLcTtVtbv8E5HixRnj363
oZzfovRE/DHOrCH4eYmEN3gVALpe2EnVZragZcjkN4Bd2pE+/zSkGcUKYDANL80skFkqdfIS6nrq
6nla7M1OAMWnACZvzrTQq+fiy3QwL+KVhCyCypzVPLIGIRyBtsvvkpvaEQxbeM4e+qOc28vDf2OL
9mxTSSkAEhhXpyl5ayUzrofY3CTqT6W0lXBy9GM7Op34KpuIcarNf2XTQhoP2SnaHnl+eiyCW6TV
4Is6fxY1L7R+DvVRhga0chDG52j5nGrODUVHwc4oWN4ArkbqEO1jzDVcSVIbDjmc7FIVD7Fl3XbS
7F0f1dopRf0L2A6ac77gjhhFAgLDwsReNrYd3MCY38T96IziQx4SO+7eavXvSrCUOADavnjZUqA1
cnvM6bH61DTazoD4adQ5Svchtc/hwjmi9PY5mbgLG8whqfp4GotSmA7QigM5QeaAN9sZwh/X545x
OP9YAWU0UDEUp8EK1RZClZGwiedD2C3iMUbmxEV6Od3WlZR7QpPId3o4j5zAiIla/mMURV+Qu4FD
UGMu3trq+h6J0+kQN6pOefmFHHqxcT3P/pKozW9QAKkvwO9W/hgLYbu7PmQ2D/VtHgAwWAZ9FV58
zCGvhWURcgEzO6bVnblsBSXQgH0uh92ANtNRTg+9trXGv4ts/mMVSVBQaiGwYZPoutYUSzqm80Ht
D6pAvD52hf5t1Pdj/HR9gPT72Z0DE5BhAzcItJqY6U0yIKBiK54OhoWUixk2flhmuo2ilugoocp7
Iq6tJl7oaFYDhByUm8ydZeTZPBbAiR3mSGkPVjtOia2ljT74VjwvBDVvE/qAczSDiSfUy2j5LyYW
QTbNaaH9X9cYD6OSJZOKQV4OS9UAtpi4Zm5tpy7/JML0qigDT9724shABwYFGFAbgBIHWS5mepF/
qPOhHvpDjFhn1iCTgQJwM7wL8e+Cp/x2sZTUFqrceD5oSBSy6S1JWRrSCmZ/0JPRLyoZRI/AYQ7R
TpY5s3h5KmCKcgLDRaOhHNjP86uhzMbBaJVmQDWr9/TxFtt1o4aT34cfxKjsqK/sPk6eel3gxDyM
+zbBuSzDneI6olOKsvq5YSOH0nI2mlBLryJnSt7NeJ/EgAVBP/p1CLUNV1dlZVLBqAAEKK4K9Mro
yrlBgof6UhaJeGiAzoSOVBhXj/KU4hk/cO74dUsoaAH9BtwJOzQzTpomK1PxICcvlQyk3SaNkLIQ
eAC4lSlEIw50PCAiQlNXzBRGUjJN8WKJh6wx7iq58xAlBWhprY3G7tI0qKb0vcw5Rd61wZ0alc+n
UYpiLemBQThEbeK08U6MPnD+Z+X9L70ZKGEAr8J9i/EBSMjctSkCxb6eMbb4Q4TEp5z+0OXamRXO
rXDhxb5bJylVCSUdwM10Ppqqi9pRylrpUMXxqzyraGZyc1W6U+MhAJyhj3Xv+rjYpCr2PXLkFLeI
LDKNI5iBRYMUicqkqgecRn+Bvhs6AzcmsZxCJnYKVZbJBP14Xx1rMYM41m+O+cvlQ0YCuCvMKoWw
yXRPnTykhiYUSk1fzEPX9hDwuSvKbFM0qJvnXikereSrml7T5bHY1Mo2TTJP198EtDlwZoF6lbO7
Cpk0pC++iW9oHp85i9ZcKEVI9PBAhCamCBnhZkQsibmQeLi5S78N9Dxwfygt46pCU8j5gBNzJhLR
5fiYi6qtBJZwX7e4lionzJ45c0u/mhkVSvOILwC0QHscixEY8TTJjblPjkpLtH0U1T/HMZHusrmQ
fa0Q8heLyOCOESHq1RJx2dWSft9mY7vPiu5G0QWZE3BdzLKGCUZ7MBJE6I9CSu186FqlJEYl4XsG
874dnsZi9DJD8TmjvjhCsAK9FVrXotASdtQZ+nqk+HvUkZt/GfeD+z5t06/EGV9LqORWjmkTz3Ct
1J4euMSNl/fXt3W4deCz0LrAwvsrWQqhOT8kx8nM7H55MvJj3D92ZgI01ldZNZ6MYvDM0whinjcU
XY02S6Bo0HqLehe7f0UZMrsA0ibHrI48bQYzn1a4nHml3vtsNzE26DecnFSMCjWQmK7eT4RWspO6
lpeU9vBV2dWzwcmvrM/jyYiYvSIkpJAHsUuOvTeOXio4utu7kSP1rpG6PMgHb/qYM6lqAtqiexgT
ptQOlY8ktjjRBcvx8J8VAoUigAcow39Xxk9mTwmtvI9G7AukeHfZTfRoecMegIDBE93mdtwKT+AM
4IEqLnwNXTIFQRvKNhBE/tZ8PzGalJ2hZzLGleImdsAY5cYGwX3cmYc2yd5ymZcWu/DmjEFm1QiJ
kb+KsEeiIrJzK9qn8nuj/9SrgbM/1lwJ4jTKO4SDDhb/883YJg3JZG1KjomkohinQ2mEIGJ0RlPk
UbTxTDH73oiJDGIjmJrJcRYgiGGFNl4bvA2yerzwdEBLBjJ8F/GnnkfZtMghjpf4GZXSRo+7xzZX
bpNpT0i1U36Ncr0TiHCXGTwWXxZE+c/mPLHNxFAkVBp0P1nJUTWchTiJ6VY+WKqa8L0WbmvZNrJd
NEDc18az5rpXWdkwYMUGoS/eorRlllnHqNESXRpwLESj3GX1fLDUybIJ2hmUvks5c7yykoDmUUpf
PNSASWWMkbJD0SzBSjYQ7nbwWjwIANFuBlPhjGrl3NGqPMREDdD64TY6353FaBJ8CNZSutf6Y616
iYJ0rZf/JYcKXTeaHQQ6HjELGgyY2I1o4HguQIt4RES+FaznjNylpsTJMl1E9dQI+uvhRiAqAJj8
+WBQ9WviviHpEQzcSxokXeMK0iGVNlC9tKeqcxWBEwSzmdl/xnViknEjmRLLeKeDhL/8AgA/Lu2f
hWu+fsofkuHotmzZ+rbltZmxuej/GEXiAA0H6M9iG6KkYkGIGOfpcVGc/Ku8y99Ub9wsO92psl0+
OCYHRrE+r3/sMbuxTbUa+GnYG/q99VKRx1gES5Kj1gBnb3gYMJ4xZhGLZha6VKnAZhpb0DTF6y8y
HWNyDeGYW7txMvG04MkmXT4tvnfOnxEyyzhoTdqTFCOMwhHQgadatKfMrZTRIcrkZeFnNPoNcjXa
yLkduGvJXOhEJ4o4zdiz0u+yT3eDZG6F5zqaj2kXDFBXGyCnaQ6xY6V3fctjGqBzyQRKODB/hk29
w8mtq6KtWMzB93+cVaHwSDUsiJPqwrvuOdciJDzY4Dw1qkWPKuW5mSav5nJIi/RYBPARtmxsSLlL
ZLuNvUawx+WGVxVa3UMnBhmvlgOKAHZ8LKfuLNs0tiGMa6OlZH75uD4yFojyz0k8McRcR3UIDUdZ
gqHkx/xVHY0b8zP/BWqo0SP3Um7/Jrayfw3k0l4mpzhIjvR8/QPWt8/JB7BHU1SndO6wfcrZjg6Q
3FVuR1/0R7d+6jbGzuWYo+fgYsOcmGMPJ/CZyzDB3ORC8flN/nxQ7ytPiZ1pE1gPbvqpcSzyVpI5
mFXcaTn4h9NjE94OKqDxxxGpBoliaOJD+ZSmPODn2jUPLUpKwAqlDdS1zveqIA0lOkCwomN1NwFS
VHyRt6b0r8/j+jT+McIc+lqJ0jkq2/QY1jJEsxf9PZYbyUnmiSeEtRYwUeiIQbOGAPuzWcoiS4sW
Mm3psdNSNGXsZz/cKUHfPmv6Pkp/1812foL+HsjmRef6IP+Pw/HHNDNKo5VB7AAx06M53Yfks9Vv
lM5pIcRcR/Ys3rSy29S/9af+V9o7avsjUmM7/E1AfN/Wj5r1opp+CiDT9Y9aX94/38R4vDwfa/AH
YzqiVAhdrc56P4folgu+zqOwjN51a9wpYMIe5IjzpDRKXGZt7Dff1ABksIn1HmnDQ9ehJj7tdeJU
1X76ilNpN5rbSfLTDMKrQBUnjrzgon1UlF1PeHif9ZP1Zyboz098P0gJwcxCV0fMb+S97kz5brCt
5+hB5LFKUKdw6TT+tcTyrWmo+2l6SSdBayR7npvEbdWCx1T/f7jCP2YYp1+qVmxWIwZkWc+y4WXB
0NiZYueu+ZLu48/rK8vqMv/j+cFhS/PwwBiwTEBC3Atd1A24YnJPtO7A1rwphycqYTXLfm09k13a
PI+tc1N9mO3N3PtE2KFCL71e/471HfbnO9i7VbeyqRdVuJJC35aLowE2v1GXW6LPOO33uX4HCEBX
tbasuRMUOqaypeUQEPwGWfsohNte+KXntnrgfNZKagvNIv9OD/uuSIelUghAE8dhiF8F0y/a7RxD
hf0ej7WWlI9qXztQ89g31Tazfsvpaz7YiXRAwn9WUq/oVfRzbKvZL2qXaMmOyLdRXrpLY9woo03M
GUKavLLKuqs8+WbmMh/RJZwVqGsc1efyjRyzx/o230ze+KS+xI/ZUeDVAVdvgRN7zN1NqGIQpM7T
Yx1Giz+3kOtUa0juoamHK4e6dtrh/aHoY+EegPbB+WknOWQ3JAOHo1AA+S5BdphHO3E4KJZbidsu
XpA4f1IWX++cxRzsMH+aIRwz22rutAj2jc7OI87WXQ0LT7+J8cUV+lKFqqsx3xDWbZdXVcBnpYlb
CouvdL8zYtrV8IYahn99c64u9KlhxiuPiryodYczE0c3ZXFUwMusJPdGDSWA+zLxUZ0M0YjrVkYA
oe/rttfe26emGa9bjbVipAtMV6IA8Vk0VUdBXkl2/NOUeV1oa373xNb3/J94eL1qrLTD32NTSrYq
JvbEOzJrt+mpBcblqmoqtSg2pcdcnrdklnd53W6XUnZEI+Ygy1afaACbg+IaBAUQwGNsRYk+V7KI
0bSFh1vRE34ZTrWpnOl2uJ05UcL61jwxxriCZTG6ph5GGBMhn+uMvTsY1U3lhWBkzfqtsPycdZ4u
8mou4XSEjD8QdBSvWwU+Ux5ye64crds2stM8WfcQqiijxEYmw+wdtC0Ywg+QpV7fmWve6NQ6G9pP
LTHkFt4vrM1yEyEn5FqTintrRHh/3dTqVX1qi37Lyc6Mq6IpSnCtHKPyRl+cXLyVxAZ8wrdmbwtT
MIyJEzX3pW/yQpFVN3iyrowblCZjWrIZhmNjOylfNVIYljPZIHzZJMaH8XR9nGuX4OkwGQeXCZbW
VHj5HpPirhELLwXICv2L4YBMUbQgGnav21sfHWWJQ6WeFoHPp3UASY0QdTOc/E6jesFohnCqcZN3
rnlUGm4ulp44Nq4DGOhfc8x+jZQMHHEmhmehvbzyolvpYDiQH0M8Ab1yZKF5b7NVh4YMIkqE4DdF
Lv18fE1T9HkTmjAYC5atjMliLxqSCNdnca0AIlEGvP81w1wPclIADZjgXk7JfaygK9o36ns0s+OA
2ipV3f0Eaw5Q8Hphl3NsK7Jj6Ly00KpnPfkG5p6YKgvdCym+YYRm+Ea5kSRb/CwLp2pfmg/loXL1
7I5IT2a1b4UCpXdejpFtx/2Ob/9MAnrFzuc6iodEIL2Ey1lEkXUfPQ+FrZnPfQa00KaGJEm27bJD
NgbmY/mSVRtL2CcEbYBz6gxyuskNMOLJD0n9OpqHNJ83/681grD6+ecV6PxD8gWfl4sbgq6f/i7u
Nn33vmR+AZUF01/CRyELOnHYiRCqSZfBNmseA+rq+f53kS6oJpdwUodR1pE+21ixm0Ov5fHIE+dY
vfcg0gLdcexIqrR+PlIiy30tRnJytG6yFBUPefbU5CM3gqJ7S5ve7ivJbUxPG145U0y9BXu8Tw0z
x2AZM5C+jnNyDLMfffyVP90BFL8XOzuaP4TU7t8frxtc2/KgtwFHD8oRlEbtfKBVN8dQVG/hN7QU
LVr3Yv7cRuhQSnlx95obOTXEDCwhSycqZo1a4zTaVTI6mvnj+lDWNsapBeb0hkOtGV2LoWRa5cjQ
7F7GICP3Y/peF7428KSHV80BFQ3CNmSsoDVwPnO5lKiCRleqk2qnrgo3zIidtzMIgrTUASGq5Cpp
418fI9ur/e0haB88DIPVBtWqc6upJBgVNDRh1e1+C0ewx2qh+5An9rCt3exD8Rx5cLZ/iwJnzbLN
UNlULeJSw2yP3Lzd3EdvykH0lzfxRfhvwtuTEbIMSFKSF6M+ojiWktDRhxvFcLvoUbc4YcJqtAnN
QmSKKdgEj77zmQTyRR1mhaars17EC0SY3EROymd0fweyXjSPzZzNdl7XVgCamu5BzbR0d3016RZh
D/v/kHZdy5XjSvKLGEFvXumOlaVsvzDkGgS9d1+/Cc3d2+dA3MPo2RgfilERQAEoVGVlnn4C25wn
EZnVmIqQdXEcGJKr1q0ddbs+n+zcPAjqSnC9tP2AYPyGvaCjjc9IdmILFqQK6SBiVuY+K2vNRupL
cC8PaDFBY+C1ANdEtzN6o85HZDR9gYscbxNjCnqyH6on7Dtl/l195YBsgratS2z6OWt+/B6K7mBt
w9IDD9T75c9YGuzpV3CbpJikTmgavPcIEfWNXpRApYoQGblsZTGgBg4VUC1GG4gu+fPBzp3eh02M
4D2NPLBxQ/xF9sAhKBS3aKTCve1U5pV47NvPcTW7973Pedc5tc25TjuPg1FbCAP18QZKHPuwFfZd
ke2y8VEW973IqpKxMzavcvlB+9SZJD/pj5OAOvOub94nze3jrSbtmsKH/7skfBPKeJdI8ValGcQ2
hF08Jh7tN/9qzvAYAHoXmG9+znQdjVHthGh5yMAf9F6IV/OsbQVbBcXl/BQlO4p8aF36xsrlwNbi
53yhSVtFi6oEZN35WrWzBWl1xEhBE6mA2KQWyCyUqNpMAqSiL49x0ftAu/i/ptgVf7Kr9XSY036Y
Ua5BB4EXteW8RX/Jw2UjzIUvjYd7BvRmCMxmK+LZWkrbZB/Vk6OTxI5IGITkLRxMzyBrMKjFqAi0
4v8dGRv5ycj6KgRwKcPimRLZEagCaHnsGAqeqx11iVK4EdCR+nwcG1uMJ/fyiJdWEFRGDKcEPDRI
hc6No5su7wew8QUqaMo8udByX0giwU1iPf8X5zKjehUREYGUk+cwFiD3hVZ6i6WqMrtF/Z32Lriq
PLHXPZKvRGCL4wIDJOPZgDwKf2Qiw1rpUxwlgRJGUN+KALGlQ0PdLp/XHo9rprhzUc0nAFqyLAmq
NtU3CZ7DXpIQ6ouZuZbMWTygGP3of4alc08ZsUuEUI71NBDLOlW81qzb1CZWY3R+Tfu5ugpnacim
vaAhl+WIgwL5uYEOIViEZknzEpQKqVfqMlW2Shwm0i6bDdIdWkseZVemMf6dKLlSOd1gCNmdQQpa
/5bEqEIeUZfHzRRqcWFrea1PB3OQQXlN9LGptrVYQn+m78WmtUGQUZgOthGattYuh4VTgAl1MOgS
sgIgEj93V2vKUlrJSoKIqfLeZ7tyvxqH2h/oVrdj8ABc3hxLFy+iQjzJAD4HXJsXu6jmBE2JZpsG
tfkp6fXewJ0UqmEERIUYCMVXU4KsSUDqOZ2P3ZRfDdRTk4d8CP1B+RqFINQ+ocDxefmrFkJkBakY
tNUB6QrGM+7Qza0hbceSZIEa1bYsiHYu5r6egves9EGoYJfD62WDSycULH73S7C6Ky/QjMCxbCaB
ZkHrt5KdQwjVsb+Ut/mxC6Bd/i+MgfeWKf+B2RKArvMljrvMKEDjBCqeXR9km66y+6d072Q38b5a
AQMt7FxgOP6YYt52cvIWEWzJPRtXius5Mo2vqIzeNClbO/oWHenUEvuSE0vaEIYQI4OlaT8kWzRN
oxIRTo8QqgDx17YQrnIPku8qujLRYvxkis/oakZvc1w+rszukvPgNLTAxMtYXvkbOzOhp1dmVRaM
9dUoe8nopOLoWSCdepRf6vuq8vI7kjON9kyc7JTe57IdjRutuL/8IQtBOoPP/Pc7uHunNqo5roQi
C7KstUFsIlVQz2TQErJGCbV0ZJxa4vxJL3N9QFdvFuQ+vSvWivDfXVhcyHA2EM6HDEKnKQ8xoXRy
jMKN602cPMSgljrkX9V7Edn91wxIgiM+T9v80bwesPBrMfNS5ZR1HKCzEPR5TNnw3L3aVI2gXtPC
vcLbeqeb12XnjK7Y2FZn169170jDR/sE2ca8thsFgmW3VW9LG6PGYzNfxawvbisA+iAZyRh1LG5t
s3zuU7nC13T7EQLrc/jaC4fMRCFqKretcAAmINJeVf1m7Fo/6xuQt9K9Fv0lWRN7XSvwMBB2A0QJ
4kLunGznZBQkpc+CJ0l9gyKSbZoQ0+m9VAM9rCv321AKVOE1Ud8GZe2iWlwRqL8jqoKgCmvGPF+R
sQqr2jRH+Pc9Wj69nbqb36sN3WQ74673HkEF54jvliuCAa05dCvn2pLL/zH+I+EpRn2dl+qcBWAH
BlKhOWTiKrSeLSLv9+wtCjZeYJghCnY+QC2dGtBfi3C5ea+XTqr6DYod0Dp1tKf60YKotOHVawpX
3xmRS1a59JCGJkWQDrORub07eLlLwaDntzeqE072aHducivsFe91195ox/Fhk9/31+N1tNV+Fy4q
wPf0/fIx9p3PuPRB3NM8QnN/Yxb4IM2W981b6b9HTuPEn1cVOg56t/O0wNpCLO2r2t4VBwvfWB+E
+4/GNTyysR5NF1iBXbslV6n9inhuI+H/m21j0z3Edupc/lieCPB7R5yuGeeUbVG1RO7xsSDARJ9Z
dkd1Jw1aR3DlZ0+617xuG16Lz92udbaXTf+8doBkRvDPkNkoevI5brmpjFhVpzpIBQh8gGjSinyU
jDscT8iyhUj6XrbHRnK+LGh5gncCUczAYnx5pVSSvK/qsg3MRwy0330Aolk/Ze5a/nUh38XoRJmu
DYheIeTOHTLaoJoZOuRgiO4iAAy6e0s+DoNqG2PpCsmu6tAmvIINZ1uLH5wBYi6WrQQVtcjdaI3V
k6ooijZQY+0gxejYtaLPulf8Xi5/X57HnycJ9NxECFBJsIauLs69wzFTqQloVUAa8QhaCbyk1iQl
f0YC5yY4pzTjIS/1qWoDYxj9tClR49tWlUtNCRiZlTthZTh8P1A+JXqnUdgaW/WepImvhGso6DUT
nEOIpR4XUseGM0FMkGh2TJ4vr8nPvYTFx1MdbLn4+w9plqgJi6rXUqxJOUHBBM1ZTWS6My1cLS28
uBp+W2K90u+7ZpO70oG3UcUwzNogC2NH0avdZBI7z25xnthdD6yNur08yKVpBFkCiAyYwDUIeM6v
l1iJjVzNMY3aPOneZMRghNLFl8tGFnKNbCr/WOGuk4HUalpJcO/Kbh5BC+Ymx+ews+e9o1F3XGkI
X57DP8bYz0/eALTNi1mz8jaYnGmy6Zv1q51AW/d0eUw/g6/zIXHbKbNqsOeHsDL60UP0tHYDL+3W
PzMGDo3zQUgDVoG0OHu0RvWEOdCsHgFegE6NTl25rpaOuVNT3E4akhKAs5md4c1HCRIesNM+Cn9L
i4o7kc2XAdwj5FBwzHGHqaRWUUMprMyj4GblhkqKXyvxe9uZ9uWVWR7PH0vM5U/W37KieCzktg2K
3MrtUIZssZQfgDt6EqpiJQJc9AI0mSP4BfQb3b/ntrS2HZNYm+BrFXHzCGg86X1GUHZ5RMv7B5E1
ONGByP6hAzAAQ19KM8xE9RVpAMqWa0+w8l1pgmE78mSDXIPL2imI8gKiZW8k4+vlL1gcJwuv0WwN
ChtekZGSDCQdudgGafJaWBhmeiTRGrx4zQi3cfUOuupZJGGUluBHQ3RIheE2E+jKGbvwlIRWE+Jp
8BAwdlmJO41CYgmdoYZwkOwrRGZJNMEImjpgfMxqCKwmmZ3OX/IArmYFsmKjF/eZ1xWoRxTxjZYU
jownaEUfyjnaXp7lhcDx/Mu4GQBapaJdbeDKwSPSFWo3vK8BdP8dzl52bWwHCahg13g0rrXe1z/N
wAwbW1ODtXfNz8MHn4GaOt64Mnjw+YaGrlVzMxx7NPcllhPJt6MsHdJsP2W2pq8W3diVdh5lsUw1
XtMARbOCJjdmQRC0qVHLjqGRZ2pP2a5O3grL036R6g1vXBtITyH7ApvQyt79efUBhgROHVC+IO6y
eJJhsxxBEmKghTEyfmn6oU7eL6/mQswKA4yfQEU5D23KbOQnB1HdqXORqnEftM3Q67ZVJqJ01Seo
9B+zzrToBv9uvUuC2SmumpkzpOiTytjKAnBa7uVv+bm10ECPWh97E6A7lK+Ai8lMEjOMxgBJaom6
YOEQt/Gki6ULHb81vomfBzCMydArYY8CxjpzPu5OyCQCLssxENJ0p2ZT45QSzowxHvF2zNdC58Wh
KVADAoeJglomv5vHuejMphwDwFzEPZjg9esRhLc72RDjlchi0RTQayZODYgc8QD+kOpikqs9BjaB
ugq9qelW1goFlNRoNry8YItzyGRf8Nhhjw/2Kae+Y9K+ikJ5DOKCNjaRt1EC3tFpGr1Om2bvsrEF
GCnjlUKWElAQ1g3BzSEq7wOi6XIKxFGwbi2iN71daATMViAUsmaHGFOZ3GIfp05CSO0bWWvUe1oZ
6XvZ9XjzGUWYjhAclvqHdsjS7OnyB/7cqvg+xsCKNmCm1saFKHXXgaMaLYFBCPDwITPUnHV2ySvT
8HPOvzWeRDivyehwuMvcmIkhVIowBRUaug7owp/2uiBEu7Zo6IOoDtUKYm9hVFhdcOIAg4M2au6V
dHmGfrom487887u4GUKCSA51ok6Bfqe8Jzv9+fKvXyhNnP9+7iwDpQuBtBx+vwxNgV/JIQp2VmOj
Cax8zFL2zxV7P6+gc3vcWmhZrHTgqZ2A24RUySFtNtJzrP8a680IrKip3o+CJ7W2uCvjyEGRzh7G
uzr6rNS1Hv4F5P/5l3Cn2VzqGilHBd21xFO6g/6ml1cy0nHVW+xXuSPmGmhfre7mbWUGWIR/fi+e
2+VOAEtWhRm1mynorJeycutk28x+FvqoVT+Tj3Rz2dyS76NzkeFXJZaA4J4zSg9ZmqzJ54AmMqrv
BZ2ArQ5vLFqFdi8XaxTEi/6k4NJF9MU4vnmKC9q0jOK/mINOkV2dfiXg1n8Id6+ztO16E6zj1PQv
j3Bpt+ngkQHVOSAUeIScn6iTJTVUGcQZzwK98WMxLv3JaNcSVey38Kt2aoWbxyq1onAc+jkw68Kp
pXBTlJvuCj3/dngwrXgllF3aJdDwASUnnu6437ldmbZpHkMCbQ4sk2TXIt4Jdtoa1U4SGmXTqEXQ
x3Gx+xfzeGKT25m9VA8DDmnYFPsYIKFy3GRVYW7/jRWU4JEQA5L1R48aYu3WaCmqv7LaXkFn/GUA
VmnFyJLTM3JBi0kW6gh4z11iTCA934koMcvtSK6IZPhyqNynhpm7E9XUlYlbOqJxQgNvhRechv7a
c2tIXwpFWGZiMOOKswezaz8wzfm1lnfVyk22EHqC0AyZREZnCAZFk3MM0quz2oTmHAD2qOzGMYdE
SNIUDvQfJidPRPLUt6g7GgN0aKoaAs3GYOkr0dLi7KJ2riB6wT/4aIk1pkjGgNzFjLzpPk4gck+V
bnITZE6caDY//4XHmEDhsigB1rjFnBM5G40QtGpGPzb+nEmibdal4Py9FfQRGEApMF5TXmRVywS5
0oZIDApjuMuTpLI7q7v//9ngzxCrEwyawveTTJBs2rfE6a21WuZCqRwYNkQ5Gk5EZLh5fl0jMXJT
yUZYQQZ/j27b5mCYk7ULx6m970Qk5hKzgVYWAbV/qtbAl5JJt6WQTF4FoLenUcHyh2aAVEQ1zW4n
6PSBlGrqROlEVzq5lrYOOGBQ00A7InSIubsQpfQqtzJZBP4zDN0E11PQtyB86uI0CS5P/rIpSB8C
0ASiU543V4jlnDSJJQaN0E2OnEb9Y9GYqq1NQIJcNrV0I6FqCXJCJqoM+Y3zA2HUNErTRoEviR25
nuN49lS5Ff+NN51Y4Y6Cts4gLoITGxTUnepHXVns9LRTV+KHxWmDPDQ4f/GkRqbofCymnI59ohMp
ALMFGDh7YAfLWY6vkZLSV7bgQrMNPPePLZ5gu1QBwokFUwwyZBRQATLrvD9KELsYtkSZxe7YT1SB
4Hgz97WrWFU2bRVqiY0NefoGJftU65AiS1XdFqnWELutNbQ+F2qMRoXLK7w8KwaoV0UDWTv+bQqN
hU5opVBEg1xS7qXW0F4mcWjuwq6wVkoubIL5wANapADy4f0ChDS3RQCJM8rWSiSgG+XHcdbe60q+
j7SASGgAQfTMsCXtSki1NDyQTbE7BjJwEKI6X/Q6UudqbGBzqMsI9PKQuiqFKPIBniArppYiHZCB
Q18Naw86S+Xc1IRwoJeKUgqiGGz2h1Z3x9CD9mw9rMQES5vy1BD7+cnDOwzDRI7NgjlyfptF1ElJ
tpJ4WrgYcT0BuIF8F+hkeXLjQWVPbeYVpCH7vG02Mdg9bG3IAGx5vOyAS3E2KrRMuh17wYB3nA9n
6uvIGnsMRwTXuSOT3tXbSPXpWI/XploLTkuL4djWKir7mnmld+b0nAlKuTKrC50fSJegBoBYFb4i
8QnkMkXvNGR6JcAkdJsU6dWoojdffqpNiCDIklPt1RYEP0R2hxIv/Em/btLO69L+JiuKnZCTcWVr
LuyXsw8yzyemrAtLGGS2XyJHV6kvp8UhxCx002AnkPyspqO6BgJe8C3YBCGcgeMAbyxuv5hjCWEx
2sAmyVw1vhXztV7x5VH9scBtkxFPLqutYUGto9BPUdGzxqAb6GPd10hm0LtyDI+VNay8Q5YSSGcj
49xsRlq3TOtWCqb8U0+ehWuIPNjFPD3EoropYmoXrVtO1LGUykNH7XVS2NRaIWBdqJJgcqFbLQPz
DIwWT5KezzliagFnBFBZCnAqpTA4iaE5+SABrJlnSD6G+1hv/VAadTuPlaMyrgkNM7fhjuGzb+Dc
ymhwo1gT7sF6SLo3URDx8sv7vnsee0RKM8i+j0PSy+6c5WvC2YvHysnwuStYH8xcomz4BroRBPMD
0aujGu9zupZMXj5U/ljiL+CqrmICyDLOyCCFjDx03q+RvI6fqofhRn1f401ZuGUwpWDFQvlJQbDE
7Zo6pDTq41oK9PaoKoHQ+Oq0kolbuF3OTHDbpu/lNJ2GCqeT/oERgWVQzt7IYOI6210+kJcX6c9g
uI3SZoM26Do2SjY7QAhtNTOzC724SceVgGwpvj8bExcQIOacILyEo6BDfrZKdnXm643qKOqXjDql
EA2uJDlCrNxCiNYfzU3ZY/GoW6uTP/X6s5opXxoVPy8Pf/F8OllLNj0nt6uEt5mUaZhoU3qNqCuG
pa1CwZ7+aoSbXLpRouCyvaWHMOrOSLHq4GVGzyFnMO9iGiNHgbiht2v4qgKWhDf9M5NtE0il8r5Z
g8Eun0InFpmvnQwxK2ZxGtm8N1HolRUUk2ZrU0IQdSIbVXgrkuPQyZuyEAu76Z+0duUoXrxjTsxz
B1CXVROETTsGubQguGpKsd2QKvZW5nVxU0L6AtkM0GeCUfJ8lEYxgjAvhxnddOTHnYrdP4Oi6yjb
yNaAXMNZe8YsbtETg5w7Q4yIolKGjaNCP2RKa7szZU+QXrMyctv55fLw1kbHeQ3p2pLOFtawLMpf
TZfmjhlLkp2laeJctrS4IU6GxXnLYEzGMI2wNGutl2l3ienVyrbRj9bklOXsIBm1YnHxBDqxyDmI
lQ1ZPBiwaPT5xgy3U//SZGia6/3LI+M3AgBz6C08kQzihqbMlSrHWQgdpO4FDZyOVAPyY0jlQUY6
iOmkyLRxVauwc3pvNvfRFNbu5U9gQzm5jH98AT9UUtEWfc7FEQ9fSPcliRbZiY6yhZEdoB3uzsLm
skHOb/5jECBFpClAW8mjkVWxBZIsxJDVFGns0ImybWiuqYhwC/htBGxMwFuC8xqAa+6yGuc8N8c+
Lo6j9qmMh7AgoMWyibYyFv6W/8cOGwi6i5GF5RE7Yk8iEJ9AO8siqWvKL5aTSoUjabbkWPJGfu+L
oI3oSljOPxS+rcIe0M5AlaN5gotixEktaxQ+iiN5EoR9fAQVbvwg6n4G/LyymaTRrj5D6lfVppqc
UXWbVaon5pe816gacJjIyrC8GBdviLNahopgQO9xf1PZls3+UnzLfilsXwY+ZF++0Zfq+bLnLLmq
agBEBIw3XtL8PaV0ozJIBuTaUgSMbXpDQWeWloWT0Y2sXJVkrcNtyR6iEEhHo8UNzsQ5UTY0Wi8Q
pTyaY/tY1I9qQa/y9CXHO94QIO3TtHeXB7i0NXAtQZMOqWBk9blZlUqtLKwiqo5ybfbXgzx1u3Qw
9mk9SdvLlr5FJvgFRDKfScgiIwL85vndJEGbSa8NWh3ZupFtuyNbsq13A3TKSWOHG+CmduaeHNpd
ssWzd1tHVyQ9ii54247RWus6H4F8O/Tp13AzLdVzkptpXB2V4rUQYic0X+LwKg6NTaMLfllpe8iv
QAHw8fIsLG6kU7vcDd2o5hyCFqM6juPoq5nbZ6YDCpxwfMQaS4ljVoJrkReS+tJ9j/7b4qaG0Fq3
tp0WdhMaoFDe/tY/k3hZjF6Pw7wc8BmJNbixcRXXoy2Nna1oxFGLlTzxd/qdW3oJ1XvAQKAwrUAn
43zpLWK0qqCX1fFgsJ37BEJkF4hWv9hq+O9f75LN0KfEi/x//kicL+AqHfRFeaFNHM0RXckZvQni
xqKtrBRElm5EBSlSSMABhsOu4POvS6YeYJgRc6F2sw3JVQjB0NdZG28bY96JsYCWhCuggXZDMnmT
lm7byliZoIXVUJA9YwzgaGP6UZNJ1DTPzCFrjt0AER6IP9r1tIukmxiv48v+t3DAYJ/jfEE3AkAi
fMMzVSNxHtB0dBzM6xbsFEp61Yitk8/7egR54N89q9gmgzWUQnFPaUipcZssNga5hLBcc2xSW97M
eF7b2ZrexM+dDB8G370J4UoDLmZwUaHWFFHSIN48puSXnPZusjXRf5t2biobNq3cviyvwzW6Zi5A
hFQCjALzCYCphjyyxt2HVEhyS2uH6Ig6ZeLNvZwfBTT+ekZfJ1d5JhdOgz5dp1MaqNvMdCVV+cNf
wMDPpMklhpJjSd5zj43SUJ+LcY6OUwq1qwGVPidRs9CzoHq1JwOkdpOpy1bCNnYynW1itNwyxWVW
lUVT1Xcv0MkLKkaazExzJToWsuhUofQ6NuBl/Uv3ZDYAp2eoMTgpf9+GatONsgEbUeTlmodOGcPy
Q19Nf5G13OfCHJ6ZYj8/GY6SmOZslnp0hKsEVKlsfbrV+nuhUm+l/P7ysNZscetVyF3WKZoaHfPe
JmUgv5DPsIeU68rsLW0FJr4CJBZrhYRu3vmY+k6cTC2X4Bfxc93pkEC+NqpNeiCJmx6ydt6O5dfl
kfE4HLYRzkxy9xkaqgQl05hXlOM9AFWHFNcVHTVXn1rHJNCvpi2E9MY7cSQ2GPBn9StLks3lr1ic
35Nxc/dL37S1oQkYd2G4ReMn2+zKENAKd9kK+y0/NgDLdIHpA+1HfNK+b+K5nGR4TBOhNxiZImrc
zcm8tojyihluMFPS5jlKxHDMZgOIz4bOhW0pwkaid9S9Qr9LXtzXs73aev7jAcNW8mR43DlayNkg
WCHsRvJXZM7ePKrOQAG+bldOr58X7rclA3KgADahxMqN0JrRQ5HPlB4TUyUeLVXgi6URaei5CKRY
ok6W5K8oxnwULRrTQZtROlOUPyhAoq/c/UtjBgwCiX8VtxPKpOcbJqmjMZ8qjDmRy71GPdPs0Q0+
28KKnaWzEypZaLZAtQdhFze3nVVRvSnM6KglZbPpCvnZGNRq5YD+cbdjWk+NcCdanBVSrEwaBlMn
X/rgFB+lmjhEQvc1Bc1g2cXO5Q2xOHsgfmL1XChY8hF91yQKHWWMyhJvk+nVMkrwJzqtHFw28/PJ
i4HJMqIzkJkgShK5y9bUiG7GaNI/Fj3EpDZSqztxDD4iNBcCSQOabke4BZHBykZcmk4ZiGILwGI8
63kvJSrNc60e4aXiNhp9WjjGex06SBAOxRq5/5J/nNri/GPoojChGWyhmOoMGf4qVw6vNQucc5Bw
lKdxggVQLYKruLbT7u9SnN83AVDlhqICZ47+aw43YSLYk9Nmpkd0tLprCfqls/f0l7ND8+S2Tvsp
BgoGLiBWtTPqvzTQ8eXNrxVHY9udP+FPrXD3pylpUa73bAgoCj1Tr99+mH7q6fb2sqG10bDFOhmN
KNeaIApYjIg8gj99U4mVbSprRa/lJf+zINwxm4ZWmk/qRI9zotm0u8vU/+eKc14bqnphxgWmC91c
Th7dNVK6sgfXhsB5rVK3wFJOGEIHTu8J8oktXQFoLJ1hMkJ5XAG40xFWny+FIEkRoLVYigo6TxUo
OfPY9KzmV1V6l9d88Thh2TORkU0Bq3ZuqNf6BurJOba4qe60mD5Zyk2j3ONuwuueNaBMK062eM3K
JxbZF5142SyrlVYSWIxuBWRV1NQug/QwuZphSw4ob/ti5T5YdOsTg9xcDiIaVXWkrI6S8UiSzKsg
MqivGeG5Jb7PGeQQAJJDQzYDg50PK6nzpq4akR7lOx3It4OY2uoj8fRN5yWH7Jd2p/qpPTzEb8Y+
Jvauin19xWd4qNM/nyCr4OBn+Qx0K51/QlMJ2Sg3Oj2mkz/czR+Zq1cHK9zP5Z2WqsdJeWqQxboR
PkhU2sZfKr39sM5NQBOlZJiAHjuKzZsCVDZtRUesrszhK5v+zcWEtDnemugutAAJPx+pFRWRlocq
2+K6ZTMVFBfMJ2ul66VtjugLOVYREtxACZxb0UJG9wSl1iMgH1vLivcTWoQvb7+lfQ7MK1q/gMJi
WfpzE8DzdIDBmDjawZuoFj550aencVxJpzIP5y8QDRRRTBReA9UDd4EMpkLlloSwgpb03EZ46bdq
57QAgIMUYZ56R4nWeC0WX32nRrmhJQq2uarDaDb9Qt1mCEW73mjPuvSlk8nXu2gX9k+XZ3NpnJB9
BUEt6ozIynPXcQvuND2MLXpE1CUgmUu8+WjeVpn/rwYHOkykpxH4sTz1+bolWmgWRRPFR2Mc8RTa
oOhnTNTWkY8XortoVOyYQqVrLT/K1+m/N5mO2A+Zsm/5E+64Lpqm0iFlSo8Kbh2qNhDWzUAProH+
jTgVuZ6eBekGNDd7ObyD9q38DtGdyq+/Yv3BULQV5+U7UP/5mu/6FWhQdSjVn8+CYFppgx4wepy8
MVCf8jvzffa7e3I33Os7VNG2mBh07/d3Nfj231GguLzcMltP3q8BGUfZ6R/73FVCTVTLBQX208IO
rzRX+xhvAT22h7sWuL9f0mY+WJ7gZYPdh9fEAfvTLt3qj5e/YtHpTj6Cu17kBjzMYgU/l4fHSkej
kWLa9ezU2VY2/Ag1hBRklZdNLl3ajMQIRxOo5vAIOJ/3ksQJ6OMhI5/Oyl6HFrrRXfW5W0WWT26z
98vG2CL+nOQ/xrhwyqKDFZEExqY93cZBJ2NrrR2Di28pHXBg4MLYVPJhCJW6TiigkHjsGbgxA1+R
3v4mIfShVWVfJtUtC0sVK7ki4SsFCvfyEJe3FQqIwIuiCo2/nU9oUZI6bKBSdpwcnI/JXRG7eRC/
zK09bIbbmvj0RnSs1yIQXoXXwXJXzLM3yI8pBhcPQJ4gp0JS+ty8IXfSTNDFdtTvxh1N3PApSezq
JbwN7Sp/+VyxtrhrsHdZcQH0P3x/ZNSUiTCCGOBYt+NWHO6GK/ODdrZcmLYwPLa1o7mPa03ii5sE
jgrZCNQtQQzAjRBp5zIHh++xezO23WPiAMREHTQRrEzl4s44scO99tD5lJd9PMRHTXuyZlTrTDe3
jqr6Juz6elw5fxavOPYG/99RsZk+CWV1GU5Lc1hr3d9ISz2Ebnecr1GwXE2hMg/44SEGw6DCO5iX
nFvK5tYKEwHzV0AFYIz8Cj0GThVtqenpu/5pVDZpYhdPjXElo0wariXAl8IUIKn/a5476HMo14Vl
goH647sCljSycsYsu8ef388d5IlhhbNG8fvlK3WyLSbwkV8ZxgNePOiotKsVc//Hwv2xx53Z8Wii
qR2wiGPeKF9xbGzyMtu15m1Y6EA2o6vlmigg41p7bK2sIl/S66VRlPUMZhU/Oe517/LGXr4O/6wS
T3tV5DQOmwqz2PuTF761vop2m13zJLxYrrkh+yi1U9GePsJX45cq2eLV5IN2T642l79jbZTcrpD7
vpz7Bp9B0KcpCr/6/qau1nIiLHr8sSEQNqPkJCF7yU+lEEc4MtnWm12yfzW2k6Md2mfqhIf6jgaV
F68MavFgObHHHSyiWogmWCXjY1JsMvVuZmxpzb0yXGnTTYFO98tTuHwfnpjj5lAT6h71NZgD7N2O
e7DCqZu5dKujkThaeVuvYrLZE+DSfLKfnxxlZWcBfE0wn4OTedMdAol9c/xEM789es3uL5Hn/wSO
J8Njq3tirVD0HnfEt7XyKDsqJJL635rz+/IsLp5aJ1aYo55YUTqDTGY9xsdsa95OrnpYhW+uWWA/
P7EAMpQ8jxRY6N7GA2Lxq/GQeaUXA3yU+NCLcUHOfA9h4Mvj+taFuLRY3HEMODiexRG8Q91IPTrs
VdD/Ni6gasAlJHvLa0r0R09u5D4LG3GrvEZOtSm24gGpiK3morvYmfy/hJL+WFLuCJ+HSs9TE0sa
qhnsaAZAl1m3BhRY2vaIWYCK+I6T+AJ3U0ZAPkUCtNdBNxGFJTIMKxt9cXKBqrJklBCYUgw3EKR4
UJ+gFp52fg/x6I26H/bVpv9MN+lxDMghP1rI5DROvW2O5ab9Xbw0m+wBNJFet+vc8pp8lJvV1A7b
7/yKn34Ud2EpoUxJOuKjhJval73SbRw0yHrgRXZKR/Uv+9di9fTEGk8AM8m0bFK8pHGRqA4FlXdl
f+R25uQgL0Cr3ErMpiydPafmuLN1llG+1DMMrgN36LAdXz4lP4JDRzfDm3IjelBdeq69bK9tpG14
U+Laiq8Q7sg2Wvg27aNpj1thkwG2c3kavqlnLkw6X0hCV22nhCK+yxWvhBthBzz8TukcUFjUENx+
oBAjmJ6Ubf6GR99ePwAfY9xFHlQDv/TSbvAMfSAfiiPeisfYDq+jFUfl22i+d9zptHFHdjNnmlAk
WCUFaKWniv1pOK+zLTn7r1XS9RUH5Gl6TFKmlRrDmLi3bGorG/8Fmo927L2tvQWXwofTYXGntqYR
wDDY/kvVry69Vcrf2Vqq8ifcDYm7Uxvcud0JYqyC4ggOjlMzuhHs3gZnvD/5xB1BWI/szebp92Vv
WnxjntrkDm0o9wqa1cAmMSe/7Mr/Ie3KduTGlewPjQDtyysl5V57lcvlF8FLWQu1UdT+9XNUd6ad
yRKSaN9uo9GNBjJEMhgkI06c46cloGZRvm3jaVdH80Hp+C4d2oeRdneul9z2YKyvczB7zdPW0FgY
a+7L3N0psmqGdDaEiDdOXebxCV/mPVEA4KbQ2HUQhcsha6/4fagE09fyUEt2/eod/Hw+hJDWDQNL
hhnrrG7Tx3kHSMaDGRQbFrSSu+La4+LMkFhNB8NHZKsdhjeE1mk+msTbZuFAkofrC7zqtyBFQj19
oSwUy8GccnVSipieaNoEjQaFusrPZI06H6fPp5j0x8rHrJ7dOEzI8FiVktCT1uzT7Lc2JjvH3Xl4
NY1Tfz+mNUlsD8JYtZ+Vnd8bwy7R/CKa/BYQt3wungfFIWXXbo2o2oDHEUU+c0eZEsZZE7aOcbfQ
lEYsf/IouFy4jGti2VjC5wN5h55v5NNRcRLzALU2ANVbtMnJRLtC3TbEhPinHr+Ug2Q11twLcmXI
6SA7CGy9WCIo2hHiKdQBFK5lu8rN73izSWnoqVudvoBDjfcxGvZl+YcVJ8DVwYE8JvinALgXnJqj
1wQvPJ6eYoDfmh58yjZuz5VMpExiRsxXTbFJeVe0SHy2B7S7BZOW+K2aS7bomhVAGBdaOrCCADJ5
ebvFQkKf0UTijcN/wk59l5ZqV9wBCMk/FpYvOPNmpnhVa3IUUvO5PA6VdSjccdM005e5UzfXt+cS
xATPc7EvIW6AUifQicunnJmKmpnNk46qsJ6HtE8Dd9KMMB/BRZGFo83zbZ+4EkTREtE/m7QMHQQg
QCY6QtIrHfoMj1fM3zCG0P0mDR0g0WqT3Ct3wDv41we4ulqQIPl/a8ItSnP46GgVsAjmELT2dxr9
iGQ3ItmAhFcpsJwu7xQ9PbXOPG4jkH0ESgGuWasY3zsrQVenacqS/Ks20cm59DqgBd4SnFBLGq4o
OUp9Gsj5k5tN52zZDNl2yZtq5ZBAXeyPGcETeW3Welyhdsoa/bEcQEsQR77SKrtx1kJWK+mC7VFG
mV7w6gYwkcDw9I/Ge2HRch16sxa3AIbIhp+jNW89PQkGmlc+RRvLdQdZ3QHIcAOthOgLAYbLHQDO
Fn1gLYaYanvmG0DLGj5o7dkmqrf/nSVhVIppTwYvUZdBC5UWvzQx0Y1TFk7tsZRYWvWOszEJHom2
hLbqNNRPl2atMuTpwS39iL4M0d/EwjNDwmUbxG2N6dLFUKZus+oAIYuwYBI01Bo2woV60D9LJDj7
wHpPoTOWKDG7LeTrN9X3pN/a7kkzvuXFtnRQTrMTEvPJ541kKpff/hStbJBzgOH0g9xRcA8zU2yL
oQhhzO9z/DDKekxkvy84hWNEvO3RTniK09+W+k16lqz9PrgMQEXrQPhCtxdXOQvwvcsdb2oLnFY1
qGATYz6MuifrU1zbr+dGhKtyaxV5ZdXZxx4C3ouiAygz793u9/UNtBbL0RK4gAuRgPhUDjOndkht
jaanxruh9L3RZcqja/sGCUSQU6FeblumMI7JcjkkjjFZyF3ZzbRVY4UgOhCtOCjQybk+mrWXKm5D
f6wJt6KEOl3kUiBwsmQYKGihQPAwJTHaaPLWg9693oeFStvnKuMPswNlHOzr4bbrSgvkswUPhnJ4
cemcSwLiqsf8+SyRmcCdm8pJhgX7lMaKP5iquaGNKtOxXV1LJKxA3QJAF5JKl37ZcDa1vc0A2DRG
H6FQvphrZxfa8/6xIOysvivHtu1gAZjlpwoCCsoYkVQfiA2RVdMktW4e2n+pELFkH8AVZ6Dqb3xQ
GApGtTbRltI8Ti4bvDA9PXJe33ed6mvt0iuUxLvrTrQyjRf2hEjvuMXIGIM9+BGBlg7akW4m9hfn
8YUVIcwnSY4HigYrtXdjjjd59ztPbzpb8iJdHQuiLFoqQTEJuNilS4C8wqAq2EdPYM7e5dDaRQPZ
v2Sw/M/6gJfMcnTQ3KE/9cLG9blfSwh6oOr658eEye8AfLOpiXOJZ122KeN0z5UkvudtFU5ZCto5
Wlabyql+057SU2Yz4M6M+HVqjHnPx07Wqv0BLBHOKnyPs+hsOAvV2+Xg/seOrdQscpzGsZcfS5sd
1Ph7TaPXNKUbL7GJXSMBb6B1cyYZ1L6QcSFuvqmovnUoPebm8KZm9o/rk7QSUvEuX3SqgXcHFaWw
qEbstUVuYI4UJUjn0Dqy/hmZq0SWipPZEYJpFrEabIy4XCV1dYCm106de8ISa69V2rHJqu31Ya2c
eOfDEl/sam4X1tABcQSdX8Ds+iiIogPjkseLzIqwoNyB/t2UYEELokb3X6nzJTIkAWTdhAnFRDTG
LXjXiw3xP1pmtdHYYN50MAwN42EIcuOr0T/8zXT9sbKs3tkthCVOQvscVlKHjFDBPHk0lEaplYML
a4I35cKPhbesaISbZtbNQJ8x1+1INlqOP9FRBu9aHPbTJjuzIjg0cDJuaerKcgk5OO7gm6CJjeZ7
rmbEgiBuK+NtXHfsP6MSHNtweIZ8QIqivNUeM7t+ofm3Or9XbQ4Ut4xT+OrgwIEnnMqF1oDydIFQ
ZYYOqj9Idec5Ub921R0FabU0HbUa8S20zy8NkmjNFOYSySIHqSGMbah9nJP8bcherjueuWyRT8uF
HjvcgKHPA7TGpef1pjtW4FpCFreN0zArHBbEblL5E6MKmfoye+5K1SJmR/OQZYxuII/+dTT4QDxw
dROt5tCgt7G4Zst+g2UkJhDtMPw57Qsfe8fzocP93cp5R1qt/JIkEw2cIovAA6q5hCdGHKO9E0Ra
3pxOX7yujvxei5O7eYi1oKrQdVqz3CUl65sQSRGwy472eNISUEaYaumEWjwopDQbG1QNhrG5Pjnr
0/9nboTpT1xG5zqLs1MNJqM66QMlljzdVqMLGscAbkIn3ifqPEQdt0NaFtls60GLT8a0y9WeWLJb
11paE+fLHzvLSM/ii93lTlapsGMfCi8E/ZRi+ZGJu/Ih/ansjUoycauR5sycEDSrOUMlwoFTJfek
k/BoyaZMcFjQVLd6pOG3KyBGzbvmML9dX3WZAWHV7b5t7GrCXMVZBKKcl2Zw/BgCJdmX/86OELjK
3DDqlsFOlB/aZusCEcxvVF2ywSWj8YSI1VWdqhUGpit66W7d+/R5lPTNrIbEP2st3Bj/x1EgZMCA
9EQZVksJV9Enu0t+DG3oySZsNdKfWRKuk8AuGPpcwJKWb9BG2oHGKCZot1Rl3dTr+/6f3SLSPOux
MaF0DkPQPXLGlPTJDTYPub78q6NBKcP6YLeCOszlljT50GH1l+VvHj0ArBS7w650ifNuyygrVsez
PNfxF/Ic4h2GK3FZlWMJ4Ie6xfWXGGNBmAxHtjoeBwy0S84fsuZLTDgLMTnYDJTUYtnJHQIDjX8l
d0jhJATNf8yWXJdWfQ7JT2StwS2NB8alLY9Bv66qkBTiRZil4dhvgMCrCjTWhrUM47Qay85sLRvs
bFxIxw+Z0sEWFGeBTEskJ4Ds54Vwps99EZkDIMxdh6wQp6YTdHEkCQKrDnA2BiGkQXGkaBwVYyjH
29Z6t6pDnSaSu/jq+oNwBBoqeJ4CXn45TzFKDHi1IjGEjHsyo+Uw10iTJ6RST0MuWf/V80yH6JFt
AhgMDSBhUeK6U7oZ15aTjmJJOPXzrTMwdRvzUgviqUt9NKfdmO5kBlM31mR0tVoSvdemdCnZomEY
cB+w314OF0q8C2lBhSmdf2Xx8/gXPaLQq/rz+8LpYLtJXdIGcGsWt0FJbeKUP5gh8Yu13i8ogGC1
DCT20ZcsLJrBwNWSGKgI1sMxVxnzka0+te392EFSVmdQ20lBGAwECxaUFg9Z524GqyWjde+kMj2W
tRnFTRGtVx/yc6owo1A/s6MxwbdokM4JkBNifpXndz2XPYVXDS0kK4Dsg7BY5KXilRfpLgjkT/2s
v89R6YVGqnRBin0XXo/xyyKJl2sQlRs6qGOgyCDWddOqHZPa6dBwVtGXvu5O9XRXqvtk1n3Ov1Zo
ZZwLyTZcC42YQRD/QocLEVKYRWvs6NjwES9JGm+KXQN5wiTzp1iHqnJMIhn9wdr14tyc4KZJ0VZ6
o2nIr6XOXvOK57wuADLQGGnUdP8Xs/lnaCIiAxIxYAToMTS3+oJ2fZIMDSm9mYyPhv5gJHOgyvoP
1gC1IB/B4wjVL1DTiD5ZtizN5hTtmeW4sTR6rMCWlD+6EOxzPUj4ZUFytNM7lg6Sy8HaqeCg3dUC
07C1sARcRpdS0+3eNpHYSFga/0Y+HsLOQ6X9RQw7tyJcQdTMm3G6YXRWn+1qA0+cbDO39eb6sq25
yLkV4dpW5N6kdjmsOPr0TecEl7gDaMn81JTBXNY2NrpxQHyF+wfSfMJZyuEcianiuRwhXbAD4+QP
NCqrfpqMf1EDAL8Vnm3o78TFRtT1G5lb9NHyRrBnF5yaM02CnDOZ0M+qF/yxIiIB9AliYYaJhI1i
vJt4k4MWRuJnqylRIE9AXAK8iwsOoUtHa0s0PxotKlMWCz2g/dtN9aIqtywm0Jzz2vdu3E+/0A1v
TV+zuPTz2S+qvc7vr7vI2t3BRU8kek3RMguU7uVXGLPStQ6r0QRM9+kQb5Jqz9Lb3p42RiJrz11z
x0UIA8JQBvAp4tIpTtO0dQNERx8V2577b0Ue+ym0E68PaS0On5kR1y7R3KJ21AVX8dJRYg/E/aW+
RdkdlTX5rJ0x54aETTz2hsX6DqcZ/d28wRQdyeOshHYUyNoL1rYXysyISraKysBHI8nZTdgFqzyu
Qoj1d80TCOT+PezFO/91oYbSAGOQRxZ+vQDGZVZP0LGgDeo11lsT7a6vzdpAQN5nIe2Oyyqafi/d
rVAKsKwtHdrl2DzazHpMqnZnKe9/YQWVBrTMWZYJvs1LK1OCX21BAHQq2gzUqcQcnpypl7jZao0F
NV+grUCTDCpT4bzvBqryMQe4ZmxChqKFwbrA8p4pOJOLEqo6084rtnayBcsJKY2Dojqb68Nc20+e
a9v4YwCBIHJOULXJ9H7CZDpN1qFJ3NvUwGYFtCgbEitx8q/TP0i7ohv9o4cfXW3CrM6dEhW1h6dM
OzK/b0H0yIbdkjixasl14/PAYAkHF5zS1SGltXjRmbvPnefErEHbFR6AKRhmQDOjpk0IVQukzrbX
J/GzR17aEjxy5lrH6wy2ii92TmYsoy6xsD4aXK+X9nNwpAqBvnCVuuQWnmd0ANoz04xsV1YFJ72d
esR1qPtf2hO28wyidIv3HXAhCjpcvN9G+Rs7TMp4sj5xSI6DjArPQUdw/7ZhcdWbE17nSv0d2NX7
kue3SpzL+JNWMDYfwtj4bMAzUadbjrAzb4hKt3DLGOPR8pLoceI7hUpsvE1YnOEa3xLby3Y5R2sJ
/97V+7Z2wususraA6Fr75wOEkSqFPtjzjAdh5r1o1g1VboxwkEH1Vi68GCZeRaj/oqcYkgiXw1RL
biocj+pTnoZtUxOUQJMhC2JWILKgBchM/N4qiclCS4a9XVvKM9PinRcqTpCaXnrJSvTi5VuANzRZ
smXlvYuyto5b20LaC30UYRdAMa9Q67HFJHZKaDU7961GHzwqHSAGCZLp5zgFzOp98HYbWNGOgmwM
ch6F/np9LVdQ/ZffIewOO68H1nB8B/3yzn370ATW6Uf0lmzqL96BbZSDfV88Oc9xILG7RMfLB+ml
XeG9z9ikTVYJJ4L4dxmWpr/gPOpF4lQ/qG2InrNSludcydXAJvJBIL1YSGFVwabqFdUQQSThFJct
uvBNn0OneaThgoWzo0PXM2J0p2SWPIRX+hMu7S7+drZj7aaF+IWGOa6IUpG73t4mgXnPXoDGxG2v
fWQusWOSUDK8Tj8k87z40ad5BpUk8mE2GFrEvpc6pWDiUBBtTcUiavPT65IwScat7o2bLqlusra8
zyEIpPUYeP7NKifZtXCJR5++AJqWuNwv2F6RaqSp+4hliYr80TTcqg3avzz+A3esV8aVG96bb5IR
r3oWkrGAIUIkFNqnl7PdzQWbPTqDHkCtAiDdD6kyQKyhdh+tFzfzufrajHsLnK6EqpLZXouM8C17
4UHAOSCy4TQOQ1G701HCvIMvl3dGGeaSIsfqbJ6ZEHzJwT0mihwN0T8J3IKSsgH/lE2UtPOZDCz4
+dUHvz2zJdwFCns24skxkdzu3J+tZxKIUjxeX61lMT45BySvDCBOsF5irn4qmx7JLjgHZEKJ0Soh
ik9VD1417T1VblylI5XsZFmL7gZWyIaEG8iRxIytYc+Tmsw2blMWtr/9DRxPmt5J4tvqMp0ZWf7/
2ZbPmqoGs76DB3PhVWHm2XHYeyqZ+SIi7bQJaViRSGyueh86RT54MZB0E87lJnNxfhRWdhr1L6Wa
EJd+ccZvFUCI19dsbWwgaMYTC0IzC5vD5dhSEMfVeoMNNmIkAXCT/WmKrD4w5z719YH+AtuDJrG5
GruXwjR40Ja7x6c7cJT0U+HhTB7sI3sdp3sbuj5NGvtG6fljfnDZQ+FI9trahJrAAIJUH24C77wc
KC2zvjdcbOcEdEyKH2VIQSv3ELSTHBCrE3pmR3CWmdqjlduw04/ND7V64jTZeq8gr9xMSuSR66tn
ruw4kOwCbbmkg3EBuRwUm+uKKm1KT86rBnoFGW/44mTihj7/ecE5jFrXx3Io6InN34Y4IjUY8Gvl
qVMOepv40/h+fTRrm/ncnLBENW5PAL+WaCcbLFINDy6o2qQkn2tB6tyIsD7caxOWNwswsPfAU3Uf
DXmgjQ/WGHhuSGNAvqRA+iWtem0ahb1cKu04NlDcPcXVtmx2WfwFpLqkR45ZaV4hoqhZX7PZfLg+
mav+fuYawslZg9pyLNqcIvEBPi7tER05RNPuZuRyrhtavREhceM4JqRN8VQXssod12nUzlCHStVt
Y4N3rM1JPHgQH+mSu0lJt6llh+MAUXG679VooxVzWD1ZoAqb1eqoRp1kB665ESghIfC0NFihlnu5
KUYtby3FauhpUm8c8wVPRGn7wNrkfqQUUUqDoqc4ZAhUmemYW/SEnATR+t8L03XMbaJrstldc1eU
0pAAg5oN3hbCDlf10lPYbNNTBQrHZB/32rEt42O+9H2XB2Omz30jAQSvBRXUB5CbQAIXdNfCK6J3
jEnlhklPjTGSDG9SKQBtBYO/0N8uVwWA0BCOhcDSNF40pAxFQTe+Q7e9nyk3S5foEAzFt/mo1eiu
MlCawItUDfmw6ex/XR6HfdwbPtQBlqa/SxdhiTLWxfIopJ1bbpJaeSm96N8nNi+NCDvQTKCbBn48
vAqjcmM0lDTO6Mv5X9fc/WwsH4ft2e0k5sxrXQMPoZzr+3h8QG5yJ/fDVSsAWS6E5OhoEe92de0N
7oL4OWUzGjVKDQBcVmrfFa+T0TutHTpIJaFZFiTJS6Pd5drUXofCp4ubT63k/pB7W8jAQmsPtMME
UWjb8ViFQEBydz2Kre5oMK2DxhPuaKmC1Ti1UKJSl+tBs58U58jQ/NFhudhfDW8RbwAdpQrGIP1y
eAaWqymX4QF0v8sMZwcOLSvD4yY1NkU1QY9Adt1aXbozi8J+VtE2m1QW7siMTnuDbbsJki2W5Hq1
umoOHhhoNofohsjSYTXMiNoe/kHtr+id4Rsr2mvDF1bj8GkkdZ3VALVUlgxkqF2ExcspbJMcyuCu
h5SOM7T3caErd1XBuvC6R6yOyAV0Hs9OOKOYEoasvAOUFu5WHbKMS/0D8rq3HQeHznU7q8tzZkdw
CJU7NJ1cNNHr4ZtKJGfhqlujiWShIcUxJcLoeivuKpa4yGvr6LLUZ78dITuu3FeF5LphrB1U4PqF
VDiEHxZGnMtFUbFrZ+i0I6TzwX1rFWoFUzR6PrAzySFamlWzOUbaIJ5PGct0H8QaCTHNzj7WvRIi
924Hal6YOzZqL4miQQSp1PNN7WX5XpsM9MpH9RzwJuOvaTtaG/BUqMRNkSGt5vyxL5qBOLRDKibR
67s+w3fEY6dBsKROd2M+pH5lA3KnVvYUAv1Dt31VJMcYv0yMDOAoKB7JxN6XiCHe+hbtKDy7QZGH
e9HlhIDkmbmVNdPTqNCnqTWfkMqwH3Jq5AGr4+QtURpLstqr5yoQzoBp4HEF6SLhyGliu7ZTY8S9
ZCINVFKJ6Xuv2rPzSt/Vn8UvzQmyxgeC7roHr4/0H6tiUTItNKoaGazWQeXxw+i8xc27YsT7wXq5
bmlt54Pk3UNLJYooIFS4nFNqod+bV5hTkwFw2Kj0uYmYbBLXrusoG39QAYAYQrw/IsfVaJ0yUTRE
6buxfaVec68CnuSNW+btinIgas5Ilz5fH9tKzQ3n2pldYfFS/KrSe7h3JZVSk0GlL7OWsrvaitRj
McblQ1zGGdpehikYXEvZR7r2tYw1Ixinot4DMpBI1nX1nX72RSKvnQsUHFPQHgYNJVKfnB+xttF/
9t9V0lWByyXW1kIV6m/Q3UQNGG90YfgK51rbJTAWZ2jZa/Z5gebfAkLqsu76dUNA/CAJgFKEWLNK
E3OiHqLuCVI7KqoPWtsS57tM+3l1UwCzCLoPyF9BDvLSVfnEwf7ZIA455AcI5fxDvpX4y+pmOLMg
HBxT13R9CWAWqnsGNGge2h1YTHZG+CshU6AELviD/kuLQozPLYdm/dCDRNn52YRI8uVm96aU7U5L
doBOI3U5uTdWXxED+gBOTvpSpvyzdigvSND/n9VlTs4uu3ncWdO4zCrIKwLQqe7pNn1OZB7ykVb+
FLvPzCxn9pmZSWFFlHGYGRFFiQXlRWhfbVMSf0OKn2z4CQ1bafCKPGCIMkDA9vFdH768z6EM6rc2
XiTdUJDGhQZtG8J4e6MHYYke4VRls5+BNacBm3jNvkxmWHAbL7NKsgvXbiO4AiNJBiZ4vDqFuxXS
hKmpFVmONmQoYnhq+gsNlrcFlaXJVu1YuCcA2432ePF0nBrACAAwgR3+MNYH092DXvW6u66YWGiF
MWv2kg4Qs4wOn/OcVQP0MUPrNT8mMsbdlR2u4QZvQdEWTfE4jS6dBCWvrk6rMV/yHiZQAzvWQyPS
16N/vyQXdoQl4WbvlLbX56ei/g2MNegQpGj0lZAIOAl64jEQdAKLgrlxSqmr2FN+qnMHGuo3S9sq
V9+lCOvVJbG9BdyMarctNrknsaeoeWfnp0HbWvxmyEIAcf5i1c9MCHE3dnN3bDKYAHKFlweYAAf+
dRNrVfsF4wVYjL7QR4lNFsjxtkreAYMTba1jtMk2OK5J60+7Xy+y/M/areDClhDlkUbvjYTDVpa9
OMPBGMAKDpCoZ1RETYLSDkBd3VThkD8a+U9ZCsNYdYyzkQoRP427UmHLSJWEeD/dnEzH+LY/qS/z
BilaPz/+0HZtMB7bMN10QfeU+fmOBdVLt4Xm8XHamLsmRCEhXYhbn8A0J43UK5e1i+kRAmRpN7VR
LNPzRQvUcCTzXoc1x7dJ40fBa3Wvgubli0eS8LoPrHry2cQImx+iO3NW4352yodo21jhoOpbd95c
N7IaYc6MCDt/7KBfbdcwYtXPuF4XyqM6vmr+5Ekc+gNNJZx3F7O4fMjZeTembmVay2i0oCPstjto
G3dv+wbeD5Wf+Nle29HbejMHztEOmK/dfuOHZp+AkW9rBKBOD9TA3IDCze+eoP2lb/IHDdq0yW4i
NmbeIDRIN3JOzGVtxa9eSo1L6hnno5hFrL1oYvoCZIWOeLOb5uD67K+hVgDlw6GLNKMFCmBh6yWR
2jm5AjGFGg39BpmLTUTRedx+4XkYM1LnxLGLu8KRnFtre+7crLDndFvhuZViWE7mbNoRzS501E+a
3X23+0SmWLpywcAYoaa9ZO8XQvfLlbfhxrFhYYxUt/cZ3yLLppXxJt951oY7kivrmj/jbYqkHm4Y
EIsQYrOZRpFVL32pvGn8TC2PyG2HvHpI1RE81v8+I7X0K/xjTFi9IodyQ9QDtm0k063l8Ju4e7Od
PkgbRlSNbgZTJia2unAedKvQdQuPdIWY4MbI+dUlmq4yDmjfVDOQLtvoVyobUyMZekN21x103R4S
shbEKgDoF3atl4GKzOvRrhRr+2/7LMN9baxlr+HF28RNhhQGiimo0yKRJMQgNR1jnS8dSbX2Ra3r
TY+0jZ4+6exrYu6Hbh/rCcnR+uvQd2buiub1+hjX4uy5eWGMU5lOcx7V0FCIbMB2K2SvovkpZs3j
dTvL6/LzMFEBX9LOyPYIm64G91EMZC1av4w3U7WORtbumuJJd78z7T7PirBvZTQT60P7Y1LYejHQ
wgCAADWFfgkegGLt3WyB8StsJhnb2rZDKeKfsQl+GRuFMmsFlnDKmm1re0E99Q+tWye+YTOiQGPg
+lyuxeVze4LLzKkSoSls8UswGaXmY+f+um5ANnOCU6hD52nRYqB+trrEr6sn05IEYZk/LHHz7ERk
GVo0ega/KzvIk+Wgg+1wyqn3IN4zaA5dpd8GMF7Xh7W6ThpaTLCVVaiFCus0Ibup6AZAyPX9iFtM
7NNhRw3S1t+v21mdPiQIkQ7Gy+gTi2HEVBrNC4Qt486PKeqpH2nRzTjKKDtX/cDAe2IhcVt6ki/n
0GK55ZbtAlcbX+xup1hPfzEO0EuopgvNBchuX/5+mnQVUmLAGw2gmiosIFeAK1V7Ge3AWoEbnVF/
7Cy+cuYLkTpRxR5Q21A0mIo2BQXTJJr3fyMNtx0cHbAZZvp5476hu6olJb+3KFDd+ngqsJgxumOv
j3st7usIxsgq6wvqWhi3oYxsosNSIUOu0NojnT9T4sqEgNat4PYJATPQ8Ik6QAo0hRVrxqiBDOb1
jxZPQnO4N6nk7rnqjKCW+38zQrAoYntoQauEwhEYEyFwTEf0A+Uy3OIyJWfhHY9/D6NAXP9oi8e/
Xy6h2eganLHVnsymIMnTkG3V1iSxCZqQlAVa0Um2sjAq0Z6YOY1GM6OtxbWn0d5zB8zCUUlmVdLb
IjMiXKcA7EijKcWg9MELO9OnQJRE6st1ZxMfu5+Gol9Ona5A22FoYEV94N+h67V9jH41u5/ZLUPc
kJxUgs8tttBDh+QTML2QBxQ78IvBM0DOp2pPVdNYJy+KtMeostQfCZ70ATAllqSSuG4PuIqlvdwz
xCStmRku4ECw1zvbyTqOlUYUvQRSy9lJZlF4p/7fyP5YEmZx8NSqGXAMP8VVaOd75uFaWN5kgcne
eH6Hq9sw6BIfFI6w/5jEpW0BC+M/xEK6iUrdWBmT9lSX87BXmxp1sqYsNx7AtmHbqfOjlTX5RArT
HHfxaBp7yZgX/xM2HYooOvQS0MuITqLFf8/iJtoZsnYpgT8VX7JfjJPx2bodvhaQIGhvy1Ey2pXN
cGFMiCNKn7d2BWtPPK2PhdqEeUv9aWpDyaBkdoS7R+E5VW1UsDP0dmAl8V3HXHAbzQcGbbhW82kH
NSyIIRA7L+/qwdu7lB7UhG5prAfa1G+vf8/qIp/NsXAWoM0evEaDhWHH83NsHrRqvkkp8yfNOKY5
UPGlGioZl8zC6r45syqEUyj+ldBqh9Uh7zatHW+iKA1oqW/afpKYksy3CG8ZlSrznAFO1IIHZjDn
rw6/nU1HlkgS82z/2S1/hvSRDDhz1h5CbYCjYEhq8btwvvZNfug0l8xaFaaVTliu7BIcGao9byrF
JOhM8G0q0+SSrOZHLD77CItXfRX3cC4Fqf50sA7IZd6amX202j6wWLfPcxDjG7I5Xovx2DwLjRuI
1FBRWBbhzG7MqKk4qYJQ8Ta2KIiRnsz+od+WDzUaGUj/dt1pxczK/032H3vCZmUZOEiRWcWiJu6u
hpBtnRphVfT+WKPVyUTyCOWkAkxyI5ihuZduJPZXnQpEGM7S7weQpBCNPY9aLetd7ansgBuYspth
ygA5629nFFV6b9haE3JZk33kMyB+KN9nUKZNd7Yyk86QII9W1/zsW4SXZzNq7Qg+QO3JyDeDip4G
0J8FzhSi1Dsjb0r/5sgD7xtmF6h5JEgulxrcuixHn7z2NI1v4Nwe5o0GxSaZ0P1Hy9On2H9mRhgV
enp5OTiV/lTm0DoAZgxsjXUDrLypZlAy6mq0fvrZwD3CeRb5hQWMF2/rITTcygu4O9ODzsdom3TK
GPb69JY6Izs60Cw5QMjJDGcd0A+HVnOA3p/+Ni7qbH/dSYTXy4ePgtIQOTEV8kuaWI8eYg+3eTPW
n2jE7tqmeoo7V9Yov+aHqEODIHopvEAo+HIxUjfrevR/YJbsadqlRuzsXa6hJT+C/uX14awGODxj
cMuB7CUqqMJJUQ2TiTx5rT851PhGM3tj59tBv9UNMChCayXVg1z9nrDUzykPrRE51bLywusfIbxw
8UwDjgbUKHje4g+23+V4nbGeo9Th/Bl9tXip5T5SgkFk/K7tOIj1x+vGPt35IbGATlvcgPBWtwAs
uDSmpMpkakrPn3taPylMf0hHaFrXbUdqdd4rcw2/VwdVciCLzYDLGBFUFiaAJaWKnthLszHYoufC
GPkzn6eN2/bbOj819AEbTeHzpp2+Niizqc9xG/Zavx34foasl9UG1wcv6lh9fAbKn+AXwdNKA6Lx
8jMoB7315Hr8eU5f5rvS8AF/yvut05EITePhtI2V0CkBbquWfqpjam8KLewe6jpMrEM7QYuVsFOi
bVODoA4eVWDjDrrxqOWkU+74kyz3IZbc//O9ugE+QXSh4M4oxKXEYQanLOLP9d75UbynYe8zqP/N
uyhoj+p9Exo4j/iu2bSbYdedIMH1NBzbYL5Tb6ddJvFT7VNQXuQ5zr5GCF9KZVLFTTF7+rYLkaP2
uzAmio/7Og7GiPx8n4KM/I4DyTNhZX/o4OsFAwgIqKDkuvz/s3O46GYWe6XaPmtpMNqV3+mvi5y2
ViFiInZed5HPEQEiE1A5RmoDNLRwWsFFGJ+GqG3hqVlf75yyeS7pm9fUW5q00IGKTxXVglmDmIE9
/G6V9859HXIZOPXz1WP5CHMBjyFjjr+FXZpFrd4rtc2fKbQ7KrsBQjV7iB+sKshM3Z/aoFJiwrw+
jNiwdPlpXyWzsBImkAsDSQmwAqBedYU5j9IyVd0ybZ/N7DWCWO5QvWexvjeKknSOSpz6rqbJfvzC
m/1Q39R5vGuS1udGYMVfUw1MoropuRGIML5lLxgast4m8iLobHOEY0EZdKtjhdE+GxxsZ8apanwl
3o64jY4ZqTwrGLvf6bi1s3umjgSUICE1dElyYZn3iwMc34B+KeT9QfCHfwjfYA9lU0Y4n/6XtOvs
cVtJtr+IAHP42oxKI1GjCZ4vhGfsYc6Zv/4dzi6wUotPxN3FXBjXNuBip+rqqlPnXPy8RPVCA1JS
7fk1DMV9JDibkdCVNWsjCcqdUEIVjGAW7toLWsBrX09jM1ZfQ+FJKa2kv3i5gb7Ptv2zsuazM7kd
3CzCNGPZQV8I50iteacBIMpGgfSsTg7KeuPTOOjiAIpUaaeNBBEB6pbD4Eyrr5n7MwfwA8gfVDzH
kVMDLuz2hDPgR+aVklefDcaxNp+hiY5lwum6vFtxJfcXAGWJOlgJLzUSV8HSaBf7apMZA/mbEdWY
UNQVdWge6BYHmbnG6VCo7czQVg0ZgnOcGRrBNrXYnW9Np7V2w58W5ZuZp75qjoiuPFwuCa0kwQ88
t/qoD0b0R91mmwzajpB7IMKOcxIrMXL9L2BWwG8Y6AhBbVm2GJu3FJsnI0QfY6uwk5WGkDt/T30W
9SCZEoGt5y67514HQbCumBkpAOxaU+SiO/Qhx3W7/NTG48ASl+fRj538FSruGHRmXHzy9fa7Ih6p
9x5hycpu/2FFv5tzZPqRLAbeERif2znXWKZPpUxSnyerx5wLjuRMTqhz2+hpNFIDpVh9Vh00tphX
+/FJm8dDmZ4FGRCDAPMDZkXKdMaXDT+EnfYc5BeVP5TQC4yqX2FxSFAhfWxqYQmR4kWDJ4+7c057
3Y6yFzo5qCK0J4YjyUsdgHMfDVkF4hbkYwx2TTJw/nJqZNfmaCWNiQsmbOWSeVZQAC2jz7T+x1M3
V6+howHiMQEPNWrqpHIQuApwv4vQFESQaqIWFpgBdAQQOuevNc3dL9SMqgaN66zGhEw5dQBExq8j
JEBgDTBiTwBR1y/+Tax345po7qKhHyE8nHLsjPnvrxxAIo5dnjVCeOHVEpAKM70UyJ+VThmu3KL3
+wFzBpQ4iGlYDe6WusBa5D4lhQmji/KcyIChiImZew0pGT3JScjyJph+Hu/A+0cveh/kmdiHA4hZ
ulsyZPryIor96NJA87w9fIrbUf9mSHRMdbRE2jH0K3+xRmMX+AnMtYINDdeGc4F5MDSiLwZ0vHA0
t1Orig3bDEISXeSXUp8MCHY6taW3byujvHu0UmaoK6znyqiKgjS6pMDFSkDHjmZJAv1zIvymMn1b
JMFTa1QAyCZAEP16KXTfWLtH+Hk/3h6/27FSpyNBwKLUIT6iePcdhkAwSO9IC9c9QRBWNAbzNEEj
GPzqpLBVAueKLqsjS7KVJV/azddTTl1ncpRyvsxiyhUyckdB0UVItxa7uHp+POl3QSrmfNZOQbZc
QTRGO4NaHGU5i5voIiExqGYBJJ9FlicK5/YbqA8/NvbzNqQn99oaNaqybUOQq9TRpf4dm4neWRrB
dtJVk9d5XbEAhiCtVZgcGYzJ+DwDeG7LgLiHdr6H0CTgYA2pf8mk3bCksqFxabf6d0UihzEiHVL1
xmA0BrNRV9aCBiv+7H9l5vlj0cGHu4767CCKuirmxejSWYLR7TYT8R2FtO4EkWoeQO1RZ7eNUWxK
O7J899xavSWTfMNaQoK793dqZNthIM+hwZzW9JEX1w+3E7yDIgJoSx3NoW9wW4Tzp7UaoEBO005G
U3KOjDgjEkjKnh8v4dLxQO+KzIL4Fr1YImWPV2MtZboyRieevMmmRM+9jcwoe2Yt0XcfwGNnXlui
vEHVlnjUDbDEjkSw/NIqW8tTdklpiwaD3MI7m2/+t7FRRz+otEJgsgJja6GoE5za4akLB9Ks4Mfo
sj+2E3pR5ssXNMyoStIaumEaZxzoFaILrxhVu0uTi49gdNqgR4UIgOG3IuLRadcxTm/Hzxy4QP7W
az79fh3xDdBUmRl3EEfREEd26gOJY8L4Io9OpRy9cOeVB577fDyji0OFCM1PowrQGhoVOw38gJc3
G8eXwdKOwq/STL+LU2Twm9hUbAChTMiR5KRcSUWvmL1LQPRoYfOhiRBfmn1ri27u1kZraea0bS3W
KraKAc9z5FcGe++yESDiFM55OuR3aax7kvh9EvNDfAkYyzuIT3XsjB5SDNwKSoNWR573DyIPnD5Z
BmnsXcs0G+LdW/hscpn2tfuukJIg0IcYigVuYXK2T/v9m/339Pev994f4yNTkG6N+3phqMgtQwQA
+WsQNv30bF7FWilk7EGgVWYX7yOzmN+cCUVtY2Xr3IdZqO+iERfwHgH0BHTYPRZc6XXVkF3Grfja
fgRH/wP4CltymPP4pzH7Z+8NjvUQsyQvjGjtjM7e5famgvWZnwkNYyA0phPoVS80aRkI2aUwhj2q
AjvfBkAayi646ZPDGuDyJ3f7yBzlVrkRckqxJMPcJnVSd4Catc5utKdqJ2+ghukIRvkiPdUWZCrs
xg6fsxft4pms074pEVGfmF/Jy+oCrE0B5YBZLYyYQpu/CQD4wpL10g4sANIN3sgt72lN5HRxva9m
nPK+RdGFVZgr2YVhGjKprpAcpPEotrpWvQi9DvLqxxvsPtq8XWHqUi+YThnAg5pdWO+J7xJDKHeh
+A8pkeejig5vdP1LKC4iG0qtayj7o6BUbHCpwdnDvRVraa6FQYA0AWEbJE3xCBaoQXSZBjpJngsu
kvJnaE5MZofeGuRo4bAj6kc1E/wMiBNpytZBSrVBlPPochQM0TzzpF55UN2nJfG2uLZA3RJIS2aM
V8AC55/R90TU6MQlB3a0c+mPylv5RfR34l76rUGkCTXcx/tgIXVybf3uskBFKuX5EdbFD7/U+9f4
r2RNu+SzN/wDEZwxMsVNWGyKF4HIa3LWC9cwZpUHHRc2CSBkVKZczDKhFaoST56U9HjsOJUrr0HU
5oNz7VsQYiAXDyOgyJQgPkKd43rqw1rO/fzijwyJpScVGdGVKaTPLm2COrtZ6ymNn8JEtu+/mS8M
57V85X+n2+A5xFtJ2sYemb6Tp/TUX9iVfORdov9fxtHvh5nEGOkMQ1f1Va6OEYxfhF3xFujBs7xP
TOaEwxCQtZuBPnG0tfm0XF19cT6UxTBbAz2AMTT7JEBao3t9PKF0VD8bQezLQQML+aY7iCQYpKay
FdkcrleVrfIlTvVhQovUGon13cueNjTvz6vRlH2TpkU55ReBeKPu7/KXZMdtiyfVWbviVk1REydP
bKHyIGa6MDvvUGySo2/7++AckTXyw6UVup68eXKvx6TFcLsyDCkSXuzenxL9J7H9eIEWNx1KOyKq
wAiAIOpya4STGSH2OC6/9FsRVJmk+yzetBdQ6r4oJyki6UrR5O41hIVCshOCd0hEInEnUgtV4aYp
5pDkIhz5hPTn2lWPiDR3wnd4XHNKC7vvxha1Ug3o7f2AScpLvAu3DfGc0mrf1ggW53+E8ko3RqhV
CmR1AM8/jASb5CQ47JHfr225xXEAHQgpTLwlUfS6XaMQAHQ+LsryMn31v4Wn4FOoCP/m/X68FX6a
MqmR4IpHURd6eOgJpgvivBQngKnn5SV5D/Rhd7Yta9gRRIpPHnnTXScirfPY5MLcwaLKsfB2cz2X
uvXBcBi3PluXl/Tsl4Q/Nja23Qpx+cIpmlUw8JLBZpv74G4nz8+YuMwZprqw3CFKNMICmO77KxfH
khGU54CeBnqDhT7krRFQlqRcVwT1JeQ2EdBhoDRUASR4PFv39x+eS3P2HsVAvJhoNL+UaFVZlBmw
IUqBgmMCLY+8TRLzf7NCDYVtGfTMg48a9cZnhs9JPowr47gDgGCaMBANPgClDzyIqItcytUwqj2Y
aLntJP5mGc2SeV2WkY46FSMZrUbvcl3zt4wADq1Nlq1sicWJFKFCgL2HZxFdc+FiOZYEP60vQwdB
c0hvpnpbjdzaMJfNAFMPaDFqqTTORQpabxx9wGsqdN5KoPTW80nPOh1aLIBI8u9s/NFNH+iagcIl
t8Z0Qwdk8xwDZTM7drRgA0h4uyMnJgW0zwM+oxgrR2LfPDkyR/4VitArw7zf+reGqJCJA4QN8Hel
voB1T0/Rx9cV6O6wH2/Ku6ooPZz5K67uQkbicjnIAYKQCOhCrPowfPp/M1B4bzIHKCXUBEOjsB2l
J4NVGS5PtgFpiWTM2XcfifbnFr99/E1LywttKVCxzNT+d4XqYMqlNAUT36VWwuDMaaxmTFNQr7jI
u5LJz8iB6MclArZBjfbKyjROgaoyDYoJ6pbbpWfDYvXM4nYKMk/AoCaOvEPNlzd0bbNyWf8AwG5v
BKztlW3Kd7ZlxwIOC9vg8Hg7oBitF0a1kbfdsbaQEbbyze/cSo1XFlwqifn85/EE/zQzPDLP3y56
0hUC1/p+ewEE01Lt4ighRcTaxcZLCHLslmQPjqL3FooYZ34/PGXbtar3HUaAnn36GPXp0LMCZsBX
9bz5VN6Geusp701gKW+RqHMBHnm1FZek5uyMmey0gaqZwWZ/RgHUrPkeZKKykkMUjDHyOgIPgS4z
RqrhT6dz69v58FeCNkkPMvzc0Vjr8QQuhKpIDQCyjUsJDMaoe95OoNRHchC2wI74hR4W+9o3ZWbH
OPVbdtD2a5f50nnAzQc6KKS7Zt9za6xoObYqGba9sO3vTowJ14fG4/Es+TSEJShcAHeD1jwqdgyj
UFSGKG4v6AlNtkOTZxswBVY622oaAQS+XLG3EKwC+gX8DdBf6LXhaMhdPcZob0/SFs8XiRyiZ+ng
PAPS9v14WD+1BnqfX5uhN5mSKBkTwcxoo712Kz1LX9zOsg6cIZ8qx9vb0gexCTl35LzRzOi3yWxc
lyXBh9sC7/Fc6CP5Xhm6MJ+tR980r/aVw2WrepK0Ft8kjyRWd5ECaNmZDSwNVQxUE5FJdNMXVLWK
yyRZ7TvkC0BvBES2YpTOCJa52mxehGjHfTfcpuY/NYOXSLX3RiNYy3/dVTrnM3o9fdTdUKV1kzV1
0l74eFd3B6HQQavw7VuZrhl6T/odfgc5DRKZkVnZOn823IRbOWo/aIZH80XtTX7oWIb38vbSp/YY
2wCm5+wn8Fp+pWsOo7m1tNVSN+2PZTERod8lxSZkPws50ROFoF6SprrAvE+qHh+UytBkY9TOHfDu
sSniwSxue95KezC+fhebqgcDAeEYu4qPeWwOqg7Veq59CoqnwTtFNSiha6gOguCjJwmUZv7Gqd3u
1cKcZEvYhF+RH+5UH5hm4g+rVDz3GRReAa0w/kNRbS6y3+6bWqs70M239eX94/gJ0AxDmg30LE8M
+YRKMUrPc/kZ2X0GVCQ+KKrmn1zH/+MPGYCKnp625pYl29+J8yKY4ETE1f4MEQeArkakrP/10zuZ
jjPw+BgunXZIk6DjV0RYClZCylu2VZWmgzIiLFQ2Cct+hXJ7EN+i3wrjyJqVVc1FbV+jqFrbOvcn
DWUBfu5oBocG3kO3MybkYeIha9dceqmbSD2VH2KkvbORf9DCiV0510tXAkhIwSqP0hHSuXQJWIiq
MGvlGbcrJLt0vNRSbRSsaCjITMvvkXBMO1KXa7nJpUjixix1PEqhZCt+hgtrR3DNFCexJMlzvPVf
ZKMHbk0wOZ0nzIY1OKTZmE0NTprSCf5pMQSeAuWcOcE842vu5EF6JSxEBtyXF57dhkRTLT7yjeZl
fAbJ3SAAoGDigXgUi5XodfaVlG9ANY2H+A3wQxB7pVY4HaNUrFjEMYx0yHmf1PwaZugONfkzsisT
1PwyQYmc1OA1l5KzCywlWEo6PrA734qZbaHnBcLf/rOz/f718alZyBpgTq8sU8kJuYh4LQ0wODxi
rGoDOmqc5L8d+foCvgHLyekVLinf0PCzhsO4q4/Sw6ZiDl70s6kNAoBjD+K2Qx8nfIq/DeBTgIfn
39GbBUpKa1zj87wDDNJ2qUdyr3iVrzKY7tqsANUIdFnnABmM9xJQ8EKKB4lHcitzY0MD8IVfKZze
1Rko8/SbQEs9v8tBJ4wUZLFnnpQn7Ty8KU/KYbDbT+0UHNbSdv/PKiOFC7g1GkVoFHLl853sDzg5
3kDS1/hcPAfW5Gh6/hVg8AFJoRnxS7g81ybrk9TwnlTz8T5bSFTO++w/X0AtNSsAUZCKWOpCMJVE
92wIjqVODObPiHg88Y5sabL9nxWrS9cZmlRQO5277cDKduucVYb1MqFGGMR9DRsZ/axQvv9gTVGw
Qn+D9m72xI17FY/LZzG5tDUQsbzexCvrPfuHe//xn4+gYrG+lhI2kDH5atL2ZsDBV/ehkOudXLw9
Hu+ip5rVmfFWUMFRTVnS/EHj80JCe8X0l88PbNXojw3Mq3Q3lCsDlCvUhKIFaRPbXIY98y45Eh5C
u+lFXpmwxVvuR2X63+Og3CE3VZki9Fxzib+FL+Y9/qu9qHvxuTxm+cqAlvfl1Ygo/zeNWTGFAkxN
LeE/ICGYHpJALwEX3rH74aCB9+7X4znk5n+SnkQwDaEMBvVwZGop76OwIKsB/2ZzKUDx+wu4pV/p
VpLAuDm8QnCn3imX9M3PoJK3kvFYvGWuDNNScWLNMggrNHSC4BFe7WVbe9d2EBTCk+A7tcLTmmL4
ktuZU1i4NBEXYVNS6xhl6ELNeLz4mvKAR3UgV7YUvVTiS1VOTjOYOSpLkNFIAFodycA6oqhXmUCg
2dvm2yr19CzOnDyz8jVqoqWpuPkyatnbvhI4b8SjQ4wcvtxJ6D7pTgH/K4uhDPTkMVb5qzlM2yT6
fLz4dw6JQ98cQMgzTQdiVboRuVKDvmkRTrnoR9MA9Jd1XILndjyVXmVyvYeO/jXc+H2+FpjKmXAY
K6CCuYvm6gj9WkThvKjdgDn6o+tpjDGIx6wBYqfajm8BePDkfd5aAoifNSMabbb9+3jU91kwfAJg
Aeh8m9nDAPa69cN5oQZBqDW12ypoOyYMuCTZj4RvzCBnLU5idFnBW+spHDdJuVECo0xPPPM9jSNa
t8qjBlWZPz4D1l29ZVYW5M6jzV+GDqSZAgaXEF2VnqSmrdA3WrtCHRiduC+Z76a+9ON7I2uOgOvy
8Uzc3QWzORmk24jgEQb8nJird3mTpwzYQfralf0YUgg7DYwwcr2GO5uvtRsPQ1nhqemW1DQZ5aF2
+/RbaTrSNGCA70qjZpFBYs9xbEW8k3mpXrZONr1ABWDFrS4v+NU45y+8GifbBpLko/3ZbUs9CjJb
YRozKjNIUo2besoNLtTFuCATSpTxr19DuRfjj6Z5AaWM6QWGl29FpSZadELvGednzn+xCEjGYkOy
YM6l46+cz9hQjiYoYACC0PrO4NV60m3+uREku9D0BbA8hJ+pl3SrqmHVKF7tdirzWddh5cTKlNio
qa9RO9xnObHcEBTBc30+XIBQ3052LbQBiNW4xu3Y5kMOPdMfDlMIlLJo836tg01i7jwSnCw1auHc
tWdh2EqtE57KXeSheypt9lPyHPAWKJCCj1CPzB79sKl37MpN3tm5QnrwfpR6Wa4hNhb3yRyazQBQ
aCvQFCr5AMXlSVMaN2a4HTifTKbvyBiM5xDNLWIu6ql6YurvWUA1qBGaKp94h5M6PPUhkMUQCYoT
i39v8T5pCiMRWQM6xyt7+T5EwPRq0BZU0OSDSsxPAutqL4vjGJWp1Ddu2RsQL4lxI+3RRe6ZXUXK
Z+UPIJyj8XjzLFwTNyYpf9lwkS/JFUxCNzY9tMAbMcNZGN0OD5Xsd7/aLzhvRtphzGhg1KdRahXp
WlcIB4mMk9+67XfToDleJto59c7jqR8qgjjVCaWVhrQFRwj2BIipoJ1kbsOk3gODAJRqJvWDi2zO
ZKRFj34Rn4+heKmsydfOUQY1uNm7I4eO1mN0GVBRMZtrVcCN0+ACc2UUPAStNF/PS6f1Vzj1Fsd0
ZWj++6uNwnW8XxUNO7hdYytJQZpo245rrEd3MT4CiOvRUDGVWte4Y2uMpo/f/Oiz8F4fb737PBpl
gNp7o8fJYeTDgMQRTnG6Vg9GC20RKHuCG3d66l67lXj/foHAYzB7MJZHZRyDu503kW+TWPGCwc3z
MLcDqYh3Tc+OhjqNOZDp/BrP//2dj/IGGmiQsEPvL9R1b+1NnhQBklENrh8qTnNMRJ94Xm2mY2tM
MTa8H611gd8vGgAMwGbwMIv0Hd2D3YmgqUIxbnATVUPaNETLd5wpa1buXxZgQvh5WEB2HU6LvgjG
BGyRaihhIrtS2VRJqlrAMfB6zxax0VZp4QwMEztJhbdFPWbfndqOZjgoHfEhwGGCxcknaDHpLED0
fFONh8QW/GotyTxP7+15xFdCblSYM3kqmvNvpz/spFArQVrrakVPNC3UWaAOuV411N6KtDUWgKWp
v7ZGLXatabXEj4h7uzI3/FpyxDpbAY4uDYjn0XqKxvZZVYDav1AYFdtejEdXANjLewklbKODLLyy
3Pnx2eTvAzt4ZxwUEd38iF1o1dQ48UJJTNvRDYrcCpIPtrKg4E6iRh+O1Unx0d6gvgVqb0BlCMf2
I4zOqW9H2g5MBwV6j7sv6VcWKkSdOTmGlVD63v2Bh+Onmi4hE44ywu269lAJ18ayH90y9vehBCiI
Vo6kDLI11valJQUaXsXDEilZHOFbQ3LeKnzPNKM7qc2TL1YOnwYvj2d60QT6JzHNqCfA0K0JhQEd
qthjLAEX4MmSceAeLtlVse05EKePwoyFxaU0N8LS0LAxl7mykqXRzT1IiXjwC7avcI1RSXmjB606
vklh3TkZE1R6Oo61CfHVdNtUVa2nTcQbjwe9tIB4n0HDHi92HEzq2ZAkfV5UETe6Uq0cJWycpE2P
oDeyH5tZcPezIC8ng40LlW0a0pUkCvaGzI5u2AfnDKwY8ZSZVfV7XGMbWzqXMtSUcLnMRXQ6zp+k
WuZLIZ7cuov+VrFmZPiFoE5k8JN2KZt6rTxzH7bhTX9lkDoBTcP7gtr7MNg2ds9FOld8idklYQHc
Jrz6JXTm46lciE1hEdUncKoAdQ+nf7tPJxA8pimASm4abblWMHhu68kJGM0a4uNZ7Yt/xla0xsk/
Kmy0qTN/5Sm1dE7QjAhKxTlzhDj51n4fcaUALsvJBYZy0ivBL2xQ/K6JEdwn7HGxKcCbwfFpCl5U
1HEcq4BJy1BB8kKJHa4wutGoQsI3hpfKJHoWFBtNy2DhsgtGs4u2NISJ34HZp0ZpNow/etmJ0nJb
NcLzyvzfB874MPTlgMoTfOg4ybfjT/m6qTIJHzYwRxkwFl7QA8bkyyP3IhRWKH30aznepUOKiQCg
CNBsdD5R70peRKk8FoUJp8c3GU+wgKnYZMnaC2TpkM4duSDRFMCfTxe9eOiyDgk7Te4wdAmayyOw
V6hlReQABEp98OfxPC5EZAi+weWEDBU2Mi2u1wRFrA2Nz7pc3rB2HsYvasJIOusLzT7NotROK04x
O3FYa1xZOLEwDAZRSCYjG0vHIoA7q+JYBzD8zG+rS2/zvT5l2+aba389HuLCut1YouKQlE0Frogw
RC3NNqUEyg9QSwajcnpsZmlAKHbMRGhzPyXtEMQ0mbQmy0dXPSQ6zkj5es4lXQj0nCWPLS2t2bUl
6rYYMxDfeDksVbGlyX8BI9Qr1o3Rv82ql7qzHltbGhdQQ9j0AJ7fM6v5QcH2kVaNrsImphL4AGJx
hqAaowpFa/acFSiQepfHNpdGiEfJDMUEJc5d1xRk40HJm/IYIToSRHdESzeY4zIQVFpdtALWW7NF
JcwSX1W9RMPdy+rsUw4cP2gq+F2+YmXJkaJVAFhqngWVAjiCbv2V2ORKqpbi6I4aAIhtfsz7zJCG
yPIieRMn+4gxKyBQ+pMU9nY2Na8MMg7eH01+YiVQ3euVO6p/2unr8UQvOJubr5r//urhPDBczzAh
wqDBR8ez2m34CMQ44AeLQRz82NTiPF9NAHUMPRWHEFqeo+vzYkLqDFUf3odwJF4i2LlRjyVeU8Rd
CENQcoV4Pdrj4WToeGfM/DhKphAeu2Fdz7cLjzW1YNMln9ANfzy6JSczEy1CzAI3A3pjbyfS46a4
q4R8cgGua53eU0eLEfEUjISp3Dw2tVBWAHwWY5qVV2f3Se3YfJThN6dicuPkueJf0/hvonw1RzUy
wumpqV4T5i0rdk1qAFMJJrvIfmx/aagIPIBURH8scBnUPciqTN0HyYhZFYfYTrP6C2qpvjnVUC94
bGnJ9fxoh+GKUHEfUruTB3WfNnK4cftBT8/Ccz4ehd3EhyA4sPxgbYMujmtWKvu3NWqDVsNU+Ewu
T65UovbYASSshmbZ+itv1nvY3ZyNwMWOlgq8KNHBcbtVmhEBui8ykyt2BtTdWaTbC1fTfmVVQdIa
QK/CjCSnYyq9j/5UteEhOxKfPIFE8basNyUfEXD/J4XOT0/ScAkLlcS9cpCzlUfJ0oFF9hWINLSu
ogOEWmdvKMVBlbzJBWKbJUIlnFpQz+tdXHG6FoSdUYMMW8/V5r/IEqHHABkb5EWhmkKnfcuxLmoF
3Hmu8g61A5GvDdUHRHyTloORvj3eYguLjigLJW/EksCi072DMTqdRjz+WDcAkaDJBSlHiiYPzapN
CuexqZ9sBPXmRJkL6tx4FCHpJs8TfuVso0jre1npOVdV/IucsKmRe4ick4Hj9WmsICYIrnFjqBg0
8k8yGCqlibPaik0dH47sXIVDBhHssCJTK8c7FdGvpXRdbwlh6JMq0dpDxIuZoSZcBQGHXDWzqoWU
1CR73LvQDa2JbLNgAguRnpKRDc5D4KtQnO1yI0G/14qXWrhZwG0xP2iRckLhjdrlRduUUdBmgpu3
+7SpDul4UmuUDFR1ZZsuucNrS7Q/SoMwL6cuEdxUsYBfAIB0QiRUmUGWO1z4pCRgBoNSXByQXPSt
6GP0dm02EmVgfj1eYBHrR63vzEKLNyELZW/Ug27Xt0Xtr9I0fAjLZUYtIsG+Boi7x23hWFybmLfz
1RZqmHQatCwW3FjayfmTUqHBALFE3/K2MuyH+kkBEhBJ1WTcN/Ko82AnikwBqJ/o/N+MFc8h3Oi4
9OieKi6u47qRS8GVWGYvMJ0OrfG1J978hL6fz//YoLZQVLUs1zSF4I56JhiJbKd6nuiKXW3jyiw9
I3n/n8ZEbyS+Q3tVkmJMIVLvEpBZgGA/tnCPrwE2CC0pOBKg60ErGjUkYaiKSc0Y0a2HzSB/1+Jb
Q8Txbwvpl6+SNxnrsb177wZzaBlD+WX2Oix1gdYNP1UBCPpc7EwrzI5D6rBJvWLkfttD0ZWFupUM
F4nCKxX6QN6ulmOweLp9gNb1MWvAyo2q0soxn2fmdjOAegDOc64l4ReZyrcwdar4OSNLbmPJJWjk
pz2jM6FbSe8vXLSGj1yYN7RVogcEHdjIdipUKJDEnV/HoS+5cpnuS0DHGCMTun+MqoVanYLk0SyE
jVuO3m/VoLC9oNQYkldUFkSqK+hmNGCBhSzQPhuC0JTFSbXKuOecvlBA9dYqwZMiNLld8n7u9FIc
razlPDB6ltF1h4QSLn1cidQVVU0RmIm6QnJrU1XeGZaU4lcPuBljP96Y88a7tYP+OuwMGTk0UOnd
sUg1kwxK8ppzp8CQWIHkX/JgSeNai8P9OopAiOPNNesPoLeGGk4w0x+NqczhBVkmNujUICFZCZqJ
fFrlPB7RwgNvtjWfawF1QEBtMOQr16zhCmWlWuJcbnoLa+1NGCKTR2k9Zo2+Njsl1FulJmhZbNQJ
sCs7lHknFkmeb0IGAK1LJRox8Dfdn8ffdcdugcIX2nixkeeZRhhN+YBSBu17iNqV24NEqwETaNuf
ivK9LqfPruH0EjnLpANZrc/qQnSM8hCFv2NVvuVsfymBFJEz/o8wqSsPz/vjDDyUiImCN0Smn3Ya
XNf3FYgOeZdjtkqak37MIW+lq1Vg5dPrwJBiXPHuC3HCbBLW5k03X6O3CzT0fsZF+Bs3PY9dCrC+
Z0R5EhGfjXWmQdzARirpnkqNyLFwDHqTlSLd65SNX7Urx+wnGXS7/0FrBH7guekL3MT0/lfLPO76
MRDdvvI0k1fi1Co9bnC6sazdXCxYUuSMB7SY2BFPzWWHAWIbfah9972yPWbvfPclOO7crNcG4Cr1
mIyrOpV9JhRdhRuIFJgK86tBB3atRoQDg3Dy1OjsroQQsWI+tny/AzAFV4apaIltYkWoRUxBrBXg
lBxzdLykeMnqqbZl4lMdrLy7FjL24GVG1YOXZslulk5leyrDAQRVyW6wz4NLO/YgALcZN0IKkulJ
1mRE6kmtCRZbrEAuFnwDTMPdQfBh7mim0dCxkHqM37WyKyghCVOBaOJH7wHEAufABlAxTkAzaVWF
KdTE/4KbyCuzgFKqVzijeAijje8npqYOK9917+3nz4KzB3MKBN9ofAavhk0Wib3sMhLvCPWm8EGJ
PXFGlkuW989BsJwkcJCjQCu+iK1G89p2ASf2gjQqbosW2HJfgSd1ziZGoxVFzyPwv8eqP+TiJojG
ncKtBZP3N44kAGbDInOC9b9Lz7Z9hhKJ1iluI5g9aC5l77mDAl37nHR/kvKsvA6gy86GyJ7mPrA3
ILfGYaV9fr5tqKN28wlUoMSiD7sawl5x5ULnGIuPX4E9RfL0oDa7CBzhj8/X/d13O2DqYAsqN2UM
Mykunr+y3heQbFKKEVgSNV97sN+DerG0KBAhDkSUicQtFZz1WTMFTSoq7hCgqbJ4DVB6k3fcBCy3
mDcbZCciAC8UI/EOcXt6PM7Fhb2yTc0qtH0isNMKiqspdliccu/sQwV+xXn8nFBq7YDsEHBMQJqI
zu55tq9ud0AYpKxOhOgsMix2SJl4Ymj4iteBByGro9LQIg6F5KYUgOkIG/D1HsqaG97Cwi9KEqET
2nMGtg5/lxCseWM0DaoyKLL8H2nntSO31WzhJyLAHG7JDjM9PdKMsnRDSJbEnDOf/nwc/7a7t4gm
pGMDtgEZXdypdu2qVWvlr+JshM2hLya0ihz+52CXyyl9GX0U5v5dm8Sy7ZVzOtuIZYDl3fXBYP2g
NTkqPdh6i8yLRqV+bxtD9kkPJ+lrMS/ZAE7BbB1jLeN2N4bZMk8QhkjdQddL0oRKBCbQk3J9+VEE
570hadOv7dygTQTjB2Slmo9MUloDRDLDZPw4yJ0/7PLI7GnT1JTMy2ONbp2irazcS8ys+BRbY8eL
zCikpww6LzjCKJAa3oSOoP001sTuP6Ao19gEw0gGAwT49K3OhiZ3x8w38lczvu5j13QpJPK0bZwT
JU0rr6z9bAfz2AC9YGenIxRZrXSeZS1APIoMW7MzmZtkNxjz8M00wybzmqyn+NKpauEcpdnQg6+Z
U+Jx5M4oqkNU6PBrTlnRa++nRk/Pkw9CbSPXL5w80D9UB7nY/xGeFF4P1qhPeVigb6mllEsjyXzu
orx37W7j7hZu0L/tLNznNsI3gPwFO3DO+POMWOy5yHznIZ4c29Oy0dhVSRbBcDLUx9pp7PtCrXaS
Uv8mq9j/rKNywBtmqYgKZz6ZssQPKis+92fnG9Xe26da8JUvv45EBE9korUlYXZ93uJQTXwtm+Nz
mk772mrvI6P1BopbWflObY6F+XsIwl/sCd7SGQO7siTsWexRXUro/CvczTYh4cL9xYoQ8xRlo+SS
otCsbo6skPM4N85rs21PvVPexcmGZ1x+7cJn/W2Nl4hO9hzaYrFEvnAiTchrxOdan2WvyILR00Zl
3t1eKTGn8bcZ2FJ4MQLrA1Z6vVRlUWQtbb/xuTKKgy7fSUAHVa+2h+NMTnpK0x1d6Lsm3kpuCI7/
F7vLn1+45LIMNUkzWTIze+X0xzZrDk751JVbA1ydxovxCcfMSBNFLapFDHh0p7fDxrtxzVnQePDv
7C0H4WIUksPl2S+zpzbkKaWvciCD/9vi1Fm1AgByUY1CDkcWjtNQGnE1GhKH1SmPg9q4ZqYT5vxe
PPn3ilxYEQ+RY4T0WAV0cyofTL/0WhU3ncr7YvrRaO9vb7vVo+TY1GtInoBhXZzj5bzJDW4WZuEz
SWjD1QwIBrUkkndqHcRHNMkhjy+TLeWEtWmEAHNxuFAn8HK9NhrkvsI2i5Kzov9o0Qcnd043xfPt
ka0agfuPtB1tz7/0EvoMNyvtPDmPuvKqN+RXQWu8GqE1uG1mbQLR6kOGDuA0D1Fhsfos6yc1qZKz
NR2S+quln/NgB3nkLtnq+Vof0H+WBK839DSESCqS0uy7e6jyeE3eHsqqAaB8i64QEb54FQWDNnZl
i4FKzvb2eJQnum6Cjc295m4oR/1rRDhCZgpFi9wVybmkUybZF8HJyo/zVlJwdShcqWQfl8eqLKyK
BmB5TuSBxa/3ckV0mHsht/nt+VobCkH60njF6w806/U2TubCh2HaSM51uNdptfQ9h2e4ur9tRXz1
vriDSzPCEZUJsBpLi9KzXNNgTpJp8OpZ+axMBTXP2Td9xM6zdEeGKtyPfkePWWvRcq9LnSu3qDEW
U+lp1pQfeaNK+7Y2Id6IxmDXa3PvGWOP1tykze9uf/XaAlx8tPhKrZWyBKnJ3Az9WamO2rxXzI17
eS22WSDpBnuV5/AvBeA+joO+binimg9d977So9dq07s8TpHL/DFo9cZCrA4JnKLD04UcpdjxUclB
UXTKEJ8zp413fWvID1oN8YxTx8bx9uyt3ZWLzNw/poQlr2s9HuO4i8/N3tpv8d+tjwNYHAgaG0Yv
4cKf06FT6mXeUnrlqQd4YTl7zrDhflcPByWaf6wI132tTcGc6lhpVGqpSXkyptRzuq+Qs7y9PVmr
42Eb0HnBpcI9dn0MG8D65QStxrmNvhrW8xw8D+mfDAbw1lKboUFBhKWYaVdNaUsISPfvNOiuNdPe
7Dxvhs9rT5FFVfAfO4Lb0p0mkdSZWCzrtL1R0mMo0bUmTV4Dyw5CbJ6jQI0ZbkzgaugJShxMswVO
5JcGo4kSDVKDBE+TUXph+pqc8hHKrrEf0L+IvND/Sw0sz27ofL29dKv7nHcJ+EVAAyRwr5euLNR4
1AYCgTSOvcr/6RRb3ROrm+PCwvLnF/ENWSy9Dhsed6P/fhhPJIfdoftwexSrjmgp4NKMaZiayCcZ
RqY5mDFPODs/ypHn0+ir7J3mECOgtoUaWgs3XorF/7MlzFgz9AlAC2wlJXjhAr5B/TWQLEuvD6qx
BRxaXZ4lrQkek4qHmI8KzTmi8YQQyg5kGebS/Kko0o1snqjk+XK98dNLFx3RGqWM6xWyxqVPsI6T
M3VCx25ccnlNdDqM9ldJ3bfFB/0tRHdy+pH+8hjpv0ZzYdgax105JG6i5ofba7k2vwsrKNCzpRlG
fDB3UjtPY5ol517O93n2rALrmODLszPQU85GALG2OWmhRw1q6W4nWXQ99MInxRvJxI7pfSFnbuU8
ZqiU3B7QmktZDvaipA13r/h6nRSn9Ec0PM5dK53iOIMeJt2XtewmvVIzLAj7s9YtDGmrU3xt8wDi
AMUB5JWuGiHQa82kVSqZ9I085G9z1mwYk/vbY1tdrAsTgrtMOt3sJJhFzyT3TEt/qxiPsVYf8qrz
RkvbWKwtY8LJy5b2WskwlnTUIRlQbIRpp44OgT6ee93eMLbmUi4nT3BbUjcqqG5jLCmn10Y678xI
d9Mh21v+qybN96m6GWaubkaNPghCqYUlSog5sqXLVC2b5Jw15DncnOxe5zXwuCL4HqpgIc28hmTc
znLoTjuFLvBYaVB/nQr1m561VuVGYQUElTC0+yurreYpm5Io3hvDFB2W1CsSR/XwI3BqICFW48vv
wtGKfNfsEv+pSxXb53CTdHyUknTcCBXXx+bwqqFsBJ2iEPIo9pgkHcpv4P3IDylu0N7BzrJx0laN
0GsFopO/6JK8Ps1+QO13Ip13lvzEVecjPYyurH+9veVXTxUFoBeRcHynuAulNOfFkfAIHNAaiqBn
3RcjYPzbVpb5EFNe+Htmy6YvBrXB66HE9tzVNtpKZxomuoEmFUB0p00Yz+pYwBVbFuBbmQvg2ko4
NnljWbg/2Aodr3t3ewyry7H02lCigRdUhIXENvz1jc2vG877JH5lhbXbhh9u21gdwYUNwYHLOjrU
ecSLuUHA894vcsmtIrvZ3bYi8m39fUXyll3AThT5xdTg3Eo+IMblzTwfptT9ZD9Obh8AXL0jR58m
b4w7OYs9uTsa729bXvN5wNIoM/LggbVOWKFxgsnATE0uqCib9k3QwTNh5Wiz93PxIA3yWTXyLQn6
tXW7tLn8+UXEpnRyHjetzt7LhwNiB49QgeybetyY1PWhIfRmkBan0iC6hKhp6mGwknOoazt0lHdV
rO9UOX9yOtnN6o1ahohUeFlCkGoG1yGb/RcoFDr2vV4GPXsdSdn+VYgQ0anOYTM5deax/XTnvLu9
cmuzSCaZSvHSdYaQ8vUsWmNOrbslaVAVT6mpkhKFmiIu9retrE0iKqFg44CVEy8JVspIy42sl1gr
Y9rRez01cM85D72cncsi/wP/unSMQSQM8oBiyfWQqMjxlJw1tO5juP6qY4vceLfVgLA6ogsjQtQi
maZPtkUlXCpGL+4BfkaHWRs937d3Wvd8e/pWF0kHHgZAeznYwh4spjzuq5A92Mu1WwzPS0mv30In
bBlZRnxxnuLCSQY5x0hC+S6e/SP964DFoo3ztGVGeIU7WkoZU+LYtp07hsdEetyS8tyyIFxKfTZP
TVAvKSUARWUPoz2SvpG1ASdcXJp49SHR9M+aiImrKTDGQKuYLttovB5KvXr+gxrZEmCRtKKKgPe5
XhBj8I3Ct5ZDE5uu5XyL42SXQ5z2B3vLROFg6Upc2FavrSh51TqaxDgM+WdePwZRB03BHx3JCyPC
kpRR2vl2aifnqIGVxACdDuv4VjlkLRihbeWfkehCtSApo6EKF09tK6fqa+o/KOl+C3qxasOC62gh
0l9kpK5nKwaGYDeZT/AbftS6n7l2HMJzpW+s/JYVwYMpkx2F9J7ilJXHfEenOuH0U99veJV1K/TG
LczrS6ft9VjqnhesGsfpuTHyOzU8Ja2DgOrRKb7e3mHL4v5yUpDY/seOsI8DO0K6oqTnDoyDozqe
XDY8USbXRkov0r6lvextBlxbYxNi7KKj0t0mGbnwL7HzvntlwUMC+8ntgYkQt5fLmoQ+QQEwtwVY
ez2DQHC4LpmLcz4/zbZ6N2qQAzf3aetpLe8V2W30H+X8rpqBnmn6/rb1NTdH4zL3NgjthfLu2rg+
57zSnRE4AsLI0MfWj1b04baJ1YTf0jOsknKB9EPsojQTWWmcmKpfqfuhp8rpUY+mV1YPh0z6Rpte
d/CM5mA6jeY3u6GWqVUpLZEPWP6DgPZ6dEi7aHTJ4Pzm4rMEXrVyjfTUyh7l7Z+3B7myVZC8VMjL
YYq2K2F7zhBfTONY0RIK8prUn95VhzS5y7cycut2GImNFK1uiQqw1SyVcaXU6dnWpfej3nztB+s+
n4JTwXN0Y2eu7A3G9J+t5Vsu7vJALipEb9v0bLUnI9ozqrDf8FErAdCVCWGB1CoxpsJiOH3FBZhF
sO+pWvxUp8kzdDp3DmI1t9dp5cIFwA7dub7UHcGqXI8p07SqKXT2ohx+nIHM2ltlzRU/dWVAGFFq
p402tsSNs0TAuK/U6Rhk9/ZTUIQHs26Ov8u3/fceX6ge0L+hXiCSFZd1aygpclbnITB/SKrxhGz4
Rni/uukW1QEa7qDTEqOU0ZktaZwYU9t5+feyfQicu6DcCOlWVwaYHsxPCHKBH7pembGRfQQ1cPA5
DS+9bRzC8feDLa6o/ywsX3Cxn2c5cPwqSjk7oelSu6GD409OzIWF5URdWCA3r2XTjAVTfa6A76T1
d4qpf2CEqhCEMzolKLbxtREjtpQiSLkvMuuh/NY59/7GnbC2EpcGhFGYQznpSY4BrXDpYB2SjTO4
dkSoa9GlQ+VJhsfwegByLfc6ZWIGIPelqxsBjZTOXapargWdqz48K5P81lDDu9tHf20XX5oVTuY4
temQl3l6Dv1Hufkh6eS/acsMtspMa/cd78b/xifcqSMpqNhUGV+c2tHZz1XJa9sh3cHk9ZQar9NJ
eT1Fzpd80E2K6f4Wffny80KkdGVeCJMDpe90tcR87b+e03c0bSBD0UEXNBmF1/gbuYb1WaWgQMaG
ss0LB9fFlo/6JkxLDWuI4ISAbFV03tNTbmzRdq7aUbXFwou+tLDreSkroe6wemAs5u5kFKc8PSEF
cnuPLFv7l7mDjAsIz0uiRlg6ydLjOpi5xjHhD8+MZLNUvWVCWJ40tBqYxzCh6x33T2J9BOH92s63
2k7XJ+zfoYgklYnl0CFtc7Um+QJ9QU9lrg7OHzkjmvyIeHjHko4WznIJiLCq+/Tc2u/twN7hjoay
2nAYqw5pyQiCm6UF+0W+52KPKZNU+1LLlGmSlO+yimKIFBu/yX/1cpFyuxEFW5xQUnXXQ5naXC2U
EiuNYu5YfOjuKwVe7X6nKhvbbG1AXEXUcODVXdTYr00Bts6trFXSs1MW6N9YqeyR/542pm1tpy3U
FthBA+UXWJI0q0YPlBs/FIHC1vzPCwtD6shbVe+1ncbrhWNJrQMAt3Bzl31rF0aqsaPB+xyTwbU1
L7I23pmrgyE1/FKNWMLs6ylLlaJuA1XlZBKG9B8gI7ObDVe2FozCXfePCZE7YdJSM2xVViVDTLeO
76b+0QyOimwhObSVy1zbAdqCvKCfjv4SWRyOFiXVbPTZuamCAw+vJe1825WtWiBPytqr4MJs4VmZ
qhJv5pBYRJMSV4JeMP8DcB39oP9ZEJ7+WdmPhvbyPG6+Nkl2yrufcvo+sNKNi3v1Qr00JDyuwsCK
4EhgKIAd/eBEx6n2bLwnzzz1Bx1us+EPIqxLe8KGjjvNGeoljFumbsFx1NAUbLx81g4NnJT0G0CJ
xgkVlsdOuqlLTB5Xqq8dpdp0kwaRkfaLX2wR6qxagpYDtD/nkybK65NTZUVtdQouWpM/FNWTQ1Yh
0qiBZVtCMWtHVAdawetKA0smQtZCp/VhTxlf3otNpN2zGZLNa21tW18aEQ4OXiAp4xanFpgGWYMT
hAZ/sPpwLCtLXZUXj7UM8+K2ifXO77seC0PW0BsEQMT4IRsbb5HVubowItybWqBIppoxV3qU7Zzu
53JAYRrZ3fYBW1aEkHfQ+yBpIqyUOV2CaW9b3mhX6KVBa7Jx2SzzLkZOUNHhPR26Ekm6XM9aNek5
DJz45/6T+TN9m8+Jeyehz1F/3Co2rblpqLehKAH+xJtUWJ9URpIhn+Ps7NRQLM95PXxvAvh0wlCW
nqc8/9qb3RaN9OoZYk+jyQNunSao69EpwYB2eZpkXKU+pc/Rq5PG1fJ+Zw4/bi/ZmiXDJFOvgDIl
nhKWLJJCqSryNDsrxrkp810ZPkMO7Er1RnPc2tYA2rXQBiCtgSb69YjGoS57J8izc7f3K+9bvcXw
svX7woyVeS/ZdcY4ZOuhK87AroP+6fZUrW25yyEIZ4g+rTEvkaVdcjnj8JB8LYYHMLpep/2gNED3
5Om2vTXXA1EAgEnUidCPF+47hZJQDqtjxpmdIOjR3e4PsH1Eg0uqFGQMkYhwKahN3YwBwnznpPLp
8qv2ufkp+lxDW2wVXpZsCdWtXqwAfxYIDkh/PN71JshmIs8yK7DnN09NFj4XlAgCmc7W2JTcMf0W
5D+H6KD488bSre3yS8PCVNa9rypZg+EmrOn4QwY76g9+9pxuAYPXtiF8hEtye2F8Fel92sgw8slh
m0vd0SpOfnf8k5LnQnn4rwlhp2dyOY8N/VTnl8mKvKk79cHP21tvaxjCVoezJw5GiL/PSK8M8T6N
Hq3x+P8zITgeMw19p4Yed5kp+iSYKb3YOEDro1jQMWTKF06t6+2mGTGEXXWbnVUtmA88w5DL06yf
xqQE+9uDWXMNvBNJF3BTUPoUooQ4yEsl77Fkjy2cEJXS85AzQBQ79SgjqxK0j51vVndz1Spf5l7d
KuyvjvQ/+yIcqExRTDGQWj+b8hfWy0/e/9l62ZAJcnxxGuLZbQMpXeqYHCG79OwCteXZ07daA1bP
6YUR4ZxK9sAVbNnZOQqGYxCMu6F/jmz1qRz+IB4Cm/XvaIQQP/Ud2ZwyA08EYSgdaGRerGYj5F4L
HOB5Bf8NnQjBsGgjgaioMvzsrIUyvNaPjV27uSy5+42oay0Bxx2xlENlnsW/pMRyJFoaSXsZi6S6
qH+Gb+13ffi4eSOtjejSknCJG63Z5HavcwOi+hDm7/3qp572h7bx3bLfeoUtay1GeNYiDWgAPIfn
VTi9A4hvVJowlvwsIKij1eJB2z3ZnTf5bvrF3FT5XDtDl/aEwfVZ1EdKzJbQ5u5s9eaIAFfh2bnp
mm24n2gfAFE8HgfnB7xmh3BQT21nfHLU0asSc8NzrU40GY6FARK5XFH3SvZ72NpQZjp38mkItUPX
+J6VP7TGW3/Q72/7rhVbPAyWfqWF4v4X0CWCFJNN52p0lkrHfF1NsulqAZoP0kBDltVkBZprRbrh
MEUxjCX7pS2Q+CUMgFZG5PYxMquNUK+IzjS3eP4HyETgCh8dt1JfT2W1d7ToSYkfU6mHfPDLOJBR
Vj4qRbdvw59avkW1s+J2+Jgl0Stb0ISL4CtzcKTO6MvorDrtIT8YDdQfkC9VxcZTb93Okk3iiuAK
F+Kf3DBCOVe7iH6NuDrQddO4uh6Ne/qxhjva3KoNz7BsWeEIIZomL38T4NOtdH0BSpCwLvJNTHJH
p/qc+PmuG43fFCb4eykvrAhOG2XRyNJirGh0Puf1IYwOuZlu7NKV00m+j8wi6CW6HsUiDtRmTajX
Q3SG0f1oqU9ZKd370Z+sz4WR5ahcPMXLLOd5b/cUUegNjd/52g/4ILWNa2F1EyyTxmufdIyYXU6g
ZywVi5H0qnZK5P2PeYLSKtlILr68Dn5Z+wszgvuMJmNSZ3+MzkESeolySszXkS4dS2PyhlZ/C6Gd
qwbPSv5+ku+dxvScZtz5VbPT1Vctj+l674xnK/4K44hl39XaHWf5LCXNfTFALau8Nu5Bz+67Utr7
zaO9Fbmt+SSApLTwaQBFbLH7sVeHqggVLTpDxlZLD9V98rn/Uf4BioxT/68VMWWZIRfdtzpWCEGJ
7bwEqrWu1TcyFatjIU8BupNWGFlM846ZQpV5sZJrnk+BZ5694MlvYQ969/uOnOsCFDU5YuAXy8a7
2L3KaEld21ECNIBTP6V28L1uI3U3+5l0NIKJDHbJNXLb5tqxvLQpnJg5lIa06RgcV4ZnZl9H5RR1
G3fF2oGhm54WKvKWBq0+1+My2hGumDSKzxR/oP96bKxvhXUMDrdHoq85S/qVuAHIw5EoFYaixGmp
Bhlmqr1+7M/SHVwL+c6/hy7Ig20dDjjXchW38FI3O4SHZP/5/cfa007v+71xFzzVXqO6w711hOzG
rb3kPtl9yN3ci4/pff9j41sZsXi2Lz9VSLH2Uxf6kRXG5ygnFmq+hdrxtoE1kJh2aUF40Ehj36Sq
z2RoZnKkHncwR/g05XepWu1HuMns+FQbCzm1ZcHJt9XgLlLYvlwpF+ZfusYvtrI/JEGudwxQhd8Z
OrRudpsvwC9Rnnjdf/U/tV/HV8jKh8+k/G6PfH0XQEgMdGyFDRK9ol6O0wKOlwqV3zTNy11oKcbG
sREJF/8eIOh8m6uMRhRHuDNNP6+4sGvIxaSDEX/xh2hvmfFd2bkJ3EaRi96KS0Ewn3btmL7Rhztq
kCbSX3R4BhA8TZtFjzUvRVbh3w8SDpmTIbMZBHQ0W6jb1/Q9IFE1qpan++Sexo3LfH34C3UFJw3a
WVNwVUYYZjLEz2yvZvJKP9nNaugm/qcQmvLuUXvMv41q4Wr9Qe3jw/iovJGnQ6A8FWRsUFu8veKr
I7/4FuHcVzFqagX8UWcUyK35r0GC+6m4K0y3TLaq12u9LnQ9GkB2yOouYeC1K0sRf3CMgS57X37O
YZJsw9ZNlEepOvmTdfCDyPXbneWgPb0fF1o/VCaGfiMTuxp6X36EuPfKiGqAQks5L/jhocdreXPz
GLhR4Qbv2p/OuFO+xO5Ew8O75t1W79/ahXFpXNhnIfgXPdNo/p+CbDeaXyhZeZsaVot3+sU/kj1f
qHOZZDFYdKJ6qsaZEdb3KYGvqp6a/DRk32Tt3PdfgXb8wQ1FHwpYU/iTYf9YnMqFuzLmMneQy+Tw
tKcqojIJ6jMqyPtsIRPWMqiIMGqoGpG05VmgXVsK4tKXgODF5zzpvTx8UymWt1TzfKjenJ4mDrw0
j8Q3t4/IWoMPVPSQzSxM7SQ2hX2baUlsZSHtrmPpHKo59eb04Nffh9pVzknsPDrze5jtTvFGqCxy
Bv7tJolkAD4Tp1ENuR6uIoellg5qfHbUv2J1pJBY7A0jcofiIQ+DXR3qYLkmt0WONp1n14yaO95Y
G5mItfiDXfTvRwjOavTzKG4MCARk6yOIO2+ApoCWz/v4N9lOX0bLFgKmBlJUYY2vR6uNmWGjp5kw
2p3dHuavbeoGvRf9ZXMWN94Ha/ccJQVaQcDFOaZY91FGM5MQEOCpExk/EJYbUMaKrQ3XunyweA4t
es1psiOJQR/a9YCaZJgz7hS2jbFHXjOs9trXIjx3UApuFYPXvPilKcGvAICjTltiavCKD8o5fVuC
GnX/4BhcGhFOn16Ec5IMGLHU3ZduQOLY7b14dlU4gIGjPd82tzp7aFzJUC+pqEcL1qy4sGM7wJpv
yfeTvpSfXVRRRwWGDhh/m41tvuaZLQeQCEV7jrr4GrIgtl8wQjjNQYu8vPIfnTT96df+1uW/tlRo
m6BlTFUV/yzsCpSMAyeR4RtptfrOUBA4yR7m9ogWuRI+IEoQVLkbma9U5wP6QvVwSGXzrum9cH4X
KFuYpbVjYMNJCtiYfyFWc71Dx2KQa9iv4DzTyuTettp4HwWNsnHY1u4jDhkIWpic6boQPEhezNpU
jnp8nnv/GKbSPo+A64fNDoF5t81PTdU/x1a5cdGvLSjNPiqMD8QV/ON6bFDh0PxBEeQc9rYH24OF
zOzmVbs2gZdGhKtPUQpdGcDQn+f6uZw/6OG8cejUte1yaUFYIn8mYWMUTF7ovC7MbufTqG9kxUmG
VCK3ZjcLlmd11kmnMHsdJ48SEWtiuHGVLNrpAy1uussrfz+kETBO61U87IN0PujasVHcXKnvWvVg
RVv98ltfLSx5MtUSzdPLkifnqUDz3UZw40uUelBab8zQ+joj0A6fKFB2ddl9F9EHJBFGUjhckjAB
gFeKXImUYqocbnuj1YUGLE/VhCiAhoZrK2hEqH3iYyWsbYDmkQf/9m0Lq+O4sCAstNQo8zi2TFmh
AFQdTM+GhDvfgietW7HAwJGHXVQhr8fRBXqadQ2nwhqtXU/pZ8lhjdPx9ljWfDcCAf9aEcaSRX4V
Qj4A19H8qPrGzhl+UPTr65RgFPLe4Pc0ul8iBxTiUfsCEUMWX9htxTCNeubAFRLlr8jnZWPy2MGy
CVIv+JPNBqyK9LVKR6EhDCyq/SRv/PFvKsqJiMEZ3qvKFrPr8r1i4ECzwb9WhPEw1BkpvJnN1pX7
tEMvEfEYKTjNzdZ7f801LylG9CXoUwbze70dLDOpW8tnoVIzwp0UXmV4RvqJVo1ST/ZKvydDentr
rHqGC4vL1rk4rlFuBVIYcZCaot/5qnqYnCpw7T64K9rwY+1vlVpWt6IBsmwR06D7SVyxIsmqZGaE
SV47dC/Xxt1oNvd5jm5DlQbRbmA/ITAVbz1Wlh/+ZREvDAuLGMKEOUY597y5tJh3j6r+g0arP9mP
aNzqQOgWnkJVmE1Ac/7sw5brO9oRRGhCFqUxNyKx1SWDOYwaLt7PFFtgAh/S6KjFZ1AAdTstvh8/
Oj1E3npxdJJuI2gWNSiWw4wIB+WahRBj6W++HpKe+33TSvhBu4zcUJnv4Kt0eGn1VMQRey288FE+
Ze6+S9OjZe6t6s3tDbpy+Bb1cnR8KYihNy089sJAkxQjTRNyU6TfYcT/VIXQbBeD5flBsRGkrBoj
2UoHFklr2RYuL6urxzSRoHwZ5ClH1yztvaLNNNTmo2RPQLpF3LRqzwaevJB+UC0XT0NiG4MxtFAg
jBoNrr1yyqbGk9G4VqPwr9sTuXIAQFojI4CGD/emmFHOKlstZQ4f5XK6B4J0JK1Ec/xOL/14Y9Ns
mRKcSjMVcShBnXNWfDIAUecqY+zWiHPcHtFaYpadiS9ZKHVhnhXO9BBE5UR5gd5a8w0qFV6xS94l
97Lrvy7OpdcfjJPkFffS/W2zK+fvyqrgpAkLYimTl0jKCz3L/WEdk91tC8uZEnwVylEUTRaaOyqM
ggUpRe2ls+jTrIce+hkZRaVw+HzbxspVw5VGd7Du8M5yxNdwiLaMVRp0TupVOCLDaz3IQbKfCwQ9
lH0RZZ8XNTHp522jaxsDZIgO5QMd89Sdr53JNKRxUWg2cSh9WUn9JSWPL22tz8oVQ3GLDjSyNDRM
iGDczKytuOUBdW6Dxksc9SAHb4xTaHmy9H6T/XZtM4D4xVnAfISYhPB8zKbORF4BY0X+IXOMQ/RF
i313iDMPQN8fTB5dQCDmFx7WX1jeyrKWoRdhXHGhuYEvyUdAWJlX1tOWovfqqC5MCY81aUYWQS85
wBGgALn9MgxvJvt1TZ6kKrcu5rXNTuMJzpasFsULwcF3fdml2cCwnOBNj45vVugbt/JanpKra2H7
tEn/0BB/ve3iZAitQeMOoYvYDZyKmHcCTzN5CSo2UTMfo+y7QfLbkf+gJ3bhWuQpr9s094obXpPM
ZAhimodLBOY/95XHk/72rli7QlCmwaGz+ZD7WI7cRQBH7T6MyajBizWl79JuRJ6rOEWxs4+2yuBr
h/fSkuBt+zCaOtSoYHZra+RgIhMNZH9UPdtI5Q0HuGVKcICId8VjUcBDUoU/y+xnX3+x9Q1Q0/q8
4cg5uiTnTeHg1mbmpIXFaGQ99gop8wDI5kVwiLqN62J9LIDGlhcxHb/i/q7KdK5LxjKM+764WzRC
NhLT60P5z4IwFFsrg0Znp53tyfsGZsh/+JPuFhBJ/5kQAlt/7pAVXuiTfPVzWLp1/3XeuvS25knw
OVCp5CFchnAHlPf6wUDy7u72SVlzahDULSTlCBn/UjYwyyl0pgi2D1Ql6q5E0ekx8e8H+/n7bTtr
Du3SjrActZagOpxjp0dIAH5VKc6Ov28BUmwSLA7ZUdza9Zm3fcMprBHmrFrZgYeZtA+3f/8FpCkG
IJcGhADOKQdJ9ZOFVgHdc63Zq/ui8CjQBXfW/HaIfs75fUz5PZv3Q1965UeUyMwZYb4vU+a48SkO
7ssd/MLSFgHI2h6BeJq2UeI9wGTCwKdJauvG5rssG0Za6ccYPG+CcdeWj2oWBTRIRrhrBTc3VNpo
9ZbD3YfkbknbgW5snNe1gjOR138mhGH4gZo5hYToU5vFd4H6OMWDZ447kPqv/Rj0uebLrgLocaze
tbXtVm+TYocM2bFQkp0WvjGih7rcwrWsRU0LpoVtBQqAx9b1npq0sk/6jm8KrOJRNd+G03clrh7U
XHtVa/o9gi1bMPVllL9sMuAty7tn6TUTJjqVZ7WH0BG+iOJJUapDaX3vlox09mBm729v6DX8GVJq
Sx8guD12jxABlIhDFaUKe5b9aJ7ys3xnP2q79mA89HfqznhOvGxvvo0e29fzN2gKd7qLKNhOAtbT
evouO1hH2d2WRl7daf99lFh/H6UMWfWEj/JVDpEe3xF2e72j30WyfUymZtdCQql3j+Oke3YUPefN
+GS39keQvofb87MGBbicH7EKQmWk9RudK0R6nd1Jd8mr7OQflI/+HbyT5/jY3W9JJS+LKy4+q05D
Jl3tsCULTlL3k1Idlzuro5s1HFx1/NiX0IZvZA/WdvWlGeHeytjpqhQyxWP/Vq28qNhzCSd3+Kd2
w9JaVVqnuAG1NHk74qTFd10GYrXea7FFDbOr9LeOUX93gvZBT43WnaN3NlKpyT4H1uDX1k6pzY27
bc0x8rTnIcKLTuFWuDbedFKmVnD8nhPt6M+WV7XhYSy2UOlrJxZoNlAGgJCkKIXZDLRJM6oYTB+u
wjXjSgKNiQqpQ4tE2et/hY20UapaNUi9FuLuFyVUwSmRmWrb0WROw3v73ogOmVc/51tphNW5uzAi
zJ2iDgFEzTqoQWo1PTSElfNFtTdO2NpZp9Xw35EIu2MOewDYphGdD+7G0r9QM4hH6fKnBT/alY2V
lMtPT/t0l7nJg3aMSxBq+q49yz+a5/xpflA+aYf4Xvd4LT7BhnBUxvdtdLK3oCfasiC3vkW42Ry5
5rHj8C1OuAsewu+hZ3wyDqCmqISne/+knZUDF1t+GM5h+zAewRQlT/pD9nncF6/9v7LX7avkkLjj
ewewwe62k1uNai4nanEWFye0D2fZDwN2E+5tDyss/mAfwGq3nyIvI+l9Kj87rWuzob3pProfpVfD
93YfISd7Z208CrY2tnAfWeqkRvOysTNSVOmHaBffhxtNRWse9r/Rcs9ej1aSyzZEhYptvesezUP9
uDGdt3c0Nbjr34+MtJANiaWW9/vAu71Ut6eHfoHr3851fyiMZaWIKv8qdrMn77b6WW+fehS7r004
UuIT4PH5pvkgZ6fBvFPsp9uj2Jqh5c8v9pv0f6RdZ4/juLL9RQKUw1cq2HJqp07zRejpnlbOWb/+
HfV9965N+5qY97CLHWB34RLJYhVZPHWOOrV9MsORuW6FPUpqgaUawZqnm6jiBXjBmecpIZ0EXlCo
J3zFYO9BfePxWO49fINw/d8BDLHqejAC0p7f6TBleflONL8BtH2PrHgn2md/3T+HJfkDjkbRiffi
esRtehG/dc/JktW1y5pTKsBEvCfLMSAhm0nf5gNOaQHrcD777X8PYTg8XA90Eni/KlukAxl4a4nE
lvDSLPCC+QTJZe0pWzyeV5YbUoGgh5qaVCVI3NnGGV5bxnvG3debi1Wjiw8SBEYrfx5M8zXuOHM4
xYsElaiRiGZxwuUuXFbFrs+3I+uocLc2f2mZCg9iUOWjUGJgOSksA//YRB3xl+J77ZZuvzB2aGXr
IRjH8NN5vh6s3g+U/GLPyV2A1lAPbjqBG1kneejUCumsbPyW9FPQMpyFZY0KIqU2cBwIn8NNZaFr
861bxq5vCmZg/7+chEY7DAEnD6E4BxLOKoPCiaXELlVGvrg7FqiHoAcID31oo7j2+0RrjQKFN4wF
qTtYAU0m2cFgpq/jmkWbdt8tL2xRzlEFWaD6EeaN54BEGURiTCIZBm3RGYDLVCNEUt6EnARJeghb
DUDoZKHqykJX0440MQsAfjemXHwNlW30QQyaUUcq0MIuMqdBO8qFxERbz79y45kXVihf0eSx9/jZ
M71tYk2OtuQdaaNvcNwInc5hNbTfzQwX1qjco4/SoKJajOwfkhQ9H67WW4X2fznUXhih0k/ex4Ix
8PMezwR7LJ/HlGN4PmtpqKzTykpTpgYsGNmvtF/nPAtxcf/adjEGKqGgCylQ+hYWOOklamXbi9wx
ap00toElCfuVEHRWDskHHRXDx7uateGoRJMnasTXs0Ok3+EqXRS2sOaeZVR+3Md2/stu+8E4zvBa
OiZW4VANht8CjSrG4P/NWkUVzbCN29AshjQTLJ3PRwUXunjsCcSf+0Mk6BAULidtgtRMLhXLVhSy
cOFlqYpu2CZEOjQyiUWlNg/4dof8853UDgk6vPKiSoEI5DnygPN4VRDbF/dDz5iRu0dj8JjMiiVo
F6KfnFRhElVp7ieqYs9Ehw3EvR2vL62O+8OY+rub/sISFej4LpR0f/SB1q4TM1LRNmNAWP48HBt0
Mj7LEKhQEdEgtiUJp8em744RItuKjKs6yFIpv1ZqI+EyKYVko5iSMJIE0umGrXrSCuvMOq/fXbkL
Y5QrSxOfd+2ArpUgnH6NvS+5WjbMz2sBb5YdWqVG6Js5+lixCsJ39xD0cqFti2dsdOBfJy2on1ZK
kAIm3Hi/DVRHw/5pFDd+71T+UwQ0EUApj6f17kgvDM4fdHG+SBSB84IOBse6X4DtGHil3QA2nEDA
K5KiWMG0emxwjqE3m0JHmwXAPuizotdxKqH8AWgPNu93JGWrUahfVAH9QI+t3E0X0FWVZHAcz6R8
18PKQwjr6UMdbRwNmnrDAppXkUx8Fo/h3ZdYgDXmBUOnPUS+r+30wAuOWo7RZGA0mNC5KH7m4WLk
EiJUezSmkrwElJaFSf1heaMnEdIz8A80vuIJjhpe2AZ5B8GUuYNv2IxLdRUs+q3/qz9qPWkP6UF1
kYV/ixyZ1sUyO4xOjvJveypbUj2j9L5g3abuhuTLD6LmoekjPfbnDxpNzTHs2NbMfFGtIyd+lp34
SXqPDhMz1c3x89EsUMk0SEap9zwY5TH+aP/bsyqbW0ymsPlM96yLzT2PuhwhFX80MN1oFfcz5Znz
B81lJLMf++yPQOCj8VCbf6plJQx7mMBj086ASvPOqM0NKq1rcV8dy2VhtksEIUdYee++W61al399
/An3/fnCsehwkEI5Vm3xCYmrWPIiXjWkIh5uvawrwL1wfjGd9EXOq0QvjQ0YAo1P1RyKYgUebAiG
vTwe0L1oc2mGylcAFk5QO0N4Q6GcJ5LJgptKDLegzyKdP1W6mmEc0lO5bO0BjzCeWbzLK6Lt8p3s
+va0GhbSSTF7Z7TCRZIR2c5+R860G61hF2z6V/y5Ekn8O1hmpsI4Gdzr8QLI8D+Rgm5ziaYoQA0T
3zdmLxWAf1vZLAISJpBcMsNdZvHab89Yq7imPJ74u+fQS8NUiBpqX03Bo4UQZfYmTyJTW8tEt1JX
JDpj49zLYZemqOAzZV2ZpsXsS7biVnuUBey54skYEMuVqGjjy40ErSVY2Q5f+9gdSE06u4NP/YHM
hms8pYxaB2tUVMDphGYswwD2Gku1Dae15nGxVCFY25AKOTJf6KHRwcgkEG43rWLYeDxvP4DWB1GN
Bisp4P3BMNCNjPZNVKUL0KWb+Uq0VUt5KZ54t+3Mbpvthpcc4bv9+oAEzOMvuDtGNHXOz7KALUmU
exhTyEfahBxtVAf0xBrDr1p61lpGueFuIAB9CtoL0RYLJpXrk8CIRiffSxsAzxVSZq0JebbIsCbf
ZCpK30+2aBBACz1OHIBUXpvKwSSZpRK6BKSTBvZ73enR+aKHL4MgOJ0umniCJS16L7RWBs8Qmue2
SvqRgoHk8bzefWRFwx66N9FAB6nW+bJwcXaM+FQdIg9DFhqzL7581SkLu4OqxFvI/6pApaROAzGi
1E6VzSStWLjIezQKMqi9Z4kG9LqhynNtH8E90ZVhRqcXstnGn/I4EBlckVm/7L/TyOkhRdq7wrAa
jC/G0O+uNrjH5sZBYE1pxmdeDxS5CIAiF/WOIK4O+XsIygT0InHyMm95p0kXeISem/txbDQb+cA3
JZnGgszqKCwtrTkr32wxIA6gCwaGaFBsXE9EBgU1pUjmXrQ400lScac2N05hAz09Ay2VdpREAemB
/gbFVvzOmIo5hT4yTqXYuCmqiivQcQEhMiuohLMsvXf+Bt0n7hTJu7oFY1rq2/l38H9QEZCB9cUL
LvDmCkg2r4eNKoefNy36ciD90ujbUN/0xdPAYmu8N7lzA4s+c+Fix1FenuVhpTaqgexSdWs/zFZi
0WJk5bkMRNyWmo+pEt5AEPf5eF7vedilWap44NUT+osmmBUXDRoT/CK1OS8jnlZum7FlbOV7uQ2g
fXiyAbpaoOmvZ3JUJa5oJsxkXHxDTDBHvy1TOepePgPvEahW5z0r0lfbWk6CgEPBC57hm7n0jlOf
nGdWHNljC3agXGCE/bsVexCy460d9V90ClBhkhfL/F+tOYWCl9H6wy9B/l/WJKsOxrJNOKcI8MqE
rmnewAtCuCxFFG6bydYL/aMIeMbj2d0pRicNiFegegCkyPUUtxyfyFyA9ZTkinDCcyyhI1dj9d/d
PXaBzUdBIQjEiLhfX5vpx6gQY53DngCvi+S2TUz4WENfZGd1kQ3SFbkww8zE289jd707PPCtzGy6
wKn/vFVf5AJvmpQ0aCKo4HX6rLegDKrVeww3vTs6ME4okBSCHwFxfz06UWjERCpaoNPDMF/rGS+Z
sVQHtuHxkdtMYuOg/imtxwL/Ktffpb5U1y2q7Yxa1D2SD6CvgLSdoXvAyVNnwabqIoNDxXHTjXs/
tqqwJ1BNJJKy1DQ7n2yFk7YQiiqn2vKz4F2Ul5685VCEyGct68Zf/v3kX34O5enQxlYqNNwAaqpF
yxakL9PwnHEs37oXCMGDiRZ2sDWgZ54K9JASzvq+RJZJa83WjF/jUK1zDc3BKkgca3+niSUpcxaL
MuVYQJmjyDG3MGEnG6CoouIg+r3rQEyj8Cj46h5YHduPPzhtYCT0efddJLHZCqpF+P2ZfnVmTrx2
LHCVlkbsG9ERMu2vnNfs0CHFqklR59B/2dDR+wXifjAB0H3qniR0vjxw0RGXCLML1mm/0kEHU3Xn
x95w1w64fwzUliFLQst3cpLXZIAhxscmSqzBDxw9XMte6WohA810d9IuDFG7cRj8TPAgjX7km99e
9jxVz48Hwvh9Wr0TYEpVncY8Phpa/NsAt6uhsh486TPsvxblnzHI1MKDsC8HwjKNj0AabCvwIOAv
YQ11N1xa3QHKYmYp417+eGB0meXGKnWm8Eol4SQOI1N/Dc74x9vLLpCDG+91en9s6c7ugQ/8xxdo
kmZf5ToVmTc+Dnrt8ImOtsqwdQaDZ3X+UcHhf0cEIN3Mxou+AGoeUR0F4rKr4mOUmGihiECtRKqU
yJtswS783R/VP8ao6esCJUNhA8YK/Sn96HecT+oSYjhWRqA1bw7bDBVOq/27KHszRCoS+aE8ij1X
xsdWLjbjhHocMIpg1GJReFAHpR87gmrgMAbWjBlIfB2LvLJQg8LT9EPiifsJ9zivUJDL1dXYHJr0
PWT2g9/bZyIoLNBGibMS0tq1wTAC0R2UNY2D1J8EfTVCWfOxF941MN9PZAPEJDfkJyLf1SrYII1D
bWxk/WnyWVf8e1OGwwfeFBBcwTpARaIWLIZJpXneIW9E0xOeZhL6sE4dgJWAvZNLnnHZpw8AP2uE
q7cIaOy/+haup0wooCYulgF3gDB2OhI1ka02fKn6l6Ib3RRQjdJq25OR443ohQ9JLqfEMxylLMwo
Z0TJ280AWD8ehsBMgBwGdsrrT8nzLs7LYuAO6OM2pWqwU+juGRGDA4EuJGLEkChF6yZeO9CojbvQ
tZmEK7XSyyL/uP49HqM3RV1NCwUoRzf8lD2zLphvCrcRRYVyGwaEGy1GRVcugS/I5EBJwqPaoASO
WFJOi2yffAeh4PiZE7JKYXeCMti3cbSZEdxQrKTPABrHDwPusOExlxSzDtKFbLwan0pgKYLZCslq
0oLthAa7x3vjnlmQmgEyjjoGWkjptoFIk3IQr3ThscZ10FJ1vCKlRqfZnlT1xygtM1czetRRij5w
47AUng1c8p3HH3HrQ7iT6TK67XD/m8UjrheX61JIj9VTeCzCUTeh/Y3t0+ScWygeizWZutfCjyC5
MR+zRGByjBume60b+07go+yonfyaOMMqOtabx6O59ZxrE9RopFbxkqybTQhE5+ymJRqKcpl+mKZk
nfhLNOfbf28RoRNckyi+zIRc1/PX+WGqh3ySHStwi/lkMkgmbXzDyluzk2Wish4A743w0h4V7yQl
E6RYgT0ZFXV+IkFhi4o9xasZMJmcxePj4dEVx59Fu7BHkxZ4STGFcQh7nGDqzYdaEaVdB2jrb4pl
mpsdUAeh25Q54o9sBocG+GOWoB9dR56/AYrkInIUDujoeJl9+OKGmdYJ38Walx3VsiHKphp3Hffh
+VuhPaf5ui0+6+K3kRL9exAOTa7bWS6YdZgQaQjXcZ6TxE9XU8Uzds6dTDB/FpYe8RHNeHSbRAvS
jRB9bfis1OL8japv0nfhQzIDjfC//VOdkmqhbHu3dkSoCDOCxx0/gHH0L4A1CKUbWg0sahJAEtUo
PwqtgdKF1SL4L4YCRwa0miZbjbGxbm8WGCuuLvPdG1iTn+v5xRJkLR4HK4nLjoGcneOjqOMYlD77
Rbxg+NudIDF38YPgB1c/DG0+UFwYquuqGSMxyY998yHLPTG8dW9hX6X2+zcAO98hMGf6uVZQ5cgB
N1mXjJvND1vA1X0Q7dVgQ4bOIlYVhQbqA8ZW4kO15uVjaRebfJe48kE9iKvI9Ve6Ox2MX8GxPysL
4HqsyjRcluIIXejQkQmu7FPOruiQH09R+Dxm4ETp6lNYhiArtEBtjj/2UNADuunJGNGm2LEEg3/u
oY/GPnvBxeRXhZ8NiODyUTQzF+BMYLmadbZslmh7WA/LcOG7qoM+P7CUiwdpHzu5Iy7FRbJgiUjf
psZ5FlCPBO8W2N14uourL3lQYPuYBVXYysWHLK5waSIS7yrcQsqPjeL0oHhj+J6I4dHDR+s+mtxn
Dit0ylwPv1SLYijDUjkqRPwGvyk0Srf+BoJAe4/kTyz8ze1K46CBcyQOODjlyNCQvDbHj7patyKn
Ht+SJ/+XnJltRNSnYour2hRZPOMYd7OxgBHDORGkrQCszE1P19ZivBXHfhIbR9Gw285NwP4umyPh
JIU1jXctgZ5gVizF6OgdVHdlXbV5Yhy7ZbfuXrNTuRXfPfTJ6Mv4KVrUdrDJ/sg1wyzLKrVv4jHB
c5UHq2Pw7R24/hsKXKRZaEHFivvzL125yTyTF+OjdknaVn491JjJokIHwavPgae8VEl7rHigwE1j
fBGDX3glgrsuW3QxZaz69s2dB1dtCIv8PO2jdY2+cXsFXjWBivWOrQLYu7SOTd9f7NTnx9vhzjCv
rMy75SIYCIlXpP3Ue8eUOK9/XQahhkBdPPU253geMOJjuwNeU3s693uvJQVBGX7xeBi315fZlIZQ
roCpC+maGkeZgOCW6yXvyB941N8/DSc7ee+8C8ePQtN7NfYsVTT6/QGkrLhHgNgXvEvg3QOXyvXU
eSPvy60i+Cdu6a/DzhrWBoi/V6lzapf872qr7/JXxVIsxkjnLUw5pgp/gGAWOGl41KevzSoo0U6B
HASnVHZwW6lNSEpI4M+XoDpROiyZ3TteCMJp1P0RMGetXWrDlZVulH0WBieo6Sy0lPToxnjyUsIz
OhNujh5YORyzcO8EaBCBizrxqnmchROYrHBpQDvdV96d0DtPxoaF2b11FPAg6zChza8YM4vV9fRV
OZTE/DpITnh00xfqn4onwWvwyiEbbEIn+KN8DX8H9AAG+NoitWCD6PlAOfvJSfjMCtK9QrGkxmMq
6VhvNDfBkTJEOaTcD6XP+xha6JOBKEcNAu/S8rH73cQLygZ9cBI7LRGQYk7d3rBxEH3868zVodwN
BJZ6GUn4+eCc72ozsrRdrC7bNyu1FA4nQQIoAsPk/MVX+4kaERXoO7AX+PUEk739u39ORBPAlYOt
NyvP/DpA7vexuZsTPWVtXsOLeGvw3aRV8wBLuF9CvD2w+zjtTVtjL7PaHe7ZMhApwMkl4nGFBq8K
YmuUQi1irXIC8B2HEsvn2Jr6cu4MY2EUbqcRcBUYAUsEsL8GLcwTDFI89X7cn3QuiJ7aqK/xGKux
iHZuXRyhAU8reIaELQBTrqcv4Buu7INMPsWp1Sm2gkvhusn3k3x4vEy3bg47uO4hm+DUdiO4Kitj
kkRcK5/A7yI0eGrlzFB/f2zj9mgIqPulEcrZ03SSy7If5NNb/AF3CI+Bk7xmL+pn9xG/PrZ1e+H5
sQW+aLSOYIXoOJ4B4gOuvUk+Nc4Q/5J/ZR3BxdqQPlNvH8euUgwkidc9ZGhQ8xYOM/Vp9VJXroE+
i5bUm4RFrHl3JcG4++8PorZdr0xCNCaCfCpf0tHOIU8UyaBvAfuZ5DLGPjvF9Q7HPANBhFflueRI
lzalYmprHnqCp3Vvvhlo6vsl2xOkaAIrNAfzvT5/fHyP5NQSVg/VTfKcJ/3C8LxBLza7X6pZ3AQS
9KKeYxXgyOjDd1n8+jRKCunl0gi4nq+N8HI2adokwsi2OBXub8+NFwbAWMYCbNzO46m8LRRRxqjs
iRcAlGdx6j111ZJHYehJO0o+WZBmhZ5e4u+7nepZHGse7++U/0zkzbZP8smY+AgTGb9IZ9GU0Qgv
HLQtt0VB1X48xJuDCDVCKokaRZkIEaLCySoPbvfCMUost6dG6vepBKoJQxs3HvxePKSlGYlWsB9T
qwVXEdHsGrsytdDy8jmNtsy8+s6rQ20EJAMDFJRoP0Eti/LHQuJ6vOkGyqnagApj7W0a23uCnyzq
NYvC+d6SXdqiny0iI09LVfHkE78YNpFFPveKWdn5Ztg/Xi+anGj2/ytDlEvWaOGRuVBDqD5VZ0dq
SLPm3+V9tq6t1tKB362egRYpCLev/b8/rlzbptJRVw4SBFkM+VQFtr/29nsyLbhfymL6lkw/IEyD
dwLK1Vgp5wQrth/HFSZVIZPD293SWFTo+GbM6G0qvx4V5aJpkY9pOXDyqTcjN9uXW78k6L3AhEpm
9xys2teacaq8kwyuxkVlQkB7qwyc38pJX+RkM9iMPX0zILA94EoIWSoZ1RGBRkzIcTMATiuDJAqs
BkLxCtYoxpTdpJjZgiYAsTQjVfH3dRAOjSSdb4jaqXjjvzUnirCZuZqMToKjuB1bAeukfOMJkLaH
2AnuZahTQHtz/u8XqaUKcyUNJcE/gwVJOKN3HbpT2NxQtdEiR6+AdFDAA37sjIAVjG8C5GwZZz0g
g1Eo1ujWq0AK/W5KB/+s5a6Om26Jo2vffjEm9OaW+2MFpWHQjuGaSx8nPc8PoEeC8Sll4EihXaHv
uKkBPFjI9eSqWmwlC6HxF4/N3ptVtHrhRRK1BHAtUssoAVjTQAndPwMwZE7qFq9mZgHxujxYCNGn
lEzksb0bv5/55tHihfonwjGkia5XsZGkoJJGMTiPK972V74r2D2j1H1bZJ1twPtnbjhQmNNvfyk3
hEbYycE5cOXVsBnWqltvZAewTMYmvk1tlCVq9jypHLVYVoJz5XAg5QIF96rcVsvYLGy0GB1CV1hB
+I6FDbg9AFFmqUmMob7b9hPM9qtgHy5lM9sLh/doV7q6w8Sk3/HLq9mkYmMWtBPH5WpwjndnH2pz
J+h4O9G2XOas2Zxn6ypZU8OiYmIp8r4XexgWt9QXmgOavS9ceFaCzS+DLcc42N11xAsnmTf9RTjp
U10KkgzDCndPwmv2kTus8cxni9vhgAsROws4PBq4mklGosS8FJx5s7fVlb8clqD+ekId5PGWuj0P
YN7wUgZ4zXzzvfF3FP1zNVar8JzbkyOak5VYoM1bq1bsTqZkYjNboYM2yuULw/Cta8zKP3hAQ3MI
Hvzp6zYg+armASj/4/6gcMZLSvKtLeQ1i678zpa+tkStljwIlZ90sNRYnTsRzynsV8mu1zkjb96i
59BPczmk2W0u3CLo89Cb5iFJuDbtfnX7T0e3lO3oBEf/HQ9jrDTKmkIqqxVjNAGoDnsjIhVnanaL
vihUVJkUA3cNgWMKEGoVHT00WD1MUrkEiX90RlkTz+uWsNOfBBstmSf5+NgtaLozHXAlgEL/MUUd
uvNw0hJAbqJzaVebxCnNxPrVOSlJl5ApXPYFGffik/5UusoPb9d4HD6/0EHC0pplfYc6T8nFWkYp
snrZ4Dv6VeIK2BnNRj/g/Ys3RztzfNtfhG7vtG+xm7xEO2MhmQ16UTWX6VSzd15HgqsJoZmMA73U
ccLEhxRWY9Vkqk3u2Lx+voNyf1stQsezPTv6a0DX3BkGFbUZBSxChYLaMnEq5p0CLbxz5wDdIG0C
c1pPnqlb/FO5aT5WZnQotuWrwCLNuA2s13apHZQm2VzMgl3/Q14Ja1HAezLPcLHb0Hptg9o1QxGE
wFn97Bp0hJPfquWdUoeVIuZ8Qy8b2nDAha8AlI3T7LX/cGLYjDUEhs6Zsqmj/ah8eSMreNOUdz+b
5dIIlV4LTyiqdoQRfiGvvAW/6n/e5GsnBMCiXXiLelEthdVkawvVya3c6ZesctHtZQE6YzPd8kyL
qYgy5Smj0fgSaOSTswo+3UHqSBybj0PCvB70TF5aoHwiaaOojMQqOXdo5BuLXapnZjfaXAzN1qPU
5H+fESEADab62fNB7U6/GEWiFkGzSY7PtXQYWrPhALWz/f7ISeAME2wFEAQv5d28FRcVyA/BtgX5
YCtHN2WxUQNQYeXO4wm450q4QUAkGN+FxzrKlSoxbbEVRUyxV7QW6quTlUIyxY676uOxpdsyBPb9
TCiCixnEYbFPrr22n3Q9V/siPbff9U5Yp+bGd8tP4TnaCnuGqXuOA/QreifwNAjycfHaVBFHTdGE
ZXqekmkUzTH3iz9y34ac2aIx6o/WNLkGOeRm2qCDqn4bxWFUzcT3+q0qNDnapjkjwkWn5pLPWlHb
csH4vnmotNtdfh81FaEajb5fNuk5ztdDNm4MMGcEE1rY+dASk68cOUFWMkjXlpb0HAwAYvSHx59w
d4ZUkDYDIgziWVokUeFDrk+nJD0XurIyQHHL1SDU/Gsb4EueBfugaITLI5XmijRtfdSB07POFwCt
RqJvGnlnMDz43skIfDzaDCFC0FIUKkqgLwMNLVOanSursyZLwHFWd1VLBkTdWOHBe6kykB23T2MI
vZA/hFQTHp0hqkHdBzIhlTmwGmVnEL7ORKDogd/bH8Viqe1ZB8w76wRTGvrMAJBCwpz/+8VRQdG6
smi8HBgwc8+qr96fuYsfp8ZheIOWjVWRnb267Z8MrhLflDGqDlzRtmYwrywR+E7VQbGsFfDJohYg
5AxgrGQOKmoCi0ZPhcSsi2TGggdGHTDW9vatRMGVHAhhCe9mCFE0ErHxtNEvdK0784WpA18SoP8L
5FKH0v/ToOsYcCjj2HduJIYndPyRsoWkeH3228AcoTLlWRJnGxJwDuWmYtGk/bjv9SbGt6GKhddy
YBHRjne9NPzEl4nKVf2ZK5elLziF97vlEaKjox+gFXxajlltx0pJUs0JudD1OuC2oNSYloSDVsnb
YLw13AawlTxxVMUO0mUSfLfQBNafdLCJ4f9uqy2odMIOIPOpIGDUU8eG5IXNoaLF41GveONkkBRu
y6K2eO8z43M72IV/0m5Rxb/V6M3oSQ04/ONdfZsyFZBE/+DFIQUq0rEVQbSJOkHpzynQCCRTO9Xm
24R35Cj8ruUSJNmi/tW1HItr+SfbU/ONYqiExgOUg1DXo3K1EILwrOF1gAGHV08Z3IF3ct/Ns+OY
H/lwL2lgyH4xhpeQw3k5IIUh2MWT9Ft1RW6VbvhTpFmRrpvRDvRShW8qwlNQA8npymtZdxTVErZj
CILt4aCNdmGHe9FwoAZEiooM21xddKFZSs/GH9GwHk/oLdwWxwFgwrHHwZiA8hN1aMyUute8iuvP
fBwA4AvmIPkJVO61amryIpi2bVlAEdrSDoqprhX/pGrbshqIFi30XRqQIGZhXaU5ZNJTfflFlGsP
lTzEY+D15y7MiOD0pROX+9gwa78xCyNdjCpkzy28iuQb1VWDj+7FC0jF7RXeTJs3rrOgP+jpSzjj
dgzsSbPEdJuBk4SzBACXvWWclPAcc2zWvtUErOx/87YCeD00miHXAaVt4LaovBP3cTFM4hCfFWJ5
oz0OuLnap5EoexZR8s3pibJEPXjEohbKRdbH58jjFHeA5rhZTYNu9QJ4vR57yc3NYjYFXBXaT1C4
wR64jjalp3dJOU1QKSOWNjqdCZgM2C5Zd+SbfDObURDPJKRTFWT012ZqvY0SILBhxgCiHiek1hT1
hpXVfmrGVw4GMwgdWKZZkQr0b9dmBEMsUk2s83NdDdwy8+UcrLJ86MULoVRzxcxHDb08SSNXiylp
28pM5CTUzT4e44p0JQ/sEzeFemFm0IcazcwbIRPnQaoJ2K8irKNF1Ladvws5LgjIgJYdgUiSJ57K
QjLgmpAd6sxUHeuEFC3UY0w+iHtE2cozUJAK1P4jMbjIc9opCyRzyrjuV5iDtN7kq1FjEVXepmFM
hgRUKupUwK+hq/t6Mni5yvrUEJLz4DRuuZOsehE4IZ7oot2HvEwG0jJ86fYAQ1mkVlnt2m7qfJz6
G6fYbENplfZm6CLATVCt4CzvyMQX35x451SJbt+Zig5sHDRapB2ruJAAiMI9Y9c4fe0AXQwht9ap
O7vJXuR1/RWglQHn4Mfb5rZAB8NoZUY3g4y0AYK668kVCt0bhTBNz7WtEXm1DUzVbezxzAjic/Kh
HPrKDDWjiRaMaQM1snNrps/vp28WoIw5Dir71QYoFPwCBryFtm7IZifZETH/HtJITReVi3itm4qi
nsdhlyRCmNHJLgAgw2Qsyz1/uFwWKsMo4eTVRoplAQjGwZAcxyeyqxPf1FYR+VuKLIiiwwtw18HD
H3AnEIa/9oKu4vUqlGZzVm83rvintkj3UhH19evxwG5OR5Qhyt2CYYrGvgjT8xs4aNY+iezUYbja
7SvLbAOXNgRpFNbh1deDwRkJjztjDhvOE6bN3cSb04FZl727QhdWxGsrkV6W6CmDFZQdBOIIS/R3
Alry/FyY34zL6L1JA3Zgpo4GzQ/eJK5NDYIeJ0LoZ2cuIG/5AAb4yCfL5eOVuZNAUd1DiwuPB1MD
x/ZrI3llSKUstbhJEe+X9JS5HeGbhVkzSDfvbtRLO/O8XtzYWhx9OS6DnbfJI8aW+OcmIauTzmoD
vzdpl3Yol84TaZCMEHa8g2jWpvqEBxWb4Wo350B42qUNypuh79m2hdpk57WnEPR1fQ0srsfbqhBl
goprXK2hJNDWmK7EFRe8ydncL8k8sZ5e59mg4/PlSObZvFgVfmokJRQwkshVV061mZsUXa06yhk5
Bc+s4um9bHBpjXJoQegEY6wxKHQjfMQhMb8ZCzNP/IPh0PpPCYqFaqXi5t64shWtGL9+73xwue50
N1CRQZIS2oDZWV1BQFyxVbKrzOXXaEqkfH28LVkOQJdEtUr1uyoos/No4sBJZlWT0ko3AnplmHXB
+eT/aNqovQnG8a7Lu2peFxwEHDEisRM6nMXwNsbWpIs2Ua8OXDXB2RprOEHwfVGZocXSpLkFAF7v
HLo2kifD2I8xJq78jhzZ/WOsXTRlKnZ8GpfiWsTV6uXxUrGGRZ1x+ohT/GKEQSs8/kk3qyVrSIxt
QxMW517CexIPA2+yKSzlz8RkvSiwLFBhoC9Krp14bEx9u56cgeCyzdr7jDxDJ7NA9qckVrD4Pdg5
ykVlr3BFJ4yMefcM8E+EQQfddTwbQaolanU3e/JodhvQZH/1zmqpm5z79XjVGcHghrCn8ic5rSRs
GiswI+OwsZ95nvREfq0DkpmsLhdG/ry9KUi1L/DcHNocS4EMh1l8pFayKkzWFN474FxOIRUMfNEX
PL/4CQazzoduVs5kKctqDW71xjQTkzGP87HsvwcfdPFcL5lf63JeSfP2ickvaR1ZqrV5jp9Ym+hx
zkZb77WZxiujvhkxfygbym4NTfMlYyCPo6hM6/lASXoQwwq+h4tqc9L3wdq0TZ3VeM90hHkvX6Ts
rKibngP9x5n/JqR2JtME6yNhpbrHEUGTqYjQZZKQjSqOUb2JZ07dBAL4KTBDUybdR4b7qfbdbrhF
ZrMudPftzlhFVKrQBEAF09ivBh/VCURvu7K2NYFmOiNc3w9E/1ig5i9Vwp7/H9K+a7lxZNn2hw4i
4EG8VgEgaOUotdQvCKklwXvCfv1d0D2xBZawWXG6X3piomeYyKp0lWalmCfZSXrI7wV63ioo1PJQ
9HlsMMcnlVpXicCAQFT9G6l4x1Vur0sbjwATSol6HyJrAgLpSBKSkdWf6PE6hf8iaP85KLYdw2ww
LjMMIHHoVpZOx6OtZPaWDrwe5eksfhqAbzqTgZgJNMD/EVdlcYYcgfgUWaubx8Tm6CbnznXmkTNt
VVKxwHGSZpMImHDr7W1x4BD5LyHbNyOM5YyKVhsqI4KJcVbrFP3PAonXtRUdE5enntMHXzszxmgm
XZUq6RlPw2i/A+a0s1JIS1/GQ0ZdXlZs2XB+c8UYTqk8t12khajqbZ9Doj9wWPnZ9fMVr33/PqPx
mVmHUtXgbqR6axBJtiSNSEfhiNoNSZ2K2Am6n+7v44+QGj2REV1xDMKyoCtIHk8YfOjkZSyCrLVa
ETRTMRFLvPqNRAwXzUZAD6M8XzdJwI9rm1FizAKmPZuk0FCTlT9Kn1ZI6QTEtHb9oaAuJ9heSp9O
5dj/cMVYCCPNkjRswdWAsReAQO9fqZ24288nBVGKzJH9xYfXNzEWsgC5sQ7pYBALNsEDLZ3rpmjR
2M1+nbEQq9LMPRiI7PT0ewzIffrn4frvL5oHpEInyIUp+c5cS4muYCBAIPy1estK3eExSgkiq+tE
ph/5cfczIsx9FEVZFVKPOGe1hiNdP2Lm498oKEzwWwkYQQp8hNjB80iwQAUz7KLLCQ8XL/qbC3bL
MKBP/zfqvV/fcSR28ZZnP80YaXkI0cdZ44Dkp26tYSGB6nLumUdBufQ0xbkwYwy3wpSht+5sP3j3
/8gCY5Y9dLmhRwYEktuWdpbNfUIv26rZITHWGAhp3RAYEFUA7dy/5fS2s8R9RTl8cGSVLXclZgWo
KRVUhrvnN/MVEeb7PykDa3IDUzhLjQwCwWl04/U+d6r1dQqLbmt2UIxOD8M5zTWUkE7Jxn8UsRGO
47eWvf2MAKPPq7wQymR6J6nrp8pSdqtgshnYO8vRag4jrGk11G6M4hJqUR6xWfeUUd7LfOGy0W6k
YUURmp5EdBReakVaenhQnJUcYQte5tjT45DM50nU0nFdUJnYnEV5BUbKTfyB0qatOG8S2WCBBUo1
Ay+8X9DxCzrT38/oSHmZ9eLEDd7/m+nABp7sLlyIhuYmtNADOEeX2C76WFWwa1HXcrzEHTlBO2tf
cq58KYd1QYI5LKD0A21FAAnvd2N3TzeFUz8WtmhJTzR+DwhH2xfc3wU15sjMIpfGc6Hnp2fv4Igl
VYGggZ0CtPq4rpI8OoxKVvKqOyf1RAc95tiZfaTekffw4tFgtBI+RND0Fic3UH3t3SHTaKF3viLl
6TovC35wfmZspjk+G50RT3SAnkzylptMWMiKaBK6fKfGULTTsTtzzXMnScKIswqfOrsmK2zPJgri
Rb76LyWyLkgxR+YJHfDbZJDSMAVr4NHiBNhqDgkI7IGIv3gJn8Ub+ubsy8PNFLSOlCaOJs40YjoC
bSn2k39y3MuytZkRYSJGWfX7pulBJCbRZjfY4xF5kkdOLMSlwkQsg3Y2jUAEldJW14d4V1L/Ufp8
HH5xCPGOjIlb+mKM0SbxdWTNq+TqD3b2+/O6PP/stgIIDDqvRQxqAu0cCwsu7WbeSV3VGer0RPYO
8bHYDNv06K1PnhUewgNaIfYv/dOwzy30QdjXaX/9NhMaX9BmPJCPdmURK/+QzAho8l5ZoVVjjYtV
BevU9lW3Acp7iUn+qtu2FlrBsUemVahoDxSYIf1Lnk5YIeEOYxrqZ7o17HKrOElOVhVJD6uDvI2x
d++jjEkVkfStUrChhUTP3T7zLd9zGz+lyiFJsTjSFV+91Rqb89Rfq5gG/Su6DsPqdB7XbYYNJpuz
TlqfUxddcL5AtdAwW4mxBfT8MDF7m2UAAK8kvH4lq9iNGnkMLU6kwiPB6EJr4GmrmN2UE5epo+9f
H3iDF0tR6QUXjCIogqwP8lnMTnlFnktbpopPMg3neMeb7V2yVhekGF1osLlxpVfgprajTZHQZ6Ah
VrRM6FR3MTYpxzcu2PkLcoxamIEMzPwU5HbiB1qhpJfror9kQi5+nxF9daUm5xEdo6fxBlV+Ax1d
Ac2I+5S78v11UguB0QUlJqYo0bmg+BIoDWuZHur16o/7bwSYMEKNtSpS9HEqIon0Tb+tOAwsWMEL
BpjwoZfqPMsiqApSwxvVrhLy6n5yrpunK9M3zJxT2YVy18QQ5BAzd87Q2IPi8vJN1y8CXYOXNLAh
t9JzAzSaz0O+Vq3iyeN04l8/KYBzX1KIlfG88kTchPeYk/bUmYTmFuX4WB4bjM57pY7twiXY2LVI
1D92/1dMsgk14z+G8ccETiLVvVKKqKbk5BCSyLrHTk/eJAaPBUa5gaKf+X09IO8joiiZWNhXzJnq
W3grXHDBqLcnZHonJZP5CLfoE3ZkXts5x4DobNWpj8Na9jxQEHbi9jBVTQCl1TuPvsWbfb2uG7rI
6LeIHP1YG7iRsiQrQn10IpQu175P0s/EAhcnxmh5kRuaEp9xJ894W8nw8gYt98bTlhNSXbfrOgs0
gxG0XMlUMHPanAnvEcI5KTbEhVSrZpTgx8XWckaSfoSHc8lNJnNO6ksyZrYqT1O17gLYw44qzu9p
rlIn4W3Ee+5yjMlXyX1GxlONQPNyCJhGHEd8oO+5zTG6ixSw+AtwHypWNPx46+gr4CO0CpTEQDdV
PhLtjnTvnChoqbcacxnfVBjTXmfKGPqmDEVxDWLViVsi++Bgia4FwOyceChut2sRTcU5Aov4qK/d
M0bxm1+f9qt4s+XlURdNz/fXsCKCWDxUBBE8xyT/XVov6K/mnOqiEM4oME4gl/PcLz1QOJ+JSYXb
XQd1ve7xF63bjATjAjAMWWRyBhJPuDYdVHKPXKfAY4KJ9iIUhwT1DBlPKssJyWof6KSgHNHgyN9X
JWUm4UkTlHLXgYhGgpbUeHmYNw7GYvLTdWZ4dBhnoDarOizPOK6B/q5Gx8RQBLW1x+tEeCfGhHlV
vwprHbdy2lV7B72JVvVUcdJTPNllHEHYdn2cdyBh3DjtLnJ5lo0nVhOLs/uodSM3yxr3gUFjrDMG
uPDD9TPiEWBMgZmNqGvD/p/Gh2ftvnG4fdWLpvlbMb4e2zMO1KgP4nSCqAf2/sYkz/GxJyhrJlvf
uc4J5yq+BgVnhJpewUCvAELZn5zcQNPDd46Of23H/eGQZ7wwSl4LTaM3Em67tM+W5IhUQ10J+/tQ
aA4xU9pW1LizK/LwzmuG50gyu9BPU4NmmoGcDlGy6oj82nZEe79+fhyVZDHCsUOpGIoSNKJNZ6+e
/khrYz1+/Jt9+aqAzy6pXzVmkRkg0lEtB+yWJdGX6viPRBi9V7xySAC7Ar0vn2DAjukGQ1eU156z
VFWee1F22hAO9jy0k8BZvbnGOGxLN+dT+Rw76ttOdXnkfqItTK+AmfAxpiCqvbZrawjfc7uXdDvc
H06YQryNe0wX91vlidK+t8CnFNufmB79y8zG7AMYUxE1fqIBCGASwoPv+lv1YUUeDGv1Ny+2bzJs
6VZt+y4LJmf9LK53w1eTCiYJ87fr0r6cp5mRYWKCMTCyovRwez1cA/rg3l89mq05OrVUvZhf2lck
NpN3EcZiMAKcGXpJOxvrizws5ASSKUB55ENEClgPHnYMlzMmUAi90MBwHA7QOmckj8gr8mih42L5
yT8eoXrpnIIuKgc1xBHiVZo+hutfrxk1bnkZNY7tY2tyiSh4RippXy2/PfE3rS3e/yMjjMHAOGWf
aj1IHFLXcaL3rHZo8nydyCIbGGScOmuwFZod4cVm97Kv8hUiBYA6v+QAj9Pd8G8M34wGo6FFHOqC
lIAGNh9heTyVturzsOMlURcdxTeVHx691DQUrPUpdotelDv04U/NvgaHl+XX/IwMo6D6CugTBuK3
kzXQ4NYkWNxNpO356F6/l6+Olh9OfUaHcerY3LDyzznoxMUaq1R/e2RCHSPUBobmZnusT7toIzir
bU0MvIgKAPVioprzBF9O5c4+gtHZHFihehFOzMr5zr/DAiH9AT7kV0CEdWrxfMmyiZiRYzR3DDwM
vA4QlN1BxrSsJbVTk4y85rG1GPzN6DBhfpjmXZrXxvS0Q2WCPLeWvx0/P6/fIEez2FWuVdomoS+C
CMbQyqed3BG8jDCMcp3KZAOuiQkb6fdm4AG8GS05ABoiHVbR/FWsPzusic+ZrxiyNBjKdhJEnagW
hpvf/40DxjqE8hnjTR1+v8csyDHjtjVMinLlhFjHjSHwYYg1nNBXmdZ58+1wQ18jm4eGsDTZAJiH
/5hStvEq6GRkxQQwMvU1yPRmJOj6xbo3bv8/R7JY7932upd7PjhKCYCfaUOCu6cGQ8LCTXBbbCpx
3aIqjLEd43T9pjgWlp19F1ZdNpWhp1e4+SDctCfgBTh6YHFEepE9gI1NvX5oMmfPEfNnFeyrCaPT
PJ138eYxtrhWfNECzGgw1nXowljoOtDY6etsL24lqyeDQl//7p25wvwu8CoBHcWiHwA2Kw59LCLH
XT0lJwAuP/kkBGYKXNP1y1l8Z84IMTZNb9OmLsVoImRgnwumA3ltxssCPiPBxCPY5DxKyRhPbUgS
otPBrulHT+HLrYDwssyLsjajxdi1/twP2LGFc2tjegSqH14QoWXyYoZljzMjwxg3c1yNhRGBzPNo
jftb/abZ3+WcNN/yuWFrJ6b4Ic1YV3BpQet2HLAIIptaHVonf+1eEZfS2hpyojqyxRW5KQL5YfC+
yRmT7M8Mdh1hXZggFjkes6MzPAGlkNyO1HuWbI6HWz69GSUmFirNzGwjDZREbMS+CSwVe5lSMMQT
hkXZntFhtBUrVxtBwerIk4XVCwL8nMCp8S9yYqBDAwtBphF1tsjfdGobd2kFcQOapE6nuGNKN/M7
2Zf89ZwQc2SZ5/V66p0nNY2PITZmtZV13r/1pLTkP5CIel+ezvRvLmpOlTlAUTh76jjgABUyPqd4
V54BMt8iJ8QjNP0QK3tzQkzA2Eut0A9pk58M5AWTF5XW5D4jo10diy0nRbioVnNaTLSYRKKfnUvc
2dlBBDfY0qRVTm0VsBa8pRVL5mhOi7Gu2tBACHVcWzuh5bqY5MgtwPVb1224xJOO6e9nqmvUionF
3iBToN45oQ4D1/QGmyog8i0929hC5sMMcmHheGQZY4seWck4m/VkoEan2gDk0FJfVRu9y2c7Ofa/
pSedv99+SannR8qY3jhB+3IMPENowpiT5mmwDcdwzOfuNaA+CmXGioqand5yR424gsPY47BV+pVW
gd0Kp4wBNlrsACED7NhizQWjmITwvyvEj80qSprocqJOguPIE3L63pH2Ok01mwwPPOlZCmq+TxRg
S5fSg2d2JJwxJgMhTd5l2yd/OqvZeLs7jpROv3ONJ8aadF3RnfUEdIBC9JbagfNxtrOjjCUS3Jia
xxJjT8wxLvwuB6nRUVH+x4IhFLYzdD1yg5vpl64xxVgTTVBlMShxUcYqIlrXOoryMah3JoqPmWhV
iKsrS2/d7rw2m9eyaP/PsNXIo2JhqvqFowZwY0YoEyMMq6AepqZLAzUhBc7ULvDiz+j121tWu//Q
+fKEMxODiFsT/OaLTv27cyQ7W/9F/yhgM4GQBQD1FQacGFaElSqcE6Of5BCzj9OdCQftlb/FcEkO
sfPVQK1elDEWxlgQvzOF2gfWLdAKROpkkI5bbf0YO+/XT2zRXszpMPxoUj0ErQE6wNH/g1W7JNwM
jrmWUHz2LV6v/9cFsII4o8ZeUB+qaurJoIalwuSt3/0Zn7Y8tKSvqsk1IoypGL2uKoPJLHVYUZcS
5Q+ec5Y+EGAZWTf3o+Xg9Xrrb1TV7j8jd2tueNtaFssUczYZI5KEopy2Ir5gbLdavnvc3fnHhojk
2G0Qdq04Ur/k4ebUGDvijU1sCCOoaUAdQCKjeT6/XpeSJb2aU2DsR68OPYQUTsV/RW9dG1Bjc53A
z53LsBBzCkwMYsiDeNZq8FBZ8gRqM1oZ+sANom1S8nzw70KakM65VX2rf7St121GP3lWculpPv8E
Jj5pBMMcfW0KuYA3ECORK5NPHrY7jwYTjBhhil0uU6jVPG0K+2y/+haPjcW85pwPxnKUdXYeVtqX
OBjYfnpCF7HtWS26TR7FnXl7/eJ4DDHmI0hEKU8n86HcOBOZng4ofFynMf3GFX1mk99nP/fq4Qw/
iUSQ/KqSFKvbsFuBE2FwZJytZcvDKId9CCodxA7gzmNAj5//xghjFjK1r1eCgMOyQgS7JKYjjdEx
xesrXLQHwItc6YAuVDX2SW5GhZTnrZiffivOuIlvVfc6G9LiUX0TYB/hhYBlzmE5go8ssB19q9Me
IBARkXNSwasfs4py16VNJuaHEMxoMkY9UhI/Mkr4XSDC05zoGNaeolvdaqno0PLmX3lk7kou86KK
Uxwi4neVCliKKD8mTkz1U0tfA1vYiNOAa7vmSOGyhwS4vixDhxWFFfa2KxSAbUpIO6xbK3qpaSCS
/LSNem79Yyn8BLTtfygxJyqoMEaDAkqaDIk/Oxo59Lk1rhuZO07EI8UcZmfoeS8F8uShnMiKD/st
IPT5VdjpZ37KyDdHjCMEnG+4ShXcWR27SBdj97NK1D+STbvR4ckHjxbjEhHQZkWUgKXRaYE4HgWA
lFNofXMXYkSFlyNarGnP74pxj3WnZSmQNDHqAwQmxU73ZoVEwHk9vUrQMrjLXZTLaLC+ruiLhncm
IYxHBCprn4stqCqrdV0/Fc3t6rzWHsXkUWycVCTXqS1WH5GuxL4vYC4jOc4caVwYoiDGCl4pNxsH
7XbdYd+je+xvKrZzMsxZYgVeAWhDdXqbm6RRibQrfutvPD2etOenLH4zw5xdfAZ0vOSDGfT0lSR4
noZB9x4xnoBueP3clm/pmxITUzRY+TvWJh49op3aHwnZT09IXozJvZwpEJg9rSqzaPxyuhwr2R8y
Cwj78PSKzVOrZd/1zQwbT3iGKugByGS3ltNbjV0/lhvxoX/tSEQrq+Gkr6evvnJLbP1MSLByIveg
xc9jRopjge7OjIsx9WWzf1BRscMcaKfTmunJPM7OThIAPhqUkLgJSk9ynkOLPjUhjV3FDRz5hM78
TXuf2B5PCBclY0aXsfBof1D1IgHdChWN3+XjbXl7d132Fs9vRoEx7AW6GCOtBoWdd8DwIYVd59wQ
jwfGpg9Yeo9yGShg60rq+sfeAzzcTVe7fvc307tIkX/fE2OAtKzyh1IELQzwWdK9SLL1HW/acLIu
l7IAEG8VM+ISdl4ZPybuVNU/J7mpNidrw3Oz0+dd++nL675+sT9DvMvPZC5WG5sh8EelAaJK7aSH
zqG8givvIJiL7QAB3fkqDuLt/pbXl8r7beYi9f6c6o2B304pd0/Ywvvq8mhY/+GbQgMw7eakWPe1
Bbgee+/D+T68Pzxdv4OFmYFLSowPKWAJhXY6ophsgFrckR0MxoNuEYc+3Gfr3W8L+mZbNkYPbU5H
4Fch+powMV7Fw0RlXLUQgIPzu3sMH1d2Sj8APn2w2pv7wMK69w11wwebNtaDe0wtj/qOuXm/fgK8
e2ScDrbGRmJb4SOce+RGOX7zp6u5PF3G1TTtahCHFX68Jx88LV9Iq81//MeU3arRtNr3teb0FNvC
MV0XbwkBhnv0aAm8DWrX1Z4dt/uXA8e+y0tPJUveWGnydOC3nKvkfSWj7qVQe15YQpb/+ZcnyjPv
2o6NYnqTqQJ2NK+x87oA6ixs4yCIadgN+GqNEMLJii/kKS9lhFHvLE7PoTnJCNDv72vTlvPHu+T+
7CClbO3f9w1wQ4fdXnk6a9Q4BG9BT6J9xIPil6cr/e+K/mOurpO8wVhNOoZl1lQhMbYuOvspr12T
zC2d58eBrF378x/FgdHswTCyVhBxsD2hnJ9WeKLGKHZfoPEz1vHbeJTFJYnv8vXWvtkP5J5adw3Z
u6/0/aHZ0bU1YbttlcgqeXEs5xOYPPd1nfy5bml1ISdfoflMwMNAwjjHCH52vxuCCndkOQdvUxGZ
2B/YAnCdGvbsXReIL9M2I9fJ5mh0CcSyJBvLJJveEt5i8h6jZFq7AtlUDsYKU5KXRFWt+HhAg4y2
EexN4Ow2A9Lbsk+Utxvt+HzOaCPvTj1A/bEtN7UPGhF9Utp+Ybuj26yf6/XNSrSVP/qdhO1uaxUr
fNfmXsE+PRKsSIjlk/22BLIFWR2ke6CCED9AW2qyaRJyvtU/JXRRbgC/gP9gtMJdj02dWP21Tva/
PpUIJfrVsbKkhzqzotvWwwqP+2xfnO38yXByesbnCn9Wr1r01RERZaRbKw52i9Y033tILqVrCfs+
Drf5hJf2cRA3Z2ddOB8m0TDhukHFjIrb0j50IBrGbm9FDWraSGlob6I97vqbkrQPNys7oEhkYxOZ
TgOrcKIVed6UBAum4c1y2t+gh9cRzmTjaGtIqplSPEcpYIMV8rpfu8CCuDfWoW0bNjLSB/PO3xUZ
yhh3q21qA9qzcwqUzpM3DRv0RjJYvUTND2Mnb9Qz0VJUfI+3gZX3ZKOHU9+UvkOC7u6M9ZqdZ71r
mM5YkbKj+1fxLV1vf5W7Y2lpTzdya7fkAevTMisF3pOyEaw7b1s8GietIEBcBaQxlgbZAkLjNQCH
JdQ19GPbWYMr2ptm+5i/pTXV1oFFVw1wY0LHOML32WdqFEDywlwbWjQgI1gmEI/I3nkbu3AfOqIA
Ezf7fO8s+cZ9f+x+aQohwdbSt8NmdY+Biy26ZV1SfegdWW91CP8okPOBkgyRB1Vhuv5gRdPJUIhT
YXVF9GFQcxMd0epyQ+yHiiR2acUWkL5a7Dj+1dIWe5y2sfXZSICBciuy2SoHOt4dQ0ck0n31GMAC
nhD44j7a43GD/9npSNHj0JC5avEtlk9x+q7+ftTQGURX+FGchECfAyt7G9cO0Nkz/Ktk71LiYNfS
LwHF/nfPzt86QFwnaM5VSWeFhW0m9tH9RZMPdX2T744NBacAlDBQEl6H2I9yKtbmrSTtEtJY8eMH
vNwAyd97e4DHFod3DIoStSDvoiuT2h0NZ7tOtjm5N9/9jASfoTU8e86jcYuV1cVjg5rrNsfIsQVF
E0lvI1/vEmW93QiZ5fmQysBuaHZAwXtNtffXmAI9VrmfYH+2jVXXlLgJwdH+QSZU2ByTMxlu6l1i
VzEh7sYuARJvWpiZ9m35VkC8E98UxB2oh7P5hK0CHik57x7fn9Obp9Tp74JD9GplvTO6IpShSQ5b
HfxfN2hLblYDkJFqqIqKIV/WfOpBZAhC6LXowVUcqH5PfofHqSEjsc4pWd3ozgQDb25wVdsQfd8c
d8Slz8RU0lgrVaKaLeAjpZRKu/B0ckLg6TcOeodu802ByFm5NWFGswPnBfHFG+PcL3hnoi49DSIx
W4F2OZDfJxMoBiH1CLKU7vVDXmjuwQTC7JAnhzhzGqLoGxgHF9rTsxXaB6DeKMfyGcqiYZ2vwa9x
/cyuXZJj3mD+6pyMeoU7LQry60V6ishOcqAAPLYW4j+wpWCliiIrOiDqLtmSizaQW8/vTiZBtT8T
HVhIjNLnt+h1j4CHVd5yEeQWKgATb980maOMy6hJ/RVoAtk9C+AGsdsldD47Dm+8EOWStevXz/st
5pN7JZejtkCEYt1zvvJn+ucy9mEuOvBrqcI6tykAN0lsa0cNwP0dyTlkZB4dJhYHBFku1AnoPDsA
VCPkcCPQ34eTb8PVERfLlp52tkgenlwevuKChM3yQfpXrW2mOH5cl1I6vV5QzOK9XniRMDsAZaz6
ohOm58vTrnWcwDpF6CPJyK8TAhDnnrj2RltvnwJCARX/PtCtb/HaZb56wBkLdMEfE4x7qpyU5x78
PVvW4f795sYtyQtCS2eXk9RGE6XjQM5zumt3noVVU8B/84k1ojhKP9d3PbUf7K26e4BrILehdf8J
Z73ZfrgfRxEe6pdCDocAIZi7sq9L9Nck6ZXvZutwgtnWAGxAFCw5N5512BysDp/629HcGs8GDKul
jkL22GCY3/Aq+Bxt+noPzEQiGiUso57SPim1eeKm/izFXSjU13Nw9uN6F2R9OT0mrJNPDpvppNfU
fjuhJSYgCNMyq7Gs9xBvwQE5nSla0yyK0EoneDpxcrtfMP7XDvnSBv2PUuiJEMv4GOxdsDbP97/8
O3XzvD5Ym5Kubs/EdteUPOCfmJxBW4Fu2/hAunYfsGQTMBkuT1o5yshWoITAWOntdOlAVOS54okX
llcT6X8Fy1IxMvHDlQSDn55TLM3Fg6WSEAZ1zysXY6KCVe94t7xkzea0GHusBegrA6RdC6sZ2q37
xyMP011eV5Gl4AKrqr85Ymzz4IVp3OsaEJ7oIb5/S2nyimkGLgL8AgQAvOGMDmObzWRV56YGOgYe
fJ39W3mrsBIEaLcZgMsFtORjyymxHz8r5zqDvFNkUqBNHaHCm3ydomj7vw34ngejI7ymOB6Z1WWM
EUTmMIYF2LMSjygp8f6kEIoEGnidncVMDwZ1sENUNr+2/F0S0gIjzr1+hRjtIGF4C/6gcgW8OAM0
B1V4RaSW73SusUk+JoSFkqPsSxWFOXVG16VCKYawnKg39/f1JrPfr7O3mHKdE2CEfkjqSqoVEJBS
Jx2s3LBlj774G7G2zafBs3B1vMVF/4Um8CEN2ZCw65y5O3H0YmEwodQHE/BE+jZCYvxsjzbNHv+K
u29KjB8VsK21USJwZ3lP0WjVFh6vsdW4Ii5M4GQmF1NA06zf/7LFOj9AiGdVG4KtwtJIh52TEvE2
IiaVAOFvAJWIcJhbckpzepeVq/+J1X70UwnMJS+jqx3XVEYhNtj6D9fpLD3FYEm++WKfYl5Qe2qI
5xASKbmrWkrrCHaxQyuFvEuxoCs5eIgr8K7fRqih68fSIDyjshTeX3wDowcBtr/UwXSRAxJGsX12
V3vJfijf/vlQGX3wIkHAdDouccAOHcyPYJWO87g6/sUk/2Sevw+VcQORLJdmO3wxNKHYpQBa6Bxs
11pzOZq06acL/abEOIJQX6lD0oOjaV+oCeisFuPpmJ47TtNzHmKlCHmKEAOVXMo8AWVcQSYKlWlK
k547gK681S1h7YOidHtdQJddwTeDjDmJ1CATAh9PvxQzI/E6Aebya8jtJpInEbt2jowtaZSViZVL
uDH1rkNGFTt/KQCEUWAsENia1HNCQI2uW1jPbXIQNv5N7fL6+ThXyTZeJEKdyp4K3zrQ+rFpgBmj
+4WlB3brff6fzxT4troqywi8AHLLXF3aDUWVC2C2dZ5rgIRVmDx44PnW5fzHjApzc3pjjqOPbeCn
J5MENO5JD8RWn9SWjCaZxA4d/2F441JduMgL3piLVNNEUVMVYtk6XzEl3qqSjVyks+Vu3li4sBmp
H7M+tSeHfjnpXkpEzMZqtmw98FpwFR4Rxg9Iul76PkAeMVxh7rKXDHmys6va5Z15P94lq2mEGf1u
tECgkruf1Z3s7mG9M7J9RI7UsjCCagG9xhJdk9tkvxSFXhwA6zvydMiy6YZx1uKKltREL8+bt7/9
KHa/CnQAEt0diLAZPFTRrovwks/QJDSDmiqGZ7D+naGdaaIfRxHswkAxC+jt968FNzz8mnBnrMIF
EcYxpV3UoR8UREo7PZpH9aZ59Lf6plxrdngXY6Z38onHzHZ3PVLhnw0asj6zOwEpdDJg0IKXvFh6
Xlx8D+O/zFjry9rA91TOQbZFlax7uz2e0aDFGy/nni/jwlLBKBq9BinLm+owMTCQHx/MF96LacG8
X3DE+C8R/baJFoDM4c3f3q4gMh3R7euysqhCM1FhzJ3clGKpDqBR3Hr7yladO7zhOaE8jw/G2MW6
FPniGdnXQ3Qb2n+EdYUn2N/43IvTYowbxnjkqBLBSWnXdm43Npqw4d5T/kLlpTB+ToptaE98qdfg
eLsTZpSJsVN2Pkpux9w5PxYHHl9LSY8LYoyRM0f0QqsCTk+6kZ5FGJLDxkD1U7IcDBv+VrfDwd8m
lg57Yr00G5q9am5OBbq3FZXAtHmElpttcFBQh0IRzPac49ZtX65L0VL66+IjWYsTtHKRTCey6jGs
8CtUUPzCrLPROXnrBvq6UUiuWGG1BmZ8JN2EAxk1Goy0EmmS2l6E4hEa54fCjgIrGrdVcVeXa7F4
4Hzm9BlXbJbB2KwIJ6mfzyg7iNTbar/8Xf9V+Vzb4g4AwW5EKA7o7b0EIEroPHGIL6uabigYslCx
vYa5yF7XBy0PcJED7V6fUavsyBkF88wKt90hWaG+N9JiJHZ4Um/guRr8bUy6nWkVFudLJko/jgE7
YHWEOSv5x7pMURYUX8BmSQTGUYtEuYQyOKq3H+XmtndDjDK9oPb2EBF1hyk4izfUtGypv4s/ImOp
M6XyzKDFs0ppaPyBxaPpBkr6wOFy0erMqDBG2o8LXcp8HLdIq3eBxi/IyvNwcZc9wYwIY6ITQELJ
qwhEEEk86RjSCfEa7E4iubt+ZQvZkHm9jEWzbsRSrNQCdIA5fC8/KHgButcpLBu1GSuMlR6rdJWe
J/GEU2tvPl4SN7c4sTX3uBgbrWgY7a0y0BiwOUNyi127rd9ptObtQVhUtW9evr5jlrX2gxY1sy8J
g3T3G+Fed1rkqK6f2LLR0wxF1ZEgU5GjhZrNqISqGGZNEXdImwJbxHsyY6rs0CuCsHrlJC59md5j
MrqzVGQJtKdq/c4R8eUgc/YFjIyrQeKfRyXoTs99RgAl6G/bnYnOhWmsLiLiLjusjsChxOblbM19
TSwa0xlxRvYHU1GFPgbxvsGQ9iYj3t4mrW1zjPZSWyv6nw1dU7H41DRVhskwChol0KoOOqaiU6EN
cacA06B9hl1sh9BVtyXRRuv8q4lIfcIWwV1RwmyJEcAi9V/xA/50C17X2KJ1mX0UwzxKPcaoJy3i
JuxsSmKqnh4B+F//ui5iywqzkhQMuEiqIn3topmJGHbNZGGCBSKnYTuikvRCH7mFhun4fjiDFdyA
KOqYNmBXnXtYitAHXj9xkj3rv3fqXXKjb/r7PiUZdvX+vuM10i7lEzSMxCu4TuSBVIO50Bzz65rg
Jd0p/Iyfpr2zU2Y5pHvn158jqjg+MQ7S3Yi+m4dgXUSEc6STj2f5Bago6hArWdcUhYl4h1zM+0hM
O5jSAfMV1Sm2gVm5F7G8tV8/8CaVpckIXCPHmNUwl4pwFZcd4GawG6I8Oj0g/D10X1FhrfHg0L5q
fT+oydiroBkG1IXF7vGzqiuzFeSlsnonOp1T6htUB7XEten+5WVEMJi/iJiIfucc65IYyTPKTHRz
9kYvD9u6+/+w+Oio2k+ZDazAfZcdmZTI8P0/0r6rOW5d6fYXsQokGF8ZJnKULMmyXliyLTGBOfPX
30Xt7xzPQLyD8j7btZ9UNU0AjUaH1asFT+LaDTwXyLmc4USDQuqw1CiwT9RntsZssmlFRn7NykFV
LWoYi9bonLr06TyzGgTiQLOZNsU4wCp3GvU+KzHDmLyN5kaXLAetdo4FrqfiJmA/Mmk3GW9JpNh9
eShkwBvzvrf1YidHaOYngg9c6fXTALH+84GcgjVKEdNyuU24SsYmPYR2eHoPQJnxI3TIjlVi2s81
Z+RcIveK60neUzPEzlMw31UH1sAqN3RBIUrBi67vb+aThYJQ5PTw8cFHIWS1XfNfFdhEYum6pekG
9wFRLFFjSvABGvgq/QcLTQWjcyMJ87jrluqPIHPJ856ZX3Oop7lddOwZzO5oinpJbdWzNvk3Gdzl
BxWa4N68KcfS6XI7OVh37UmU41qrwuF4/7tWPmqgvdKnpMInHBc+834/vFen8nt+nLfZ/g1dpBhv
v/MSb5dsgxtRImnNjVJUXUd3pWwoXwhxZxYojJUTQupqyZoB6yfEs6w0h0N9z2RwZ6maDBi8AjJO
7V2eOksu5QDHZfuEvKQNCI3kilIe6zfmj0i+XBXIVTlMwzygEK0dM0RhC1jWuwNhe3SSXHlf/RQW
/lYfnTORnHUMgrScggSPrLuMNWvuMbEbnGNoNYbWiMlgVqVpFENSNV21VJPbUzKzHlNKVDzp+01M
nNwF/ZF+O/jta3KYBMmd1WgOufL/COOfnKDLwJ/SQNizgVwLasMyxjcpICZiIk9wNWt+LorbRT1m
KbhqleEx2La/QSAV3SjGvik2+Fd5Ecpx45O2nZF2HDpBpWWtxInpuX9Wyb02Vscmfcggut0Y9m2i
eG1rAyfB7ltgMoAKFzlJq57fucDljM9MT5ZXWYp5JUuOKZGRYoSBA82aLQG6+G9ebk1fBvpR01B0
zpVNEZNNmaUtDiCoTACnWmKI0fmluLvIE+MKVgNNOAqqghgM/2ucdtJUlyQw0MCqjBRAYLOT+tkm
dTrf6hlmINt9V1itW2YGSEj7oIoru2W1XGMQotnpXtAp7QeVDPnX9W2gi9gvrhNabs1lSrKlfEL+
zjaczKlUyEM6PjKEbKojdy+TcmDUHrvBtqJiY4JThr0SELDK6KwxH5L5V5faFb1nKBGxF+3NYsC0
a9VPJt8rua1M35G685r6VNCPTKkcBlim8jMt7ZQAGG6nuaPX26nZg6rB0AUV+VXDDYIceNnghLL4
tRRaQoyBJuMjRg4m+nv/LS9AS/qWfqNP13dt/TD/SOILc5Uhh7WiQFKyt0D/jU6M8Oc0HlLMwsLp
vcbRNkFWa9gLxK4UWDVU5/6zwM92xLPDWry1EORkI1odZWDsUKejzqEVZvrXPJ1lbDKgGhbmsxqc
b5WMdCYSasiPMQaZzjfNnSgX9hlt8Fp3LoG7DCaVihTtM+OjUQCvKgW2PnmTV+doB4kPsz9adr/P
b0vV0V6UaM+ibVCirwXDWWK7G3egZ2schbqEYrTocCLIpyXQ1tmZyr0ZbqUDhkD2+g0z3a7cWcJQ
as03hk2khKoyEFUabxTpQNKsxENau9nHqZccfV9i3ornlO/9Sez2rWn1uTjOJM65OtSSOiw2eInc
To85KMEM7/tSFzG9j29ImgqTHGsacC6Ty/FMgTY2QKoPmJuOPOIt2MAKzHfR9xnIO/zULVz4fjtN
RMmz6niei+VC5LzssnieIbYAlzX4IG5BoQBTZKsDvHvVXTwjshsAaKyOxbF2k1PhocopSC+tWcQl
6QIMmG5gfDinm4XWBZnZkAVe8JO5hjc7b2wr6rdYzWGdSeFzdXmCIC6s6ICrXNk/byUbJRQHo/pa
u/2W+snRqEQtFqsO4LlIzo8oWoWBIgoLmzz1fX50N69u76tueNdv1V36K/IE1mrNHzuXx92TUcoJ
kJyQdyoxXykunff5JsWgbxRklvjstyj9uRaLa2BykmVcTILB3Je+QyulZTb1cMnUPmBuZCBCHeOW
OdIM+sbra1vXkT+iuPB4mAKiyJ2JlPeWvjSaXRmugSYtCWS+ymZWBdJWnxsNFIeqAfJoExCay5WF
rR4HkYqVuXBtm4fiELh4Xh70YyLEB65v4h9RnO3v+kmShwRu0YRpm+N+quzABboAJbTcc5tv0h6g
AZGirAW258vjbhyp5jEGwHkJbInT3YTer86dAZ3IheV7ddEB/uE5E8UHQXU1NFSiEMUy6EXryGrk
Mt2RgcOaD2nnljnz2O8xOxVF7HSd23rD/JKYsz2Agyw/UPVkDe4QIEN4iJu9FoZQZafuNkHnWK+d
9ciKY6B7PfvVRi9NebKi3zMITPLdlG4icIyFXoHIqw40f1BvSXOTjLuACcaZrsaWQFoasmFpKgVL
0KW2IHFsmgwszI8vx1eiOwUQnZ5zb7kfJdrnXCFI6dPr4Pf0XB53fAGhRdPTYAQ39wQUpAXukWeU
9tz9w/7BcO687z+MyXY0h+0O7Rb8JBidHN6iF+H39Tv56XR9+Q5gPwCzU6hmqNx3FCnG3ebmMD2+
vCBnMYNAFbx+8w5QhRFtI7Zve28J0AT99lvplNsPTBZHLfJ4f/0ruNcaDO+KCiJSkJcQXdcUgzN6
QEKzKR20xC8N+L+9g5Nw5mdjpHaWzY4yW851eZxC/5880LHIGJZAIfXysKdmNNsQMwZ8K30Csewm
SQ4mclCdKVgXZxf+kUOxuyYmv5qaypuguAlCc7ISX1I/IgmeFRCurSIJTMGqFNCvW7qJwhLR1MvV
hGo6tH2bp37RsJPWvYPNbhPO79e3jHNu/lnKmZDlI8686KnKqqqby9RX0e47VR8ELdvq3Zy5+VAL
LPfyvWcq+UUU9yRJUlaNzYj1gFoYI0w7UggEcA/RFwHcseRNGncY+ZD6+kC/y2DBA6WLN9bq3kDg
FRF1bwajFydGbV/fw1W1O9tDzsYEY2GNYY6FhU3wuzVSW4vH37MuHWdCK4GK8wmQfxapQemIYSBU
53W8BkOQEWKysd+3nhrdk9Eh+l2ebcz+Ng/fTBl5iPlkGJFd6qeQvIQZmtOkwRmZaGbwqnqefQjn
QWmlpQzqgA8p48SRlSdFT+1y3l7f2lWdQU3K0A3E5LDil+pppWUxhD3UUw4xwAUjnSKmC7Rm9fTO
RHCnN839pEs9tCZsopta11yjbjaRof7OGl1weKtbdiaKM8pBVahDv6wmbj5ICeqw6L00vOs7ti5D
U8E3DXCpzEfjWqnKAxna1K9J7pjSe22ie15U9xYJ4c6eWW1WdrhvvjnfS0Fqk/7UT4Zgt1ZNE0q+
/1kJ93oM2YS5dRaEKBkG9ZbbUnoES6kz94VThD/+za6hEmmiBqqgpnSpZwrpp7CtoQRLlqmqn0pD
tetUoGmru2YqGmqbCJUxbudSSB9nQx+VXeobTTDYOVjVd+ZYBJu2TEU1A5Go5e9nZn0omCwHBfYu
yJ/zDrPJqntMfRLYvdXLaYLyx0TqEIB+TshUA/sQ0CH1m9p4GmbzHYw9Ah3g47R/zB2yV4RoskEs
fshSZkS6mjVT6mdG2Nlp1N/IanbMM+aGbbeJs/auxTVV+uSE1gWn6j09D2OviSM3paE/6IHAoVzd
2LPv4c5QkdM+iPRxWfNkF8N9o72X6fN1ZVyxSBpB+zgxARED6xtn9Oq8xzo76EnedbuRmMlWV0pk
fhlcx4GIIkU+r71s8YU4zgCWilX04YhjzMphk9cwF8NPeSZPJhm+5zXIhtk+RccQyns0y7y8BFpN
FhzziqOoYdwMMQkWDCQNvVRXaQSwP596uDpJbZMmszWpAzBw9iIFoQZYH8a/f1cuBHLHmOoRmax6
Tv1WoeBurgykAYLcFEhZsWAXUrgL0mDchZpjlI4/FR9mAjYXWdsOemiXqXddY/ig+J8zPNtAzn7B
z+iStsAZTt1DpN+XMUZd0BP8fe0uxV1RMS6+PrWYCdD1AiPw/xFNgc+hIC2zTO7sVMJMkjYUj5r+
LcXrHJYbI7ZJuk3l2DO1CSOEg5MJnhxduYEHKBC/ch+xxSgBK5RS4Dk4lz8HjmPKUyX15z5z0xZh
K8YhsYfr27viWGqEGhqqoIYO7eTebbNkJpXNLvHjjwxDC+8D9QhUts1mX4G3l+nv18XxTWf/nOYf
eZ8d2WfWu2qKsCZ9n/hRthnyfeSnu+i+Y2433KJIYjNw4oyvjfI4AZ0jF16ovtfNb1m7DZiTa264
sM548q20BQXM//hl3MOvWJrcphp2Qmf2rNj0R7DFUxbvIt/6Vj6GyEhvzXsZZNeWTZZ6h61FHiF3
eZA5O2DTflj76x+08gQB4wfFV0ElghCf+57RSFqrBxDAL9WPUX8tTMFRrN5gFf9hBjAwfjzwTEo6
KF9EEh+Tqo/R8Bz3tgIeH+0Dsz5ury/ls/OTi48WvKJp6LhFKl7USyNYKqHcKjGiZRnFPun7kLmy
+qy0oGmqG5jeRwxTc5lq+GYRgotok4+3kbap6s6V4P7r+usoKniuWmVEt+ggUXVZ1bgPivGh0Wjh
gzpysPqtXoK7Cxznm1B57fIHxo6VgdqE6eblNlafFLfsXmd1F7EEtFRMcM9XD1ozZRMnYVmWthzU
2ZUwSJTOYHZN/FEvHE37YcWCR3f1jp8J4F7BuaZybo3QpKB57sxpO1TjnpoHrfpVq+aPkT4zEGhf
P/FV23UmkjMrcgI9KHuIzNmTGh9CALFjRt3rQvgq8j/GBMUrxbDAEaN8elhnOwebWchJZkJKmRQe
a2fdSzGdcYP5PnhrrbbdBHE+2yEZUzdGl8G2l+Ne8BCubu5SQ6BImQBzzl3TTB+qIYokGNDyjX6H
FnmIW3OSAjM0O6Zxf33Jq3qLe2ShYLcU1pRLXekJDcIswIonVbuFtXLHabKbYaf1+SG9G0krbNDA
D365uWcCuYsSkCKq6Yh8UN+ewhkBhCxS/9UNRK2TaibVTeQxL5eUxqWspWac+lRK7YS9ZZ0jN07+
U0+9IAelgSby7dcFAli1JNMAcuXeVfAYIFCiuPuGFsGOq34yzp6aMC/MJCfRXJV4kRo61w+OB5L8
o6sIj5CpxULBfX25zKpFvjYJo9SP2oG5VSbHjjGWutuhWrPNOpRCgXWeXYkZ21qzkp1iTPXDZIWx
QF/XbiYqJ7JmgRwVzwvnHtLcauO0w3eAEg/PlqN8v75QfnjN50LPBSwfcHYpQyoN8ljgPPUtdbO3
0Bu28ku2MzbRrxY0NY+FkwDE4oMT70FzKAUFYnqT7IEcaG7ZXw57/PItnO9oENawJMK3wKXRt3JB
PJl+9Nqwyer7unuVAz9iAmO76jSer5876HHupTwASaV/mphdvpzm2p1QVQGZGuI5mAXgqEUF1bUX
REYdH6E3cklADlxu+RBYrToShpxFathR9aHoP64fKo/z/b+N/COBu6RFLVE9XTaycyJgfFEwwUwg
n8boSY13lkd3TWDHUyx4RQRiKeGuajuRrjabFIm43k7U/E0ZPLQSd/2PvOj3Y3urMDscn8P8KWSN
PRP04uoCg7t+nIpuIeluwWTw3XBq1eCJQRrD19vyPe3z0jYmecMSdKG14y0z2Bat2loUO1K4a0Ll
oOTKTrD5yxPC22AZfppJKU5A4UG6U8LGEo3AyMnL0XOeZLaewDbOkpPpyk5BkxlRRht87U6XSJtR
/Tf28lw8p12sJ9gAE0+AZgELHJROpVUAPsuRuqBgSO1SIxG87KtG6mzFnLrJSaJVY7k8qt1bHqNn
E4m4kIjm5649BOAmB7mcYhqqzLsPcd4WZJKDxA9ncKgSIBYjrx5eaPhKCj/Tqg1Va0GOZdVloQT3
FPnLZeI1Z37TFJ28UUNgkYwGLsJLO1pumrzEGUq9OWb31qdgmO+zfhC8P2smgsLRV3WoEQZGcnIN
tDBW4BlGKjjVbXOEVysKVxdbymupaoDHn4CyATUq7q72gzw1qQQjVFonCiBfFj93I2py4cf167DY
z2tyeIcrUtpICpGcxwQpl7VB7FBG4TgrHZ4VvLCIJ1JRT/Sa23W+Ns7taueyJmaJHOqcbszqefxt
Fq+dq9SDzfrmX5wU3ANqoHnRRNqI28ewxtCeIalhaosPKQA/rvZ6fQPXLhfiHvwzEXCA1ebytbDG
sZaMGWn0+VvSnKQxdOO2EVjuzwL7l1OyUJQ2YTQJVnIpBESbYWgxJC/auFV2cWBO7hQXrYs50pLT
SFTeTUMoeWMeA9zWsw6ERK3s1Fql2YpZl6+sT+9Ty3SLMAicyBgWb2mqvbGoTSdopMyxWEgFO7+2
MXCK4BPiqwH54jYmRSNWEhMJrlE7OmmzN01b73XBzqwKAdochR/cEe0TMHTmHkmo5fdxWjF/ju0y
Q6j7qrZ31w947a7jwcIdVAh8Ah4+GHcBiudRzHyGjL/cf+SFiKVr7T4gioclAfgAKsr7OE1TqhHB
IpArciTEHlkTOo1+grnuFNTKBoHZXN20M3mcNqk54lcTKSE/VO7rTN30xeAIc9Nri4LnD18HZRkV
yf9LlY20XssVo2F+oqCnKIVJkWdPI6NnkXrTFclObURMm2sndS6Ss2VaLzVF0tfML8M35KldYhYC
nV71X85FcEptEaa1dTAwv6t6Y4tmO8WJSYTG66oKtzkiO6cu2nlbEqM4SHGJ5AuFumQRcL5Va6HN
8O918/xz6OUms5lJnaFhxRGivdREC7gIwbD2qmO8rryw+i0P+6JLZxdMMwe1MoqW+W1xj+cncOXk
pPuFL2lOIJgLsqaWcAkxRN5Crw4aIC5FtboZsKwvma/1R0W5l7vIVqSn6xu29qwagDmjdoC2etni
Hu4UvaF1IC/nV1hOn2PyE913MtrmRXdsdd/w6ADOYqBYwVu/rgYlXZ+rzMcVceZx3qrkNdFeo1w7
BFHh1pPhRako+F9VTzwTZKnTLDP+uOUB5ANiLtlgvoIR02TQ7ot8cGKGVlj6OPSzR6fvmZE6RoI6
aTS4gVWJgqc1fwJjqIB3QfhkoQf38hDxDPWBPAfLuqPZXspFtj7nidOO5mEyck8CZ/71I10xNDoG
yckLeFHRFZOzZrM6FIUyZqjISuhYZEejdHv1dpoxT5G9xqLnfmV9OhaGK4EZmLr+2ed9dh+CvKui
geFcI8VX0u/5+Kt+K4ubWVTaW5NjLIAosEyglfeT6eNMTpqnBsrAOvOH/KgGfqprt1PTPGkg49cV
+e36Fq6lU+BYqGAPVVE6RUfo5amlVmwa/SKtMTIQf/Ry6ZYNGDbSOrFQ3gZCz8r6w8CM1sGAKd0h
kTpsU1ZL2+sfsnI9gR5WdQpGosXN4c6yKuWayF2W+VJdOX35a+5cE95oJ+oKXLmd4NZAJYBi2DYK
UpyWtnKR5uNYZn6tIsk5tHZj7qs9tRx5tlX1PQfJ1vWFrR7nH4F83DsUTV5F8iKwcuPCQ4V9/k7a
g8y863LWagM6tGaZ7m0sJVLuDcRdD/o6wA42yS7HMIQPcPWobhs5JvDDDyFSDd/n7fiBqQ2as2Pg
bBZ4S6sneCafeyDLJM7GWIP8REfsQL5JZezKVm+3ySzY0rV7j1mLuPUqVoyy2qXO0lAeMOhFY34R
eBJJNmmCThpNjzZDYe3ypAKZmKWILsryoHKOuI5H0ESuD3A7sE9fClUWDj0zaDPfAN73ZmzIDznQ
AZ6wgsiyB1aUjlmm2SZgpnbThXO5VcwxfxrTPHKtZJg9TGBF8H39zFfeTR1VJLAdEAAN6eflPjMV
6hDkihmkmZ+HfbaZM9Y5cQSDZPSKCM6zpsZwUj+NH6AcPMqqTss6Aaks8435Xa+nQ08Og4tgbttL
ImDKGn4Nb4iKoXnoT8d8Q06TS5nGch/nmS/X9XDTR0bgBYTIwB5GoQfOgHhX5IXpxUAEOJM8APOB
V8Ibh6702FA3njzkPaAQZDiOM+ZAkKYqBBu/uhs6LLSF4Q8UdZNLZWhpnpFpqjNUX4timxYl3Wp5
ZG3SQmferKnxnRoE+f76aa9dMAA9FzydAXvNpx6aNqZzCzSmPxsAfRv0bppeap0UNglE61uUmVd2
vOVg06CqoqJke7k+mcVxOORQ9rI+aPo9K0RXeGUtBkGpYhlYiKIp33uQUwxbmEMccak99PEDOpoG
GTNqREOlV84JvMRwKQkyjwa04HIdbRwikSJPOKcI76mJFqfZ1kbJnpR2X42/rp/PyqYZANMRuJgq
8NSEU1s5z6xQj2Tcxvw2aU9ZLppluyYAFN8IrGHdYWmXTT277mOTp0xOsJqmKE0vpTJm1TStsb2+
jLWjAVkNOlGWmBdVlkspKRr3tT6AlFcg6Sy0kSU2E3VorJ3LuQxuJXpeLryPy0qAFkKKK/UydMkD
ByAC969YyIV557+L4S7qBDWeWAdBHUoGdJwdeXxCAvPvzcGFFO5BIk0/ZUEBKVK3HctDHdqquZ8L
Jy4EhRjRvnHeS6DolTSoEDRM25k49KN8HSZXF93OVUUDlEVDXkVHWmL5+5mi9VNFqZabGAitolJf
I0j0UEVTBLu2pmgaLADVUa2nKAtcSmmysStQri980gRvVnAXRMZmSM1dyEqBSq9oAWA5yKYiTKAG
Rl5fSmppHVOMJ8D5lJVxrNUGfHyRmu1iNaTeX98eIBAgYkH9Iy/FxeVVbY6g27Uy35TQ6Fs9ldkH
bdBEUQuSj2sBH4q9C0G4hSEyAFZdrknL8tJISyXzl7zjg6Q+dzoY7H2wetqDdDSdmTpDeye17vX1
rSXe0S5CYbwxTxlr5KxcNAaLd0EznxTtbopST+0frHw4DqAw0cfwVGg1MlhHQ5cEklfUBcBYREYa
zB/6wpXLBYedFaCEBaVcItxWpXZY/Bgxnk15ur7CVTmgxUGnKhL9Ch9/lVKtj5WMEwwrtIyOdtEc
uvqUi/B4azqpYAsx/wdtL1+eprABNLvs4txnykc1nKzxVY4E1mJdBDAOlgoOIzQCXO5YN8NfJUaW
+6P0mhuvEXBhA7u/vlsrpsJULASQ6DZYUFacGkbZaEaJXnwuQ0MZscn+zXGcCeAseFGSsdaTKvdr
6wSE9zyjAbQ+Casha6e+VLBwpwBCwRj1y70qQ7nME1rmfiWfgNmlhosILRAZojUpyCGoKFoBNwAw
2qWUnEx9DZ7T3Jf7IwZK2mr6sw9f4uLl+qGsikGaFzl4ZJWBFbsUI00Kqauuy32gh7eZ14DhtFJa
x6oEFpxvnVvK2ab2R9CnsTh7KCYjTWup6KFhnWVTs/UgcMPS+B5OY9Mfl7gnHiqbaY8JA1fmHOq+
2ViHGYSa/TuxHv962YDzfLrHwDHBEbtctjbL5dRGqJzl+ava/wj0B0m/i7W/f0wupHCPfVh2QyHn
KGQzazhYnpaCpbQUNcyumVkL4SY65oFZRW8u946gs0yJDRXVKyAuisnAIEnsZUXASMoOGuhLYgwr
pLmAEGLFYECoaS6WD6gonhAiyUq5SsAk5MdkG4EeL5Hu5FbwcK3o5kIfhyyFrGEuLD8NB+VaTGnt
JrR4qZPbDyBULYpNioarAL3O1/VhUXMuirkQxd02qwY8vTIhaiInPemPMSYL1mSPnJcj5e9Rk+9C
2bsuclGxayKX1Z9diIDmpBlbYP/N8aly8+JoGLrdgHdQnkQTmkWr47Q9qmcwtBoQVWpe8DxVxV2i
H/PutdbvqvRHYJWC3VxLFVpIMKPSCc0AMx73AONSBPUkAxA/N/cJUexaisDFW3mzSt0pimw1tofC
UQwEDFll/n2J4EI4dx8Qo2ayUuIslfxjUGRbpvd69/v64a35VBdC1MvTM9pIi0xzWSHyZ4mrv0my
Y4CZjdhmZFvEniSQHW4rzRDY0eV3ea0531lOUREkh9OQY3FyX7h92bmhXgn2b7FK10Rwijm1cxCS
AHiJJnKGLQCIOljJmr2owC9aCaeUhqwDJxbKqT8cNqPAnVn/7WVeIgYnIsXJvWrooGyKwMIuIUer
+KLHY+0tw+H/9+d5hqqi0Xs5WCrtbD89qdvsPTtYDvsGBMtt7R0KyZk8a78QxV9XOsGqLM7xSLKu
KQcVmUSprZubJgwaL5AlIcHkkun4ev5/Vsdd3sxqWM0yrA44cVBGL7NiC0fFAFvRtLM1s7TgdzUZ
tSikKTgNAIlFK4ephszoCQUf6RiBVLlxUf5H9kWwdSJR3EuMMg3N6w6iBowgptbghJHpyjXSzspL
0+7T7iGfRJkxkUxOCSUy1XVTQWaBWnY9bABqs+tk00zdLreOHXm3pP2/UJA/G8rnsEIlkmCUVaxS
3qbtFo26139/Ld0KGDQcDQQiC4Est41RWTRBHqA7x6CO5T+Ux/QgecbPYtvYvyhotR7ITsU02+tS
11yNc6HcPpr5IHW9AaG1G3oPIj7OtWcYU3mRulSBNkQf9KUhV2JEzpJqAWyo/JCLEyFkp2dPCH5Y
8vdVD8RXfyRxmxcYkSxHCbAuRuUW8Wj/rGBb1WxzfbdWte5MCrdbCLB6PA3B8jBhWPRQOqN2nJtj
mD4pOaZo1QvOQpTU+mqYkMtc/HvEd4hFNW5luRLGJujfURkE4GEjy8P9UBORGqw4FYsU5GaJ8omz
4cyfPjHwuzHGUB4bdZtJm6R3KqptlV62m/DXBFq1fIyP/XOgCe7VV0cUkpFG/0ymAsLO7Sn8a70z
c2Bvehlj1hRUTGjiRgLAjUAIz5+iN2UMfxrIBlU5DYwtoWtDnwJVIGalB/ZiMXzxj40xYbMCYA+r
yK4IX5KuRHCZeilgpXX7XameZGRNrNGfHpNs2+cG8A9yuZukUtD+tao1yOihJk/Qa/WlD06qqV5n
WLCe3VAUH7X56fpVEAjgG99oZtVlxQrgOED5FOSviajvcyX0wl4u5CALxHMpi18aj9SkXVYb2Esl
As9To23K5i4npz6/SyZMg88PbCR2OIl40pb7dPlCQ+yCO0faHS8nb4YnzVo8kBFimYcQrP6tSHdZ
nHktMV0hdnF1F3UkPAAZWa4fd+3GRM7TflyERYZtSHcIpgU+7VcDj+UsxRc0qiGk/OQuO4uEkkBT
ojmChDTS4UFjUgX6IItClIIQiVkWeiYGCTTAPBcxGSBWC2FCk58mrftXi1mQqyaIzpCCvJSS1OiP
7oIZNaSsWVq60U4phQL3dqXJGhR5UDltyW4C+sGFOAlD2VMlKZZyo2Y2mh6sBmHjTdJtVeVVa6gT
Bq0TTSn4ScDZLEp7rpqQc/HcTqYAHsdBhotlYnqaYdxk+jcljh2TnCSGQX+9K5WgS+lezUTzWqXa
GSCLzMAhZutCSo+vzzd2QkbGHhksfSEoutxuTGY1g0zFDVS3Vf0rjGu0k78n6CwXb/pXv/hSFPfK
jSHTpKTCqpM63wYgIA9vpjjdFMPkZLFbmJktD07+6+9t2Pn6OAtTBnrbT1PGlsSsoT4VvejtXn6A
tyXARaDLAd4P3nBuVVVNCkJmoAMJwQkaXhU/hOFTqO707fgkSYLbsWa5qKLA3oNREzws3HLYTMpc
nSAtDvtoI5dg3wgmaYLgJt3rncFA1ooGfcNg7vV9FAjmsTVGTXMNFOO4MUu9YxcOLpN/jdpWS79F
QIFeF7bo/5c9/bNK3mSatVImegphQ/zbzE7BJPj9NVfhbBd5OHnCACRtssUfKUxbU59CLbQxHM6W
c4EzuW5oFAD1llSfDiDU5fUywF5jkLFn/oQs4tB+ZGF7U0an5lchHRT6S6JbhQYeAQNhTw9gpL++
j6uHRhdvD6ljFVmjS+kLai/rOlhsil7WcI9kivzQuK1TDe/XBa1akTNB3DL7RFLLVAPisx7fe9XR
/ST3GgwhQQv6/yZoWfHZG5Rk09jNLVaU/Ig20YQ5CjGaUARh2tpDBzAG0qYoZIKybVHPMyFKZSQl
LbGaMXtFG3vcnPLo4/o6VjUQRcsFUo8HiKdpMItoLK1MgcePqWiZIzsiF2f1RM4EcGvoAZZJRwUC
yr0MCvDQiR0i8D8/22O+XNMzGdxTLRGDjQWFjOKg20+qnR4A1D7cWV65e69t5gQYmdV4tfM7R3Tr
OKbzQjeV96HuJMGXrB7Y2Ydwek7mhCV0wodQbZ+0N2TYkOrb9QPjWVGhDHi9zmRwKg7qqzppCsio
fQX9y8fqmL5Fv+hHg1GhHginN72j1Xb5IH0zd5XbCegI+OGOX8Rzit+lZpTJM8R3nrGB3juznR1A
SpCVznxUbck2nGIDxFxoJ8+lV2OKbuzWLga7beRt/jY/Kz+zn7In7xX85frOrBoZQHAWGgBAGHgu
gC5LadJJFMb6jboaII++vNP3Rrz738RwG6AnJFTASgsnlx0yTM8bPmpQxeQ7Wv0GqvbfWICzNXHP
7DzW5hwswHJtDO02wIgjpHKpoDyzqrUYBgoOe1UDnxKntWpgMcnsIMSIntC2Z+vSc1P3m+vbtpJo
h96eSeH0Vs7Qtp0oQKsbOJu4c7tgR1V/0H70xitKr1VrOqDFSwFbjURFoVUjZxETDYsAWINq4NKO
0iLIYynAkcVyN27Dmar2ZNayK2d1lduVSUUA4JXmWywWJXhEw5/vLWf1VDNshzg3EZurs9th7HmP
QVjgTtXoaSgx8LQqnBrOvnafhijepEBRqALNWb0NZ1/A2UQZJGmh1OELiDNo3+sU9zHfsgPAG0Yi
cgbX9/fPajkFsvRoQCQRwCTN4CiJ3sf0mxSAAyR5vq5Day4uiD4wIArdvIiY+NtgaMD2tUnmay8R
phUZbmN8z+PpTgtvlbb1lEraXBe40pCPmYx4FQEdB64HnW2XmjMqGniSWAQAilWrh2agmd3SNvHi
vh9AJ5Zm4IfS5w1C/HjfTUXkoXlP2llt090OaUkducCkn6ENpMfCCt5yI+tQLkfGWqsm8DSgr9TO
Qezg9VmH/qK8Mw9pVKvAKI3WyZRj6wgYa7i/vqa1w1qou1FiBv//F6ZIFhZSAwgp8yWz2SAba5dt
7LQk9er/R9p17UaOM90nEqAcbkmFzk7tGds3gidYOWc9/X/kL0w3rb+JnW93gVlggC6RrCoWq06d
Mv85kwl2T9WQb8CbBK9c+Xr3egySTHSwvR40XE5y7QR5RQSRc0aruZsFGbl0+ShghGS0YmkK9JsQ
jmX82b2ht77wUKAcEWGCU7bhuMrVzfsji+WVKtpYBQ0zrAqJ+bzaacVOk7aixkvtrb1QAZFFTIb3
HJrWmSWJ6qwbwYKrnwPZp/MwBXZp9q9qPkfUKob3OOlSV6pTqqoZCCn7ybmtI6sp2osP+LLOsm/R
FwKUeWkjjYP+l7NMre/9j6AnwmD3f5PRAbWRiaGjqDN/mfsmm5VaBCLWm2G2ZEEnV7N4K1rdUmCo
wceCtloU/a51MVL1sqkGAT6qtsHoNu/bzE3VY6g8mN8TDFV4vb2Da2HvAtn+jzjmtovHNAKeGy4R
Rfpfdfos+b0XyKWjZ7HdtpygbFEHNv5Flxt6esDIon8hORjbtqwtA6elCHTOXeFn2oyn2NxqZnwH
lOr3sdA4Rre6PLTJot4GbBOi0evdnHyj6puwzw5J1tpBtdc7tJehBQTVvzDh3GRr4YkKwBFajUDP
IX4msS5eQXWXyJOUAANfVLVbCaUjFtauwKCUvzixCzGMgmBoo2pmcbeIQYdQEXo9eE6ALLJlf95F
s9ly5K3a2IJYWpoGwcTNTnAUQx9cnwa6hOTi29huYhBY1nm9UQPg1TFRIi88FK/C6qVtVI7otdjg
UjITG8hpiBKqXmSHPrAbLcUcNlsLRq9thB3UjlrDw+2tXTtBcJjJqA4jIJI/kxMXJyilQixXKlon
pOYh1yOaR8eo4FEgr6nkpRAm5NJHEbMqfKhJamzCQiJxXNgDKOcTr8t4mL7VBeH6VNGrh04DtltF
0utC7UINiF89U2kvTTmdBdBfGprIW9aqKF3/5IbAClj6N2NuJKPrB6il0mOYgTRPdiGaWxmAfY5N
LwrOehG0MSwdiHgJoFB7bdOFMunzVPpA+ZolEbrR7sJvIijIktL55+oApcdaoAvwWsq1IMwPAP2+
gqaJKdkVINQVt9HfLOVCAqMLbZe35qQAKB02xyJx+ppm/jbnZe/XzOhyHcvRXah1nIgYpiZhHZHm
CnNiD/2jqJLq2fRzx+z68+1dWz2eizUtf38hLQQjfGcsgHY8BUdnjhQ0SnYGHUsjdFUDD6rb4lYW
Bz2QZLyn0UYDEP21OD0etDxWcac04UimeTfoP0ByKbe7vDplCcdBrKwNSX/gN4HdQ+qaJWGyiq4o
h25xSNVmag7oBw91n/a8KRortoRKDm5/4Cs/vdH1mhK0PwQ5UGUHEd3QmkmrbqcJPINd8UNXQpiN
Q3Fh1JSlGyDJna6mU38E1XZegXKF48XXBKHOhiGMC30fOEmuV6NM2jxZCewVlcMwUB1hfNOFlHT6
G9DGHG1YOyCAbAH4RnEPgGlG1WV5yoQYs1uWuNdPnLjYgeBx7jlxL08Ks3VGqSVSM0NKJu00jK0W
iVw9xLxgcwX8stRJ0NSJIWHYPLZS0gkVuFLqJD9kMoq6ytk0kbHqVNz6RnGwGvWgNB8CAGciatmB
an4kouphvBZKGqG0V3JeEWAtMwIuGeAtQC60kC7I1wfZ5lObq2hgRD3KCceQmCZgpEJ9lIoAQ9Pu
1ZQqlt31L4GFSdqp9Pu2oX/SyTB+H+KBywUOGP3YGuMsVaGdxqABoDtPIq/0d8OwrYR9HQoo+fUP
uHXcoJmQn2loPXYi1fLnQawwPeA46iBV2GvCb99wu8QbulMOTO8g7Xrld46khiDvI9nL2q3J4/lZ
ocgBncMCNkBnpAhMMbNldSYKXTg3gO4bdhqhdqIHmxRj5tDgE1KMTdJIGUyOIM3UEHqCr+pFUkSn
ZDhKIyajzYaH5+rd0PBevMtefdlLTMAFZ4CqgSpq8aoXTloc9R5vXoC0BbkInBFBsleqVcspG69Y
vikiX49WdmVp9Fj+/kJKMKp1aJURAGnpTgSxsfKO95Jl3PNK4Cv95WgoQOJseccs/NuMoE7yG1Wr
wbZgPYXDrg9/GvlrDmKcQolpKtr1MO/HJriz3uP6d5v9DqP+qZNrgrvPEJMNWtM5T4EVB7EUQtCS
DPAQ2rqY7xmgCgag5Asff0LbtPvoZtmbY+NxKHlufE0UGB7RD4uSGSacMd6196PZr5ZZBlmU2Ga4
lTHKE+PBqZXzUBPrkvCwQcMOjvQLaZU6R6ZaAvb/0lreUJ1K/WXiAZ/WqgZg7PwjhAnuUMIV8qGr
APOXTTv1LSqkPwQzp1qgnYzxV+PFGrIJU++aSvsU+o0d+ptW6d0A+WAcJ5BgwqH950A6TFpfulpR
2lraVpjjjAVTr8sZgMC5fpF8Nxp2evk68trXVmzySgpjk7lYai16BNES4JUbjkIuX8jYu4l2cMSw
y7xp0ARcW6Im9c3c+oDYts0OjaDZTrP2tbn/uO2iV+IWuDl0f+ORiO5cNn89gV4JtX0Q0KEOaM4l
AZaL+I9/IQPXoYXakgmkNROU6zWQ/phXgxy5fNbmQxagC5jXTrCm6Ut36X9kMDfNJKaZX9WQgeQu
AJMqjRMXtg72S8u+vZq1M18mS4GsD5cDxndcnwscRV/qIcCgUXFSI/CPBzz2nZX4GPNg/0hgtMq3
gN/PMkiY5o04AlBluWCBQtsAGiM0jbOc1Y1DWzboWtDUij6a6+UoY42N6wETih61yJlUJFMxc/v2
lq2pMlgG8PtLthsEv9cygOqp5cmHDOnFMH9Uj0b3XAXo+ORErav7diGGSW0aOZ6eRrcg7d4EoD2J
7oMNXjyLxmPDixJW0mKIETD4aMHdAPPJqFsh54E558Bt52lzZ6jNkxWIp1RH/cWM9bMkiB5699HA
ko0ce105rivBTLQsgBkkjUp4HDkY7UaVkd9vCDhoiSrWHAe0tsZl1u0ygwBQbjZTHKizEQg9+E1n
xIyztLWGX+UdhkpIz4rY0FSX3dtashYSoGrwX4HsqwO5lC5JW4QEflFJ95rRBm6s5MkpGNvMyeou
dutUbkmXSOie8DEDSgHqhFpjPdEIRGBk6KPenZCwP2dDGuloUNTywpVBEuli6NjIKcivJdmuPpe1
HJCvKmYAAlYzUw6h9RxW0X3sg3XX30cWaVC7ibPA7saJmNo/f9Rai+uBQgOU9WU8RILOxEQOsVMa
XoKtNJFe+mGKKK/qAsd3y4tzZq6hZXoQQiITbKzo/r22XT/PK6OUEawoDSiGK8eMWzJqpg2y1I3S
7JVsH2AWHWqCtDFzLw6JZLh59TOPNq1v2WLpWZiBOCJ9DJLyqSWxVb4oHc/y1945F1/5hZ2znZog
9YsO/SiZ0zevyJiRabrrlc4VQJILIPj3EJMk83rb9CelS+5va+6K4wGmHZMHAT8ChzcLHJPnUqjC
BGFWujCHPeh+ToWSSv1EAh9zkg3pf5THaF5aDokwDziTNjqgx4gog7oNrG3ZYgAqin/CX4kDGg8M
6ajhfz56L94EkRCaY2Jgc0FRSgTzWVAaohsDETD0Q5DPXdBw7qRPfPkXpfskPlna83GvXytdCWeW
axOGy2gDqr59gpbEOCKh0u5qQceUUMzUxFDP/LmO6006iG7kG9Ss5uds8re+9JjNh1JRQIoc37WF
W1huoJjfbh/5mh/GnNvlmkaRArO1rr/Q1KvAqCO00ch9D3yGgMZ+2WjdUp4cfVYmTrvdmivG1i/b
j1AbGJRraWFpdHKBcQmHpCgcFfPhc+BwdPSUKcF9hQG4TSP/nnN9c3uNK7HhcuYAKCNxttQSrqW2
bQ42JiCEQZx0FoyczOPGmF9uy1jdR7TtLv1dwMazCZNCrNCPXyH+NOL3ttWXjoaFqjTiTWhYk4OH
ACjhFpwIwILXa/GzoP4Xiawc70prIhheTvPO1QNeOmv5IVZ1LwUx/lKQGyUPdASiTdi5WRWcR/MB
E0x6tfXG2neUJvBu7+BKcAVOK4Cn0Ku+APAZ3QC4pejbT/Sv/zwG6jFXj2JPS9PYZTKP7m5VFlhY
UREH0RLIy653sRCHPmgltGOYkQqO96FzCtCVltapTaINJnfx+IpX71gkIf4rkFHB2m/TKdOBp46y
X7PgpqH6LIk/MLHBLjo6Bg9zrNo+zBxsxH+xqzpKkAsdBYaYMG+WPLX6ZuzQIqXmdkpUhU6hnfGe
EmvQWQuvLyRz0HMHvlLm7EDFrDWxCqhnbVjBphcWWHxTzbYxdyrKS6bg5bqf7vOkCva6Xo1ObPYP
oRRYT1Ela0cJ3Agc17tm85idu6RjAalC48j1CTdGH1pVOgAr36DHwvow64cx4EWWq8eKct2SzMIf
aHi7llK1ht53igQEkTqcBgwkLEbD1vpsJwU6/mw9ObLsRlB3WveQtLN7+2zXtx1sOkv/Bbwp21Sa
z0pujIOBh0KQYvKbL/d2NUWpI5YhHo9D1VO4vpaqSe7bcTea6Hkac9rqeLj2XSkcxBmjhW9/0+q+
A8OGHJOOHDj7qhSzsUgjbcGRdSlJYoPM01vS8Viu1+wXJ2tKIBxchv0x9mtaedMVw0I62lT2DPCH
I8alRfyoi72qy05N9nB7WWsCkeSCHi00rrjJrw/a0kFW3Pfox2ti/ZgNr5KI1uejOtc7PUq2t2Ut
H8963ktZjFLNlu6P89Jo1YTLYFjZF5xgUg3Opbiqu5gLCSwj3v94NS83zUU0VKhmOgQWbDa2qtIF
YU3shKHpu+CEwyTXaRg3mthNjjJKuaOnsyWRPPfrw2Rmund7wWtXzdIShfkBqDrhPK+/RCnqSe/R
h31Q5xI8vD0AhwGIsd0+SEaaKmGLEQbWeYjanuMk1i5ThIEgwEIvrIFXyLXgPKhCNfax073yUSNh
b6nHpott8y8wz8h/WRCD3IT+ZRJEKSfNqPpYICBDCHJMNdmgTlDZ7RTwHvSrS0KmTQfUUARLJOPv
px6XQFPiZtMUwHvr9pgoGP2bfOD5z/E+a5aOZCmgSMt4Knj9681TS9UfmqVhIasf0aRPIkz5krPp
L/wJBjcpYP6FZiDXfC0FLeUgiu1RYy0QpR/xXHhuldDYzFbgk9tauLZziBGRy5Y/IXmMictFaAWa
iQJrvLjzihjFaUx/aiHnub26bRdiGOue5ryPUhMUj6jgytFHMGjE4lXdV5eyVAFQ/MGgAbbzCED/
pP3EL1r1Q+iXNmj3DMyVC7P321u2upY/ctj3Iop1eW3muP6ipl4GWYcY/lEmHO+w5g7xZEcZd4FI
aixLHRxTmeAigTuUFFAlZbYPZbu9jvX9+iNi+fsLVzhMQi60OUCYpe/lvmmr8j0aCcW/AJHjYfBH
DKPLJuK/Wq6xkhRIC+m5s7a1//v2SnibxbjSsa67IkBH2UEKTSJUFQ1Eg+M01w/9zyoYu/eBTBHU
aqHGlgxwOdahbaLZDLzxf+NgLAQ3uHJ1tDyyMz6APrcCw4egTk1cRX5XEvTHmB+3N2zt6FEeBL8Z
GB2R9lg29OLoCz3Mg2QAJArmaBlvjSYQtPvYY9xy1HjZFvZWX1jH8Pi1gJRm3WWkl5M/WyAI1BEZ
pg9R/47++gKTRkLhez0GjjT+45AFOHCw3gM4h/++4BGqBCgPY4BxJiNaPKb72WyIGADLLyfboX79
p9uIxjX03HxSViJ5xOhdMlYgHMmBF2hyDLr8mIpDObwF4Mq6LeZrpABKZ6QqFn5hCafFOE8hledZ
rpGgkr3IgXI7pSPRlGNDX08KQhDOow0CM2xUlllELIzMsmogRgbwe+iibYqZW/clLrgJtEc6xQ2C
KcvT5vbSVuKxha4aTI6gZTWQPWbsSlOGachCpOJBXRtHnqZ8KIMfE4DbqAAKnERNyBgVNJmng+j/
Y5uGbCQeYdXYWnRtX1tBlIrIAqWo1OBy3ZYKaKKHEa2jPBv4amzXYhg/qxZRq5rl8hitGhJnbouc
vy496qZ7ey8XR3pta9dyGEera5WUz2jCPphD5iQV4LfDcVBaOk7nQeSNCf3qDxdhy7RDKAxiBybi
kqo5joUhRMSV36XpndS0YEHgMNCxLz1zIZ/TFvYDBV3LmN7EBCda05mFFfvDeS/SKiDdKXQxT9cN
KEaKPYzex+39+xyLcbGBX8QxdtaKs5jrFcQNtEDjDTliaHFW09pBu8Y38eDIr6ca6dma0INBnefI
/RhI5ib2jpe+YGspX76E2d2iKIAAnoThfDQN+838nTxY7uiTR6Pc0+eP9n060BCti7fXz5XK3ApW
2rV9VkKqHTy6GWk2Grr4ZCcECP6DANgh9yT3wqPBOWa2SPFltYwd9qlWV6KJfZ+eEba3wlbH0BzM
saFjT3TxpbgfKxq9tt/aj2oKKGYWRK51ntXv8UnHAGtaxz9ubwTjCr98D2OwYWyESdNgHzIkqokn
uuampCXlhMSfz/Vb6sbYa4OqTdPXENPbyUzzrbgzOhKcvsXkvXfIU0e0uwE1iEeZjtsZ3ZPGW+Rl
R/nlJLreq/Vek9rzCaX9h+gO9ulVdBX6wKsvsz00/94LjHBZSiTI5jOaiFE8SZKLwXhOCPwjBe7N
ASfPNqD/lJTsiyRG+yJ/yIpygqTZtcdzjLxdct/SxOVsO3vjfJHDaJuhjmaEesR47mry1m9L9KY2
Edkl9oY3kYG7eYwiKVPTlVqKJenH5NSduuN8sryyIanHs10W9/ZlVYwy1bqeWXGNVZW2gHqLIWLo
Tk9GeSsZJP94GsMNWqzKXZZRVIEqk1T6No5ojSHSQCdwLiK2APTvj0H1QQMb9QJMuL5YrRzZANmA
ZpeHozlTlPMfpZAkx3tjIoX7YW7o7DTbeF8fhw3nTv9/7ow/spmYTJ87PKorbMRY2+b72O3r+1ql
VU1bRz8XD5rbAhWNlOFtl7EuFnOAEEagToHk6/WSx0RXehBSD+ckwcTSB6N9in9lgeIp4LTvMYME
1K0/FQCptHLLa6JgwsN/7faFaGbFZplHtTot15Z1EjpqxmScbEvbTyWmdHHWuS5LX6jGkT1CZH+9
TC0A+dnY42Rbt9vNmBRJqm1m/7q9mTwhzLWvWn6LsYRYkLzzPWufklfpW8ZZyLptojXwPythLvuk
Kwp9XryvPJxxt42ADd6pk9dmu2k6GMWzGXCu18XYv7j7C4GMJ52tOlSKDquqnPKXspMoj22euyT1
+nDa2ZJrzO4czhqxq0fEmvChozN6Cce+WXagf2vcn71jXKhfKg3KmBBkehra9R10uXQ5fZXJLkb7
9veBmI5Jb+sE2zj9b5kAgmB8EvprTOa8MvTaIKEPmQM1Oup/oFc8fE2c+/Q9L/eZnTpPtwUuBvv1
uP7IY45rCsXE70PIa7VfKJc/l2+YJNs/W23FEfT/uI4/kphjC9G8muR9OJ5ffgQoRNN71X5NN8Om
2fCmMvHWxJyblUdxaMYWAjzte1QAKejThoNA/n+U8M9q2DtPVAu1XQIG8SN5DluSE9Hu9oEtcJzE
+j2OJMl/FILxuFlcy+08Yduijxc4WXeLwT6TLZP9X3kKQGcw+nBRPJYFYRJF0AT4xXK1As20uTPo
9+wck81tfVu/NC/EMOvplUBtYxNiOg0Mw1RLXYEUnn7+nvxqneylEYh+AN0Q6T1h94GWymrPm7y4
GvdefAFzkfRzLQe1hi+I8fyhI2nAzGGS94C3oYv//mJaF3KYN38cB2VrVuWyoSGNXf8eucfta/ow
bHhQG86K2OtKMpNY8RtIKpzgFNJHf5NsQS7O8U08Kcx9NRdpHHc1pChP4VmnsV3Zojt/fNxWkHUP
+GfbWA+IttC4nBOI8X8rdwUBqPi35Zi27woPqVMedzz65nXHdCGQcYFFVjaBnkFg7xrkrji2m8BT
dqeJWNu9tL29Ot4eMk5QTMRB6gLIsjZgrYHyac5BfeENTeJJYRygFoECy1hMWT4KHbFIQMQn42iS
gqPiy++wGo62NQx/AbvBkiG5vokHqW0UdUqmcyv2Cng3/druo6jw+nKwOGHF6qsdFX+056AeDs6w
Zc0Xudxcm/tUxOiNs0GCfX9f3oHsPbZVYniSU/jEJ7obkr2Jgc9vf/XAuZDNdntjqKKqqilku+ld
eOeH973TfRct23T8wrmtIKvqfymLsTJNn6LGKiGrK/bq/Jb6JI3sqdumjunbiXivA9WabBtbhvWp
3v8onIk+Wh+VabBmw5F8+Me9rYM2PcCTfImvgAxyrAeOvLVg8XKxjOlNYpz2agZ5tY0s+UvkCFTc
ag/5PvWRj3oN6EfhUx4Z22pct7SaoN8EfJ14Q12rUmUuUIJ0uYIej26EGZj0USdRT2X76emDN8Jn
NVK4lMZEChFGyiNtCGmYjXQqE9p4ARIau3nihSTLZn2xxotlMTdrXQRxouv5eLaV2a4dmchks/nw
Hf3Ee4azSNbPKPVyTYzhlyLYQaMGa3rJDwZJTuq7ktkm6R2egvDWxFh9okchvAwE7d2Q9t+NfbRt
3za2T4Fhp7eVcc1pXqyJJdnFzHnMq5ggKvgWVKQ5CLbN3TeeDMa4pyZMo3SAjG8DfdknpzfFdkM7
etacrCT0Ccmwb7cX9Zk7vqEUKmPRc2DqadfDnezvGpo4P35UZHt035TQOat2PDndAXR0T4G9oeOR
bnKk1ra/eHO7eQanMmbuAwSu+NJyisfSTQIabIE3p5tN4P7a9DzSwNWI+fIgmTu2rmql7mYseaIv
BknvdFsnC6+fYfOgcbzjZByJ5qetWFWQlBA7Oql2sDXJL4Vz87H9qf8yNkMHB+JStVJZ5hZzKNO0
qiXYtfre3qWy0732P9CKfsAD9FEhurOxn5q7JzrskXwCJd1AsK+8dOLqVX/xEYxzacdaKsD7Ds21
j/UhvJdct3uvSL99/I5kW8BD+K0GZfqFPMbDJEVfN0YMeaX97QXIN1r9PFH6wFvX8jNfzAPtjShE
W+B+Y/c2m6ZGKTMNe4vAwhm2IaG8kvq69l/IYLauTOJoKtAVf7az98xw+o3l6PZBet51ZH8skJPh
IOFXM+6A2f53UczeWa1Vj2IEgeLbm0HkXRK4AXl8fJwJqqq7zLvbnkO7AqXSrnr62DwUPx42oUOf
qTN+9E5Anzf06QG+j6fIyzpv7TXjy9PEBLCgUnFpgJF3P21ve7r1O+nPqj/v4YsAMQ0LzchK/Dwa
cANPfdrtNg8PD5yId9XiL4QwDjzrDQnjDiHEziqq2uCwo9DK2ytZ/BO7T4YImn4QQYOyhY10xVpC
74k+Q/XDRyWR7DKROVfdWtiFidlAgKPTDbE7E5IERVKq8ZhN53yIXcz2olqFQSI6wNG8G4+lJv10
XgYGui8UGhgQy9bbwfDWNTqKfOfjD0X3ImK0JPv9CGCEaznqvedR50n8/lG/JT9p7cXOB4YqYiK7
84tzbp8t4V829eI7mIPr2rDvqh414hf7WJCK3CU7FNhUgk8RREo8WpMnjHbCvx/pcSBj7+w5xyp9
3XUdzasYtYfeeMSe7C04YEZ4r/rtcMYMKaB6d/0B7HkxKffRoXUshNdAFG/Qh8U57K8qey2WuQ59
ve7nQYNYjfg4AHN7QKuRw7sKP2eYXW8wxMAy4LSRpNfYHgkJXAKK303DWfcwjtPfBbljkfxptlEO
sIj1I8aELlul5SG3bB1cnu/BzzwgdUPU6th/i3mDk1bcwfX3MN5GaOcW4yFiPGUSS+vtwqisrdRp
w0cplioo8yVjLEgtVdXZmnoTVLWKERFx6OSI+GqBRpJBzXKeC2QHLsEclq/SAaeHaS+j4GD7F04q
M2LZB7MBcvGkIIIFpt4aHbMn+a6xTx85fe6PT/Gx+H7boXy95K6FMuGXqIDDwjck1AC86rlx/bsn
hEKb2zLWtOxzbDZG6ixGz1RMLNkcBLTILFo2OYkT2pqHMXeEp2YrwZ3+r/Hc/5bD2HGatVFTlZDT
0daNvs1u/V06ZduStJSXGFK/xjzXspjDkpLJiK0CsoZdfjhjLPRdBcSEYYNDVNm+wH3s9gHRwK/c
YfZsa+s7ObMnp3jcekFox++zo7ozdaKD5cS+bTwMh4kAfG1jMu7R5uYovt4a1x/LHHI3Jmo6Qb+h
Wem2co5n0zYceauTXen5lONO1zTq8rQZn1KLs5YCN7yc9gss/PieU+6Clt1lHcqlDCa49uNutgQV
u7+cM8hGUZJvNwYVjsKupP88t3m9e8yNWBlTFQ7D5+4V5K7d+64DajhOEL12AVyuiAkE/UovAFWE
kOooeUAW8FAM6zYIABFagYCjY4FeaTC0A3iKFkDHXfDbef9o9t/+xsr/SGC2qWtGYUpGSDBg5bFd
bkyS2YHNdZOLsn49+z9ymJ2aOt2ohQUqo7l3Lyl9KYhrvvbfMpcbnC/+4pYkJlYO/FCrx/RzRXeR
F9sZzQmewcOG+wheN9A/a2IupEYUY8XCKPNz48TniiAYH4j6pBNAbmIvsKs9j21iJfO0KPV/JbJp
y6nKSi22sIvfmoeK/p7pKbsLbE54sXrRXkphPHIcqklv6aiEaWR2f4S2+OofJArYmGEnnIuMuyLG
I0d6Hor+cloZ6RwXFdlfJ8HuNn+3c8swJIRrC28j40x1UQgaTf6EmbwFD7ifSwLENdKvhIcKW3kd
4pAuRDGudMhHo0qkT1HIVrgFDb+jn8sVTsGW5l7W0IpzU69foRcSGcfa6OBvL3NUFOPtaP9IjuNu
BswucB94wf+qP7oQxHgLw2/yRk2Q3a2cFzCEkMQGk9f2tkdaPMEX+72QwXoKoa+j2EpG1MtfUlhT
uuNsF28RjIPQCoD6/RJZ1X26nTc9SbaoDPGI+T47e28tg3EOkjJrndBhq/KX2p3oW/h0bCgAc4g2
gKrZiVTaYuaiXZASGDn5l/pqUJ2oruk6r3qH/2ns6T7Z7rTtwMNzLOu78WXss7qT9LCoKmjLUd3N
eFgvgz54Qy0/n7S3hDA+xBrbrs1UCPnW5+T45tMUMYuGuQlH895X7ZGKJHROu0diOZEnnu38d+px
jZ5z0p+O7iI2r43ITxPr05FZRDweUTdDh97mNduenmkBjk79kReZr4hcJg6grXZhnvvK+5iODcYp
dMP5ZXaR4G43jV08caKONQ+z1MzwD0ZcLwxYOOGLdRkgNYr8BcaCuU4u0gluv8ddQAUvdULy4dNf
ty2Spdpa3jjgfoMwAO0xS+5Lr3eSq8KUQ5f3jU4zPDmPbgFUJQLSAIQXrkQzO/fMx6wl4uNt0Z+8
s4weXYlmlirIeaTlKpxp9YEmZaS7xgO4YJYveAmPpf0GgC0RThXB/4S2QQdXvlefRvqePI0ndU9p
cdhZ20XzAjf1jHtO9LRSw7zeGeZakbW+Bqk5dgY4byrh6QCOwJPmDDHp3Cfz5Jz8k7bllZxXEBeL
VJCwoG0QDZGfFceL88+1BlMeIngwBRIxtQT1GjfFBFLAwQyKAuruCfMmd4INzkC82HjasBL2XEln
bhstw0O79pEjFz3ZO8qOtEEU74y7khhvuVd8L3jqvpwxqwM62uMwMBkoPWD3r9U98cu+81UsVyM1
Ru50Ht4NRNsJu+WO470b5OUO+yINdCoLNzcuco1x3HXajX1ioLSBJ5exd13FlXcGie/qfUTjk+CV
jrN5AJycOPR1IpgvQm6r/Kp1L3wu//4AdrkIKouwXWorLd6eEiKHzMM022MxkBOoasG6QlD/+4uY
Dx17gEsjmYVZimzH9DjrWVgqJtKg8g5dxK6LxN7pHlXN4Oft5a0UP/QrSYxFN2ipiSPFR4llMwIL
kuIKnN0Kk5qUgEQ0OOeAT8/0PnIc4S2mgS0HJCMx3Rhn6Z5bm19Uhz3sy2Uz9qtN4pSrfT2dLX8c
dzkYrt7UpFJJWfXhvo6NiPpmhuYNMas9tSzVjT8A8s7ZEd5HMAEjOtijPqiw98pTbG1TtPz3BKO+
erfT7FRz/VcDU+hIl9ISaFIL8HIXREginFq/vf0lq47+cjsY0+5kxUi7zkDlpLKFgzrSQvGMYqMm
VLfFcXeMQzpNJyPYRu0+pbIn0umHodicr1iJAK80hIky61YGBYFkIUCBJtq6jaaCg49JWz3V94gg
HnjllbU7+3LVTMSZZ7Uam6BmgMEViIi+v/beRHiLWom6rhbFRJ058rV4FWBRikzApCNLJYjDnGjb
GBRDMrMsIep8L1nfO+tX3Lt69Bi1Z1G0q/Yh0zrOdIWV3Pm1DTI+LkErupbmi7XPBTlmZO7oW3SK
t8d8G2/rX4FjOKVhR1vD6+ycvGKQse2YGbV5+Y0V9D8+BDNOQMoB8lftS4eg34q+FgXT+dv48mYe
31A7t95T72QTRMNLRBzZvCTgWsb2SiZj86UfG70YQ6b4oMGxSE/HaKM6mINzH9rtZsDxoFvKp7x0
wVpIfCWXMXNhmP6t1gaIV41mI1gb48nI38CRqoKavnaBnOwBknSzhFbp3sxdxSS1/KxIOyEmSvYd
DURh41oDEee9UTakao9tsi1rGjzdtsBVA1xoStDCZi00udcXbiPqqKxU0XRWXJUK1NqdeFkangTG
Guay6YVxCKdztolti6Ynav26vYa1axzFqf+ugVFxCWQYllgvayDKDzp6PDVadRr//X2gjq73yI/F
Qm4nrMCesUnlXUteqf/j9ho+AznmegItxFI6BO0HOB8Zf5xWqM3gITCdm53sqY4GSY+gLqa/dcDj
+gdu6LFyLFfyGM87q62mygLkWU9LNh7Z8QaoUH0beINreaCYdkXAIc63V7niGUHDhclNgHjgqcE2
3SQSeN/rCYW8Tn7IBTQZWSe1lkjXbvIA+fWSM/Bo5eCuxDGqVzVBYbUxxCkwQ8E0iJo/dKZJY6kg
VvbdtzpaRt9uL3EtpXYllNHGQKr0EJCPCeCH4lvndccMT8OfzUF5joA5vC1s8SOs0lzs56fPvXgd
TEKbWWmCAm0Y1OekCO16Cjf/mwjmda92k4yZkBCRdZh9Uv+I0+1fCMBcSLTuQfehG9fWZRlFE3SL
TpgJAlGjwPga+7aExXS+7NKFBOYWMIXIiCJ/ms4BwOqhPXBMl/fzyyFdHEKqmJ0yKlhABFZYObEt
XLSRwTPYNXuVLhbB+IdG6MrAWM5BS8GD0+VE9tEOlFvUAhVKw4kaVtqMwaR0IY3xDqmUGtGcSdN5
vz9+ltyR8z6nP88FJVvy89A7h+RAXtHSSXNn91Qfc5offyFnTP63k2NuJ1+QxyKO8Bni3JNG+Tlg
8HRb8d6Bq1Z0sVjGTTSphpbqVJzOQEujIhgM7v+R9mXNrSJLt79IEYwCXotBSEiyNdiW/UJsb9sI
EJOY+fV3lb5z2rg2W3WjT3R0RPeL0llkrcpxZTeXOEZyWxd3zwgZWIiMECv2EIOgjW7jtPsQKxUD
Ymw7Eh32e7lEPLROyYocwpQkD4cvff/lGccPr1/cP9GpLPzoy/7BY6rNqrjpElirsDs/dstk3zyI
bvIRIEnO40ydPFesOqC9b2CUvB3J6GIoYVILkoSv519Tossf55rraE0+KCMRzNVWIz2cJz1EwKVC
UX7zMCyPqXPsPOT+Fgt73Vo5OmkrhPAHY/n1wcH6yZs/ks7c/DPoSdRIwzc1rie1eElTOyk532tS
QZweEoDo+ME6xZ/g0vWR2oVNOByxxeS3FIVWbXRm0JUfdSFUthhjH4SP1e/3jWRSL+y6niM3MacE
XD+FKgUavYYwHo7XYuPH22v1KIJc93+TwShWZ5UYZuVlOEb6e1Y3xJBWs4C3v5mnCHPpFOPiXwQj
AnRdG1OWl00u2gXc//uqTPpuWGcBMhdw/YHZS/p5XoOWD7U4ZMOtiubpixkRycz0nZTMFpkFlkOO
wKnEFV11e+OHQyTF8qYiMdFrepcP8Hg3DdI4WFe6vh6l5/eHbOeQwlprV/J63SePV9IvD6np7u5r
PJXZ+fEHMO+DonZVkVzK4eidupAE8OQee3vznjtOYu5Ds7Ds2soLM/1lryTrigpV+ICiLC+ncyuK
/wGqo3NgDLVUhmAug87y+Py8yddvJXnvMzMgi5m5wFBf8LiVMIoWW2e01UYICzjXf/JujqQzJqwP
sxl2ylyHY5PvlODQYk+SkD/5am5LDZxaX7Q5p05P9Z66jDl3guH3QgV1PbRu9Pbbg+G8l5uOLD9D
c2FHyEFfzexw2M2sHe8lliev0reyLKOYWsd1IhlUtnfSF2/Rx5vyNMCfWpKF3dit9br6dVi17tdK
IOZrY9tPEeEVQybfkxtBNJY2gvCRgdtKaYNz0qc4b+kzm+2vyvH++fJ+nx7B6L0KwlaZ5Q2ucZS8
xfrTnEc2OPX7kgC+aboEBpRpjCt9jaRS7Kr5cNTm2Uk+X09G1v0L5AaHFWWWQzMfWBt/qtDGzTAU
Z2E4+kVIjH5Zq89Zb90/pqmsCs7/WwjVc3ROg2KUUaQOuHWqMzeFCwYxr4fjSyJZwWNltw66MeuE
aEeOWIqirPVTQmyU9RUDPEzMZRe0KJGyGm99G3WzyGwN9H+bQWBUGRhVlcInQ1KGvpnIAGNv3hvG
JoxE7UKqDp2bpA7zi1NcMix5vv93SRN/F4gqsS2bLuXCiDfzd4Xz9pqihUIE+s8k84wWLqfYJJvj
gErC7Akl14isjBWoUFauW7vP7n3xU/EmmoCx7A5cuvgPlr5M1sMkCaJBPFqnjWKGK6xSsFdfOw7W
TTUejMWwK4UKPb7q6gAtCzsh6OlJ3rAS+ZXfaUMxjPnKP+Qwl8RXL+c+aSFn5sKf2zy8d6AUMoeF
DXAjh53Le0OmHm+0iqCNgz5o2HTAXBk5CIq+KVTxiLbRjJwflguA6Vpw7BXnbv75XGiwDsxAoi8c
u9IE5tro2GdRhDUGLi2nJP3r2hx47s6Ec/9TBINgvt6nXXu9wLlfDR6x16vtoeeY+4Qh/JTBPP1B
EQ4z0KljbhSV4cJcknVv2ZyjmjDqn0KYOyWFcC/OYOY+ejOivG7RQmBaaHHhvWrcA2Oe8JmAJkV4
oUhKb2TMqaR73mQ+76MzT7bfV1leX+lHL3f96TDfc8CY8/s3BUdYbGBn2zBk+P0SoWRKzGpx4OAL
tf+fF/LHp7jZw0hCKDfoCGggQSV0Ej40z67rfvC+BE8PCrIjKUE+JEWj4kPEv4xfYC3jzX5MlFp/
qkHVHAk4R1jTMaArGPG36mYLHNUKVtWTHY/dZ6KZ/qck5p6rUYZ8tAJJw8PmVJun09vZdB8y8/1h
4+QY5ukwbfkAL43jk/PuDJtBFvLgWqr08ount8eGkLVtR+SJczP/hGeqHKYgQPhKl+oxFyaN5lXo
XzOMhKAZA8CMAIMMr/dNboJs7acQ5tIMRiHNSjG9IeXT/gFEW5273weburL26108WEZOArSuIqvL
kcxRT2FS/eeGzsFLkHxe13v0vKzLgpydcFG5Oo5U3K/Ji50tMZ77hD5T7fUrGDBrpZsy9z5MlMt+
nMGtW2Zkr/kMPE5XAQf9rD89b/BiOEvyqJnrq/1ib02e0f4FCP/5ruyoaamXRnBOIa4oUN1AKc7b
Wf8Kqr5FMDewU+aYbKOJcasgcWa+gBYv4q2VnShr/zw25vIZFZYBt1hKetxYjuN8So+Lx7VNx7wi
8znhdKtwvxHz3HbaWdP6HIeGnN7gPDgiPtLi6qbuGjWbHB2gfI6hP8Own/oxr28jXK5tjhrKcfBq
xzSO9+3/Lyj5/Y2Yd1dtUqyITUpodIq3G0wdH1GaJWc331rcPpQ/o9mfqjBQEqO3LpIynJ616cAG
ETkYejCJfQjRYWZYvAdgohD+UxwDKlmklL6gwDI8LyHWBp9ruXxszMVn5e7hXa4wYGxgwIP3sP3F
X/rnSNnhml4oMYs0g5pJYKpvK5iijkax0uUY4/QD+i2G8Zsz7FxVMaaNTGhGhOX8wXJbXmODRH/j
T1fgWwbzSPdJH16NM7V36+SUJrpZkWuZW8S2zUO+wMQmL+jgKcVAhtqf27gviv44f1IRZTrLxPxU
rAWG4F4x8so7Qu6nYsBDnouVlqkwkTQDMVmwKU8rTNfvdpxPNdFK+MMU2e0G4lnOg4DKgRkCM1AH
QGfswjZt11hiWTIvT8V7T1UGNCKtGAzhkuMtSdCge3tLjp/kN/LjiKlMN7CsDw6O/Nnn9FNDBkeM
s6KE8wASY7Kx2k3p4E15sDhCOI81uyEr8pGKrXNYx8lCD9uRLJHzx0gvZoc93ebd44mc60+VGPwo
41JqRR0qeRD3BnlnZ08+fWdhp+gPxL3+2n18CJy1XJNwL0k6FpQJ2JlzC15HXgCGqEr497AUrSbZ
CVSq949w+kaPfp95wfK2T33sZ6WtE8+YYHh7e1gioacQNAPpOErX5d1oemP/gJCRQMYUO7AGiEj8
44qh/AWWMhrYm45uN6/3NaNX9Z4cxgAvKtbyNDUOTnUVq325/+MTGTDYwkgL5unK59dEw6JMemwg
8MQo9FpcyebKNR5bwnUFJ0FwJIwxvFrryzkWN6F8fUHaAEVCXmJiGo++JbBtBEEdzDItgjo5ckgP
gPVPCkdIHoBShId9k8gwksW8U43cownSx4cxnOghd1HtPJPdB8+54NybW85udG+qy38/v3wAYfvi
/uefqH78+Pw3vB39elAKTX2hzvKz938drW+x6xyLxXKBRPx6MFvL3m4TK3FcRHk81SbyjT+lM6+U
pvdVJRk4QQ9Ny8PyImIK/Yrhd6cyzfIddInuh3t4EjzuSBC9M3fuFDuimFyu2FpOg6OoNi/+a0Wu
WIApOWeZA3ocg78h8eh4jXSWxgF4lo/ag75UkTXl2OC03z6yQQYcruIwi6uMnqCFWga83AfEVhUK
Ga1lrnqXV7fgwcXNnkYKXRuwU4OimqbMNIwzOP8HspatmivrX2UBRroxaKEaqaKlOqWHwJSAZoqL
V3O121UceJ2OF7/FsOOJV2xKyGN6hGFHBJhCC8ZCzMBLGicin+CS+WHtLL9+axT/MTrPEmzV9VcP
xempecMYE/eFn3RvRzox7m0XipmYFNQsEvJckGrtqGt4FRrSwSB4suPTiht205+8c6XY5HMPKlzQ
h+JrIStFrJJ03vVgYLsiXS59H7SmI+ORdgxslIVUJ2qEW4XohwY/n2Azg/Nim+6Xt+MxCkwnwUbS
GMdC0KNBUn0oZqFWsHESG61Dy31pLV5X9qonBxfhifdxX8VpPxdZKZCVKDp22jNvi9R08yoXEb3K
4E18yA/HJeITaUlsfD4XY8FfX+0t48cRO/3YfItl7CY/y7Ncl25iT6cHLCPGFgIbTr2pbqlTb36h
jzdHn7ngoizDKypO1C/oBfmWzsRIIZr4L9K1QlnMrNbR8W2zJJ0J+cftlsfO9Rd38VsWY0MRtlcF
6gBZ3rNXWbQzLCTOflGh1ADstOF43z/avxjtt0DGjIpAKYQrDZ5pxAnYBA3r3Fog/7WbbzmyuNbD
uKZyYpRYIENfdWFxwkzfhjrDvvOysLe/bHjDtuVytKO/+Oft/9aOeYcavYmijnrfeMlJApNB68bi
13XBZfn/i8/wLYlxWItEwOq5GaDtufqtERm3Y7lI3QGe/gv2hAym4oA2iqPeX57Zb6HMU6Sdy/8k
U0u7srwzOlT0NVlg1rU2zQ91uQusj2deRxjnOqDOjjMfvbVVdVYag/qyV8s6CeZGcx/QR11a3aLm
6PeXZ/2/+mnsblXprCVJQmOZN+PBt5ZEQc7dvEXUvEYzmR7V3y1FExiIqcIWVAdnGnxajvVAXfR9
snBC7w1JTmRgoN96bbuiaR5cCzxrbmjtLk+8FNp0dvAfqNHYyXpAupZcNfpA4u47x5AgH0OGFfIH
3LOdfou/z5ZBmmamzWTtSg0WzAQYtExdBNj6lvNizHliGHzR5UBury3E6DExzpg+O/Wm/DshlXUJ
8X909BUDayVZpjr+jOXvxWL9ulohLjrYNlmeHd/6/fsFAywn9MMau2xtfvgImlcrG+EzdtBzwvXp
BNXoAzAQNZv7ZeTT7LYFWr18iSnnGdyGHQeWpkO077NnYCnEFGbn06RDhpFbc/YmOObO5ZF6UcS5
Z9EMImlimukBDaGHZWH5hHKd3ldjOmEzOiwGfppAqqSygxoxQfJwd0KvCuXO22PKjFS4qlvbDB9B
LXnYeVyW2uk0xz9HyJZlo1z1DYFGiBtILU3DFn6bq6Di+HQcWMeG7p9gF+tlHGELI24JMonwseCt
LhqyRkL2ah5ACsEr4XAgHathfwrM+g6Rb4SUm/dW0FFsOFj7xzkYnCTytcJuhUO0uP8VeSZ/iw9G
eF7nHdqZbrXA+cpvibgDDqgt4g3rfxTEIE51FvK+omF1tvBf8dxju4F74BrGfV9RY4u0kdDFutzB
MJ69HBwoxlZ4DQ8Xc3fzDe9rdIvH71yxG6fd6OiamRSE6oxax/NmI+LJx2IdsojN1EVt+GC68qvG
MxDOO3V7MkciY1VvRSPFIXpntPSapRUcdzx4uu81YcnLTxsMwGRfxQnU2lihi9THQ3L6Kl6wXAMh
BZf+9rYU594hMihyruQ2FVNYfOdYbx7mJjcPx+U+3HweLw979Cb1Mvn8JMQs0WIOJjFj7R3iQ++6
vJPluMIam6SLSkSnKb16V8s7vT04x0fs7MGjf9hpy4vJcYZ51+4WCYw+ZC+Hw6Wgas9cJz8T35Vt
k3LTcj4m5xVg83RqGGGfNK1ygwq3sZSNnpPhYgm8u80Tw8RIUe3/p+DiOKqLQrph7on5a4UaPu4e
zwXl3IFbaDw6uiH4L5B4G1S6/UcQxt2/2DzHk03ENRWyPOUct6xfWEgoPSwjp/J+A/XpoAOv15uD
WGw2rrvk6qB3sIRw9YlR8Q+OLrxPwzgbap7IQUFr6Bbat+lzgvbxhU2/DCpvzxxh9MfuXGY2EXfu
Li1eS+gCJoK3I/Km/np9K3N4yTsvnfSXzNU/PgBLBdvnRijn1LbrxBJUks7dSHUv3fpiHOQCtl4o
i7Ta9xh4460a55wpm5xLm1gUGhFqeu2X9HrdfnFu7cR88zjn8MfSy7oOL1FK3ebk1wbd57G5WDob
ZeHAFPfBAuVnsrUxyNSSLzRYcayfK5zxQfIZep+vJbTL7BPKFcc3x/KUjVhYrTnktl/v9Aezf7F2
7tfhsokywJb3P6Ijm7ar6mg+6OiUoPUfkDLDS0a7xwX/cHT9S5r1Hxu6zemNsOSaymJXKvRLhr/Q
RqaZ0gldaxwpPHNhgiBEdVGGBbbo/cnM3J2T7NjzesY5mCgzgUt/1vRQiNG2gqg8XGkLl4dSvLif
XW4npkakBiUknDbJVjDfSI6cFAjBF7MlB0Q4gMi2wNWyUtVzSiTSmth8sQ5IvNgvHrfXPSr3HFHU
f7+DV7e0wOjzB3Edty2ek6NltXMyoIec/EIm88xxsjkGoDA5k8usqKtwgEYIJjPQ2iJYUTg1HU52
DSTKP702eSbk+qVHkrQ1QWxjPWBja0A+EU8TTJFuo1sbQom1bDyS+OmQRcZGNkPFEJ1+M5zRGUqB
6GsBhWHDfXZi+zi3PpGosVG1p9kSfk/xpHs6ksfcJr+bncsoxTdTide5xlP8ft8opoO+kQDmLlUY
jbhgwhyWjikg5+0dQR+qjhdCXreole28f2eFI4HME53KWqzXPj1BslwufAddU8S3+/19vSav1UgK
NdLRd9LzJO2ykLr1gwWeOB5kTyY1Rj/P+vHB5XI2CnqV5rtwcSG3kgAHSHm2xvro2Cjxn2Dh5IGl
izbHfyIcX5tX0z0gM8TTaTLL8K0T66S3g6yfW5odP6/f8Wk07IH25uByMSzxteRV4iYhfCSMeXZV
wUgl6f+EWZuLI/x2LZ4+k3A3EsG46Zd5bBjhLcupmOL+BVl+BKg89/wW9v4BqiMpyk9Dqy9NmYQy
Tu1ivWGdz2cH+isCeh608AS5fd+oucIYNCiCtu9lHcKs0+m6TojXmgo6Qx3lVdAfiqVb1g5HIv3z
76nHwkORSqDRg8QYTPnZgiA7TFAwcdUlz9p5n4vBBez7gitNG3pRRMegDlqiFipKzmsUSxCWGssW
g6/P97XjGSEDEjM0j6RZRW+xciWzGLMn3JIT7/wYoJBDI28MaoTpMtx0nmF26B/+os5dhH85Jj+d
o/k2RtZVr4duXhgGpD1vkNfHEYJD1tqDAAv/oPJEGRawVqAmAkrS949yukQ7Es28yLEUz6LegKFc
QVNKiUo15Elb0zjkDwHpH3+3TrMaVvImiOFCu+596dPTCiPpLJzERdYktF/Ve0s+S0eFhe50+5lH
mzGdyBjJYTBFGfpAygYcsEx8UNpvkxbLd1buIeQlY6cTNCNJDK6EUmW0kUJtc0PbA8EkH+MurFBX
c3m8L9MdWyNZDKwoiZyowhk+wNU61TbKXHiYK4JVFBiTQwmI8604t+4P7z0LsACWQr+F1sf3AI7b
co9CCFoHsHGei8+cl5r15NW56s+qHtJqc1OQwBYXWHDDuXfTpazRATJAokGhuqCZ83p1WWPtwZfs
qQkJsLBvix06X1wfiqcUgypd7QtCqEHebXr6Yhlvs8f7X4nnF7Je/BDLVCmIcB4SG0muhvxGi69O
tkj17lz5eF8cxyZYfx48sqku+1ShzcUStymZ77kZFI5LyA6l1GHbSxU9NHTZkf0nHUWw0a1s766c
R5MniAGJbG6UmpZD0AYbbJchh02H9+sMMOSRLMk6TVh7c/CZlsv7H4KHpLdNGCPH+SIZeVpK+Pna
bFdWRxee/x5WxdL0eC46vRR/uhZzRFKKQRdcM5gdquiQKiLEcPpnbZmZhV0OvI2Lkxk6+VsE8yX8
2VzK9BQiHNGTHi9E4sILTwnma5QD5n0TH14LWp43m/otsmQQNrz0JF1gExu6oZAv4nyhaUfpWykG
rXU9bq9yD5HS2wVrhNeP9uvK5Dyo07GHgqVQYJMFcS47ZyIO+lls8pr6fQnpzQ38MfTLVATzT5gD
xDPE8R8mAWAkj3EfxFZOKjrqeBx+XzC4I6+Am5xz44lg7E2+NmHRGA39VOATQBvZA2Yllsg2It+G
hzXmVSOmvTHs95EN2QDZMstFppa9kg2UHrQ2ExKWZHApnQj1yt7Olh56/u/VATMaoZNu5Mjb8RrY
Jk1zJJ4x/n7up019hviHYAcX5SvgPOTTSZiRAMb2Z+e53og+ZSYl5/XmbD44kVU/Lcle+EAnYLc4
YPjq8sRLwUxnMUdiGfvHYWtBP8y7Y2cNJHkKF+izLSt4tRz9Ju1lJGf+M7JLjW4mJDp25z0/a/hq
utU/FC8cm5x8yEcymKCHthhWWgFdPMsHYxHaX1D2Vl8/OGLol/gDakdiqKmMQB37Wa9nhe4dLPYh
lrXsbz2MKFkdep5C9BLdk0QPdSQJ5ar2oiVQKGrASVaVJnHiz2ARqEteaHUrFf1dlMT2Zkmqfi7m
A8zPQ1Po/DOWwHethItrgOx5dibY3EJZvs+OsP2wdlqE2WxP5ZjItOP3z8FKbNNWGlZl2Ys4WMu6
5ISgwS8l6f5w4K7b4Vi9xPZs5eBiiQ0f6wa9vPFQOUuAHa623HEsZdK7GCnEgEYbXdpZDFawY3Rx
gjQgZXMhEWh8m6UiEFFchZY89/zq9DQbHivZafUl5w+4b6p/8lrI1XlII/pVN4KZv5bh9gL+kV5D
jtC3tZwXt05XP0cKM2gyoGB4FQ2cqxIudSElYmzWC+n39bmWTUEhYUG6xUr66LzBVs+nOS/Om/RQ
RuIZkDFazZ+3CgiVk68wJuHjKuA95dOR5EgEgzEB9kRrZQQbxVwxaJ5iD085wRIbbfVLtg8WdyiL
pxIDNrGaBoJ2oV/Qan9hxzBNj7dWZ1+Ja3KATeLJYuCmCbA0Rw8h69miex4yG7tfrGy7easHUz+Q
bLle53btzB/UK8gLYouXeODIZzuzwuscJNslrCe1qvetjWfo/nXgKcj2ZNVJkbdGTB+h08lfLUMb
+O1ISxTuaIrDylzPXc0d17S4qQ5qeXfglW3O6kB2HWb0Ylib/GPZkWP9GRAnd33FBLW2qx7vazod
eHybKduapccROoy6m7yMtPYZezHi9dxJkSbjSLr/sEtsDScPVextpRhH/bLexArade7+vhDacbv9
lWEBtsXxbqfzRiPlGJTJsnmWKyGueWY/K1/VKr+QFXeW677DJ92yx6O392KEZa0McPgwAT/7rZjd
KmmwF/r+6XEeiBuejoR0jT7kEb3dzv7r/i9PtziMDokBjrxuL0VO1xlcrVqz+tCM95qyuPp2U5D8
2digKap2Mx4PHtfwGAzRi1mWNhWO7XyGk0cWgCv0fiGxxxua4dwotp5Ty9eui+n3iX9Fh+GXe//4
OFDElm/kdB7KQo8Ps/EXjuYkHKjlGBfbW6VrcREq9JTQ9xejsP8KUrb7CnAs6xZujCxL7WdikGdQ
wF9i+qNc3f91TjQGAtSfnqnY1E2vtfR2nDbtinZjV+s0dMqLCUJJtJruDqZpv273i1zlAc5kxP5t
2GyHFdYQSYZaUcBZnfQdIqW8tT54s7DTIftICjW/0fkpeYPxrwQKgmVZdN4owcECpMoon2Dfjcnt
IKTnded9uL1cI3GgDgnbMKbnebGuFTElgnNEthiFSa6bzTtABhnEWYA5rBmQob6S0ylLDrkbPQ/+
4cyL+XhAzbZZxbN5da0pvF2dcuMj2XFd8Iko7kd92O7980tJYuYHMt2W0mPR0kuxKRpi7vhiOFeW
HXZMu1LSawmxWLvazE39MTYb1O8wz9VbODlPfuT2t/LiIZa7Vohl4ZIoEKm5yBjbBNMMrhk4H7y2
Ld5bwfZMGaoQiSW9Uq1qZVijuz18qB8oqNE64f8YE7FtU2orC0NRwfpiFLTC5wZb+RqrwSqxHhxv
V6JXK1tw7qPVzQe5c7tuBKqj2xWHcRb4F8iUa5CH7C/kdwWqJlAPcV4NDuiyxZisliVlFmGpklGR
0CclD9T/El+hiwSbWnRDYad8irBpUsnA0hSwhVipM9vHm1cTe99Wh9CxuPyL02ULkHr+VxyD8rWW
6TU2vNNCAp0o3MXeUV8qv0OsKjQsdxUR9+DuOE/jXz7Wt1DGu6tzQTQSupRkePCcpTMzhz2W2X9x
EZ4G338axbccBuHLPmnkZkbP0gM558PSt9AyThmprtjWBh49rsDpbM63QOpzjKywApVlfvYh8Ip2
SDr/hgFNSqBJPWW8K3hWME5vcUx/2pH5FsqAvYCZpFrWYZLPHkQ6m7bFrs1H/yBZAuj0zV3h8TaH
/gX1v0UyLmAhFNW5FfABQTBTEv1xTanuQPLF0Wz6yfxHDBstnsGoN1xp4PF8WW96c3CQL8o2fUjX
DHPHQTnGctN59O2MciarUjSjy8Ec5y09Kr/imPjOr6y2OXrxLh0bKgaxUKUKXVGFuaHAUx0Ho+fu
kqzQa3B42tZLGZ4Br71n2pn+Pkuq/ki9WS76ip7BShLN8rF++hxytOIhFxsmaj5WT2sNhRLsWpXI
SVmgsvvc6ou5g3S6xXlleLbBYEhmxEGL4huA2MOoX/hy3/Rub/0d6GBjw8aXgzRWbxBlnaQVtmhj
yeg7pdzqMHESmhXGy9fJEr09F9BvWZcF5j7v/wnc82TAJK+UPIw7aJivk+17agFDyvX6ZY3nwOW1
1U6G+JqmY8uljkWnrLNfYM2qlOcR+kNL8Jdhk4IDShNkgO+rNOlgjaQw3+zStUrSSuDInFXmRbWL
zFaxBCxaRrmXVBxznGxUV+eyRrcdYcsay9IPJoLiPO/ptLwFjGreMxP0ZcB/Y/s5tx7Rnhw4tRc4
8+1HAMJT3eZ8vqn7NhbPvD2pWuioc0E8dqhm6Mw6f94/y8lq0lgAYx6iH/YgG0cF0Ns4787nfFm5
tKEXpc0UxvjxPHPuC5zMqI8FMu+MqCXpvE1QDwRPkafYuRs+ut7zfSFTFjKWwTwsXVcphhBCxunk
WB34qaKCEzVPpi9GIlgq/bi6tpFMP4y3yQ/RS/Eb/RlBaX5wlyJPvctjQTRIGyFuU4uNHlK6Bowp
+CvfekSD0IWsqU/qzm3OwVFzYvFqLIx6JiNheld3cthBWGljXNvmvR6TgYomqyqI/0XUt9lsiRjU
IminBdrmoGEiW6yIDuK1K3TZzXKC0QuOPlOGMJbH6NNIaONuQ8iTQxK9XMh5l4IX9b6xTV6hsRDm
TQzEa9s1EoRcnZMHb62239LX0JZeS4OEy0pF0r+Fbl+uL5jRouASQ9xeEfarjf8A+siNvlobVOFc
nQ0AiRj5lc17sSAIA8UFGWzXFTktStxvyMBv2c5UFDagLoTZGwvc7vMjTd710JKDfpMuvqZIqC2L
c02WdCZklyVxNhQt/X5Q7CT+BwSjLelfeJhxC///OMWRLOai9RgwSPwSsp49jThv+aPmRg8danHW
FXRt1sG30QR4MOcOeALxqHHzyNMHO/oDGGONY0zQtSL+AOv05oMHERGGC29Y4/k8U5d8fKiMvc6D
JJOTHHI8cL/kL8Hh/n2YvHMjNRhrzOJZ53dX/PwFcZKwrC3bvXI5nqdyOWMdGCOsz1kGMg0RZ4Vu
r7clCReNqVjrlxTTtGZNxGXLcRQnUx9jifRUR5dsCLKs8DNIpOmIk+PM7NIhhwN3BoqnGfMgd6HS
StgQQymeMO9tQIq5Uvb3P9Hk6zVWhnmEFa3vxAvy1tSrwcgmFtIrRHrhAOOk6zmWwjzDbS4OARoI
ICVHd/IAc0jM1FvYTys3cHhQQW/HH9cXPhqapnQdY0KMsHmWYs5KlSGsoks0bBGFTxeAyDk5alh3
xLBJRMM3IkUQFYih/UynztK2CkF3OWpz/+r4vjViE4lld1F9fdCoRs4mtVALv5qPJjnDpf7o/j/6
8qfRdiSQAaDgLMWSGkh0vAsjZKd32VKsCzpPv3iqTbatayNJDAQlFyEy4hiniKuEbMP5sQSrwYAW
Eu9RQOUa+BoeBA9yP+Y27yJzDIXNK2Z6Xup+MQfFvuU/Dov1YeV+qUvd5H0++l7csxQGosBAb8RD
AzleuzIcjAS8DDvR3KloWbxvk9MOyOg0GWgKQykuCwOn+RwjT48GO6fDPKNhLhaLLe7a187Vzfsi
uabCoFQ+r7KuiGEq1tVSb419nSNb0jJ9lqwV7yQnIXGkH4NW8lkK9HOFi2A1lMdA3manmQqU5zZ4
8y43gyHKMC/SSAfGC0g6NMvZ9uKVv7dfLXKXBXdLDu+zKYxz08zEPEo6nGHxJr9g7kuRSWWTJ3uR
w8GvQIXh6spih0Q7oKbgZognn+nvQ2V7v/MuUkLxCunPpY2V4sHW2dQLOSHYOTXsXoWX3TOv83j6
1RmJZPDFByVoKmB9MG0dA2juX4GaX1gD8cz9kJw7rjD4ckkwK1qUKo7WpvSueUVmtvLifty/BVOh
2QjFFOWnS4CWyFnmt7h3hbwIq8UM85RL4cWoNvfFTPpr6NfGwjFsclQF5nrDMdb1QdLRebwYti5/
NHT6sL5/n7nLcSVI82aO3y9sC/zRdFlG7fQW5lDv6zHt4I4UYe5xCBKKxjcgCE3uphXvg1WwGQRz
XpPrZofK/1Y9dpy2/b8A1bdyzJXWmuslEmXIVEG+TQQbi5xRhP6tk9W5IB8fXFaBSZuYyzBjQcS5
6cxhKljk3PjU8q7wTN/Th+RJxVxFhVRs9ZSbAWis+SOXVIc/Xpq5oevo6Efu7UaQNnJNJYwlVIaP
/aIgUwD/94yo7lk0pWV3xYKcnsSOu7uYkvCv3oCRWOY6n69DY4RSNMBTxR0TI/PlyXRrz5W5wKzS
+3pPQ+Y+yxV28UgRRFnzt4zITmph+Yizx5DEyycKrI/2y2vviKZPnlarFTpOTzS0gQuD6tfHB7jc
zO0rYqkdgIbz9k7b1+gQGAwIkPCP9Qx/2UZ2VSDaFgsUQZchLjl3h/7OvRNgvIlaAM2aQL8xVNtk
G0kmwdLMzS/5MfPmNkfY5Ds4UopBnFZp5oV0gVLwPE/YeoRkwlbEAV5MXnp6khQRK9v+sV3mvvjD
udHnPRUFFhx9cZKxkyKIbX/tUmYf1zVBbluReYtBf4z6U78Qi6Uw3lF7iMe5+alJqB39NSxCaedA
vQhYmnuy3gZPrh3DvD3/5yclINyJpZuree+jMuBUzbRKlGSIo1XawTo7y/3y/KCnJrJiYWS5AEXf
1CU3BysFzPiwohunds88j3jSFfjWms1lCq18FuMQtoVP0NpvJTaE+Wt5gel61DfpHq+PfxdGjURS
53kEWUMZ6f2lh+Z+TJxiJURkBh9kYYfY1uGqrzW3m4DzZTUGrAL/jHGbGQR6ygLOh5ig5rISvBAb
qMBX8cHLJk2nC0YKMoilRNgUOjRUHtrko0P/4Log8+SgDwf4NQZ84jzsMlWDEBRQE1CIokzLzT9z
oFdjgAepeimqq4CuKfYcw1EF08ZDBt5XHicGD0o1BnXqGd7OWQltnuGPYqdKRwLw8NOhd86x3dLM
d+4duxs7abUG3b0+7RxozWitYS4JqIOMrbgVQN1dLr92KOX45tzmeqYcHNcYhFH9uhRmVxxnjGUd
VriT93TuEuMnZjoj/xuMawy8RMo8wMWmsq7EO22k1BQ+cpTYscKUqNa/iwm/TZ5N1uZpWmlpTB/p
t3IRPwUbEDAeQN/Uktmal+2ZdrP+eTZ0Bj/C9JzkbQbI2gCznPcUEW/qgeM0PLjev/SQR5ox4IGZ
3D6egV2HNjGeHwaE1DhB3uAYz/51BjK6zpD0LKAwbMW7TkNdBA2SFvIFvO0TXEkMbtStpEv1FfaP
EatbmhH8R2sUCzwuztOTuXPTdAY9tDiI5Ug5DygooXcG1FSUhBt+C69nhoe3OgMeUppfZpEMW/dO
5aYhqZsT8BFJ3Hnmya6LkcPCOvi+kqVp0uDs+sU5I3DGQntma4bpr9OK5L2VX8mclGt4Sx/eOdwa
jXn/Vt+a+e4dKYMgM83I/KiHmSDZgxHRuSl72KR8sUIbNGpLvzB9kB07LRpDpdAOTN3FixrAl6Dx
Dp8piWtLDMjUopTE8wK3vl85TmEaPVbFg1t5tkSFBFsV7ys/nVL+vonsBuN4EIdMFmBPSFBusDBq
CYbnzf5FJ9hdZiw/ONKo0bBHrStYgzGXdezhvgW0Iy+lqCW1GbQL3EHZyjYyBgUXbviQmh/R5gNh
Dkfa1F0ZS2NMeEASL2sMSMNUDUmt0Hzp4Z1wI9SpvORYDONxD5esQVdKcnMaZiQGH6Tbv/NqTJNm
MZbCWGl6TsO0VW/+Dxr8Q3C4gZwe1SxugXyyAXssiTHAvojEuPGhzxXlwWrAyjfMtZu00RHxwxdi
FgPrRnnfaipCGgm9/VEjy7ioqd+fVfqtTlYjQL/1+f+x9l3LkSu7ll/ECHrzSltWpqoklfTCaLVa
9N7z62elzj27qWzeypne0y/9oIgCgUQCSJgFgpOIB9IHSwlZpChXp+hzDogVkCLJ3attIH0xmM1V
zkDt+SO9/jstpCcONAHZi5ocnO+FZ2k21Qx1XVJtiFn4HavdUUshUg6vBgp6oDfgbPIqjJDtXUwW
69h8gV7HwFQMu0IXvcXvCXltq6HF2P9K+jLxZVbjweWHUP4wCcU+bMnNs49225qgjjXl+PeJnAES
sB/PjAB0tQlGl3UDrztFRTcddTvCjFMirmwQVGOCGtr6X6QlxlmS7/7Tfv0mQ12NwGg7Tu9z2C/M
dmHgHnB5T6Scw4rGGHTo2yALs9Dq5AriHRI8BlhXFAHs0ITgbjO06nwXcvs6yMW100I0BAQSGILf
dQnS0rgZgQOPbB7xOUgL7Fk53tU5ziVJYrUXJEsFe6z0FCTR2Awom7ej5GY75dhteVTiIvhV+zaP
q12xS4LUrZD6ntOHgfCY3leAUd48Th6DBOu8yN8XPA2TPKddV4Kn63xIKtN4jBEtkb5R+4O1RUhY
d6L/KCE9hpPKasLzPXT9+QqTZavoCAC80QbICwyuiDbf0PavyfUFV4rOB6oYVeT9aPPWfWgVlVlv
5Iu2+zxrr2Qv7P/FZlgWd5Q35RRRBY4TiM73z9jnQFLMsV3uk0NyAa4Kq/VxFTNqqRyU4QjaIspT
gWjj1e3PsW8jzMPKLtSEXz4+P5nA/eshye+zowwI3wSoQMsgR/BIrjZizY1mDRemAVmNSXRJBCK6
gXiLpxRyarJRrWUdqWSglw2PiqPsrFh0U4/5/l7laEGJepB0YiIHOpiCAJWXGANUGJ7itsApYJiq
tWKXgg5YQcaiF0HHqsrvd0wMs7z1WxnXWPYu5btxGl7rCm1D++D9tt6v1RG/UaIChLFWOS7XFVDa
X+/d90v7cjKcXz9NvPQBYp9ag6kwI+OVu4aZN4EXdEMlxRXqwHw+LKoiMOaLilzNM2cWVjVYOsB0
ncp+OpfH0vufWc4PlvFai/dQAwM4gKhJMo9Gwu+CjaYpExK54GGQXX93IeutzdfJvvuBLSBMbL+v
iSbKqHyjRpn/oMzrdBo7/itFW2AlGW74D8NtzPfAjN0TcGzSr52Drz/qO93FyF9pAX9ls8dT6/Yx
rz19VBGMi0ChEDT1Sw0W5i3qlbLLh5BH9Wx/FJ1KRiEcUTUPiptPY0sWMTEoEmNC8f6NInXILT9F
44jVHZf0AYVhTQPeKtLB6HmaXh4RVz+zEy0rse43itTtnHouDmY/5kkp8ijZ/oUgnyHdwlxuvBZJ
fKNE7PpCmnmazQD5TaBFPfKz9/Nsix8vG6vbGJcP+EGRAAxa6BZleSl5xWGooiAaqA4D4gkq/J1w
XYgSnnkpFEoxR7eHEs8HwOk4WHWvmfCQsUWqo8jKYFKg8vRXHV0B7+mL4VnxaA37DZbdABLbCp/L
k5Xdn+2elTZca3n/9oXUIfRhNtRYiYUv7HYoTGBVxRH6Ntde6wArEKKxTEs/ZLKpkF2b+jsQGXtW
3/ua+fz2EdT5VImcZCEPMQHOWjExvIuahKubMTPcIvL+Q8kX50E58DgOjKI2cnCLV3d/Fl+zi/P0
Wb2znvdrla5vHFGue5hnhHYhOOp2tr0xWgCPo1rrPx73iimZIQYbSzc5GpgqQETrYYXzEXtKoBDc
s5ZsLGbVeO3R8+17KN8uJvDEak+O2bbf5df5XbWBwwK0y9bsMfJIckZ732AkcNbefEuqdNML1/hi
kwqE6v443UWPYgVYwNB+kLdecBiRJsBmrtCZTCyOQPtes/8I7GnfvbNM26qh+X3qdPdLrAXhaOj4
jAlFRGRBvHrjuyO2rBpYvcYwoyRgv6FhNOLeEBSpoaYVD/+M6+7Hdn/aIDHBHHRbt2kLpqiXg9iF
cs11X4RcpMVTyRQCpMVHi8M4BwY6LDAX5MxdY1/CusUgZdISgDHxRV+CwcKcnGRXWPMmMN/v3bA0
FbTe3KWpWdgIUkvvvBs96w6YTVYXAQ6LWFjyqEfJXreSl78pXn3TNsqUlU0xG6GKOwd7ekX1CjNe
2K3H9lsMI/Jl9BfeRIuTACgTkLz/OAmlmfmBqfufmR3Eblj8GHwzmG0uNrFOw9hN8htDwVZi2m9c
UiasKA25533IH8ko3uIiV/6QI3SJzoXLujcM7yVTRgwDh2kuaOSobbI41AkwrX8gz7luE3osk0m+
+w+9kiSVN3RBVDS68YnruK4ZNEg1nVzDTIc71f/B7zXN+Rv5LehQ8tNGwYf0QOfZtf3YRJaER+8w
0UsGoVVLsCBESW+QxsEIm5pIjzj4ZNe5ryG8wW0ya921CA9/y42y7MgYtorvg0xntbY73Ul7H+CO
B/PnFp4lNzft8StzkR6ZyZJVTfxNmR61jWU96PsOlEesRXv55bvBR2zOo5XCADHXsK1eugUx6iHQ
qcDCEAxi7kSnsSL4LR9mBsuTzsxq/sr7dCnRr2hlcb/Tsg+xXgV8SeZxL6CRXXFea4+VwGBJj7Lf
iuYrilyCCneP6OoV09Dod0H7hXVbP9ZSWt+4oe21UQMBlui7qlm2+Mu3gactl5hS7racvfkgrS7R
/eMjg+qqy10cF2WLdTGv0iEiMuyt9F4/dK54be/s8umTsz9Cj7m+eq0E8Y1NKoTM9EyoSw0EAUog
2M2x68zzZ/cOW8VcOy6s2sUFc5QJaZqc1zOF0MJSqrfKdLeBmQLr7czMD64BMH5jizIi/BxjCCED
qdJuXbLlNKosDBYbpmolDnfKov1s1Y+f89PmnHufGmkdYngBQuGGXf7Sr8VtwJah0DCI/pB3aGGp
P59ZHWhrj/wlk19/X5DQgcKRVS1IdNbXBmC8trkZo+2fG+BnWh8sqJv10Al5Jx0va14QdOpKZInC
NQNmVS7qri7N4Vj8So7Z089ws2sT+9zd4827JwVNhiTXWmJVcUGXuhSj1sVC2YJueNhf6wsSUtIO
iQzrjCZCxgVcSdl8I0VdBz4Y66jhQCox04twh3L/+YNxxVct8oIb6hYkflCXug4SpX287180B6Ny
503qsfKF60/UBSHqDugVnyqdPCEyqDdITGZm8omqEOb2SA+h6NS6KZxqp7OTi+OUmEF3uccBz3zz
idXTvHYVJEHlsT4NBSSkZnBVFnoaaSHvK+pMklFlYkmVabOCoNW8jySKeI0J+E+mofSbJAkavtXJ
bXNPfu/4aOqtPevzcUATCkaAGWe4FnQtyVGilZQinqYC5BLTfnubzXsP6NOpefe0YXYMrT5Bl7So
QIWbODjxhrCGN/Dxen9xAXft+RsZCCdInjPjr9XT+i1K+vGZIvGrK+l/RKlaY4ZgCC/tS+CNDiBW
Px5DVi7l621Hm8oFh/Q7M5X8GW8DDfc7MqX3ZN5xghNhV/tO3+8cD+N9v8yDb97tTIIypKq7Rxup
vA/1BFi0HwHQSWzG6a4ZgeX3kBBkoa+iXnOVQCTOZ07d7D3vFAK/9+erNaEV8tNqRfevhnjVJU0q
rOEmKVbSBjLYX68hksTmy91O3Ph3jPCJxRplwnWJy+oqBRnc/k7AaqtofGzFHwFn8bVnaIfbkmTp
Lo3Yr0lqEKDDDjf/EphkEZpjxNbW80y0gOOpl1vxL9jwionTsxZpSCIaUgSBJINVSpo9apHYG+Lj
scIBWdm8AnQO047FaI6VhdIMS2HWYtIlOUqqWQ/v1DQghyCqP4yxFW+sRx9jbNvb8ly/mr/Zohyh
rxVF3xDF1E5nNChiYvT276962iUjlPsT/TQC4BYHRuxRtMKz4KnXnfyOvfeb4J453LUaYy/JUa4w
aEU11ompwVLc1LZLeTO5geVM7mu13bVvG+b4+BrSIq7ZbwlShjuLBx0jEmAQhercxvof7CAikJHe
A9kdYJHq+GDqTmeqDku2a8+jJWnKjk9iEoh6GgqX58mDO8byxmQwVZbqM1SEblOvC72RihIibc+D
DXAKNBgwTMjqy3nBiEYYXZjHqhnKacaaFwQwBKoSAOcWGaY86QeAR2A3348zVjV/MM9urea/PDu6
O13qo2ks9AACtDuHw8kha+exwva14vE3KpTpyGdRqfscGvJsv6WxiT3NwQNvPvEmeicCm2zHYoW3
5Bf/dH//6CRdJhz1sZRqA/LsalMw/e2ckV4NVBBQc/1kHN5qyUDC3gzUVWR01tBQPfFcq9WoZMKl
myybfxJIvequeLB0lwXft9Ztqi5JUcakb1uxV41UIC7N5oNthKFJp7vfTYLDbDVbtcALtihLootp
i/0ZOXTjaidOvZEsG7hljMfBatS3IEIZD3UYB7HpQMTWK5P/qW7O2QvDABNP8YcuLEhQRqKXyzlN
ahzPAF3YBM6lMStL32pvgrVrVSb0y7q2/6ZHm4uq5MV60HFGqKdJe2FTPpSZVValwxl2mO3H2ekH
s3aNxAawvlhiclOKnaJ7uM32V3h+g23apOQ5dmZISJpe9o2DUfeyh1UhE9NdYD77HmYczPz9dEIx
2Y5dBfBS6iW6YoZsu3OqrVqY3RZRPrMnZ9VgL2RDhYFqlpedMsXCpdTNZNjMs4VU02R+qhnDrbNu
ikbZHKNScFU4nEIu2qGBsdJN+LjZPe2q0mRi7xENuiVqKlZR0k7LogmiJnmR43EbA+ysN73D4XW3
Y6I0rvXwLW0APRgTcXOGVC6oHcfIxK7L2JKv/gsLQm41MyEpmoTcBLAtVHrdudoFrdTFBa6NFdxJ
duX5W+mUb8aTTJbu1njUol6G+on0kZjq023lXfeHC+LUnY3iXvXlvBIQxQDe+HivWveIdk8tclu1
M1qkOr+x5dNfuY3fZGmQjTIVqhbbsISLUm7yzZ01Bpa8R1sFWS7yVwXghYC/KpYLnz/6Qiv5AgSM
RpZj7xYm1m8ZvY38/54JfraqoaqMJBPw8dC0Q8lTkQA+4U818Ruu6KgWHrynnybWie3OnwBKvX16
6w7xNzVajJHol102NQKSS6QoF+zGdzKimpQ2+ggYtFYdyIIWFTkZmVHOigTOjsc4sNXBkUU00Vbu
U/t2TrAWxmN5rPW8yIIiZcPi2s+VuQZ3ktm7uWgddoC3dUZHNFC8sT/m820OGUcnUYYsrku/mKVB
uLiDl29k98wztmszj4syX1GWzFw6gELN2dNDC3zZBBt0tnvW1OC6TV5Ijnpr5WEsS10OydlI00UO
isQYg0S3PBscfTVkX1Ci4qS2AXaB0owCkklXm7xUL4J5qZ4Ka6sfvB+WldxvzqlzRvTJ6rNZt5sL
0nTY1ClDIg4tmNy/Hd/cy1SZ2KRoWukmNHnSq/+4YZkt1h2ggqg5yUpfbsEt5KoIFl+Z0VO+J9P/
56k1z/Guey/eb2vlauEBqBD/tSj0dvlQ0EKpNECT9/BCR3va4ERHo7Y4z2rKXWqxk2ir8ehvinQS
rZOGXAsVqOkzwHtCC/3ys1dtm3ed9az8ulJ/+PMFJcqmxPV/5akUQKVAhcMl1vm5f0VX0jF3jZNy
+nW6YKtk9zRuuBANQsVWHVC9Yr1viZre+hDK1IhFK9ejQHQJqA71fermgPS7fh0qgThFLwfjVBn3
hsYv0YK6LtIYN7RF57771m4Ns0Hafj8g0nB36juqdAyKqy+1hawp45PWXWRIY0duqnCPBdfTVwua
fJlr5itbYomTsj9iExq8PoNW5dQuWQpxzQ+TpQObuTAxRCd4AHF7HR3nxZMBKYTZGizERenHsO09
S9AsZaYMlCLKqhoGuD75gejYe2Op9zUuLPPFSHi6pUKUORLQAp/5BngGkL3sATYRqGvxSwkfmTvW
v9VXyhC1viDkkgZicWod9+57pVhl6el3NrpSYyv6G4RtdWGEZCqsKQh2o8pDXfeIDvGui0zDgofc
+Mg23dbTr3D3hhzpDZllM8lKERGP8mwXu/C+iTH1td3e53ZlcYrZehaCxH1qhUcgbqbHD2ZX7NeG
jVtfQFmlIPNjVe0muGn3uMfWl+N9Y71HZrLbElB4J93sSlN0X5/OzKkzRgiiUGYoyEY97wOYoaON
ftzmheXA1mBWluf49fdFKOz3Ala3Cj3OsXeP6FWT3NItngbDMRx0TuHVdh7ec8vqvR1aQL2fvfVw
esi8Dh2pTyEwfIDQ4c0ef3/XO9h4nlqb53HwRsaDejWzijWsKnkNoZGf7gqKmlbjqoknlorbYIA5
3Y52k9hK5HKpOWyN512Ndev7R1Z+abUmvSRMXeGxD41WCL4I84+KmUcmBj6uR34C+MKue+WrI0br
WSnJ1ahwSZW6y1WQGkIFsKELMoPX+2N2SgJLyNBNJzOu1mpYuKRE3eIsalUgJRFKBvrcZStvrR6y
3EmOcNReb9/j1T7QBTG6Uwi42p1cJCC2xwhSULnJW3ivXrLQ7rZWocHnVM4GK8Ey+865k6xd7mxw
sVXNZPk9UqClb/PyO6jbzId4eBc1YboObe6UTqZV7giK0W1+V1/SSzrU3RWCvBozYwa/GCO7v6+s
E7ZeeZrlmDv4NjKfHVus0vGavVjSpJ4sXVv0YTWDt7Gz3t0YxQA0bO+YGOksFf1qxFmYjUpO/kdF
9+1Z8l4BOfioWyxPTQKQWwdFBQ1ZPAcqDgsCNO6PxwSz2OjYDQ3S1vrBrlmS47hFjYoL4r6o1NAH
Nb82MV2/2/Xej3L3yNC+tTBveUCURTGivs3bQBAuYrLlTqhHz6Hlc6yJ77UBIXVJhjIhSmeIfa4T
3XtGa9I9WpO2J/PhxQG0EhCF9mxAatZZUZZkHoW4iVNyVvvWthUAPzyhv/q+ckMF/bfMrMpa7Lrg
j27CGIc0xQQ4yAFFyXDzPUYksG8GzRG37/BqCVFVMfWkKrIoKHTsIcxKKEhAMLwU80YjadzYmt+H
0H7aoYQfI/ZgZnDWIuUlRco6tULBhYUgIWrc12gi5tCwgMckMmGPjxyjoL2qiwvmaANVhnPXDURJ
IEU5txQI8fm2AFft0YIEZY9qteewbUAULlxnVkflBYg7nRVh4e1febIFIaKfC4OUz3waRz14GSw7
fSisujbJHO2eicq2FtUvz4cySm0Qar0f4Xz2vW8iyt7dYbtzcv94JuhBzErQqp4v2KKMEidxbTxy
MnyV9rN8FbAQIhPshLeRPGHiJrI0jzJNYdi3svalDnv37X42K6gDKsiAN2C+HlhsUeap4gsDAAcQ
YmkDpWi2C0974nYwE6wCIbktfxj1hfwos8QDILrQW4VkDI/9RTjtRPuJeN7bWr6aeVoohUr1hBVl
VOtRDjJIKMve9fj2dr/FGAZWnR4cVCSfrH3o3SbJskw0AmSfcHnPJ9AMIEAeazxlRSes3fhuX8Ym
HkP/UpAqZSsGve4kgwe55ytnylt0F6Bj4zZLDHNEt7mEWjW2QgwSYWwOv3h0TVi9yNKIdc+IirFG
Zqo1xaAsUjBhkUwCxF+8qHwPvnHrbn89RJYHxwjwJQsLSdn5s9WIc0GTMk7Y4Ci3YaDiFmP8660/
THccIP5Zsd9X0PWnsv9mjTJNYzuKYdUQMhjdBKzfbJYulmsjV+VbrOYaYgxu0aIMU1YPvZ7h9XAB
GL9w8s0d89G3rg6/uaHMUSTWihBWGjF9eJtcj5VzHEOA+kpH+Zrdl97nhh3FrBv33zQpu4QdRzXw
68EV0o3XWjTb0NSc9EdQmmfkqxm+cd3e/iZG2aZZbNWwTcEgIXaMtrdv02qaWP1H6VSeskljN8Rx
IoEXzX1HK/XptM03JBuOvr8C+90sBrnV8HlBjopbSl0e/FkBOQ7RxHVwynO6r5+B5WIzCK2ZdA3F
UQKOLKN5k9ILfgjzdEI3BsZ4bf/1IbOR2MfcIoPKmodaUqE0YcQUQZJ1oIJSgoGkvmw6koN9eAxu
VnsKl3QoJYjTapCmCnS+9sgAbOSyRT8s5n1//MAidVYz6Gpz6oIc7agScQYMfwZywN6x3QDxxMW9
18wOPSzH6RHNCpp5T0YZzFPzOj2UivngTIcaS1MxErzJj4/VC/CObot6Ncmy/CZKczKshK7Chhzo
aB8vmLA3sQ4WTUOwyAAj/TAOjHsnr9muJUHKlymjlkiosYuIPkQvmUz5DdFB9okKw+Ac783oeCqs
1L1sTyfA6Y9W/Iwcn2IBoT0z0MjqCI6Tm3cWamcslL41i7D8MMo3lcrIiXWBD3uu0QZisPEG1+zb
kgDliKa8K7qxJKJ2j42V8qbk/QfZUHhleaPV9MeSFuWNemPMG57cUzStYnAQGZDc3l4AeMu//oxf
VLPYlhi3f658VgsaS4rk74ungNwOo9ITHZewc964S53b+rqajVwyRhkgMUvDZvo6pf31LcTy55Pm
HKCtMTbNM9MSa15Q0wxDNLCNDugBlBS1VuCnESHLpe52wHMS3ZYcmp4cdI0RxK5GlEtSlNx6vmun
HCMxlz0wBt/echuoNo7hZTYmlxnmlcUVJUJAD4ejkoMU7z0f3+VL4jLs6mqrzpIZyn7PSoux8xQU
ynPvYLKAAEow9GDdRfw+Gsp0GwSgXwtAwiZ2Awtbt2jQYffArj4uFqzQXW3jXMpSbPREn113Ol7C
+1/mT9LhhJnVz2mziT3W8fwvJvkf1ugOthkYQCM/d/BK16MLzEXYQu8BITIZ3GNlPFbrO0v+KHPs
i3qvjgL4AzDGpXgMzGCXhmiuN1EL9LBu0TqXlfkJ4HPugXQzfzB0cTWXuaRPWV0y5RPPIuhPHjoW
YBTRrIpXAMv3EnWgI+YlGcr2akqr+XMLdcHcS2MGx5bUSxg6+b8Y3d8HR5mLVAfaRFyBF6RBsDXb
TDqASsZm5tql11q7T4zRPX5G2A7AuAtr0d+SOcp2lIjV664AXagLbLz+2m/49+adRYYlQ8puTON/
Te/e1h+vhnnsfrQbuUVXWoxTA/KwR7pnGLytvd6WvFGmJBPGMBUj8IalB0cs+yvM8AeLMZb8KFui
qn5SlsRZFmb6IKMC8jW4xtKO9cDnH+2g4ZqVuk46XYIKQs8Vd/ue7DA1MB8Q7hkWrnd4uttZ3V7e
i3vMSDCkyOCQhm9Wc4WDxYdJ2bvCPtgZVuVG7h5Qiww6697/N4+UNUGpWOyEGZLco5I5tubAkSYK
G7ksQGi+Zy2q4ex9jKuTGAsdoYGcZ2PkeaMDdwQ1Db1HX0CF2H2GcYyfD97h1Qmdr2GMhvlQYVwJ
eoyVL5UJpWki13G23S1aC4G6ceYeSH8/EKuZ1XjWOVIWJhnmSSskyBetGdgfK22wh72x0OX/SnY1
BC46u7CD+vahsvwRDfWcilqJ7AaYxGwwYCDhay+/PEDmHByM5LNEukpNF3hdkWQBL1pVpgJII844
PyEsHmcXKSJ0G5iV/aJ4O3CItluTwd2aSJf0/hBpq8speQABCW+H5GFjXtAabk+SqVh3vLuzMKho
oBGGlcNZi8Iw/ayJikSCS0X4zqeYlmE/YaczlNbt3jQ0qJesa7+mnUsS1G1U4ioSpEaAdtr2/fvg
nhnGeTU4WhKgnfdsBKKSggByXuSRgbYMvJ8x/+Rg5gT7jBj01izokhylGlzRVy0XQWR6bfYBes1/
MQis9rguKVDK0CnhiPEPUEDVGJW7dzMjERBABG8rHZMO5bEBR9b7XQ86eNlfgZwZWhdPe0ToA/wC
BinyyXTks2SJ8tphNKVIc32xZMMwpq7gATUPV4mVUVt9mi0pUa66q6sQe2VnYpzQLSg0gGiXW2L5
Q3MHZF+bjXa/FhwsKVKOW9f6okZSBcdVmfIFAR3bozGuKZ2zKdoyTJQBJDrSoIfYEdE4MtYv6JF4
/Hy+fVYM/aarCnlZSbEWjRDg5ISRqwvshdDr1u4fq0NXEgoua4rMxxkprcPXz0nsaaMZclYdWZUA
NEkttUW7HC+3GWMYIrq4UNSTkQ9EiEDriAFLtdtYrG0Oq7m8hS7QfiPNMY2Me0UyHterasmAqYQp
OjjR5Q5bmZnavlrKWNKjTIXcJYneE2NkX4Ur/1mY9fYenaqZJw/WjPGiza4QzKcqNB/PH8yrxjpG
yn4ozSzPw0SI2wN2NxHERpbdWAvllvzRdmOsplTkoSkYnWhOjUXWqmUPdxuskkWXM0PzWQZRpWxH
P/mTmIZEQ67HEdCM7kW3T545ek8fjHBmNTmxZIwyGk2ZY2uthFsGdHdp0/xUXj9ua/tqPLqgQOcM
5h4rE7BbGswc4XelTWRiOPh8IpMnaFtA5553HrBsdc+q7DJMPZ04yJVxnoUYQoy8R2YzJMu80zOz
gtQnFd/h159t5ec+3CJfjWpkf5EVK00Bd4c0D7Oq9r9Eg//YK3qcLUx9XeGCL5+CvBhWmgAI9j1w
XoHZ8sOxmi3LMzNMMD1AKwF6fNRiEtHUD9HDmYUnzbJS9BBbImh1ikYdoucF4ovEyTaNeTSjwJQC
U+6BF98lCAJYt5kpR8pglEkySoCEICqJLdfzJrTJ4u4fWDa8eUTnzr+8zvTCJ74fM3UucQMQ3xxd
wb5U2DesYFP4Fqbqg2WqGD6a3vHkK4NSxeLXfVPc41v4ETwmD8ml2MJW/X+4CJQBKVUxyKqRkLMR
JF6Pz7x3NdxYsILC9E8oiEXYOnnbpLAuH5080Gp/BkTslzVG5sW9P3nyxXN2u68BPSbSG8O90OmC
So+kKdfA4YCmmuvx6KPMXDgbI3YeWfsvGKGBTr1RqqxtZ1n6Ojv/oTggPcCq66xW5hfmmE4P9HqB
lgPyDAJaPB7LQFR/RW3rjHIBy7esZlOXpKgXSpJV5STnuGbo6QIwGd7mSN8GWIL6oB9M8/CKPSnY
1oNdPWQxEAtKiGVc6OVP6CYOA1EAowCEcFO73nie5aBDCi8Y0lnBeMR8ISffeFnQeYFeiXslmUCu
s5CoRmocG6JHEyOWD575csh/IO46Ty/n9LEkyPzMibNVEIelsKkIJc00ddQ00E/MHB04su1H5ice
AQw+WQGDTsUmQJ2JOE4ithO19cwJ0WvPSk8zdZSyKZPKadiyRHQUT4x5I3lP6ByxmU6cFZrQ+5wE
pDojoQKd2r2ieQTvzkuKSrRvn7atKdsmiquWY20SzmIlI1jqYlAJjx6Yo3MigfSV9OG471ssQYNX
GDdks6w3Pvqup5ojdqYcrDsMPpjNnjt8pIPJyvhQFkcTBACZGYD34mVZxHZk6jgzPx35OAjTg1zc
ibOF/T7cj5hzisyaLrJm3jbcVEj2BzH6XPl6LnUhSA9lzJ+kyjD1tjqKQ8MIahk80a/UrNYLXS7A
k6+YxWzOvDlhe09qBbFZFxZG9P4VV/RDteo5P+N5cKV2qZk2x1J4VDVGFE29P74kh4ltXceQnCrz
tFPvMI8yhHOWHvh4w/9o3owODRPTr9uMsIhQx9M2WL2bSiCSST2W3p6ELLFUObEm4y8OSJU1wQBw
nQZUUSpTVoGdsk+L9DBkjakm21E3lf7XICg7jVPcMhOtNMsYNNeYUxVNwc4GdAcix/g9wyjUqjbO
fZketBgtR/621AM36mO7URkL09eUfEmIMsSSOoiDmDXpAculrITfFdEHr0oMblaJqIDjQx8YVjjR
gYKhzLymECJiGEJYv1rRM4LdbXVYoSEAWlDE6hpNQpMTZaIaSe9ivuGzgybHbl7tJgMVhVlh3J6V
cxFEQRZAgQek2JehXLRI1EOUToohZ4d84B7VsbD1Rrc05TUevdvsyN9Tf+QKgZCGsS1Dk2WZ7rb0
e73Lsb4wO7TdSNiptJJBgZzsIgT4DwURw5SyIevYsUDdH91v63gohewgNI/JUFp6UFtpdKyMwG0U
Buz22uGI/6VFRPddncdJTfqYx+HkqeEMsdPKsl0O/++qjIUfEBZvgJYgkY9YnE0AUK3eL6Xs0Kha
e8ilInW5uucPctMH7u3TWeUHXggLyZD9l2lAuzjnc07s0/wQ8V7bZnZnbCM0zv+/E1EQmxBPJykG
LbRIV3SpzeP8EESPbQUgILJuTZCsv6AiazIkp4qaTmM1yEGmhnBs+cHmms27kGz/4ucxAmLIssAD
RYc6+d4Y6q4sivxQh46gHLXck4u/uPkwy/+QoG5+q8XylMTgYJgdeb7m6U7vPv+CC1UQ0Kqu6ILE
U1YyAVQcX0ogEZWzxfGwLLJq8QpDgdeMi6ICBxGA5IKh0sFqnAsIcHpQaQTVHiLJ5MRHRXnV4uhv
ztzA/ihkK0QV+4G+3xSAgZdaEwj5YSocQyaH0uc/bktszboov0l8JTUWl1Hrm0pOEzE/GMFJkZ8a
SfHmSDV5TIByXOncJrYmOCI1Q0dcKBi0VU41vUZyxsgPY5RvYzm2cB+FIrfDuWdc/DWzvKRE2ZhO
4Mo56NT8IJivA+O+s7ggf1+ILFKzWQ5LLT8oWJMrH5vQabLjWDNktXIw2LEFFcZaJAyafwEOLKjE
Qq4bYcmlhzl9w7KmrZBvZj7aZKlixgLj+bXC0Tda1LXhJ1XnQg60hp08RXbLW80hFVjavEYFvkXB
pBlQfw2FklstNlzB9Xl24LEj06y4AKtNq5+YnRJtjc98hvzodBzxm8SV/UOOYmqe4jDR1ALk3pqw
MRsk2LPalQPfbGtPri7K+KHUpjSZWezqwUH2VM5uhoMhBRbMiM1PG44lAaJ1lCv/9kn0sygo4iw2
IIGw33f5YR7uQ3Vz+4qtKD5IaIjh0PmOlgzxu3LOaS0Zs15mB3ECgnRwEuqn2wTWefhNgIqyi7RX
hpAQ0LTGjKVtXj8MhvvvaBAmF7pfabU0NVydHTr93AdPg+6buGK3adDpgP/Rj9+MEEYXRIRO7rGY
C2GIqKidJQpRe9YbQ7dVBdBcY1G191IZFG6iCqEDlD9kPzhecCO5TbbtaKQosomK1eV9crr9YawT
pK5JkAW6lhAB6/o5nz64/v3f/T51LyK+nWSAmmcHNZ0dQ2n2XZgw5i5XdUQnmw914GQqdMvOzDWJ
2vGIiMbW68+csHv8CxZ0VSBgCRiSUKij68dEC7gEvy+EaGYMd2PDuqmrh7CgQB1CL0W55k8REFS6
2soijA2wHg6rMkI0z//nGURHwRLcU6ACb+/AxT+iccfnb03OsAXkI/8wNwsSFBMowKn5VINEh5G5
rLQ60eXPk94w/OGarCRewqYIrLMxBBquSeabPq46PFCi7gffvjXSyCCwJqoFARqdafK7QeAjPOYM
ufS4oTtmKg9EtuTztlaxyFDxaaMmQTyoICP3mtlqRwE1e82+TYMhK3pv1jTIEjfOIlgJOlPQL6L+
cZvA2plLAoBr8ErQkZKgbnfedwrfE1mh+XwjGOIvlbsrtWDGFnFWd9UqLyJe8MhLqLjp1JNByGUt
RDkZ77jyeewx76CwpoOJP6QVGGgo/1CgToQrFWPUQjDjz9VnriUJFqlui6q5aPJ1TI6zFrIosngS
vzuFOuvnThMJT2li8ulT2rHcDvnmP3mSDEVUZEPHqtHvFLosBvTJoGWHPkh7uxbCX4ZY23PSSKaE
bSfIxfK6Hc/KteCnLe/r7m39IOf/J3lA1GF9q6ThTfydfD6V8zTKeoawskT6Mgx3VS/vtPx5HmSv
5sec8YRZF+hvepSpDuYS7ycVXrZXnuLyV98zXMGqvmNr6n/5ocTZiN1cqBx+3xU/5esr49dXTQIE
jmwFRmn1r0GrRYygdK0sIWOV/R/SrqxJTpzZ/iIiWCXxCtTadNu9ztgvhO2xAbFK7Pz6e+iJ+31V
am4R9o2YeeqZSiSlMlOZJ0+Go7Z3GOaP6Xd5taVzq0eyZCf0ZfYrFOP6SKwYD66KxmVYTPy7yJFa
jscdaY45yi1bGV+VQfg96rEc8K6iZxy5eZWt08i6eGhTZESGvE8OkT3FXj/F83FmU+8bjhb5euaQ
Z7SUA0VhVXzPG/FYc/6lZxrGO9az7fdxHAeGy91jFrU580Wdpr7bjVtvuNXNJ4hlmQmGJrRDXu9L
QWrZiTbDO6t3vOYn1zvszO+nPUxgQ9ECgan1cJVKRD7mlU1lUSKSiCPfmF2/gqyRv92+dKtKeiFF
ecdjZL1VmDak1HHQosnJfpjlK/txW8j6dv27FDTDqmkobrjGhCmUZUjbc+vu0+G55Rsibq1jEaHY
Y53wIYuX3crK3VifS/u+rv3NlMTWQtT7gDyoFieQIrrvU/3ay4dOHv5/e6U8YhyuWRTz6LEQ8xG1
HNc4z/PuD0QwF9qFsgD625S9ssuq4iyRZRix6MGanNSjmp54yH8FtwWtHoqLxx6GEOk2Yu7raxJH
lpi1Es/JwZZ7A7zNZWJ46LfA/IyNsH5RU9V3LE93Rhka9ZC/v5ak89bUjRa2g7alr8V7NgQs+keb
fgyMH5Pi20SjjbWteY9Licr1zNk0zHVTlCHTMdDUfYtEtRFbbq1JuZqsrzEYWIMEbRiPsv8MinWv
JWfBTK+RwNbuMv7l9nmtmft3a+NQ18ATRtnFPOZ6mbm4p6OO94s3oRWXBeVXO3q5LWdNL5BkR4Yd
lN7GBwW0hmqmtYACzuxY80/5XTfvs2xDyNoBOVA6kFvaaOFU3clUFLzoZhuWjf60OCDj/A+uERJg
jJlw8sRVqcKbziCc1nCOY1IWX2guJBjTiiTkfTdvqIIKQnj3jQQj4ClKRrblUkUXqIXh9toMq+Bg
wqpXPWIA3j7m6U43w1o3Hue89aTzs2Bbj801g4fFofsVuXdM3lr+fhFlCF7RukkG3Csx7Wqe+G76
k8+/n323UJBH5Q0j3xhRo3Wa8AHsGWMWUicnz7KOx701WuO5bvtoK8ZdidsR4BLdXvLWNko81wsC
WUw3xGzKwiqN9iJJP1kJxoKbbTCLw0jPUTUi1NAHr7VezZH41O0fSd955T1zhddmRuGZLuB6VdR9
+u07cfVhizpf7DQZ+lbP3D4LDcP9kri9l6LzkqT8yOmGrVSZBxdluhKlHCo6jcEo3HVZmHXTvtQ9
kZzT+bVjrmdZnwzrGNUhGfOApLsx43A/afAnS3VtPM1cXKB3ys+LpVZOr+cRMiXw1Y03xb/MTMcL
7WRugctWlBfr/K8cxUSjXji5DXGysBim6FM7FMXJSaeXpgfr7e0VrUoiJsag6LihVFckMWfWnKGe
s9CKy8BxviaJ9KqR7G9LUWlF/j24CzGKFegFifLaNLOQzL5F3dRHtsGby2g/G/33rLdhA8Qua+V9
H9sPejXsqdsebHPEiGR93rG48/WBnm5/1OrScXVhxl24DJWMVhIyCzrgQoFdzzNPUZR5fKP0u+KW
YPLAqQcaUsdC3HJ9NeZcq4AzM3BndZYeZSmD3BlfiRSPhd69YeqNvqGgqwKZtQRHS6XOVe7iGA0i
wcstC2Ptr6RyAn32qi+gswqy8dft3Vs1RxeSlKtoOYiNiYCkaXoxwd/CwQeNcWaEIdmPMYrDy21x
a5llC4k9/IukCIXVvd5Knrk8EVzLwoHrMyjTC75zanDq5ZYe++2YR5hrlrWBkUQj+pfz/gQGXHG0
6xKo4ST7HtXtGCSYOvkn98e1sBHMsh1XzcqywRx7R8dnNeUZdWZPzNIzu+fbi1/V1Ash6l5PXZcY
cwQhHqJBOxwM/7aAlbDGRqBLURhDTPCBsLBkeV9zg2Yhn6Qb2NNjt2TS4voxQc1yd1vWclBKwAtZ
Niw5AB4IsJVQrcTsYn2sYduc0voqZXtMuubzbRFqV8ZibiCDIhhEFAWnqbwTeNX3Oi2xYe0sTiUr
vKjHo5t4bpP5pQmsj3irsre5AJU3yb+YA/fjcQwoChCDUfnlhLJVu/VNK4d49U3mtQIL00GhjoGD
w82sv+d0PuYATdgF+pcsbxifCxNMwUYf9O2DlA2UWf/GzeqrDVuZ2elGMLFiJq6+RbFLbQTUuR4D
Bwc4oX0ifU49PZvqM+3qyMtnrdiPxTwcbp/K6sGbNtjTkBQAQbByKGWa1EM74FCEwxu/Thq8Pgx9
/n2rbgM28h8pyjZjem3NuthFSJYcXP6JNKcyeru9kLWY9kqGsn1D2rg5q7F9xfCaIqYyEXvp8heL
f0U68+XU+Am1jhpIam4LXr2mJjNcZ5l5Y6r9OVlnyrIDCiu09QMpzkn/rX3Vmw0ha5YWq/uvFOWc
6gpcwGjTykMtdUzAMMZ2l+dpdpR1a+RB2hvzHSWu/IsPXJ7qbtQekN3CRGlNgHBai7jPeNN5FY+i
jfBvXYH++2HK0eZNlZRDxfOw2fWftQ1/tno9L1atnCnpmimCEQRsUy+9xhHBNP5Mt9hytg5QcWKD
nVmNZFCcLo53cQwKrelXA65blyUbfmlLkuIy9LJ1k1IDsHYe97F5Px/7+Sit33/+XGnK8hEX4XDb
ZEPHY+jj2J1FXAckOrE829DHVVuFB5xlODZKk0wJHbNOINe9YHZbHvlOt4e55M13Nz+X1bfb12tV
v/4rSYVrmUU74/Dhyw06nOfuiafkT4zThQTlapEYefvJhHEKSv3B6D9XW4O4ls344FwvBChXJC56
zluOzTIGB9b1XKCPs6Cfuf6yBCaxLT0MmLm9a+vn4+iEOuDYN9RMO6mMiCcT8K1zXzSHuYnix6aI
DrEbeQWMFaL4jr/eFrl6VzFE20aJwkXAomxjBTMIhcBrQthfMveuIdxztC0Eotoo+28QcSFF2cuZ
MHBojQSeZEhCe/QrHgxl7o227tXmWHqz3WDWfPPcIQAF02niDVnjZSXeLD3yuG7R7CwH3AwOZpLJ
MbAAyWqdoOwi5Fq6Z2qg9eP2rqxE5Ch1LOV7C8MZHDU52o/9ggbC96Z14pFmCobkh2Wdc/3v9p7Q
rafw6hkQxIqOhVwEyO+v737aciylW+JxJu91uKVD25m+sAd3A0e1JWj5+4WR6emot0WFuAnQAd+h
j7TFSyOeNjZv9e5fLEcxZYmJ4CwnWE6mHwGl7zZiH7Xn519lwqHgoc1Qen3vb7lYhdYAecYlViHK
syFK3yhPWdn5bYESzEuZkiBud8+03HoPri/LtQEbAYgW9bbrzavyom4Qd2ahaT7aNL6nvbvhlFe1
Dkm2/5WgJBBySkf0IsAHdG7ljRb1zFT/msZ3Wi1yjyXhaG8F0svt/mDjLiQqDmEqo7SeltaUPNGO
NUkKr+93tCsR2cceRgYdyXDihh7MSf5XI7YywLd31PlQEbLNXM8o1itJeTLb4liJDa+66rr/sz5H
LQhJ3iD0G7E+kHx63Rx/Zqn9qbWJZ/Ot3oStxSgmrku60c2WrUxRr7nferZu/boSUnVaq8/5iK0S
5/FwvG3s1i8U2ikwqBjFE9RIrjW7T7VqmDN8eiU6X/L+0FckSKb5VM7G32lloQM0ap+l2z0nMgmT
bgvVv7o4TBBGTtXGjBk1r80GjWrG0hjTTHnjmWhXeSqFHL/fXuYa4BL5a6AjTFCQYJWK9XPNpLBy
XuYhMp/+jGr5CCr32cGrMTb9qr4DhK6duGef7eElbedd1uv7KE+ObWZ5AHTtJ0OcJDf2o0jDISHf
bn/e2iZcfp1iNeu2LHg64uv0Jvfihnl19nZbwlpAg9e8vkxqZgj0FANmddTKaoFeoCI/xbLZ8VTs
+2Hy9COiA7zn+2Np8+C2zLWI5lKmYtIywspKo8uex994b/txBg6V+iXCdmbNr9uyVvXYQK8LABGu
CTehXJLeziWnBsInar0VABAWwj1V8fgl6x1/Lsm93e8MGe/GxPmaZtVW8Kb2Z7/7pUvxywlf+CVW
8aRg8ZSH6COzKcsOKN2jXU0ceqHft+1TrCXBSADclXcCFaJySHpPInkQdEmQdHIPEOfeRew1R7Nv
l1uzJtZ8v7E0ZjC2AI/VIo6RtENSONgcY9pX6UPxkjUb0cXqWx6DMUyK1TEgRZRKb5YRS1YuXruV
wGDzKPH75slwKr+I9aeGgVominYMlEBavxFxrBUzUIb9r2TFghk5uEZ7U4fxHWYvbSYvGR7K9udY
/xTjT8uaPb0EwkzcaQgrjcjeNVvG5f9YO7r7dIo+CNS6rw9fN2NW9SB2CDu99ql4rFi5AHL9fpr9
2QRm3S3OcXsn037Deq/eMGSAbAx8A85NzYu3hTP0fTxg0yMzLBz0xTSW31XSo6w5iHSriXFVjS7E
KUoOAEcuwR2LiCF+ygZx0JJHd7OvZGtNiqWeU0mMyu6QNrEwz1a499L4ZhRnzLs9GVmxu202VoWh
Bwsthcg72yoxEasGgS456I4pXT8ddhIjZrj+tUYib043fNCWLGX3QF7GSrnkg9Jyxxu855rvk+Z1
eP0QW9Qbt2It+DEuFqbsYp2N8CmLsKTo9xo9o/l6D7ivn+Mu3N7Cdct7IUpxXlba67GumUgskO+F
rO4y8y5ytF3MK3+i3xG69hxYeRHWdb8R4a3qow2GWBsoT/NDg+usEUncEkbXYJiLOvySqfCHekPI
qufE68xEWdp2Ua+8vtwsdyuj7bCTRsIOLD43vAiyHsY82rf9C1KJXmvoG7ma1dO7kLmo0oU3oUCX
EXA95qErT4X5tbTRZW0VB9DxP90+vFVB2DpgCihq4e+W7UIQmt4w4bAVcNH5OB2qqe8RBtVz0Oix
67VdtfHmWD0whuzgv+VnlYkjaWMp2gF+KI8LzzBf+1R6ZCs5+B7LqQ8bA+BVxLQ2YtoPnWk6pom1
Nazi4OZBy5ruFFGUY53a8IuOeQ3JXyXXK2/+wZv8UANO0Rv7pMiOcxxUE9sqba3usQsHZaL1G3us
HKZs9bzrXGip7B5EU8weqzrPtuedxREE3D7PtQ02DfTXMIPoeB4ryho7UdVFpo0oCIhTiOr7137z
xi+GSt3fSyHKgmxTb5t0dND9n9SBLM8FMF23l7FmKi8lKJGjMfDBbBOCE6xy3+z+MfoDZtF5Leq8
Jpr/bgtbOx/TZjqG0qDuCCjt9WWbXLy0Y4RvAJ9Uvij5uR6nU5M8WB1uw21Rq8fjGI5lMQqE8zuf
5sV1qwEhQRDA8jAj3JdmUDZAV221AG4JUSLhgrZTkRBsnuO+lj2Gw6a7vMj/nytRnJkdGQNNLQpe
i/7MNMMn5b0mt27OqqJdbJdyMmWGZqBaYrv0wWdHUWysYdGiD3oMoDvBsSNuc5Q1zB3njjujs7An
4gXpVV/O2WvX2efR1A9NVf+IE3dD5KpiA6utO3hq60DYXetab/ZaZuEtGqapCB0CaI11SmtUDoF0
RpLztratbh8BfNigKHrDnVwLqy07Ek2boTlfb+GLdTocGLfqDV+1qm5gsKVoBkW/k6rTfWGViTYW
6BvM3NLnprB9m3QG/PFQHm4vaPWmEob+dDgrdGsrGatR464jdbQouoO9r+03mcT7scs8yh9uC1pf
038EqYMHWyBWaVShza3GHBDZjzt3eM06snE+G8tR2SZE2+DNNIsidGjkDQX7LtnnJBe7gsS72+tZ
0wRLXzhvkF90PjTQZ1OVNzaJizBuZyCuCMgrf6AzYUvh1rTbhmtHSIZUi65uW95bdtcReJ9h6u8m
DS62juufSWc82RKV8SJ6vr2stQ2ExbbcpdUdKGNFwdlQxDGm2RWhkNIv2U9uInuiNftyeLwtaLWW
eylJMRUFRRvCoDdFyEG045tTAsS02ziPjc3IPtYZRr1Osj3ZcdajD8P92ZEo9jtL18C944ZcE8Rv
Civ+g/tw+VWKNdFSDF0cR9yH2nqj7B9D/4ZyXlJsEait3QbmIJhAhI3WDFtZvDmURQJwIuxIVu9I
e168ydBucQqtWWNQVACnC5zXguG+tlYkZwyknGgINKsm9lgXxF31lbbi3JjajnfISafGxrVY0x/c
CXQLOAxQqPeZyRfuWDpxW6KOWKCRcra8pP9sWsw3OgyhGLstM7kly7xeHgBlLXOWdjGgbf4u012X
8yBGQiCK5uC2sq7dQqT50JUPwI5pqKAdRE6Vrk1OEVrmGHLHCCOwWxlNe8hzsq/zbAMDs/Y+ApYM
k8EBggaiWzHKtiHtumgBgp4KUGmRjjw0499W594lzp0FCBD+r7M7kg0Lrc4NeU+4AcdmEvQ/UdCO
KHffTnIyagnabJ0EWaWkfYzS5lOJJEHBrIPlIGM7l35R8XtdDHdkjrx0aP7A/LguENlIqRm6q5o7
c+LpZFL04bqTOA+C/lVwy6+z/kjFVnVoVXuQuQZoGUcLyNe19kAns8pw0N1QzlM4usMDBTiwn5x7
thl7r4hCNQZ8QQzgfDzrlfMs2xKs/BOA5qx8w0A+X3ZjIEoKvMDrbT1dFYSXIAIhUHyhi+16TaZR
O6WgOEFh3DvM+VwWv8rprBH6+49OR0enAYhEDAN5DiU75zQsQ1oMXRS2pp9iwBoLvQHr9YYtXjGS
V1KULKSwx6RhPTonaqStOH1MHXBAV38Qsl5JUayINbcJ5gbjcPpe+9QDk0m0Z1NrlwJh2aZBRFv/
9iGt3TNIXGh93HcfoJxSPQ2Dk9ZLBw8lnZeT3HezR+K8TQQevd5VmJVWxb0n9L9i0MyhQed0+wPW
9hXKgZQ+8ta474rmV26p9UOl457bo1cXv/DQ+BPyH+dShvLcbAgqI2YHGYVdeyiNW8z2nGKjxrO6
ENT4bWQB4HNUfEea56hF1iCz4eYvWiIVIR+5uwW2WLtTpg4CE4bSOErkym51s9B7UeVVOKd2degm
UntRYf2sdfEJjFpyw9OsSjN0AywHqCBC3PUN7rg9Om7G0BsSzydptl4sxHNnJUFZbk0+WT5ceas5
oA6BqQU6Bh2iiuLrDkgbUzuuwsR9xWTuuThxckeHo8U3gvK1YzLhx5CtQQrJVVtRhG7WNYm0MiSi
2pVRe0Z++D7rraffV+tLMYq5GDlxUZDNqrCZ8VI6YPyHO2z0kyw388OWXaxE2TKTNSOYznkVDn3u
Gf2vTog/2iuwlzEgZfACXPTjIn7qmkSvaIdFEPEGAcR91ftft/dpJbpYesH/I0JRaDq2bE7RCRsa
aED20qmXntvOgCfssnS8o6MdaKK+0wrydlvuWsSPnC96hAyUVhykhq7XBpL4uG2pA5KNSloHty7q
Q51anZdGLXjwdQbTi0DrMI6m8zZYFC3INfWzkls7xql9QumT+3o9gbTy9oet3Tm0YlOgvtHpCLC5
8l1ySAYXWdvQFNPBcSkeI/N+su6reSsvtob+xmwacOAtYR1c9HJVLo53NPoGDwJcBYM7p4mJ/Zyd
LMF2dHB91vo6SqlD6h7B9OPHn93W2Ud0CKYq/Tyw0TflM7G3wFJrKg1iAooOENADIJt6/UVyAntE
nFZVWApHeEzasZ/YUb/h89ZMwKUU5eLIYTCr3oLOjWMjYT+l45sJmCBZNNX726e56l7hX9FEaGEi
NjI11yuyqspMjbmskAz6RTGBYwDMrE6XIuWgg8HorjaOo3mHyZB+7dITEeMfmHBg89hCeYZGk/eW
/IszruOCk6KUFUqX58k8F1+buvY27vDafuJdR/EUsTDPSc1zTEMJlu9O4NQaLUjzwyyjIBk3niFb
QpRDc8YC1BEUC6kAb0P8xTB/z9wi11sVgmQDXBFoO/EGuT4tV48aK6cjhCSPyAn4Qt6X/fAHRwI8
DECgqDZhvxTL4w7FXCHkqdGQ31Qeze/rnv80HXQk5n8SLgAhRWz0sFoMBYPr9TQcNHRtK+qQy+bA
S+37ZP4wivQOl/e2nq+4b3gI28K1QhUN81uvBU1cT8G71FZgyWkjz621vdbGZ0bxtOBD4BR/3Ra3
ck5X4hY7cqHVtI0K5MGaKmTd5EXVNyNDnakSv28n0JH7XmhiCOxU+Gw0FkJPIh16DUxw2TaH+Jg6
2YYXX4M3EIYexuV8bHRMLmu9WEukJ9Dosa7DRmOHwbU/J/Fr3aX3BO2rc1MHVfUNUFq/5NJrIkyf
KTU/y9uN27VieFFOA4vsO4soAB7XH4FGijJPu6YOWVWfKinP5Rb17oqGoMEPOXFAOxdrpFwtVC26
vON5HcrG8UT0kNiHOC49q0i8aNxybSvLQbIaYQXqZBZlagMIJXHJaD7VSI0Y1hxA+8VXJ0nwZLut
h2uLQlXdwdlByAdM92B30TxPJuyF22I0kDDLExlKvu9L2/CiGn1+bE7sDbVcWRxicVSYsDoQZ6u0
/AXqfkMPkrbQyetdNneYmcLNP2h9x9bZOKqlPdJSn2WtgbEs7ujW6MBw2aGtteycJq52tqux2bgB
K5u4nBIxl2Ya6qg8uaXUOyR1US9J8R/sMV3aOtuiSz0yE2tflqnr0aq1NpIGa5sIgciiURSHwKd6
rfBj63ZaEZUizCP5TUsWiLobHW5rx4qVAugeDe/I1KHzUaVDTCNHl2NiizBp7hmoN6SLQQlo//h9
KciRsXeAJVBSytXNnIiXFeUytMCeS+dXlISltvv/yVAuL49Hs7F4JsO8svyDQP+fkW3AMNYOBMgB
vGoRLblEzYC1/WQ2bEglvCI/sln+LPifNHGDqgk9YYDJ4UzUR6bVGo7srFqik5kcYqoFhoh3XRcd
b+/WojvXDzMsQl+y3DaeFiA0vtatspLNDCZPPNJJHEr7KzGkJzEbtU+3CDe3JC1X68J3tLzO4d2T
Cq0Xz5R/KSL02JFPmfbl9oI+ng0WBDuAo8Fj7cPZNJySdrJ6ePfvxuS1W0/yrZ9X0gw1eJ3iDhFR
qGU0cGhQZmTjjmxJUEIuW5A0TjosYNg1mFF0e3c+XnM8VcB3j/AKTgdsudeHAMDC1NYEny+jA3VL
r23fWLJhI1dlIFeLrIEFxVJR3LookRiOKU5APrL0DdTFuvl6exlrewQb8h8RaoBtyiYWI4HWsskr
+zcQ0N0W8FFZwUIFg7tcCzhM9VpgbE4y5bZRhVkzSi8hehdKo0ZVvq65P2rDvOEn30OK63t4LVC5
HfU4oC0JVDSh7H02Heo6aF57sZPxXjun5b3RbyjC1gIVPY7L0h511CtDUkWWz2wRncZC+1LqAKZa
spAbFnNR2o/LAwsEergpQvzlQC8ufxFpSdlZM5anWUNQtmi1shEHGIPcmf0/wmqD0ag0L5qGDfv2
0WEv+wqAi47wykH7+LXgPppTakV4JQG2U9T7oowDzASImsRPs8fbOrO2xqV+sHCqo4FKZTtH6xjv
ShMBlktlWID9jlbnCLMbWLE3I+5VjHpkK6j7eBHQXQhKIXgJOG2ijoirsspCkKM3oWX9bBeK7Q0o
9cr2Xf2+sn2lyemQWfj9YUyReHiIPB5/qlIvYxubt6KPcHTYNkQgwIqpVBALRadrzWaDoP6fIX+A
LjjoySs2E0mrC1rEgFwbcY46+6QoGofOY9SECXGONQUvykunVf4s+nPubNQFl81RlB4uHIIQKOCt
pMLQqwmvZ1NPW/jW1KtAa2MneE18ua11q0Iwh2TJey5cL0pIJSttjpkNITH2q+JvfbfPm7fbMlY0
m7ELGUpIpWHufdnFeQtCGd1nOT8LgFtHjImYUn2X1D+tIfPG1kw3Xiyrys0oQl7EWrhZivLJ3o7I
NBUt2EeeyvJxGLZyxqtKh9eshZ9HJk+dvpSzCs10VdOGuvicjxFyNGMAizSa5u72Bq6sBPVhirLs
kim0PqykFLo1DWMXpqBw2FmD6E9Nm7pbTmTx3orCAVeDNysq30BAqV6r1dokcju7C6dy9nM3f6sS
dt8bxn7IWo8Uw9PUFU/2XJ6d9ECys8HeSP/19ko/qgpgV4D3LGy0ePephh7+EZVNYvXgTonKXQJk
wZ5rJrLC5hB50szyXRKjNI/RJidnnIrTbekfDxTSkTh0MNQCuST1drc1wsJWsD5Ew53fu7OX6we4
d68mG0+yj2bkWpDiz4yelVEc0T7M+LHM90O9H9DaE99rZOtMl/t7faaotMNxodoIrmIE6dcOrEkj
yRrSD2E7cJGBxDsXZ90q2a4Eca6fzmCwdN0i8oE+l149xsZe05vqcHtfPxoZfAS6afDgxWsEdcPr
j0iNgvAWGhwWcxSMMRgk+Ohp0t648CvHh7ws0D24KCgaqgnoMYrKyRlAx8iGHf/cxEurZJjU5YaY
jzq6vN1BAIqpEXj8OMtnXAQjDWonOc0kWAUdod/VVjffJxp6naw+/9ZSsHKTSW+Odj49A4hubQQk
6mBEJGpB04ruHFDMARRO1UXWcz+zsaJG6IC4aLIxDGt+qfP7/J+BB9mdOz9NJvf03o+6vZOd2yf8
0GGKXvpfpf2cRSedpP4WB9vHfWdLGzNYFtGXiMz/smEXG1KYpYOO4sQM07Gpd5PUJX10S94L30mc
Co15NSo6GyZxpVEJ5Hog8lkaJnDUanm478y8b/MZ44xo71loPStcDKKkzAOpqWcLN6hyuptmvpPk
980xiraYGYLWQyTC0KV3vd7Y4HnV5IYRWoWGKXgZccImbcXL7UuzsqsAAwHJhecDuE3VXJHIZQ/8
e4xdLVPjpPdEal6Fdjyvs/DQHkBFsGGUPt5S+DDEgwCRLdyjah5M8HlkFINuQ3RXmqDsI+DS+p5L
Rxb3fKxStqHJK28WVL/cd74wVPg/lP8qiboGrxoj1ElQCN+mmObm1VYA+nwMeHMfCrThjL9t4a9l
KqGIziNHDqwy3skw6uFzF1SO8MFBfvvsVkwEWGKhlcDigaWEmdcakgk8KpDpM0Ja2L30Z6c1Cj+v
ZIl3S56JygdeF3NDWN3OQZzMaEErNFA33v6Ij04Gsfe/zSPggPjA64zBZUwbtR4foRnmATkmFozg
PNsbXNKTM6f7obPTjWu5JnOJwUHKhvwJqnHXCwdR/jyCXs8Ix4mFE0nuJ1QAvcpyJUZ96GHs8o1F
ru000Boo+FHA50Bxdy0w16zGbsFlGJbl8CNJ0KwItkmzAMQStJPHkme+VjWeyOSG9q5cFngBXH94
V8BgVLyuIRNTpiNsHlCC2o6NQ/utMgvXb3nTTxtOfMUSgMADThz9P8DIquzoblEg0MQ0A3A8xU9t
jzb2TOw6Ai4ixCa3deZjpAmvhvop0i7oI/hAmpsNWi17EMJhEoCdfBNE9ntTk/rG5q1LQaIYoE7c
exWXFzsY/2zAAoXAVadeMdXdMauHLaT42hHh9Y4fglqgMLhs64VbGoa2GnLKrZDlxRzqVvfLTuLW
F0BSbliVdUlLqzCgtyiNLLfiQlKNm5bxLLfCKHe+j4PzPDntg9ZHP28fzqoYeH0EHwjRwZl2LQbl
aJRP88IC0MYEgc8Yu4clW3KshT5vJOEWF3YdNmLOIniAweWCMWIf1HtOdEdrYmKCEz4/AxjlW+Iv
IXW/6D9bmnbAP7+9NFTkYDUMdC1RW12aoNRMOgDxw278Us6556K5zdyijfmodqhCQ+OAwETukqoz
pXU7Tx0QhBOQKNtoUa+nL5yM2YZBWhUCxBUKLcsoA6YYpCqV0OcxhhC76fRAiAplv4HVLP0TQSAH
xyV3UE1SW2LcLqur0hFkIdcUvlkWiHviuWz/+d2TwfGjXopRJzDr6Pu7Vjp9ljbHkE+CgahNoe8a
l/bi2E8IgbyuFAZ/+n1x0DsdtThURvCwvhbXtZEEp1tCw5zKzutp/2wn7Eh+n6oDuJt/g4+lW9RS
xMydGEBCndIw0US4SAEJ22+nb1xgPZFZw7QegBJUeh83L0iVazEN+zZ9xaMlQpWP/iNyttWJ99E9
LILAWvuepITRvt4ym6P8G7GMoqj4tcm0lwojjgp7nxpbCYI1QQ7q2fAMNqZNqRNS5dDpUZ2AwplU
rh8PYOiN0daug9l563huS/ow6nMARFPvdBwPaLN2ZvvVYnUwdGDDZFu+9WPAgkDlP2vCAMjrzUta
4eJBCklWdG9U8gFcTLXWPBixwCN1Ixu6vioYBYzaA123+hYfBK7xLLB/Jk8Tv4zNZC/r9HNVVOVd
yZqNi7tiiAAuA84CKFPAfNSVdSBu7wp9QNSQoDLvaUb8RoF0/nH7vq5KWSplwI4gAlO7rtPMdKLS
FCaYiXgtvNIy5cFA8Pfbrg808e+wbWwfYktFx0VttHFdgCC+pXkecBdtO7mmW74gxrj7gxWhBQTU
K+gDAdb+WiOq1DTKoWkR2dlp74MjuAf/B2UbFY3VfXsf/gzzAAO+/P0iZADt7sxY0oPqghfuEzos
+Z6UCQtur+WDdoO5F0YbDWxURwJRRVhqA4j4YpAehV0RezKynzAwLmgsuHNqP1tVs7F1Kj8eqgiL
DsBZA2yJDisVBoDKfSbz3jBfMi+4v+9Pwvt+ejl5IvBq78uD4/tHLXjcWKOaCfggdElrXmylZhm1
a1YQmpzaIEjP8tf5ePfP7Y1Uru4HGcpxjUCncCRjzJfg618bwbCKm/zw20pYZ7Q0zaIcv72/H0+f
4hP3zv4x2m2IURNHH8QoV6jXzKhxAbR/ebt3vMr7NHqnw4/Poec/HJ+PwcZ+vfvpiwDygzQlJG6j
WUq6HMpd8Lex/3o/PH06Pf047LTDQ+uD+svfUoN3f3pL4hLSXqjBhDxMJpZtDO6NvTzNwdfEP51O
Xn3ceaXX7yz/lXvPv9zTxlLVPMaHpSoGY7b1KdPlIhhUzX/NUPLhuLm6xQ/936v7cJMj8r+ruwPv
lRfsX7zxeOLB0+cff01739e+/BPc1vj1EwSKdxlSj2w4UUIkQO67WRLNfPm7De73jffpKQmeDj+8
Xe0ZfvQ/pF3ZbuPIkv0iAhR3vmZy025ZtCz7hbDLbVJcRVFcv34OPYMpKc2rnLm3C93oRgMKRmZE
ZKwnyGJnHQSHQ3OSyxuajCrX6K8NgjiQ/HwuDu6mX70ZZGMXVrVd0Jbs9yLZe4fHNNnW8P++vhua
jGqf0raTTWTafCuaoz+VDkT5mi2KLwiLF1q7HW/8Y9pe3RBk9D1oaxz6YEp+S0OFSJblBfQr5uQM
xh/5JS83RBhtj0O5HatWkq9Q8Sl4/k8PjVFvvdDyGEGD5J8tSGMy2I3fffbxyktd74VeXnYp5ZFk
QtJf98Tot9xmwukK18DvaZEis3/8Q2m+1uc7b4G+CmfHlUbm8fxFkNHrxKyR5DmFsm9pX973YcZJ
GrDYLuzvs91s+tBfFPEEwVuuBVLRAn/cN8laRMSzeOLwM7/0QB5+jRskoag2A7QZux3pOiPr7Xbr
z5+1+T9PT4TaHx8gu2iJ9cVLhU6/O38lke1Ei4SokoUZKC+PnbWOqDOfP5GVQd5CSukXR0pYcMRf
h8pYkFlVV50q4tKi1dJ6f69oSDrypPnutSfU232Fn9yj5RgttonicsHkQyNqYHDp4F1t9qlVuZGF
Mszsuyft0kv2PQmt2OU+ChwlZ7tTLkYhp2i7l/yrc1ivo6d14jlOSObPiuWudHdFZ1SyLtT72j22
mRzNYIelQiDkFUkGVfz0TyQkvA5t7iUy1gXtCJc0H5+etdVZjjOQZ/eJ2La92H9zPZVp9+tGPhm7
ohvZKcxbSMzyvdphMeGTFVoex0f4F0oALxH5JxOTz4zNH07xLJZniQyO3p3UGiCU8ye8pYuYnOnO
2+1k8viK2KGv/1GEvxSZBwBD8t2sHyku0/l7M1dyCserWffE2/FAFf6Fq/CXFnNfl1MddjPAi/oZ
OVjvM8t3nmFZ/riEpvbLfrf74hznT4fsb2v2lyBzZ4Eyy8NSi2Garc/6eTsAVtzCqntadmQgc2zu
ISvS2R+n48LbhxH5jki6G0MPb3hKCN4oTmA//TT9/RzmpTDbszJLKvBvJV7fkmye7S3e/qd/Iaf/
S4Sd/b6WeZA1V/BcJN75Vb04xHtZeIea/GfM/IjyjR9tSLV+HQowo34mPg1oTVSOa8nOgbCy+SNP
NyTOygXb17NI9g/WVovt1losrJZ4TUs4gjLtmwO45H/0jkWVzNI8Gs6YZPRlouLPsbURY81ay+K8
O9zbUe6jjybPr3F0BqGlsI/2QW0HxAv3u5NIlhxS/+Ip/8sTY0vOHWDuT/Eo/OsjFqaTnoKtgryL
9nv2ki5Df3eGs0xpunmj+5gzPfOTmHigemwmpq2NLBCr06h6R+fdmfs/tswlxEbY+oL3Dn948jL9
zv3lmLEvjR5Wgz7SrOlBW1SKtVnAXRGell8e111hGmZ+ySZjWoq+LuPkDNlcLnu6dgTiOHO3Ia6N
AHKBQPmxmeZYDnavY1u2ZR+boGZFAZntrgfvm8cRTzTlkeMbbUMjCxBnxJEjrB5YrMe+cP+8xABe
rvBsB5fW6Cvd0ipQ/+1mo2avHQ0Y3BT21xF8XgzFe0/Z/H1/DbSz9nNLx55q7vr9k/jk6fXtrbU+
EIBzbonLFuNVAkMEMHTJKPQzuHgGYkN6slJqcfyqn0LhA+WSGStSm1Gaiz8PyXF9nr9/CgQxPhw6
otsuMchHTF4iOAw9gcvAMfuTPh2S+ioQEMYJL4ZFFdNpsqwUMgKEyh521pLz++Mb+Iu1m99nWNOw
BDMDLjoccxMRCFL5VyJ+9XPeTU2q7w0ZxjgqsMGBOrJxgDOsrzf2GFw/1tnpwO2GBuNaNcYpqBIT
rGTk6sBIrJ0TaZbGyUr8eB25Z6vjdOZwKTIGsEvCIMyzfLwcyb1aR5NghrujiGg83vMy7TjecMcY
wFN91bFZL5P9i3OxxpvqVpfUetl7u29eVvVnKPeRUDCOkzGEWasoOMkadCwnsrSVDfXd8ZjiCB9b
pZAUURkUDTzFGIzw998tCT85QsERvB9P5NbynXO9PWcgcVgrtHxpSIqZasPhWvNRTx4c2Y+puqEj
JSW2QIeg07vLo+a+ZwuhI/nG80reoU07T38lge1xMY1LVgQqbme9jtEEa8OraEmJJ5eb9+MdHmMc
0kAoAWcLSqV9tLaO05HnfPknJTY8XLo8FN7jy5p+Pm44Y6wENhJhyegZhyiTjByR3pw/P+v06Uqe
Vm9eSg3KvbYxW/ro2hibkZRDdw3Qu+GfDprgdtT2vJ3pZ69o5+NEflzmGGNRpGEYY7Z/NBbweHUC
7ubuszJWYWy6gMXgvFo/wAqPeGMsRlkEp17QQBAr6N6X660zv5JhU/2h3vdu92+cJJodUDBDf8pY
RmXjoCYw0cOnXOHOjDDHjk6UXVRajbTAQIHx+lhQfop996zdE2P8mRZDBM0sKaHVyyPSV0jszF3X
3KFmgr84L+REJvqe2ChDN6ptCk0J0PGRGFKcZFhhf1RkzYm9qeqxJMQjN4rcI96YF7+slEsztCCH
BexXq6fSoiRADbb09QrDOr7aIYahnPeZR5NR9FDJ+yQ+XWQfHXtZbheYHW/FPbp1Off225u5P0pG
waP8lKXdDLxZR0RGAHk52VXvLHJ773mDwHV7f9uve3KMds9iwZy1NdhaHteiRvIPcQVFe8zT7zfs
ngaj1vmlOYUtpuD8srWcY0SVJxHLoih9TGXi+b8nwyhzf+kKA+AjMqoTSxEoQHYRkoz2W6Wm9QwO
B08KRyl7JIWMC6Ab8VUTKtCz5O364icCGdbIh3GtFEfy2CioH9Aie5F+rij75/LCE7jxWB6wwbZJ
neFiDFqJ20l6coQQQIHhOf05NpZiZ9GzzqHHkW82/hFMUxrO46mtD6ePyGmfcp5R59yLzFiHJkwq
TKyCoX53XMa+0lqa4KSHMxILS45kT7i3dzLHhj2CetKzwQCtw9oSyJoE84YixNq3hJcynyi+3ZNi
DIMeSVfNCHBw6NyPr6R+ikCHlw2ayE/eU2HsQZQVyrUwQOWwPtaH9942yXBe1NZFGwPHvU018pYS
shHeluulsF0vLVpuUTdG5ec/fS9ZtAHtVADevBsF/6SR2v0HwFdwrDx+HwZPYhjLkYipUQ89HuaW
oibYxnOdAtMr14hFLY74c2yhzBiNehaH1TVskKMkS+vcEPSa/0n2PNPEUTJltPo37/FQAQCxbUex
VMnaMlyTvL9vfeK6WBsdkQPH8I6S98CCKIyrkV+CKAGuoewfu9BWyWVlmSQEioat7ppoza97KBx6
jLdRScVFigAOhpLENioXK1RTdWrNnkyr5iXwJgoEd/rADtaJpVSJ6XiSeFSCd7jcBXG2c5R1wvlp
vkJvEPe15L1jLCSrXgfXsGzBngVzvF2TbN3OKdf15YkIY07CqjSC6wAqNW0XWU+Q9LpmhAgvqgtL
iUIDzyxzPA22qb3qexPY5JCSYXswdiVKVTU3FTQR+N1fF+NqXKLiGrRtNTr0R2tAxquzAnedRPZj
kecdHmMwBixnvLbmaCUzMixzzq/zTP2vsbRzdBGbBlxkh0IjxuJ0ppUxVzBL7ZhvJu8N41wMi6Cc
V1UPRP+fM2ss8WA60lctEcmrPF7BmSfaLAhdbKSAMZJBylrDuZ1ZjriunPINLxkvKTiR7b+TBBbp
te4vJ3TTg5SGnoGjBsRK/NmiylWRebgQ95fc7twS6vvNDYd4RoNtcC9zrZL7M94TGWWOtSPZ6Oc6
ISLK1rptunVDqEReaE3PVr7mGGPO+8Ku05DypE6y8SlLr7YyUF+gqWGpAy8a4t4kYz5mAVzS+gI6
/ahokYXwK3WQs4SLxeFoItV2f5OMSzKrhj6Tu7OMjp3DGiPU9bO6Gd6RbAtReuMm3CZKfPfkGBMi
NZg8K8cADE0R6/OnQUZnbsmtco9f/eDRZEfwMf2fZaIKMi09HPWtY0l2W9soRg227V1V+thgTWQ6
7rli/I6LVPSJNobMB3UG/345nInothToIzYmzCiJiefplsEjOz79D7hkgXzDVMmAGTUeJrYsnQNK
RZJY36HD846nDTJw8TD/iToA2y6cFF18aZMeznFNsTlA2CkV5TlV07z8pcG4OY05q3vscByN17J7
tZHiIN+8Osq/SNv8JcL4NqWRXbohAJHj2AVa0XlG0XS0QcfRIne9fzN++UuOiZX0pAXGSQ8vYLk+
rrM1rSy6RxqRc3SjMfgtBX+pjA7djTuqabmsDVgA7B/OIgH8Fc9CjIfy6PcZY9RcJSOZXfD7CTms
ZWu22SAG87gdWtMq+5cNxhCVRdMFXfcjANWH6QzLtYO/0GR6/TJpvilPpF3R3sNrZjj0O37hqPD0
O/2XPGOYej0LlEsN8s7WQQe0jQlgjisw0Yk8Wom/JBi/5pSXWqSoI4dHPNBoRN76PpreQtdGEzza
ShffpvXNEY5pgwukkxE342fB3710CInSAuR5QEgUkXiVbNI38R9lW89zG/uAg33scfsXJ04SQyxY
ojJC2AHskmGzUzMzDJpB9PugGrCXSw7fwuSKRfPxWUSNbzhJq8Iwe+9kSlhGh1HQDXyk/+eUFcr1
2AmFAXl1HIrEpntG09EnNlMFQRL9c7WL05DIuW0Ur49lZiJSGltIAImCIYpxP+n90eqnoBeLqpT8
LvG1mUZOwKF8TOFn9IfRPZAYB4P+e1iMYcNQMWEglRcJbn1CjukcWfv38EK3KWqM4WY7ny2fBerm
3upVI611JuBUcupVtdrYL4275wjTJMPAOMYmuRH2igXDTwDkrOb1Gc3DEVIGcmmpFQ+rY8ofUUXA
1QDKAlucAAxyf6hphnnn8BrCu7vSI3BLI2LqpD2TpCVI1C7QQ9/FlrYJOCc9YUQB/DZi98qyDjh0
5gUPDSlU6osEsopMisZrOqDkcT30USKY6wSMIICigd2EJbps2xFmhtKwLExYgG353rwGK2Gx+Aa+
v/pkPRacKbW/o8Q8ConahsM5AqWLs9RJ7Jt2MrMSy1vWxKAX5zG1qXAAEyKqiUUJ4xoSdsN5kZYK
HARYtoQkZF3mdiORIURiREaXzHNDFUxaVMNGWHcaadwXlLgsjmhOFUnQsSKOMBUj/hZ7gX3YdRcl
EOAyL6TNZ+ddT+TkwUHXRTeb05OTU2vY8mDgJhpADFDFgpfZiKUJ8Jd7aY1V8Tr0Yqb48mUem17d
alQEuB+Nn8+uqa3qntY6YAfI4/OeCsRx1pj+gqxiNpGdRRNb4ELowcz0kRi3m6U0L+cRkV53PFv+
02fECOw45jvCSwHRBnPs9/xlQqzlXSmDkNX31Co/xLG/4HJIyVabh2iqFEj20eDf5PUsoq/YlFxa
8kIkaCcFLt3sifeGTnnadx/EmId4ZubXVJBMv7LDzTp1TouKvoeeQPRNmpJmE9tFRHa8zsTxVx8d
A2MdgjYK1BBT6n56IuZzsoIi7b3HdzrhY98wBpTo+5Oe1QBOTIFN7feNlUfAkF92S2V+Unne3ISb
dUeHkVijNqtqFoLOMp7Xdm/SpnXMjUIqn9ppbmGgnyyw1vgxcxNx8x1R5hmLr0oW1hjx90FzsAHI
04hWEXxcO/SRqv5jWhwR+QVGmoeJqpRnbZRZadF+yFZbkdjJqKqRzUKmtnYsLG6a9rGEaCJjb6M2
FeIhw7Fal7lgd3ST05Bj0yeUEcuBMHAPzCwVSPPsFKVQVUJatIHpy5ZMche7fDprcAcavgjb67x5
Vd3qJUbkqRJdXYcJFpY6SUJDFOjmw/P5PSWXK0lSP1RdHgLFb+4BaipiaQ2Qj0QwzwiVeO3CDNP5
gT+UllZhGDebF4qJjSxoE05TR+eB2f6WJ9DDNgmgd4zQUhoTK3S5iMUkZRL4R9H2/YiicnHkPdba
eGX3Sn9PhLF9Glo+zfMFRA7H7T+OszToErkuZ2bNGpJ5hbt2rOUaYwjbOWZaQy/aPr0tFna0+dhs
NvIie0I0vgP6OVksTg5dLPb0g5e8+SnnPfrE8V5uQr/wNIRaoOITLXTYf36ayJ43VoF25nVJfHez
QNPUsFjM6GB7aBXAJhHeQzQq7q8PAJqFCRwDtAiyr+5wClXpcgkCVAMHB7uEVW/w2rdzT1Kv2Apv
vB6WySv5S45NeGQAGUuGixn4inGmsXZUSw44w4T7iUu/ocBIcljKQIdpQOHi5PNTRd5LItrloqQm
jTbh25l0hwuVOLb/pzmaPUbgm2CpNWDLRBzm/T2eyrPR5UWujFOxBSmJQrcn4jwTF31HK4jTCzpm
eMIzMU0DHwK+6AhIAuyTn+rrrfBUaRBXp1bxEVTMLDSUoj2ntILt5qMlhV3bOny5/cdj4/xTsmU4
vSPKaC5m2YOZcgXRiwWtqQjGkk7/BNbcWR+XX6b19VV4Vtt4ZQG1WeSU7jSsjTqT3f//GbxnnlFu
7HNuhGuJ71CQCHKKRWqdduEueJqT/pjb2qvyKfiPWZ+wkXecM7oqiYbax2Wt+PmJvJ9los2Bwszz
gif08Y4I46iEsVSlhQoilrl91/55BmRO56KItnvMy29n5e702F6rqMr17iI1im+40fb5SV4IX48J
8ISTnTbpT2c9EE1QGLbi+xWJINnCRMHcJYq16hbtMSX0peVYs4kJCrClYdMDgMMAjcBO7CV9Btjb
tMfpYVQcMwyh7VdrnwjjsODy2dWpS1W6F5c9OeXkeyfPOUxPHusNfSbTJigd9mar3agcGRoQxyqO
U1Ifzst6ntCn13HGevOyjxaRjaw5504nkqP33DOqCQ8tP8XYR+43x9OHtoBmdh4aLmHU7afXVTHf
AKgh4rUhTJm+uzNnFBGxPv73eObjAKrlbFXPn2sC5uCeddtGU8niu/8cTzy0LG4Va1Jbbs6bUUm5
rzSkM0Ab7RghSoGHdD8nw862s6cPZRUjBU3Nf6cf4v6cGR3F5tNGH7DWDSGMk1s+jJ+roAXzTefJ
80RMDEpIwWHRKTIqgMm6f1Y08xTnoTHDjUJ9PmfLuZuSFYAIbNQjTlZPeN1HEzgf9wTH/MfNk1Kc
Qv06G0Bwaa3fUQqEDD0b1rNmuWgxlUaflSIBwa32TJrWGz5Ht+GWLNoV0NwPsugvWZ+dmTJPN9Lq
S/eXu/R9HHriFUSmHK+7k2U0VR+yQjc7UKzp0nISr3Qbr3stqPn8D7qH3CsqTR8vL5d1glM25zt1
q88NO7WVDcfgT6vPDeuM0krXSJ1FGT4kQcfL2mnmwJvGYIh7Wq1W8uJMFoWFziLx/1CHnXKV7s6A
0dwSW9VmagLSpX1APxvmKgr30sPhFb0dd/5qwuO/I8aoqhLITddU4shn/NTkfl1QVScX0U60rZZw
wtWJ7Nm9HDMqKgmyUJzPI7WBNjnsoLh/W1Roc9yNVVHrsdnnHSSLtQ4wXCHEjmxozRrhhUEaVNgw
0TPO8wAxhGPmJ9rA73hjgeiMCzYeyxcYPWNdLoDyQoiLaSIMs2HsmOb2ydI5z9pEw8U9RcYMFVGS
nJIrKKooIL07bjL3OCc4+XD+1QKDsTvVcM2MtAWFs+WoHnb0bmx7s0C4A8+Hl+ycfidviDHW5iSr
F1nNcV2NZSwqIlHL//EPngzLFdzUyxzBEizejqNp5+SGLGNyIjOLpVkCshlZrtcYJoE/5MwNi5A/
ZNVaCPUWXuh8ebxhHJ6JMRgTk2J9VNoXIHw4LuGSOM4MFqZ4EWzi/lnZiCoXe8HKaUpjypPV8d5+
RQs3PDMmJr6mVau0IF2Q6EmjM4KJBTwmK7RJ2h823SPVtzP+jRDw1tSwCzey3oiRywZRcRypwt36
GX2eu4HjbiR0VXFEl8ciY2riKElNpYapWS61ll5QIB4r0f/OeMSdErJbI67qxUgiAOv70Vu0l740
1FCFt5YsdzxB/Wl/fHBpLPRuZ84ETUxkyEu0UrfJBrPV6/pwWc2sz/m434E8P+N9XG0kjOJvNAJ3
fmXr7htw/E8j8kfy+Z+dMJs2i8N2NtSjvkr2jOA6SULdFaZ2I1t5fkxqojXp/pAZO3TN1ZnW1Thk
aKhAxA9n3hFCThTi+tK5mNHcffNU5He19Z4kY40a9HulYq4iZjk76Rb4suIc/QweFSzTapd74O6E
lvkmrCpeEeKnU/LRPTMGKY5D9ZJewSw2T1rYlE6vgvXsIDlZu2VA0N+LvuWxHoQuWejR0lruvT19
e3uFazLQtw1ajB6f/kS7+P1RMIYKa+Yu0VnEK6CtS/tTQOQyn7mNTZE9qcnXY2I8D5CtjBjiuYr6
CueefAPx1EbCzQEW1vzkzjIi/XkbxxX1FZIZlkc/kA+GoXz8AePpPjp9xiHSoqTO+1jBo/r5J+Gt
MpgoMN0fJWOVKrmQ27DF3cZQWwJ8NnvzYT9mgBMsYGPCvdfeDddTJw6wfGq4dEqSYK3GU0QxViKg
bCiQtnYRhF2fY2KXpieS/IWjOuMJ/TpBoB9qIgrsQKic3dMXgzo8xVh84i/zlfqp/AFqFIfCpFty
Q4FxfC69fEVPACgk0U7KVk1t9QJVBXJ4fJLTDuQNHcbsAFFaj+QBsihS1B9t9+n1dUbH5kv4qryA
fVo0bogxBie7Yp/zGG75V5Nczlvju8lesN6ZdLld+f2yRkMtD318VNxHN8VYGtPom7ya4RxP38cK
62eERc1bFDUdK9+wxRiPSxRXwSwzUMklxxEGa8SveH55GUGSONfFkzvGqRG7a6hVPQ5wecqtYalY
g2FZXC+VJ3uMfcilJMY2HH10F4+YNepEkn52NuAxTtZ365kAMzpw+xGnaerIqGAVoGKwqBVibOIp
UiIVM1tWuoUhxEP03S4RxHhf3IL/qDy/heJ/ibGDWxe1EYo2iVVEFdbaSrHgwzIIBXYFl9LkE4s9
Av/DFjvDVRr9TArDk4roAoNIJimOXBzH6YjzhgZjKvoLVlirUvCTwnhvIoLmCVciC4ATpS5H/iaa
FmDcb2gx5qIYsNq2D0DL9NaWjL4sR5p3dva2qXmj4vK05v49OsZYoCUEO6okARYQlzSWpt6369o+
z62KOv7z87Nr0rO9cldv9WoDFIvF9zcQArlzJtMR6A3HjAHpzCAKgwsE03TycYo8mDv1XFrymggn
OvzuT5YxIslJqes4CKEAy8YCUjQCtBGlI18iH4Ta0YLuc7rbWTygrWnP54Y/xqTM2iYN5B78HY7r
o+7U62G3eRnFh3KjoynrNbb5YFe2qADPnrnRpm5KOWhT1a8WKIcWWGqE9IhwOM2VIxwtOJtfS+vx
8zb+Iqvo2OCBFQoScqMKi2wQiuX5cslk1Ve0ArvUTqTjtfGM3gxLAWsO0SWI+hsA5hnxUPMwKHRx
5ImcZ+RC6MfsH94bNunu3BJhZKOpo1QwmkLFfDqx3quPZCPS4zL7Xh+x3llGqsfqV/8H+NspM3lL
lhENRSm04DyMZNdXKzqNg/8Vpp4D/0oqywUYlH2lCwjl1+NLm8yS3NJl3h+lqAeh7bPRaOrg9wcs
CZiSK/sFuHY8p2RKKG+JMe6qWBjX6yU7q/5QU6PcZMFi+IhS17R4iBSTmvaX0i+n9VqpTYBlnDjO
I3qh5ddktWhegD7I42gyTXdLiPFOmyxRo3oklKASBARhB/l0oPu6T5hikByVj2U0/uC/VgL08eH/
3yTRY8W4KvV4YQkBEiG6vOn3Fx+FgnuAzOODBeBNWiFgBZmLdTRcHeVuHW1c52X0HMbEsngn+TP0
+YgxxmINcVirMnaR+cjVH9cqUtVHwRNLMpiW9oda3mHEqu0X+NvdYdL25WVhD/Q1T9GUTQFvw/ue
yaf+9mYZayPLZdf0Mr4HVScnswu3e25sT265YcHUjWInLnCbUAHCihPmRi/Ag6u7rAUhISdr8ygB
TtYJUR/Y85R9yvG7pcRcqtIIhhnXoDTs4T4LKdWJ6TSwNGgDhTkdE9kEwsQxMVNaf0uVuVhT6jO9
KzvVj03SJ1bmilekzoYn1HtGNCwJ2d8vXr1l/E1WmLDnwkBjsgpcd7bTqcGq9OulV1X/eJwBbqlA
wyOZkchRTevslRcrILaKTOyO1l4WAC+0dzlM8z6AuVQsL4WbKCmqj37M4AO7hyW/8cSIhtmHIlL0
1xaYJOhLVz5xKE8+YLesM5ccXzpB6FKwnldWeUCFVnwz6WpVI/UMV4Po7isV0RcZ7QbedvTJAPeW
NHPTSMiGWhqB9PmPZHcXX5HmGlrd6wB9cK0lvRlvpknFYJmgWzxdFJgp45z6lIDrY1cxLn2G5YoM
76KZg/Eh0pGIBqjXdn0onsNdlJKXl/Y1Ql3z6zG9CcA3E7HZX3oMw1mGeY5aB71lfIZ/Hs2oZjUk
wCDg+RXtzMh/984KuMzmSgVyaWFHbo/RL0/+NybbTLQcSooiYZXj6IXdvwphKyYqwPt0P8XckqiQ
SN+1jrq4jrWV3ms/dztlIGjc4enZhG7f0WXch+yiRwGm23SE48ClBmjGscRIq/85QNeelbni/8mB
/LsY3hfXtSfMv3XurBjvCxifosT2uD6X8AWhp75iDPkTM627w1FZHJfV4it0eo9z6VNSPk4G6NjJ
h/1NmNm5P+v+DFyNDG1ifps8nXzJQkGnX2bOmMbZVcvIVd8eS9kPVgdjzO4IMiz2aX4K00aAlKG3
G5sII7rtrJMnNrbwks0/Fvtgs1/YJDr81JfQNICWgSsAqxPMEHA+ZXz0mE9RsK4TM0OYzcSaEOZT
Kmyw7My2EnwjdJIuI4ruG58Xwb2cnlTMKc3Oi1Z+KwadqO13VjhJvYtb62R25CSeyVn6KM9rNb6Q
GCYwBRKol8SrFivk8m1j0KabC2lNJcO/CJtosEvA/v6T8fpFp8LqWxZ+6iI3DlR/LvrrGds4/dm+
+pavc8mMAPlbm+tgZp93wrwMaFP7j89tyk28I8q4if2gzVojKwVfEK0LfCcn/hJmtroc4M44lBhb
OluL/ouIXpYdrxtzKqy+I868RWmU6VFqguO8RrPxPklFK3zS5Of+bBUl1gYLz1LOSXtPdHdDRf4K
CgsZUcpGqXTGWfBViZaVExh0JmEt3D/N8hOQwfI/5WVe/wnIH10lgwKbWMYz3mPAkVWFMc5DKmDy
TcKZyxKNJfrP83YsTZ7tTrAxRop9FB7nksdzvFMOaAXmkgwsDMUW+1/QZkZtiIJ46QI/NKizLjbn
vWLHjq6TFPXCjU0bGx09NNtylPJHYh/RZYTrcjZiNZJAt5rNr6+XJRbJAUS+orKHRIrlr0UU1FKH
uJXj+rnluKEbw32Oo/k+tU0NzZu5m1L56fFp/E5A/5wGpm1wEABnYs2kKhadpgVS4JcH80SMKiHN
J4pPn2VmXcy9INZEO3N8n9+SztBkzJPRXIM8UmQ0Wut/5KW5U+nihQd59bukdE/kV0azAHYoJu8C
H0myzMOjp5Pj8mw1ka09JS6GbYwnPbBVLE4GLJCDFxhFvm/ASEjD/1vCxy9Baz02SqvyDP9x/xKZ
Zd+kUq6BXTlAwX/7uR0BpePKygNM2CyijiNpv7PvDEHmfMVSvURZowZ+d/GuVzRbN1/1Wl8P9mWz
yXyYbOeE7KDkcej+9rPu6bK7NvLmnAc48cBfJt/LY7IpSGZjWWzyHjivyWlslkOXwRi9mE+7fbrb
7ziyPKnZfw9aZzTMSIt0JldG4BcqEStyFcnVFnbZE7waGOzHxH7Pj4zMYl4Ve1xNDUuImQxUHdbm
VVQiwV8qbrCLn/JVYPckttHTRJUFYMLRZ4qlGKE7YB7oLWvG+jxmufbfj7/jt5/DfAfjU2J3rlEU
MyEAnICblFhebUsrmlgn6+R8x/a1JN9LzX5M8/cgLUOTkWgjEmZYFxwKvoUFlZbTrZz0j++cEuLP
16R9V2TyoTmetFz0rzvPS23946O3Pl7g5fI821GUWaOKjfdoL8b2PcQTzOthhmVYBT08HcyOHEIk
AQe/2UbHbKPQZGG47bqdkUVqVwglFc9cXN/jxYUuyhmxeFNtk1bt9lOYTEQvdxchqPEpVeqp19dO
pKq8bPfhjMQdpu2F+eNLmI2sMaybgOZE7DLyjkGHe7NyNtor1g9By+Gn1BvYUbvDogvUpCIUiL4e
E/sVsZlYM4TXUtc1rDvEUs97WpmoZ4WpQcjUK+2BT5cvBQOzUBvTf0znd6LzhxAmJLHaTsatMoSu
p7i+lHoMh4RY2XP93iRIr2pb9ftDslK7efGQ8te5YAK/s0j3ZNmmwSbRC6Q8sdbzjJQZzlKJyap0
NAdOO2/F0pThGNd2IyDDPyQ4IPdnmXStWcQFaDVjb8eu8RzZa1+Sd3+0FwTNPFj9Ze+V12KLehXa
aj6hNu2yprz+4qmn/+5D5PsPKYxSr4scH1JqRNnE5kILbIl2xq7W/1xpVpNzy9lr8Dt7OJ7zDe+M
uibnXuyGBCQPy3Vnnb8c5/19vVwuvTPQ7KptDi3W6Lb/x69KUr/YmT8bswLlG57nnJ+kndQglNMU
VcZOZEwq3R/AbFYkKMCogp+Gdn0GftVSDLfnK5aaO7XpGinVus3pzexo27iV6XBEfTSSv/QXTwjS
pWiawPwxQ/1sKlFdtzCiOgnWOWaUTjSMrdaRgOn7VYw7QXgQ55MM4wo0TCFLM/nHpNwEVXksJElR
69heO9s2OFqxyHk+wK/yLn5eNZHkQOiJ1cwae6bnIOz6uo5eJGODJgOaxXM52Z2Fo6YA/DZ3BJrZ
GuAAgvCQy2/GUh4oDrg/L1Rpqcb2YAYcb3NS3zBPrsuYLAckwY/JuWEaa+svxQk9HS+DsIuu867c
Ke1L171WyO6dqVFQqTxI/ZXI1bGRrHjQ7WYgwyFuP3SdNphR1sPCkgdyTv8RWnoyT3QonFZb67KF
LfGX05XnL46eAysY41JwrIhXsFSUbaUJ9XOAJdpN+CI7eoBdCOlR0eEwXnMy1EQpqCHb+cUtQ9oj
RMue0pDjUvw4pOwHAFBBxa5zCQARbM+hfm2zKi3V6CXLUcN7MoDAb8GPy+ftx1Wx2o8ByNNWdRjO
61n5dj0DKEMDsrz+WRQUrStxGVuqkwGlwDGutJbH3KZiF8LH8Fy+ZCadhUTUnhWTnOymt0XVznQH
S2ZnbrAyDWo6XTLX/ouz71puHUmi/CJEwJtXFAxBK1Gk3AtCuleER8G7r98DzcYMCWKJ7e7pmeno
G8FEVWVlpTl58i0byLAPnNrV0YHOaQZd+7LlokP9r4tExKnauQQjh8JEFxi9Dgz/q8XsL/fv4ys6
a640QRNVQJpGrZ74Vn5ZuxLryv6ZCYl/yPXwnSfq2iexYYERnuACGSbwiKn+dBCNeBUZZnZcR9aX
8rVSHMmoLG3VeovpnZlHUkGtDCwmY8wGLpOJ4U54X1S8XsQdG3ZcpgcDyZ5qhdWlwlvl+a7ZBQlh
Yp2+qNRImZXkvhSd3hwrmdTi0u26Nyn4Fh5TCOEGI4s/dYN7VLnSoQ+Dc4XO5MzpOSP+wgnnP1Jo
9VGnZ9Gp8AjPGYy0Hv2gVi/DRu9RUvACk48txtEkkkYm17y1zJJ3eG+MkGDGX7hL8FtQjb41sUkW
5hFtk+DsO8y7b1H3qQxX7KVE6L13cz1DUzXVI+bP8JNEnyG700I0C7Ar/h+DoDV8hwgVQns1xpIJ
E3+Zdp1cVG0RnOP+SXvB9ZG2yRllhrp/ZuoALD5W8SMjAz8YrGrnL0qz8O7ORGYgmkGFhRufOUxG
m2xEwCRDwflMeM4BMGhIORCqEPpTum/UZPpNm4NRZNvoRb2Hu8oUx45auWe2qk6/vUMk7VwGbp9V
hofwWBVEWkhCjE7drb25/bpRx64sdNH55SCMX1ehXdcnYYCHCSZ42Gn06LJ6UxmP7/VMgKzgRUBF
QMAk5ZHZ5VZgXgx1Xw1+cg75bYZ5GF+sa9ahkbMbunNdCyYmOLHFihN0/0xDMuS6t4RguE9wYtI2
RoaDmIdFBYybuoFuWoRsI0TpubZTTLt5cj8A8YJ1Ndq32onPrLfwrMxc1Bt5ExVIZAzZdkPIS9mL
hucOyMnHu3rvz4wLEuG7w5OSMUD8dlO7JOUUT0vTM9grPQwEvrTf/x/daaNXNNGVGykTXeFcdFXK
XpGeG9Wpn7uNYFUbbY1ktVesqCFumHrh7oy6MBUoaKqCIQhAtPDTpALwHhUjCD49u8Wl8q2uem3o
9vHOzYSO4BK9kjEu+uoC0GCcjZtDRua8V7zOhhv5xNjspuhRlXosa+6URARXMNeKKCnaZP9cLfH4
qqnoGb5E3ZvIdqXgHS9N7pVZ7CScO6trWZNrljV5GEtDSc/Kn7aA3dHZje9vo/CVqQ7ye1mTsrFi
aj5e4EyeFY4n/FsZnf94lX6ZKK42M6xzIdUCJTv7mCk/wIFQ3qPUaRgLY4d9YduURhKZ7JNwyeNB
Rz67ik5evWKePW3LSJ8BF+o8p+feSgUcq9Wl0OATEqcrRXmvmNe6dIbSVEunCZBtWffwTNCi18NP
DAmtX9ylXOm99iFHicdrvFZwp6fxcJYKjR+0bX72A0OSPmm6E+uFQOTe+kIEcgjIIMg8Iu7RHb3a
rzgtXcbVhvwMtm+9614KwAyCI9tKq95Jn+Xj4+O5LzloKgjeBBnsUvAbkLm4FQc0nNCzbJmfkQxt
al3hSOP4he3Xe9kpjeLIHSU0ZmtRBH/zr5zbzNJlG+3Q7YXGB+A2a8jewV+Z0l6EYdImXNBhvR3A
dqBE85D+B3K41ZudWxLtqV5l4sKLc8/pNa76SugkNal0LQv0JoTuuhN//ra+w5d4MOINB8aZdYXG
Dsskig2SkxfJIWGzerzpc0esjdEE7j3mjk0vfVY2rsC1VX6WBiNz9bZT7agDqljTjPQrqIhUsuSx
xF8m5rtdlnksGgQgHHgDb4851oTKzeseM5oMobMo6oppyukcb6qX/LUGVVGua2bKEJc14tTkAqum
eiuS4QicjR5sepmkqLx95SFyuHxvwDOL0WpUYGiQT4qYDB4pn7qfNCMdICO1k4H9NiD1sOv8VZGs
5G++JA2zyjMzQ2yyyJx1P3sAgeRIOoeFKSBpmyoR1/GBOjRScfYFna1iEhdvYUK83CqingjtZ0Bt
1n3VfCv66KVjJxpi+yL8oMgkSSDtJ6kGBjdLUE0tWYUo75QAXBdOAxgVb7AIRVEKU1ZaZ/jKpuYM
qln4lxLy2Y8P6bf5bnJIN6uYaCWXx5nMSnJxRkt7oBkKAEfKTgAr17AtL8M30BIoAbl2+oNZ4N7H
oDphaHGK7fZEUVdlSKJhzbN2b/SyEVarNrW14SlmtyJj0swqXOIfJeFAn5TP4ChkZiC8eS0mSqKw
3JveQfxTuaZCt5iR6L51zKawBXkta88KgrqfPLSLxGCC10izy+gQcdbArNzI4iVS7Cli7mzfh5kZ
NTkRfX2w0Sjh41f8NSPpoUwEiN+WuckWFteQvn3yv2vfyDUeqRz8/dQC++pLC9t539s5UYrxPbyy
pEFVCnKhisWZX4fOjnk/1HaS6zFyaTZrgLzT12W4tvrwk2FkL6JXM7ULO7CWyv/SeGzTY5XRNADv
EkQo3G80cPUdecP4ICZTi7NwaC/KH7rP95XjWxxIILxTsrVSzJo59GSwor2nKzvJDveYoIr0/DnW
3wjYLjGSiMUMMvQasuQVs3zPK8nmreAQLkSPMylIlbv+0klg1BdUiEpGKc6sUpK0vIzt2vJLepRs
nGpk+Uvy7r2fW3mT9HKedYJQeNgZ7lBYJeo148TaAbQgquFbruNa3F48xJhdXC9Y4JkyzY3kaTlS
SFk5gc2AbjxHr96mkY7Dh7hrVVKWulx/DL0Dv4MaYbSmElSDf3l81fmZV+96p4XJVW8j2YX6Y6e1
FU8Cj3RIOgMN9O7hJuiBhZqcITh0kxLpwyXlmpp0IzgjOOXxd/w/dFMGmSyawUDMNzkBCZXQNknG
79jkX/JzSbpNahSDxcuIPje4Luw47zF2slSvL+xb9tTlRo5Ey776y4ZE+6OskiTRpXVu08YMI93V
mVLXcsKA2ai2Rq2JDu2J4ex22LqkMhKj2Xu8Xn+Hzw2MyDoyXGVhTTPuO85WEYApAJqCV35L0Vf3
jWv7WEuUoDz3reF3cB4vMtWImsarmt+ybE7CnNkXyj+OmiEVPhRyCqqG5MvkRFW2SaRAcqHLounG
ev3adb6ufPobr3mRlxhdZ6pNozQFaWoVQbPya/uu1piLPCA5TFiefWR3yh+/4i252hX0DcAgMVsN
4R+pCfRKsANMLKhJGvMLHsXs1b36gEkuLvRrv2VpVJ7FyIkBEoXb7VSRo5abbsFKzKT9btc6sUry
kBa+oGKt7HrHHMLTYLFfB1AHySRZVWMrGzJ+1di2T95qUPkkDmI1PSYpqcyvTM+tS+ysMDkBTxXx
rKWoaiYiuDmIyQVCx6DQJ+L4cZHDZaskFHW5Oz6+pfeEUXjJFKQXERCgN+XulsqpjLRn5f1qdFh+
5NIpllbSIYnAv6qc5X6T1zaTWQqYhBggJnZ5hTytWXUfHXgRe5sNDo8/aCZjM36QgpgOn4OKzZjp
u1Y/1Yv7RsbpK3jCa3/fWS38PnhNFWaAMtsBI3wklqgaQDw64z7FRPobr9MlAOecDiK0BCujjHsH
ZuXbrwBaWc5yqYIOgrO/zi3Xfx3oH7cEwMDtFuKUOVnoo1UUZRwXLE5zl3kWRW0r+9UZeOzqDxwZ
BhluJAtRf0Dme2F7+RmPQR2RqQCpKHBqJzGgr5RNR4e8OgvtRuXe1QsDzmFFAfmPHnm2IJVE9cy8
jNZ8tJBemYsHuWvRk3vNyVmSBWlWnYs/3HckCEToDVEitFJBHhWQUq9Fg77Ikt3tSzEgKVAGtNio
S4H2TAkYiLCrLZhcepq2FEONy+qMycLOKXyRYOY+FPtFRbL4oBj8whWbNajX8ib3uBEzL2M5yHPZ
NYYNRvwux4zZLETF5blqHbUmXKSzHFGalXLSmgVrOut5aZww4u5/H5DJiWvC4FKmqqtznaCgkm0y
0RRz4na7rJLMQgtJyaENINdd+bSga+MvT73Ta8mTA+/TWuZKtBidw7LV6xROsZKQZDA9FpXAn6g0
huorzf8k/UtZb3jN8fq3pCLdx+PPuGeAGUuB8JAF2BSWFX4dpiuLEnF+J8UKNqCHE/wEFnTR4FOS
7/pQ187Z50XdP0uo4QQWR86Sk2xUMzRrvVxJDr90BcYV3+0IymwiMsEja+V4O68+xY+CWsgpTHoT
ffa7JjeRZlTHzEjfYpjm8MXQTSQ6ik+Cd+6gtgbNVo8349f7u/sCsI4iQaDidVcmZ8KPY9f5MinP
3Ds1pacWCcGKj3WRNdlggzgFEKfSBl647Kx+A24R241Rkg9/KkRb66JAHSx4x8Ddne8RqSNKYAM+
2LTPj79yziIip/ffj5zc0MzNeS2UsE0F1fucBHhdk02eoUzrEXiNj4Xdt1aN+qHxmHwAKnscy8S9
krgE803LAk8gAUGWrDsD+gUQaBr9e3TqHd9E6m+hXjV7M65ETvSgVtII7FVlea4iZBMRuPruPg2N
UFkIBmYKiLdrG4OFK4Ur6pBi9vjv2jRQjWTbGm1xgoGsvYm+CAfMpVsBRGexmYJS+vG+zh7iiOj9
bWkHMeSt6DiNGyWrm/KsrrlD68WkGCAlrA+xsvCAjo/xnU5fSZocIDe0mRb7kFSlIJJvU0ayvDJ/
e7ycmTLOuJX/W8/kzDwh5BoRZGpnpNTOzLd8CfNVCgyHsJVTnaWOvyvdhWTijAcIrnqR42ROk3jM
5bjdwroNPFFpJNBTV74ZwjZG2YckLOjIb0A62b4bKROTULudGoAkqzy3656IZv2Tj1zYmVGvcrMy
4idvI3x3SMpxhLUaEuB/BdI6jck6Hfpgu330soSQn1EdaA0IfcdqmYoevNt1a4WEzG3IlOe4fQsU
jNpunhu0pQaWgBi6bbp/s81X4ib60wZ+nA+MW57z9KemGK6ifmdRsHAdZs9SREPQeJwy5qzcrgke
eDhUGM17rjUSuZdEQDdFtAQInhPCqSpeFpZDgl+aHGXGdTXTh2F99lzTEzExtwLZ+VJb2azCAPaD
di6UX3h1+oYwhSwy8BTrc2HETmdwhvjjg4N0QFtqgTZJU3UCkjjqIXIQMvpHsIyD3pAIB0ArTHHF
G4V+eXw3Z5A/gPgjz88i1YAq7zQPprWuquWU1mcu1XM7P3PfbG14pkZKq0KOSyFISqPhWGRB42FI
2w0arxRLJJsGjWGdnm/ipYd+ToOvP2hy2ko0aHUqpvVZ4Y6BTGi8Ydp1EAWGGuqe6OmAoyGdYSWq
zgvtenjnbRnDNl7lfsE0zj0AGGCkoS0OBRD5LpDpuK5Qm6aoz5sEhXZwhznNYVgpx/7QoxsayfXY
TPRma2RrblcsPOMzdvlG9qitV4+PK+RqE7E4lQ5F9YHbVR1deLtHfZ6aLoxMGoFumF6iKBOb3A9i
mSVDXZ+FBECzbldlG7dexeWT6FoLKjYagWtR2ojDQQ8jahxA8eEfbhcTNJyq1KLXnr3WqN4BZwIk
ywawIgX54w6NnP3WAxuNSlpjhcLiY+F3eSfUH0T0bQCZBBSpqkxRq0NHxSGL8+ZEQ+d9wBWrvt0D
yL7bLV14DaaK+ytJRpUQQ1mQA5pO+Wzi2qVxyNenOtb5NllnLbvzQ0wS86vnsHeAnF3Y2KmS/Ecg
yApH2Aya9yYmSw5YPqwKtT4xPPLB6BtsxHLBvs+KGHHjKL0DkzMF5WCUeJxGWtCc4gSVXt5H88s/
NO6/i0DzIeBHkoZC+CTEkzWfSZOgaE7cIFuM9pQLke55+cI67soOoxhASHA0Y58jqwm3OljLNdcM
o5jCkO1iq9rqWl23r+raW3FGajCmYgaYaZM7HNFs6mT72vFXvN7C3i0o5PShGb8EaDmRFVEWA+v3
ZMHcoJYDnKXmhEJLsEJEpYKOQE8YjEva+OyK3fLUqb/ppkT145+LVjXkZTDEAokZfMdkE9g4VAst
6k4yKgmB2e8opsOH+/oYiS9SeRJrp+F3Mv8kpWa4B9PegvypycHKVWCrkB4V8IhjdtFEvJb5eUjz
7hQEPskZ4B7VM6pRpeiUykLkKozneWtzRlkCGjuA4wA+dHLeaisyrefVkKWwOp5WLXwWm52IYh2D
nmbYc1S/lCYxQkRwsmInok+a6q9bmrJQ6H3x5pfrKHtty02MXndhE3E2TU031LOKyNwaMNwXrlrL
1OQioB1zcentuTeZt58/OSmpcFumULBVleLw6IHldFT8vGOkXeJI1wQ91kj8+W+0gwOoVgSYAgo6
UczAF93I95vuFKlGVa5KU6g32aZZ86KZvVHupQdPkuY00V76qIEO/DfSMWUGwTU8EW3quKLXv1LY
oepOdXEUu5oU6D/uXR3XWXcBexQ4nc9WqVogD+MwoclRQttXTu0WvmPc2Fu90dALjScRVgLepjjR
URmIGQSWHXtis4ghGS8m8DX7dMEIjNHHjRQgOAC0BuM/iz4RVCFvb0JOeabv0JJ9itVIF+Jd31st
+8SF5uNNvevVxW2DHNTgf+XAit/KgRq5UYA/PnUH7YUWernunJKgHHxytyqjF57erJPt9qN1+o2/
DrgF2373Iv6KV/DwAkg1pkxvxTdKg8l6FOKlrdftgtbMgo+GQzmRGwG5w8Jq78qHv6sV4cXCvkoi
EJy34vpa7hCNQByXnXJupeSrMjUTAXOYQj0oFVIN2crHEOUyyXZhXX8FefmF+Vck7O18yczPnjBw
k7IMRUIgP9l5YYhSyo3f0hUgL+5iewh3BfMUCYurHjdxqkuARwoyjz47mPfJJg9SLqJwGnAnqTTF
/jk9iSlRmWNy5Mf6vo8YpugNrz50DKcDxGREUbLgss8dMxqRgJ3hkasAncDtvsuqmyltFnOnuL0M
ml3Fz3wNkSzY5+OTlLMLbs9dVnI8Z+yriqYQzBmQ754x2qdR5yosiAbBh6K/bjDB5vNwcE5OA2rq
7VttAOytv/hoolw9vz6+UnPnei17stuJUPKa5483t9vX5WuxyQH6rwb7sZQ7fN7vElUJsDY4d2ON
6XZL6zAJ2kpJudMOawM7pGgjzsF4O92ixAbZv21HYIh2TpwemYMONruzYOLvr7HrvtcvixRCd4Hr
fz4IPhRYfXDUU3RUo7hhnMsuezIaUCpTcvrcfb6/7yIykNpq7dyI94W9Wb287PfPYNt6e7wfd4WH
UTxsGKaSaipGH951zbYAI3dRyZ2U0izPCegaYrkgAvLvYZpj3KGg8/Agn5vhI1HStfa0IH7ujilA
5OFRBFnbHQdX0jceXMuCOwlIacaAdxerwo+BV3rWms+uTdCofO54yawkDCuMDKE95ck4Ce3xZ4w2
Y3rTR+5YHtZNEAEMuFUKBW1JkS923ImXLRqbeYuq9lf2ykdW054DODOPxf2W5KfyAMWHEUMLJap5
ExtW1JJaZhHHnWS6jzhMQbWHTsNrvMd8+KpFB8AgrYTY6FxLc40yO4evIibeyZHdySch0WVvK0uk
w/ChcDDZhmA+XFJ8A9sVO7TbDWWq94mZLQ3+u6sZjaoC5xKHBYuE+J2/3aW+q8DsUeDqwFfw34dN
gKKYuOLAsPVyARPi4z2aUQwFlUDgksfpv3cEKsC9RTGDmbQn4R3IdHBQ/zz+/Zkjv/n9yREMspen
QlCBQ/0v0h8SenWdZqNK9uqxmDvPfKyh/m8ZU39EQ2klbHos4xMxiNEb9cL9XdimKbAmUXovzxn8
Pme4hrbjPh5//l2hDmd+8/2TM6+kvmHlBr8/8kMq+G+7F9eNo/sBoQuyZh6AG1GTwEIT2kzJNIhy
d9+BKe3C58drWdqq0UG9yvxkgSsJ/fj7/MW3UKtf7LNZEjD++ZWAoI/qWhpVKtLRj6YPWxXtRka9
Rd/9ZeQdWGaFW1DiX8rWK4mD66ctsGsixg+VmPKm6QdORwQGcMgfYOnM3ur2q8sSiGrGKbk5p1Hl
r4SiRVEokgTLxPAKmTBfK/X49/FJzT1KsDFILyE9iIhpGmNGjFxG3Tg8a8fu0heO0HWj108hhsht
2oWq18wFvRE10YowCDpFTHuMcvuINoopBjq/WSJaXZIxUQytQbbCFyCDzUlJdH9fL23Y+EBNHhQV
0RUCAnS+ICaf3B0/VtiKiblR9YCoIwAN2KCo7fUlOXfR89hCdiVnsluYBMGLDJ7Rk4eytfjleI5g
R0+A0O6XWB7GX3q0osmeMVHmFmmAFYGN310IRWfP42oVEx8QAZJEoxC/nZQ6sLHtdjEftLRPkzsi
UqnIynGe0glzXY+AjouWgL6C9Lh0GWcswM2BjJf16jLKgLUXgw9BG+9ofUdEMFtjwTmaue83IsZP
uBLhSehWCBlw+8vrnbdxjcZsHXbhmZyx/dcypgCrEOyocggqxFNwrO34VTOWxnLOCoCLDaoh+NjK
1M1VQo93AayCO6Fzhgfg82OLtfTzkwAZM4syKib4+fISPlF76DEa/bGEOe8L2LP/rWDyEqsux1cu
DMDYsE91aNWx03/Wmv2yihcOfGkxE2Oi9DRtOmQ6T4aE7ElN6GlhKbO3AwNmUXlEP8hdkiaOEr+p
OfDZg8OV6oH+Uxr84ly3mdd4TH7/V8jkSKq0z5u4hRDfyEztH6cRR0N49euT02CVXMr7Gr9OESnz
xALdjoQhVUte8F2BH/7XjZzJWXhh0ERlCn53A1OBn19TR7K4FdcukiHP2pGr9UwMezsILYwW1jP6
Lgkmwp8y21g49lmzeyVjYtJxHiwNQqzl9RVpeSA/4K9glnfl6fz2+fl5Cap6h+2b7t2o51eGS5OD
yu3wup+ClbNTjuT8ghlJm/e9sT1fHi9t1kRerWxi7umQFW0QaXAtn2NLdLYDONyWlrO0exNLL/oR
DdUKqwmdUg+268vz4zXMufo3qjax8z3akjFGF8ez23j71DmdjhX4HvQFMfOKpoH8DNSQPHD4t4cy
RGpaVJI0TiZN0R35g8aYM11i2ZsTwkkoq+GRB6vcFF3XgGUkVKkPYl2i2r3JITICC4BeLPgRc4by
Wsz00mToMOtrTERQ7WCFWN32FoDHc3p1LWByY9zSU5hqgACgYC75mX//E677pWs5Z42vhUyuiUvb
qu9YCGFjzGMsdeGZOvKBW3tGuaL/4p2/ljW5KGEOriO5gyze5rbuijpL7vz8kaAGqKAWBuTFxOqD
9wiszh3mewwa+kh10QkH+EQLN2VOvUB8ISGDiAyO9tued2VYKrkJo8IVBERA74JRvKUbZGNIRpAT
hRXbYCzq67+RiJyLCuw50u/TfP/Aen1FMVbhFOh0p3tr2tndutmTFZCHz5Lxl7Fq0h2WTutuBsZo
QcHU81+xE9XoqRu6TKgKmEVhSKwevqRofQO7nXF5Br/b5YLOQ/ynXKnApkrgNFvybn+zsdMo4PoD
JvrCYiZqo1B8AHZ6sPAEvr5WRrRTTP3p6Xjk9i8X3/TNy+rv4/3mx+f7Tu4IUUHX7Nh1MrnZaeO2
CZuF43MIyeitTM4yOHMzUDOv98TkcNzuKUS9DhhifXHVc9HcL0jl/0qfXHup4YOw4iH99RXSNxYX
EdeRHc/+WKNN7gWct4GR2ksAt1lf41rs5LQx1YKr5BJiXdCCqX/TNQaWjhNcHu/t7OW52trJkXZB
JrJeASmsbBxGFtJORxjJ+QtO7GwO4Xo1k/dSKauaiRvIKdfgRKT6rj3WOyk2gK16/rtgQ8W5x/la
2ORVi6qoYqQYwsTdmChrY11YuU/a8RsMY5+tGb65Btz1seO7w4qbTSI/UW7kYM5IkGGIU6UzT+kP
KEA94+WyPn+dUWpYeHil0VW802nUX1EGRoFHkiemsXJbWYrU9j8u3vt77ChIUim6ao98oN1qPIqT
44hPPQcIOkuixNT//IlAVo4xwMUqMyvALUsjNFWo/3r19zImtDwrJZfMvlz+Ltq8eeOD5D8gDRIQ
HVMQjsB7Me0TJIFKk3/Oth2G4Zyo7Vv+W+FYpV3qnuP+SW2BrIMD+BUNaqBl23msrHc47F8LePUR
Ey0Ku4RGQ4yPEA7xVkAza/yS7KKztsshzbP8Tf60RK042pa7cwJIATVHdLshRLr1kPJWKYQsH5DS
zZqMjMRQBI5UtnANZ909gRNY+GAYRwU6wFsxWatSNPHlmBz1juZXZ3BaEfAMA+Aqc0HzZh3xa1ET
w8K3jCAnChVPgKgNjvSWOj7hclv7vCghQJi8Dpqdi2p5hrxAfTTnP10LntiaRgUhqzBk4qnYBiZu
H5HRMLBk0O6BcJjAhUeKBzhNY4GFmsRoRRkGwB4pwykrc13q38LqpQ/tXJTsty4GNJkrdDFdKlnN
LA3tQqh/A4CH/59Cd9NO7MOmatjTRpPM0nb/gDaIHpYYumdeohspE7sWi1XW8IjbTqF08b6YmjSY
8jJYcfe3/1uBrkLxF6tM908vbvvYiwLWYknilcmNi5ImVgSEo6cM40bcWLC04bX0UWtHu52Xkqwp
XgC2LkXiSmeftxbu+/2Cb6VPFpxVed3lDdee2MYY0P2QV4Ll0kDPRCerRCIrqyLiN6BkWpB7/4BA
riqBykwAGyMrThyONu5rtVcpYEm9FTdrRin1gQ5AbWamGO39/lJoVuiBPqzbSBJmdmjKEVBeu6LE
bf5W9cJ7NuMK4HNAAjh2FAPH+vuWXHm4oufxSqQV3Un5U4rPQ/GcDyvKfDYXuQHtwgve0Hq1RA85
YyZuhU72IBDh93IioFkMW5kqV5pFrTfdNlcwnDJc9f07U4EmyFFp+02NPjy0HGgJmUAf0q9e3FXp
eeFMxgfx1hDffs/EQrJ50wbQ/u405EafbpQIDyM15RTNns8e99TrfEiNRZzUr295LxYkNaBPQIpp
2no5xC3NuabtTuya94giHpWysz1essvsM1Q/BMXK5WQfxuDkf9HQj9jRXVY60eAIzU6ISZI/dVyr
V/5J6G1ZPKhBvuBajet+9IGTc2p8tLSVLBCAYSu8Zxrj20Htb5iUHxZu410jMJCxUMP/bcXkBJSo
9xnQeXYnr3iN3BcFfM/IgqIPP8osRj4paB7sDQGwJ2xBsi5ywrs7pjyG3HMRv3C8xXofCzoxZ50U
wPjQMIFiOBrWbl9NKRgyVfC47qTFgdqZaZJFxBMj8Uvr1cFKpfynAjb8UEi5a7Jct2FCoCRRxv5q
YzVZSEKOtujqHNDmAN78saMCRHIYdfeLMri+pH7plwUtqm0cW1K++uwj212V6IMRzeAf5oR/ZaFf
EbgZAJEAKZ6uG4Mmu96t6m3EMnrMaURLNZJYotcvKNeoPJNFwf4BEgIC0jGDM3lM3a5EUwrH19uq
bl49tU8sTWOEBSHazNaB81bGDmLnxrbj22OsRzoBry6HbSFRpiGy0MfoOkgb8Tt246wypJBJhX2H
IX/xJkTvylETfFWzo0aOlR11KdpY1EJQB13UMNoNr1En/xWqTMpMV1KCT1UKuRN1WQ40Q51WoWe/
rMW90LZRbeQMlx+TIkV3a5VR7ZV2vnChPc3/SBU/HAAkjk5pxBfPcdUzZuy5mG4iKkL20vBdI+i1
QGNqZEPdHsO+Tg7oSQKjY6hoTG02Qpv/4VMafSe9G5xC149TXUoz+uxGgxiTbJDknZCxuW/2DUgG
SF4E/rsf8SxqbA0qyWijb3uLH8pGs4GIi0Gk2tAoOIk09SnglFq/K8SCES0/4Jk1cDnCt+yGLDiL
aSWw4GMN4ucmYYZ0nwYMhtAMbO9Vpo+kIhgKEpANe2wQvQ9KQz9bpVSckM37d9jBCBQbYZ1SIqSF
+pWGcZybZUIb8HYC+R+YMWZ1vXg537BoTUXPm5FIXB6SqkrxNMd+VSZ6XvPyGUSOXW2WaUiBb0Xj
3JcfUCla1V2PbgG3BgVvw4Z5As7WvKKGViLgNaM81FwdbErtR5B6dHBq7J2sS02LuS995yVL2M1p
sDjeJXS5jnM3Mawa5Iujjbm6twEf+iXfdu0WRMlpR7i+oSUyrXLrW+ygtbHhwmgc64KCHSyJteCl
opUSYEMETMRtaoqj4HKtweyOnku+3CwGdkiJQCbJY0AKMJkcyB2xK5IoG3wmq40Zg203IpkcJAC6
RUq1UyMFiaOgB80AcQVlpDHCY7QDq11iFtmQ/6ndocgNjRuqHybz0shIGzUAl2wLJsERme1v0N4I
gxwkCbPi6jipLTTxF51daQUQikIcd6kO/KZy7MqWZQ2mlzwQqHdDj5ngUukNmQ6iPAUN9UWh9gte
/3h5JyYEjUXILo+9MaCVm5iQsG8yP5X7dtvKGalaWxZ8q8l/mHgJbDzNMYwnCQoUJOQ40CeKwjRE
VRkUymrW67Zq6HHHgZE7XdNK2QI5FIu3IQcYt+6qUM9TFUE2eJGM2lUYiyp9jnZGDRynYh4uNQPM
WFBwCUjIe4OxD87bxIXthC6SKzHptgKy00RQMMIvluXL44dw4q9i5YhMsb1oAUX7EVi6bnW4q+uS
1oE4bGVFsjAKlfhKta5LGdmP/gcjehcM9py4sa8C3qisKfwUwz4MciPSwWO3FMjgQ+2KGJmTQXmT
om+eaDIoRMAAevPxGu/1CE/QWKZAJILmo+kjEaul0pYdM2yDLNRMqa6TFd7bev1/SDuv5ciNZYt+
ESLgzSvQjiToxnDMC2I4Bt57fP1dmHPjiI1GNII6kkYPYoiJqsrKSrNzJ895vstpiNkIAuY39Fxv
Z3kcGTEkgz2Mhd529ZBzqIHoBlFoOL6vFvdWJ3RUYTthI7BbRI9/j48ODlHERNMpIy5cOKMnQVfJ
keiKmjfeaHr2Q27M/jiEUC+o3jQ9ZLrUOIkklIfre7pyZWYadLpBeeHn7PkcgL0xfqLAnLJcViZ3
GErHKuW9aHanvrWe6Qp3RhW+y+FT14B+VW7CvGYm2MTorcLbAoMtM8vzDszUu1SaqPqT5118Bz5n
bXVNJrnQ84tOl+Ne2Uavd4zLyKBAYHIgpPyV7mAqIYifQjIxUUdzZNjG/C+Db6d997sMDdVppSa7
S1tRuBfFafrc9DUN2EFa7ShGJDdZNVinrAyKjxSkG3vMRu+QpVH5YPp58/H65l7efNY0U0ApFk4N
7YeLvS1CuajlVnSVYXwo5PJLUyjq+5VUR00tto3whELLuYxiDCtGz0yDO/lNcy8zUWqHPoevhtxa
p+vLubwPIL/IBUjgP8mqLHssUqUL80ApZDePS9W2tGY81emUOurQDBv3YU0UeTCSafBn8WIsdy7T
82jAe3BJpui9U3tHoMfXV3PpcrJlczWFjuAZbb0wy4zLC+ZYR3ErMSzv5KamXbPT9A8ZyPc7PALw
va0OGeag+441jcyNvy5/GdOj8fMH0Bo3/wOT0SIZVllJpSlUrVxpOGhxP9qexbyH+FVQ1Z017mtI
bdQJ/hexP3R+7mTjzb/5AGjaSWqS3GTE+bnqmKmpWKk+74Ca7trB3zPS1knE8tZQpxdJ/FxK5U1m
KG4kmI9iX9tdWG9Y9JVjxvUifEO+MQ8IP/+CskX+2EmYvTztPleSmt9GRmKqUF14ZOmur3flwGfv
gFa5+boof9MdbyxdrxhRE6mN6KaiUuW46BNTvzpVPRhx3b/0Qujta7mLD5lBfUmZSC1cl3/5fNGW
qyj4EfPIHFDm54s1g0Hw0CYRzmHJutPGsNuj5TU+rZ58zzLhnV26s37Jfwl9JEqUJuwN5/I8SRCn
0tJEN8wi/WRIWXbre2ZyMH25e0piL30QvJ58RG6UWwnmeSnnLyf7yz7LKonYmTP0XLSceGZvdiw1
kQPHy63nMRpf8pnqs+3pUbKegzz4VEf0lqtbmbvLl3QWbZqEk/ODtnxJIcMIBhP2L7cUs9kpIB/3
LY9cVY9t4MxOWB+vn+oy2zxv85nAWcffqJUSMrNcbRFolb0tlN9iMz7USvrIHEUbYrbbMAhvsxJK
/d6QNmSvXB+YaHTOF1+MgEA+Fz3FiRLoQim7emqmOzn2JapEXYpWa/GGqMunTFUNVaf7ei6zk3U4
FzXSyAp0PpPdA6NPNpzJZVpp3sK3v3z5hoUF/WxE/LI75DlBuJ0N7a2Z6feTl/wSw/qhoS1RiMub
ogw/9FOwl1/7vvsSWTUsUcLei+kFEoFZR3/kEirZXn+6fsQrF1fFdccrm51OnsDztZujbhTR0Miu
ptA7q+dOWH6Pst6JoTq6Lmk2+Yt7cyZpoUvt5Kde1iPJCPaFANUPZcgguft8XcrWeha3E9CXzlDA
XnbjuNuJ3X2jNwdPuymsrZlSq4LIGWLhKclAMn++cbDjWfXgVbKb1dZDX32PmuJg9hpdkRug8TVB
PKBM9oDVhP7AhbugRcNAe7Qpu0mU7DL9R17oJ0Xp90JsbOjq2j0gtCSWo3ILrnthVC3PgGtH9RVX
i5rs5BvpZ/yILYLuFdeAUTusBzoCGMmYC3a+cRKAe8lPYslVas93erPtb+pE8ie70uWWwejatNcZ
m3SqzHnICqON9yNuKPyxVvPZUo1uY3svF01Ja7bk1Kp5N5d+bBMIahdUsejWtTzZXT3VR4pQ8e66
Wl5aM0YTM1iB6A4qeIgVzxcdxwavJwfppl10M+nefdO0N76+4Vlevg84sJhKheENZCWW7DfNmAqx
GEySG8uwmjHuuCw0snjTHbPIfsAp9qxsEYheKidlM8blQXHPgAXs5/m6UtXqrY78tatm2fQsQb++
izNPvzX1dnKFXt/i91k5LarzCo4dNVBWubh1AgkfM58q3LpGzu6CXGeWix7QE339uC7F6JTFiMXn
kTogcxbuTFRRQA7FQXXzVGW4kRrXxz7333/fAI7hpgN1pbKKXpxvXiJUcRfUSAnUFDzTQEYnb1Nz
41Zfqh5SZl5NbNRMa7K4b5ORZt7QKKprDl7pEjrCDYTT+lzW9RZY7dLEo8ZImwdq0U6z9MrqVJrC
KIk0Vyia6KgVKS+WmImnNJGVIyXk8SUQ2q3Xe219c+ce7yxZdgizzneRFmIvzfJGc8NKpXsyaKOI
SbdkmFVbrXNfe7dq0AIPozM2HyNJcHMuLs/Gtpj6UnOntNQcs5vaQ1s3W6Qwa4uaB6UQipIvuGBs
sYq4m0r6C1zDz+x8erRiGE4iecMqrZ0X0TvkGlwlWV622qcqDJhyk+puaIYMEejU5EZPlP5kenlw
shqKARAY+fvrd2tlaTQWzGScVJQ0OoEXG6jqQ2e1qubGetHtzCCgyhz3hT1KVrMhasV/BSUx002y
uplCZHFYyqjFlepZmluaRnLM01G4gwlHP+lS1bqtUfk3WRK0p1HQFUft5eguHUZpE7Mx37Bzz4dJ
oiJUYSqJTNjJFjcwHDpf7LxMdy0xIyoYbhvV36vZNz2BOU+ycwmGZZ3Kha2kH43NoGFtv3nPIU2C
woC8w/zzNz58UVmi702i5gaxQRNvHQw7NWAqGb53sbHfq6KItakVQjBLjHIuyh8EQ2hbU3dNneb6
O02ph/4pGsOESetCNygbNclLK804FxLiKrRJumossTBpkgSlyiACV8iZxFwlRv27GDxxIzq4XNQs
Be9Ao1aIz7LwKOtJF7Cuou7KlVn9kDtLOSQK5S47jOstLMTqivDzZLhTMKFLovPcANiXCPBDWk3Q
wzWq1D0DGJlHq248CquCILWgmAuTFywM5ycllaaW1R0nxWOdvSSekZ4YFV9sUEosmUsIfubXbSYn
+4vuMBcwwDqi4JProedqvpV/tYrUsiEbFx6rvupu214T7/xhkm6zQRj3EbzzhzgS02Odpu2HUkpu
1ChKHDH2GKscld7RFDr1uwj88UtUjMWjEfT6rqua+JdBaXHDzK+cOlM0aQvlKCA+W85DNPqK0D+s
PddIfc/JfdKpeqp91JJNSPxlPoHL+XeeIHBJ8goLr7s1Biqwmuy5Dc8Xc2PEIPiq81ZDSZoJ4c8y
18tPjE8tmS6jdwGTJuM+f+liTdpa8hJ/OJ8WDiruMBpBSXxZzMkTGf68KDBdz4yiXRGJw6dKCKxm
Z/rxoYwM79QxfXsXp7h1FcxG+2b0HsLUqh77oI/vk9h8UatIuUsw/Bth6spx4L7gj9Gji8IuJ66J
UttZTeubrtnq4yfdpyyZp37xPJFs2bgal48i0RxTHpneC5ERTXznV6Np5yxXVsT3vZU6evpToWeo
aul1ZYbie4deseUWncdQFEHdBzpyySQ5Kn7darmR3ufmg25VtjTBY/X9vQ/uXHIgO0gWHTu1TAaz
FKprMXTmU0ZlNh2kXyosao7uk7O6LukiGqAdmPokrRDcG3gUFqZSia1MCfw8ufd4TB+TOJxTr4Hh
JJ4W3XJ1usN1efPzffawzkAUCJY4MKqD2LLzowrmWd0t1fX7LBXVjyNpll2ntnTDB/3vyWs00CnN
tJMCxfogi0O2If0i2kI6jjuJbuwD1YnFatvSa5Sq6fL7LvbV+yiDCqmQh+FYB83vWAjCxzwQKyew
Yunj9WVfaOgsGEd3RgbxVixrd0qbKv6UWvk96EFrshXFZ4qX4Hk+POawjgyHdGqq31ExjO+9hQjG
QJFpJtaj7rMwVSFDMbpMCor7dsrAmeBR7lGn0DaTvtl4dS9dt1kWLK7AFLHAwI7OzzbSMkjdFDie
tLL3dllVWG4z4KZJuSQ9TYEY/DEB3N96zQA6zfBD+Umyhux0faeXMEF8Cr5insZAEXGetDcfxRvn
qTf9AChDUdxPUqV/VAVgK6I2zOgFg2m/MlO4on7MDiIknx9TrdV6O4Ro7HnMm8SerFi/BapvHBrP
epX9KTtMFjQJesUssLgpflz/1gsT+fdTqThQeCHRtrTeRdhpVhFWxX3sReo+YSh1hpd9LDJTeb0u
6cJ5QBJ2mGomuEFq7ovomLJPLOkCOLjJksJdqXfw24pDumGH5+tzfrnn2zX37gFVncuA51sfmrVX
hnqpUAH1mnhXdplM9rfS0+emFqPe0bNGG26ur+xyD2GAgI9qdmDntMbC9hOLjwm3WndLdfKnj1kZ
M2gmA19UPhZDziyv94pTKQuLaBb3+ZL0S2uVfmraxHTjvgVoZVC1Ne9hhRY1OxQDv343WmOGn3Gj
5gl9vGLLXFehVnUpjKbh+nLM7DNPNKPukEHe6W945pf7CGnPzLIEo8uM6V1cXlRmquIsNN0BiJ9D
u0UQ2kDF4o+9F2hbxNKX6ngubPEKkMELtAxqJ7cF32MTUcFxOkTmu609oRsgPlJCoG8AB5+ro1nn
wZR2guGGZScflalitDNa1NmhCmC875nsoGsNPayVoscbIKNLg48bSsaLyg/OAi71uezai8aq1wLL
ncxhV3TeXTiEoAPqT1MnHUvh03WtXNlPuMGgR4NwnSbdZa7Sb8a8j/AQ3bZMRsMeNTERnMbUY2vD
XbjQEtiviHGgUQWEOaeMzpelmqVEDFLkrqjHp9DgvZZbSdhb8lbdbEvQ4qXWS1PxMi1nAJ/eMfri
T94/G0W48VZcbBurIUIUNfgmKQv87YF581R43lgHoTfkwIaa6BDl+adMbNONDO+qkL9wKxLnNDbP
P38jpAqERPBMRgm2XQiQUfPb8EH0syzbML6rcuCv/c9AeGavn8vRrISUkWXm7uCH3k2fMoqHuvIW
a/BSr3nV0WncGEBd9CEsa3xBk5ozPZl2p49OQeNh20a2F+0rYzwO/jtNO7KA6UG8Js+c7WD7z1fU
66OhFZqn3SXik9kMTrkzmmZ3/eZcuAt/hehzwc8iAQKM5FzImIxzpsLS78RIF8CwBtHLpBrZS0dI
dFuOlv+1IVa9ncDoHX1lCh1TqdUvYqv7z/pQMYtPMDO7Uv36NiuSyhlS9WeeWwpz8yLV1zcchqX/
On8sXRcE53/p+JchLvGdF5lTpt/5L0axP2hHad/dd9+ub8mysw4ACLUpMg1MZKUgQX72fEsKZRor
M03MOxzZ1OlSyz8kZSkdgGTnRyqCwy4bK+YsDKW5i8wwftBrWhCERs98UoKtd5vLZrn3jDx4MOra
uzeEMP/UiHnzweqG7oRk8WaaAi/aVbUv7ppGslpbH9uZR9MA320HEojeDcu19E1YFAyGBtAyMJ/k
TRcGBXB1Og2Tbt6pyUhgeJTk+kZov8fkN65v35aghf9ZiCO4jtow77rpDmgD81YVOw0f4+7lX8jh
GSVDSFaboub5KU1y1jShihxDG21h0vdWFn4v1HI/TMbhuqiVS094+I+ohWkZ9TYX08A07xqrffJS
/cUoD81432iiLcv9hr3cErY4KMGAJk2GSfAuZln+7l6oPpyaLbaMtUOyeBAhGyBSIE11vnly0oZK
B+oblukpc3olzW7qvDJP5tg+qMYobZzV0jbPygf8w6Bffu6oXJKgi50SeFKOuL6yBjvWs3ZXyWG2
oXnL1iAiCEYB4cBJBn1xUFssVCIm5xVZRhm4vRwWzCDSfI+ZOUHTfan9zmCQjdHLP+q+nm3pmASD
M9S0zzjiIDejE+dW+6k1xSzYVT4U3jZ5dcVX7DGPVcVW/HF67fQ0edYzhmTvs1iVPdwnX5F+ikXF
vAxxbKve3FH0IZwNZb/cqopdGD9doiRGty8maUaGLi5WqqjDpEWacAeEv/zcGbZ+YgKZEDH9aWMj
LyJZNhIPF6L0uf/DIF1xrh5FrUeZaba+C5VlcygfSjt7nZtf08di6/25UA3AvBQuZVJlBN8XcGxp
bEPPkAbftSIwOZ35DKL/pFaMWRUzwW6k713JdBclojKWfpn4TxHXXW27/ShsYTcvbt75pxiLVaek
a6Q87H23EW5T5pnKbXlMYL/tGfclZMd32pS/wuiQYmw8ELRlvbZv8lELmtF3w+RLqAj7bvzTBZ8S
po50w9fropa+JKdpiHPhyuA056ae89MUmlgBjj75rhSVO9m7HehzGIMNLpYLi0JHKlkPnhfi39ml
PBdiaXkni7kRulVq3rfeiyfFxz6AQLjdiCwu4EksB0mshdZbbJe5MJCdZXlewIgcV5WEO83I+71C
nNGUSv6xL2nqi4d82CeS5h90X4qfhsCsD2MA33kfmN2Rfhz5WeyBrecSrnWJ5/Lk4dY/tpnyIe9o
HAWg3G+yzK9sD8PW8X9p2pqPYM4LvvGCVY/ekbAPIzeg9Ua9kXx30G6o96ZP1q0U77Qf9S/P2x28
5+w333z9/Off/TYtgUBkE0FjfzmcZTZVz7yglihMuC1Du5kfnLvTM/QKVnQcegbpXBd2AZY5l3ZB
WTyGQNhLBWll9Cvwy5uwGHfypB4xMwfDohNpvOsg+s++YEsTY9pY66p4isN0AswTuMjHnG90SftP
NYpa5EppZ6tlDijNo3ypdTatSnYpDjwL2pOmffOrL22t7oIIhN71LVixI9bbT1hchVyKYy3WdPZ7
/OFHL8bYwH++6xrRUbaQVitvwswVBSKDOt8c5p+vNhgMFW4tVuuNp778M3iQm3bfU7ocZf+zFrcb
MdalFsMaxM7OFQA8h7+tW2+0uM+UJqnkNnCl0O1M3alMmFbAhGvp6/UtXHmBkCQT/gDtAqq/DEtM
L/TlCA/a7Q4aBHLlfWKXTqAz4qzeUNhL60jWbJ6FAKSFt3WZte2FQjRzVQnIaMlzxwUTUT6nW0KW
dBK4JkjBCs+5GJJ0y5JsJNUTFUQ/dPv94Hq3uvNBV/f+TthVu6257WuH9FbUwk+IkqxpuwRRZf5b
EBz/ObPummojErtoVJkXBKAYGikZn0tZ1pz0aKzDPKtDVz6WH5Sv4p5uPLsyDs/lazLMdC2fr2vE
2jG9lbfwWONy1OSoRV4u1U5S7JKA0tO4ld68NJXnq1rcp1gba2bYISWc9uH+AMZJ2lfP1u/NOSuX
bg/4esJMLLJBAnfpgAuGrxieroX0onwxlPRJ9PNjbgQfzCo+FJPlhFntVOpXy4dLwGyqx2kU/pT0
oQrt6fq+rhhMIigCQ0JrYAks/9yElLjRhZGmkWs8So/6i/lL3/3Md+KJAZ78fV3Ymmq+lTUf8hv7
MQ1jYc1wK7fObguZhibjtSpbux+2OKLWtIX7jIdAwEGwO9vNN4KSsAzKxOwjVxciJ2OkXavBLBRt
+DwX5ef5EtAqQcKfqaxz5HEuZoYD+Fk9RS4F5+foSb8FE5p+SD8wEsBlXu8uj+GaP7UbFmttF+ep
JrQTkPYn5XkuNVBzIZhUNXJ9sbWZNmTT7myTo+nUDVdr1WrNeL958gEcOEsn1SCOl1DT0P2qHfTR
nu56hncn+/qGAGjDH17Vw7eyFq9mMUWDlAjI6iG+tOzvtf0FLwFSwsbpNx7otcv3VtTCIa4riNPI
Doduvdf2/+qXA5yiogwCh9fr/HREqZMD36PHoY4aWKzS3p4ds937LxKY3P8KWayA6FDSp6HCnWQS
tl40j4WS27H17Fdb5Nyre0UW37AI08i8LZRNhnDEsuI2ciMjhWVGiB5FAT6u68tZfe4BX+FUMDSL
NP5CylDmRVUl3NdR7oZjFUg8k9ak7SoAwpQnzJ+joIjUTLVk32SDtfd6a2tg36XXho8MxA+qCK4y
Mcz5uRHODzr1Q+xgqAU7wTLvKtrQ94Go/BnrQtsNKrHF9WWvWSkL60GHMDx6IGnORXqTWg1ePF/k
yDqSrJlOBL+xE8Fqu7HBKyYD7waYA3g+erGXZXC9ENuyz/zYlbQ/OfuHS6DElTM30r57SWeCFgfp
B21bqJEQuZqc7MGo33q95kKIsb8uZuWdnmNN2l9gGZlbIM93zqdLv0vDOHbD3ir3hZf5vT1O1qse
MVSSYiTjr2GEtpvM7H26/PtNCNTK0Z19wOLoJiGsCG7y2K0l8assiMdW1B6TUTh5ot7bg6k+RLry
pfTL0zjPLKPECX4yKuGfiaB0HZKUsaYgk3fXt2Xtq8ixYXYoc9O7u/iqLAeLB7tD7AYVIxaGaJ9M
H4xC28hQrikT5TaqzqT1SBItYtkyUoIWDNu89vq+LH8EyqMkhyeLRM37l8M8NFJRIDMx2IsrGZKH
CkUrYTlKtZdU2oON17p8d0kHQv63UpYGu1WM3qvT2G33OhiIIPss1b9zeqw/X1/NrJPnYfg8zIaZ
gBbYWvBTi9X0SmdFfTUlriBbmVN1RU5I2u+vC1nTgLdCFosZtaZQ/VxM3CCB2FXO7H9xvw3SdaTC
6AHH/Tm/eKlfMc9ZK3gO6q9y8hLJpyr6c30Ja+pFJYoYEw5ZaBQW8YtUph6EEiUi/IfU+zDEN623
09Ob61LWTgMQLI8NoAKm9iw2qmw9rRo0LKICPfVvmtdqR9Poc94wvGtxEsDYf+QsXuqqLnKhl4LY
Lb4meINCYHsMPPY6zxb9xqlK8eilyW1SlPY0uokRPGSSunFf117Xs29YHFpeJ21hiHwDSbDsF1Ur
/bf5rbirzF2Q74Pn6xu78o7OEwTmNmbw8uTnzjWEqDCstT6K3VxwxzB9HBImV9anPoaKtthqzVpR
dxKopAqYzs0jukTmt1Wo+kYkxYzMnuxG/+Mz3CkxtI1LtaKRtPCAnqXmTwZNWmhkJ5RB71UjZ2i+
ikwnFfwDPDQc4haedXU5JIPpDgOxdjH4KvLNtqwHmWe6rWw5951puh2zLczjiurPRdS5+2nuo1QW
y+nLLKwjw8Csmjra6DtiXf2LHePoqVmD3VFB158rQdLXkd/UeuyW1c9weu46mMhgBYyrj9eVbe1k
aMyjbRpVw3FbPEUMxWBwnGaxFPxgpQ/gCfIdJTlC1bVxkdeOBkMxYzcJ+KDHOF8RhR4GhbZ+4moM
JG7VLxZMPUb0/shuNhUzjncmOlli3OOu7Ly0qxGih7Zv7i3/UQruy2QLXbLiPlFKmpFcczEJhO1i
MXSVDHWKnDr27DCM91UV3sR6yfhVt8v926A1b2mEOF4/rLUQD3l0tqAWvOgX3WNpW41TL/E4ufIz
HQOtLR6zRxN2lV37q4uB5G0c2mV6dMZP/CNwoR6FGNFgFc8CP8n7ZCd8nvbZXtl4SdaEzOg00HAE
SbQVnm9mrE1imnZj4k7SUzwwuF4uwPsdfqnFl439mz2EhQeh8SqSPwTnT753casiSPuBLioJzSp2
ujcZl3NgKq/xMv1mxN24VbNYu1tvpS00PhOLUiBvijJ2PqjyV9WHb1Ksne3k6Pybrq1rNlhvsjVT
7kuBJqjsYHs3Gclp+M7TmPX7Rnfy2OniuzA61MWuLW/jw/UtnU3dNcnzrX8judAVJR0sma6m+yJw
h339q25t8/V/E7K4bZ0/TaFvcGxDffwe/Yi/TdCSfrguY8080QhN6IzzD2RlKUOsgtYak9Stm+hX
TvNNPdHNpNe7/03M4ukQanEIRiFN3aLWTlkW3EzJ+N1Qoy23aW05uIB/wepEGUtDCNTNU7IpTt2e
Lmi7pb3mEPf+XGjQtrJpa68h7wcgp5lXEdf8XAVAjQCAkrLUtZRIdySPRl2dmdfX923lLgG5JyID
R0piaOlBDH5lWf2EjSC37AQaRAK17FAaBRO3Ielv6LtQaTqBMXoSxXuKNItra5ilmbTmkLhRe9vW
ga01D3LypcyPbQHy4qfY3Y7ha+r/oPRcSpozNlvuxepaZxIfkjkzj87Cs468KleGHnXPxZNB0FaE
h94LHX/LWfqr0xcrpaaC+wdwjZ7J85MLargd+ZO6cC8eVGfavaa3DH2yFfLW2V5zYsor149xfXPf
iFwoyxT7Y6z2YUrVozuIt/1e3Id20NhP0m15MxwzR9uQuHIRdNGge9wiGALzMWvvGwMlSblmdSKm
0UvSYw4fGNUpIXi6vqwVKwg/izqTx83ntWQeavWCvo/GS1wG2NG6e5wSyamU58Z7EeqNlPnKY4lb
C3OHSv8JPE8Lg9vAzFxqMbctg/zG7lI/ghIwSo/pqA43RUs8mdKDeR/SgfkvdnKe3jz3HMwJhcUz
TbJGllP+cg3V7brfrRt17weQ0G4GXp0aP6YE4rTzw1I6Ly8CPwjctnktgOGLGq2Q7W1K66pFIfr6
oa1oBhlZgCPg3+b2ssU9h8Os1oVpDN0pKJysvK19lYHbG8Hcyl3GO8SFBsBLOL7My0LymcqxplIP
U5/Tqd2J2h/doqbxfvTI3Of1j5yFWoRGgGOoUg4ztA+6Z+xa4UeUfwDUvWEdVzQdG0/dbTaN6ODC
ITQlbaigrQ1dKE/3JgHDLtQkSvMSzmcaf5+6Qto4ptUd/K9EMMPnOqHWklLQdxC6hZE4KuG/HH3I
4FjVGSf0LxTijaSlOUyKKJMyj5Ji7QGl6kUWqP8YWmMjSFlVvDdyFjbQasthpgwM3bSkgqdEOy0l
jNwiBpnvysK448iQnlGBDpKgW9wl+te8WDMzQBSVNhwtKT51Sr8Vpq4LAZlIsw6oxOXhxH2tiX1E
Nosq7KT7f2DU/nX9UFbsHcv4R8LiUDrfj9tEQkIs1vtE/QGDr1OJxkmQ7uEt2BHaOdcFri2JSJiq
/N8Qf0mQ0FoRLcA6Ain1PmYwI4hj9XJdxKUCKPNrC5BphmiweecqDeePN0gpNlwoTCcPYrtpXoet
2sjlxs1CoIab2YDBpi+EdLURTy15cjcvvENiaQ+R8jnU1btgGB6DtIGuxThdX9blTQXazwNBLRdj
hE09X1blCaoFhjt1adK2Ox6i4ck3P3XRuw3CuZjF9VFbK2mENk9dOgjgVzbah6l40LdQcluLWbwO
YeE1QZUVvLP6Pkm00A5rMoxpmdiV9fv6vl3aVBY0F5ao3hmUiRcLki0hMSOxT0EEPXph8dLAbVMM
NcsCQxvou+vS1vQCqgES6PP4MhoTzk/JE1uBQgGedBBR2Q9JjgnDS6k2Tlk1f+h32k7KXKj7fHsp
meHNzk2KS/Y8wTeaQZyK1lWTqNrVQDR3MHXlJ6UdtriCVkThO8DcAG4BB34ZJhhgq/IxkDo3Dj1G
JQ3J14HJrIfJ0Nrj9W28MBM86cAiZoqPuZVJXDyElafLQll2nUtJdScYxS5INtIi8284M+DnEpbY
iNRL9LoqWAu3VbDbVmz3SKwOUxY3J8B7kSOIlXxQtdraDfEgfb6+wMtk0yyfJ566KcBXpnWcK0pg
5lKGE9q53U9VfladG8lgJFIGxhPmTKdy6o31XijmX3kkTIi5KO4s+5zMNNfj0mS9Q+3kvwPQUPDQ
t7tJ2HjmL67bQs5iXV3pBbR8ysgZDr5W2ob8yd9VyoO8WZRf1UbjnxUtrprSqpHsWawIjS9fIJa9
CX9bzLmq9qHz+Y+4iw8bZ7a1tPnnb4Id3w8Dhukg8H76+RTsmLG48TheWMV572D/JvNJ1Zgn7FwA
Hrtf9yV7N/3MQ2dycnm3v652WxIWxjAvyDimsxbU+l0CralXa1CbwpD887qcy0h0sZSFgad7u5VL
TeF6hR+iehdWT6pqNyfX6+wisZkN8WVg9rjG6MP/UfBsWd4cUqGV/pT4CNYeZatgTG1/CErnS39Q
xJN2+636Udgbe7qqh29Obf75G4lTU8ZSIHFqjfgSK/eq/5IoG7QvWyIWqp57oTiGkcpuKk/d8Nqb
97nyfWPjLrK3ixNbaDe4xSlNZ+WLg3QH7ZcVOOrXorbjHY1h2dGTNwzFmomHEZGGdPxnYtLFmmBJ
jxS4VztXDAdb9HiMla0paWvb9lbEYkl1QDt15Ie9Kw92f6PfhRuP/dYSZpv75uQZxpAhgyU00Xe5
eYy6DxtnsiVg8QwGiiTUpRr0rkf2obihcaAMHpQf/afu3nwQ7z6Hj5GTPF8XurFpS4r3pPGBzhp+
7yZZucul0snBJ2Zbs91WpcC3AdHhnG0x55+/2boihHsgyTgab3BkGyBAtWFL1947SKb+K2ChXpDo
9EndxL2b/QK74UTapzo9dt2+Co/qVili1doRojEXxKTYBznM+WqCLPFkmIR6d5S+izMN+YEMlR3Y
jFg1HfU7h7SxujXv5b8C5x7phcAuHprKmAU6heKIoWO8NrC09IyWIUO2oebrW/n/q0PYxbPUxr0Z
5T2JzPGPZdvDnx8bSM4VbYAIiRiXfgzc46WPbrZGTzMbOldUz1n0KQnux+jTdbVeWcSZiMWDlOdF
YcSQnbqy9C1PfnFdy/yxpv//Sco3ru2sWgvX8kzUfKvf6LbcFnQdM+LFTZOaRMcPxfw2MEFE2opB
1+VQ7KUU+3fGxbmc2bj1ncIdQgWs3nQyk0Qek2FUa0sDVjwfVvSPpIWhmxkwpNHgMjV55MTM61Ez
YR8rjuANtr6xeys2D9Jok5QKQzQtsDznq/LFUR7NIunBuLd2pk52T/brui6sbhyze/6G0fAZLoyP
JilTExcodC/epqV/gDLRVvWTOqSn64LW9o2ENRVlumCoyy80wSwHrVeTdqDpv7XD4SYpvpjZtzm/
JrXv9+9Jj1Oen+dHzDiQ821L8qgPQyUfwMl3n2rBzqR9UTrgTeJ3Q5Mg0nsrabEoxub5vajWg8vE
A5iolChw2irbCqQvUUGzGKAG/KFyiGN8viDonnxDC5kg2ChO4Yp7Lz+KwmnQ7Sk5ljf5Vnfumn14
K26hdr3JiFNh4KgCJb7TfwmyvwvHL7K/l6QjKON30rkQ750tbnFaI3lJa4hZnNZFuzQX7ZSpze/k
PgSkRkGPVwm8MEAa2jnOdzCyhCGL6mn4BLKLeYJapt6Yvr5VuFhs3IWUxduXxUESKgkz9bSvUX+E
SqWXoFn8wFA9of96/TotGxqWspbdc3pUKalQIysWXCH9ZqaQkn3Xv8uZG1JVazo7iE/RQz58lMcH
ItutatcSLfcf+RRjIbEicr8oXgahWSpwvg2f6A+HWW6XdnsbjjntJrqn69c8vFxf718c0puX5ELe
4qplemaEHPLwST0mzUdt2nUM0jwwsTmjlpcd+9P4yp9TeBj5t3CTHHf6/von/B1DeO0TFraym3NO
tcZYH1P8lpiPDU0+edbt8+hU07Ia3Rk0XvRS+NjGza7Kv+nNjxHQ3pTdUDB0zPwuDn7n5V5n2OBw
1xQN3smHKTvGtfZgCsw7NHunEJ7qprxpdOm2/z/OvqvHcWRp9hcRoDevRSvXUktkm3kh2szQe89f
/wV7790jUTwi5mCBmQEWULJcVlZmZATfqcNKPWB50wCxJCPrD/zB3Nu7tSg2jS/1NtQlaNU1p//K
DYRh8bev9qXRs6a/1R7P28zz/7NygOT9sNSipDPzXvmgoMeSpXq7B8yN1/KsQEHHG/iAdGBy1lxp
GMH5hqb1x2aXd8yV3Zkb6wuvFvlI7O2Kxeu+1YK0MwTEB7x7QoEn4iOjo16Z3PTaQ6NsOg8EYAoJ
WCJ2guaLb0kE1K/QqQGUONNdtvJ184adf2ZFQiUXrJgiHn2zsDWWIb41tliKkg+JGHzH+RPye7GM
qtMGHEVSR5Fy664WHeasqf/YnZh3plQiILuzh2BM8WhC9bAagt8aoQj2FzCNiC4E3OVUc5WBeF4M
2TudcnclcgbMIc9tZC0YcECMTUCSkdtJEEsXT0O2zcGs/HjRlqYFryCAzpBWBVPIPORpxS4V3Vxu
7LJ/SiBdlAdn7NWeD9SoTaETaHs56Yb9mjz6wh5FixYHPkC0tYA2aD4rUpFCJY1q7ZF+qZjMHEWz
ygqjTxOd6/7uwTKtAGyBuAw8JSjtzIECipKg1YGXW5vvjznvk7Z7iShDZJGV36FXhj+vTOksm/GP
vQk/CjgLeOfm9KYtT6XCyHCtPURNdul7j9Vz2EWLN6/SaBPSuRhCNgEW88J6nbSNU+hXPv6GhYsR
JL0AAIFJEw+buSh0zscxWwZKa59ln0WGmSc0miip73gs1Xitq/an4Djz04AAA5MEH0eDSnJ2VcSj
0lBpInZ2JA7p08gL1DmWagrqhZEngkKlzrZ9gx3P5eWgeTXYllPU/dNBafRgGNk9NcoQWRS5QR1c
kGwhPM6NRgpltamLZtcEsgPdSE6T2EFURwmM362bp2qhwJlB5LbWOUh/lkyVm1TjMwbVQfeTH2qe
NGDvNnh6QCq4ajj4G4ErxhUXv7SR4fNABYIaCAC9s43c+3ThBUmEtEicvoJ//ZmnPqXuuS2eKs55
vKjzvP3PxgJgGIgD1BchNTaL3GK57sDNknU27+oKv4FW6UZhoLfl5yTv/rQgHQQa7HWoOjWRKKCK
18roc1jR//sAhMWQ10UxcI6yzNvGGyWq6OyCN9xeNpvCNyYJ2DzTQH64K8dNGmwTVPJF/otuLlkD
guNCBF3MWxp6p8ezsbTFRfA5Q6sSqg54Bt5GmEI6Ci0v5J1Nub+K5mtQjlFOSpFI2dNqgD5Lefwz
bhSeUAsHcBuI6ltbIBtLOj9tOputw0/AMEkkiYjBgqP41VK5CgXghl1BAy0v9pXN2W3qlT2bZ2zb
2ZxLfXGyGbpmluMK9bZZXJmAt2hDAzYdpiduOmpsvYqWmybw7lSjj0WZSs00WKRvBz3mNdgsmbqz
E37Hh5ui2QvxIWqOUOut9aBXM3TplPmOCeFCRy09jGtMTIsrfPUBs6NVNknBD9Nu43xKF+KE9EJq
uCce5OENqMWklF+J8ddGPH3QVfIEV7gYhiKWORyYp56pNkWi7IVmLf+4eOfiAP87s7NnC9VBQk0J
MbMDVVlMVGg0XuW5uAmonkDGDtmaSe/NN0KBJIL5+Nj8l331r/F5jtXtWakbeAyyjo2DKKq5jmy7
/KaPzqWyVoKu5RWEMiKu+kmyYbaHKbdEkr2CLSl5L2irji4p8J3DmXNflBVTy5M6EQ9ykzW8O28X
L/C9ng3osrO79HcXHEQwVbt4vaca2teQC8tc409W//lfJhOdWOCrnsjx76KnrE7pusUhbXB3yaDb
MQQ8l3JoLauUQlrBkpt609SW//ux4R+q4rvDeWV4dhVAr0qOM6HD4Rw3jH8GVaUz0oCb5PCB8IP+
pF+chYQOIGbnQSZj03WHvJYtBcFdV4cqZEk3IW/7xamgL6zbgP7YRK6rR1KtYVsS8ZbcrrwoJ3/x
6JNnUUJVdHXfZJgrcAvFGxkZNq+zamqtZ3FpapBWA8vlxKmJcG/mt/y+y5oRYhV2qBwEw9fTRuWq
nCQvrmCKHuSttRi8AGAejj8rRyltKkXjw+iSTHFPLHXAC17MDiAy25bAnpz60ew4q8f7/vEKLhwN
4HdoNAGBYx2vkdlXohPZZ3Jqmg0zGbe9+yxwG4igawN/LIQ1hsNlYxAmAN0wbst5H4YbjH1EJQLO
YQoCZMvjOigTEDH6otGDn7bhSvS5sNIY23/MzfwbIOMMqNz5zlZIuXdNQxr+p8n718AcQBH2ggCt
cbqz87hSC1rUh/TD23qmMKLHrVsjpp825mzjXg/nx/NcXQsFlXd8NWA4O4G0K1P1g1t59OMzF8nn
XB2lLX6cDS8ugHCsVCHfwm9Sr9BKvtaq+kjVRKo3Mk6K29MgauKB5CmPpVtu2aA+RMNainqe/pzC
HQwYfXZA56EXad6OC/5l1kP/GvYmnZ0Uyc2f/CGeFORrVlLlbojeW0b4jeBe2gphVaZEaNK/BF7/
8w3ok8QHAP0KLahbd97yeaP4HLZsXjz77Bm1dEiDi56n8uzm8UlcuhEncpd/Tc3ijLDoM6XkRJyO
QjoWqVW/FciHDkG1p6lt8FUKWnhwwcPirqnAL24svBx+sgMobs08Ihe5blkyFAw3mUwopYNWcR/W
a1tsIayZnr3/mpn+/9X+rfo0DwfZ7Wx6sORgMNpql6l9XpLm3WvMsjk2O3kkoCaKB5BPph/MygT/
NK/d7fGrD5itZZ0zYRkLPpLBm95obchvBCTSG7NS69NRMDjjF0VG7RDSZNCe2tiq1d6sVbwiMut5
Za2ntbz7FJ5Ht7k8pR7mtC2eOyQNqklIyMVPPXTKgUGhQSZaanH5FoYm4j9S8efira5qwo2qOz4p
zblWG/f98YfMCTn/2d9XHzJ7UhRRlo1JkCEtdGwz8ob5Z85VYtUSxAnMBMqiMVbkLIVqi3cr2+3H
6MyURj2qVdRodWGAASQ6+uhQTf+STuqfL0P2Hg+8KdE8J/KuEAIrchD0Ntdmb4FSfA/1zk8+Ho9/
cR3QjzVRyoMxev64kLl6EJgQ65D2DIWsLsiTXTrQxDLVM7cG4+UafnDxrE2FROCmceHOz1qKikeX
NGFvg+wj3HLVGH0Mfpiu9JMvHrUrK7Oj1iucG0tMgbmLGn4P0WJvl3O+b2RCrVwez+CPlNDdVkZp
BcGOAonzOUWK3NBpGdSYQsRTrVEbw5Y1WRNN8w5l+Gb+ht1i9F9auKG3lT4Mx8z09q/RZjCUX43h
bXK9MRizM9I//ocgqVWzwZ+tfgmMWF0LCJaCcwUP9X+/deYBwM8KREEODxCyPskG0jPICrgHaP5E
LEvkwnK9c334XzJxN2Znnt0FH0cg1tjKVH4I6F+Ze2m5jZweBcDAklPOwMs8XpTF9b8a5+wFmUUy
E/ly3NtSGwzbrO9LPWvaciPKwVrX9VIyBoNDCmtSZ8Q5nQ2uBMtz4gVlb2d6t60N1kxPjEZ9iZdp
dUGLvxeN1KysxwNcPLdXRmcDbKl+aktI4T+pzt1BESxQ8zLj92XlC8TPOI8AACythHvLN/SV1VlA
mYBNT059DJXtMr23hHoEtPlYWtBTK9MDmI9YF1ldnUrWvMbyev47x/NHJdMg0nRR2bZpoT6yeDeg
wCRT3Yoz/C/H4z9m5pdBDKW4ps5R6FKQ5j9Fiqy29DZwCSt9e+9t6hOJuVBrsedSaQJpf3bikkTr
tDAHjCcuGzENaPTsgLa8RFEl5EzrAIq5gQZnvBH6Ua1dA/Bks0w9DQgkjWdOVfquVB+FtKE+POoP
2+/AuaaK/NqTZal0dvNxs+3NlFSbRhyOUuLqXmhWzXMd2jKvDd0mQWuACvHyTBOiXdjIpAbFkfL3
id0b+7OdTgUK9K0pLH2eemqgJ9k+kvQ6L1UpX6v/L76XcO9ykKgDA9NcNI7i0rblS9waLv/GDpbY
vIsU2HbMx0f3vyz3f8zMwk1X9NJxAk/YIWXwoGlAKYSXL3VyRKuPXqBZCSEPC6iIrMXYawI2hAy4
Wob4I5EsOjv2VE7iYMdErcoGzMoZX5uD2c0ZUHwhs23d2+CIU/nIV1PXEKjsuVklQFx2nFfTPbuM
ejeTWoZucCtEmREG+0h5KorwPVdOSmilXr4b6XduPCf0Nqwtt2k08F5uKXlfKGuA9aVBg64AF8Yk
RXmn5hvIft0L2QD3IhX9Bx+0kx2+1/pcZPZtkghrszxt2nnMcG2Qmz0FaoUP/QIgAu+pEk8cXRMQ
4TaBEWTbhF0rFyzdFSgt0iB1nlgS5wwk8lBzbJ+5OMEfXvZZ+RsadOFNIZnd5+OdvWQINXYke1gF
LcHzriuXEjp5YjKz+6LQxhxOjGqcvOysMQuOMr/mrRfqe0A5IakJ+b1JX2rmGYYI73O3RWl0zCQz
apyuTyDS1qpys+WUnZIzWy74o6R/2dX6E5dfm51dgh5Tc5HgS4MdgCGk2gbFW7TG+bC0Pa5MzGvk
o9APWUpBk7Gt3rr2WJY99PaMIOaJHNlltHa7Lq0bsqYMUAhAZIAD4HY3UoFbcFRGDXbtI40T4dkn
PbONJXeN5aNS+LebBI33oH6D/0OxG0p7t8Y8uexD34cKJg/ASmm07Af3K2OJFK3cG/dn+tbO/IjJ
URgHHuxQyraWfo3SW45e0PPjwdy/Zm6NzFx53cYQYAyBjAHSoVBZ3qW3VDbQxmMrCw93mIF42lT9
QTZ1nt6G2OFAt4DK20LPqL38ieinZ8FJq4+U5lWQFmk32RsbfFPDSyLspOF7QAYh9ylNAGqg4EPL
r7/84DcPaMOwTeXcYvkNm2kebpqu6aA0sTIt9/v39ntncw+0eCBIHVBnSXYaxufaqrRWJGhlEb0V
1PCapdkCJACqoF0Glkpp48ubSCj0yHtFX55KhzTQGiuYvQVsDUaGCwLpMPSXokv7dvdiUJQf9QpG
FsUHrvWtKtfL9tJzPSm65pKCLUg2uoomXTQSgEpCnlbRYEsC16zpTdOqTPoRpuAj7FBS2rBrTer3
cbIIN4/6BzjAZJSHZ5/XtaBJ7St2QB2EcXW5LAYS5eAXbqPw98qeXDhf05UiAQkHbug7XisuY+QK
MB/W5ktc0b3KoNcr06XhoghnSN3kxbEVfRJRl9IT0AVJhOw5p55rwIyCP6GwC/3wK5G/JfS9QbO7
eYMIJdV4RlavbJCVz5zrhHhMDhfm8qzd8hFrgJJWr6Ui2CLhGp38oV5rB/nhNLi92XH/AeAyUZlO
xbbZEwIUbHESActq7zKCdFpBjqL6+fnJq5+n/evr6/v7+9PTx9ZBio386Uisfv/1ssA+8jjo75t4
duatoLkvih1oWgXb3wNnQUSzNwQDjEgHzwzMeseZrsGdE3O0xA2jZ0dRp00pJPE2dFZpu+/v50mF
TJr41yG7cde6HiieLMbQPLMFABOIUUNwygO5FfVeWWsQxYVUOcqauE/AQDJBhefKM4wfSkHZSKJN
b/13xRgtkLo8pboIjvDHE8xM1/t8gSe6HdBLomflLi030FzIDY0i2hk5DiqYwdW3o0d+86TQTvv3
rU868vLY5A925c4k2qTAITPFb3NSMgmtETm4yEVb2x3Kk300fhkHLVYHVQnIp7E5onWa2AaBWzlX
J8uyVGur6yYJMXjtebdyry48CDHVV18zi3/8EWVzOstFWyKBnrVa5QDIF9ihparFvt/GyCZt16BN
a0a5WVUZOxpCtD2mAA/OF/XX8FnEOvfK7ccnKJq1LzWUpC/eZWXep2vqwbzPAZx0EOIJ7heYd+2g
/TocjeMx1Yyjr1LkV0E+p0k3EqjNkWxTPmmY90tI1A+WZEfrWTg1xFrZCHNdGYSe09SDGAavFGXi
xru9fco0Fr2hr0TbPTTng1Hu48DYv7KGopvo+1GZ38/Ad/4ZttIaPHFx018ZnrzsVekCKkBID7Mw
PDIaq2YH5VK2ZhHh/W/U3NvjaV/IMmGUIIj66Yvm0RJ0a6wHfUcW0DVOWELGfas43QjyjlPvHdxX
KVDDsw/hsZWpvQ+BAQ2GxBMYodBmAB2iW5sgIqa6oPdkO8eKCrqTm5m1Mqz7u/nWxBTKXM1hGkBJ
uXNdyaZNfgvArR4agU6pLXl9RTXN4q1VKMaaxdlJBRCh4WKPkuxea7VO9SzqqdxFDnNmtczABrXS
g7viHn+qErMzAyJXAD0VSAyDc2G2RUWmGFgvrjBKcOS3O19V9EL99DXwlasxQfnfyIyUnAuz2BZm
dQAawpjmIDE9QhvnWAusUOvJSTBLEurhM1iySUSmr2/wr9wMtJhQ6ivgi2q3EzbxgdrUqme4qr8p
wJN/oQx5ZUSLO+NqQLPdKCZlElBSKdlabnjPTnZc6+P7KRDMpgyIdBn0jCAInRRpbzeGhDJ9nbSS
ZNcar3I790SdcyM0MGP6aEW/fG20vG1lMq+VURJ5lxn+zie1WZsRFtE9s5gHkHtb7lO3fq8uuEDU
avB6AbZyge4hlNsgleNAtqEypzf6r3IjGeOe1Ylnx4Hqvj4+IwupMWAjrszNzgjMJfGYhrLd6OhP
BzTfkHTkgYiif2RaYISmryOmJpL22O68eXNyrDd2ZyfFcyufLzkMUzTlbb3JngLSkxY0Aq/FpjXb
J1d/bHDBn/6grRWIVoCVZN67OZYQ4g7jXrZdM9Q4q95hYQ3aKlZ8zpqZWTDKQTQMWVOYQRho9Rvv
WTFDK1el98ejWQBPQJsF4PH/P5zZsyOGxLNUdJ1sv6UbNOAY0TMQsWfvIO5Hs4FChoQrEknNd2bN
8PTD86MD5jnopqOVCnytswGKCOWzWBhku94XW/FD3MZaqfOaZA6X6Es4PR7mtPnmxiC9gOwFD8yv
NGffoUO3YLrWV2yu0AOewEOhiOahPWBNn2MpmkX2+T+WZvPp1ZwPMbxQsRVf71TBB651X3Fa1FxE
vWNUdiWkm1zY/cBEqFuAXQhue9pGVzdThdaVekxSxU734UW8sNqa5NnyzP1rYF7th5AgM7iTAfFA
WUCGn709bfArm3151vDQgFaWAJbAefoeoBRFasVCsfkD/VFs2e/yD4jMdPbMrrwpFy0hSpjAOWhS
RRLrdsKaxOUbqe4UG/QZxTn8kiCfZqCYCXbn8UNa2XaLzuna2izHUUdiGwhuoyA9N8HF0CSTPXvP
zKHcSU90pJa/ID3JJmTthb9w8U2h0L+DnN3kIRqYXZaBWeUIXoML/838btbYj5cc1LWN2eWqZLnE
BFGrIKD1W9J9oCPsWP7JjHqFPGOh1iDjDkfvD16jaDyaww6YwIUKU5K6thZVJD51zoY9DZoqqNWe
0bfBMXYe+4qFRBEMAsDFIBeDJuM5i2RMtykl1zBIbyVSmD6epMKuwf3poyoMnnnCGgkwAJwKwVK1
2XWfqywoi3N79QWzuYX2sAcxK3xBqaGh65lIum9wn5Upbl6fWA3kHu+xE5pr4or3vgQ4iKl4BkwJ
mJv42UNtkMuEARmUa0v0aLjspiiZ7fiHqjvj8QQv2YFaOuYWTImTRMLtESzFoqqavKJsWsm3iEO/
itGTLFC+tXrO9vRKgDD92o2H5JFcYJDFwAsBbFTz5rGBiyDzkUesHVNwwlFXploGdQad5RpuJd7k
79YNaXhQ1qEcBfWsCUF7OzLWBzxmGDnBpsYnptjS+U4ON7lCJHSiudSr634HUDIJDzRgJt5l7E9C
RgTWQZSmSpzZf9PeR2NJ7iWP1dFhUMHG37/LjyyzFPnSlSqNnidvN/RQHHMN19OaSqvRvCBCOgn8
fwlpXqOY1K0uFgjME9TAnD7acd4KQufuSsAocYUirpyEDe/uHB7yLEk6vShTX3b1ohogdCohjRiC
OEGPg7CwfDb39KIZ3JWds2RZ5ifmf2jQgOx42llXtx0v9GAHpErRFnsKfd09+OU9js03VY9JDgQl
MaUqSp8FZVgr9C8t7dShhMQsQiUUW2b3RkeVhQcFBRHwG+AkGEK50NiItkLqcAzJD4lvNNkWROli
eBi9bSgfUyVSC+ZAdyrNWD6ljiBL/lSG3TgaVUk88cQ0QGPmv1jPimSdA1VzZVDZS/wnKA5J7aKH
02zidw8S8QJpIlXesW/pVuCfaXk0gpC4nVHKew7/enw47+P4nx0MVjMBqT80F84GKvLgLK1HpOMg
ZXvC+6kE9hhckk2Re1Ze1YNWtjGrRSXXbgqheq5jEVxdQ3HxxKTRWMaVVUFxtS5J/yTTCKEXk6k1
l0gBYbmEIwX48EibSv3m8XffA0AmrJ0CZBriWQxhHk9yPtuJoyfHDlfJ8QYUf8kTS4kbP4a+QQAA
e9tDMY9ze0PJcdYQEueGkIR/K24NdyUJAmSK8RicMslz59ZmAMqH5ejaeQgph5rJnkMcWb7sCChM
SIGVjMT65EsvAbPife6TLzAt4+UOqnGIYtDzWJB3Ra6gS9pzksx0O5WzOsZoabOrtcDp6i3gmIL7
m1/tspo2xK2DhVmMGbI5eAcLc0kWMco4OqpSzwkbRdZpCuWizqVdfcha36wCBqK8bVVZo+/yW9an
WgN9JaQJx1yTIdyuK11Rr4WTd28LHowqrCJA2xX6IIj6Z36ircG7HlaeU0Y8Mm1hpYp0JKiTWLZR
ctlgNIAUalFdyKbi0SM00arUqIMw3MgDu4ZQuE8S4GtANo+yOoRr4Dpm950X0kEOig3PYS6yrybR
YfhDg5hrVNFQGuKdxWtdp6eBzrlHhtcrzwA0J+MLQifHOPti9yz6v3Mrgd5WTEJUx76H1hTCbSbo
ErMTOE1RXiTH41WJWpvHKTydLe2UrERvDu5pEFtP992Vv00EiDNkSYcd9eKKxPfw3uX2yXMjPRW8
Qqr6Let+D7twNBNxXPFDPxnaO9t4faJChT/BJHJre+A6FtoGueew8hOch6t554ECNI74+baRVba1
Iv5UCwbtaqxWfsTP9Ll74fWh14Rwx6iSzrOEOwl2Imudq7WUroB/f83p3F/4WNqrj5xfSE0hSH6R
eQ7oEpUjVZk9p3PS1jsIqBvWR0bnd9CVf+M8S3qm4PVLjVFpYWWZfgpDs6kCMwJO4QRinfAbt1PF
oTO0awTZc6ou0rPnoXhJC733TDdTRfd3Te3b3Cya93QMCcfv/eGrpDWRMSXggnqBMKmJHEOrQx8R
ytqEzvW41XjKHAe0JjzFsR66Jwhl8KVORVajECbWhWfuGxVS96Kc63BTgkqiRnKX+s2Lzz4oCBrm
0GzH+l1SSA+Z12ATXKIBcizpthbWMJw/tOePBj/LI/BU0vIJhJoc8VCJBpodSdWfA++gtGq0DcLX
oiCplUSvaGnCpY3m/Pf0FGZWJGijv/dqQxRe2V4bvkVv41FnHsjwbCsNWgOPrVRH0Y0JV57hbUja
O2hDH6buETXoTpJogM9e+uXyG6l14mhTpEegDP1Jg3wvSgY/HtJ8FwNXGpCW2niymqNwnL2kpZZL
etHvSjOQnvM3NKk8vgkXbnAUmkQA9BGiIbcizBLig1TVHk2JnlNHhliowMYX3gZM+K0GsFZM2MCU
a3U4ZDXa1XS0v1Vqin6urSir4nDg10Q9lq6lm8+ZgrorJxKnEDPqKtdzhkPCo+3XqCKtQxHdp0nm
v9SDyvM6T0eazK7RaSyczhvLM/fVxGw/JjzlOVRKkiQGz1GuKpVEBNEAs1KZJgQd5yuzf//kR2yM
6B/OfuIQBj3V7XDR3s3xZen5Tk0/Ubh5wrE/+J5Mqhx4inSiSdSjaiBgTtoyCJpbGcfRHzaKvEpr
d/fOwpdw/zQiTfm1ect1EuZswTec72Sy0IGkL1CehIbtzaKVGLUbqnRfSbFsZ0x38mq63qWK12tZ
MoAUzGfYt0xsFHWg40hjCyb7zil3Dep9/7THF0KYFCoDLEjwQL93O1foR5KCpPIDp3E5qwxCTZFK
FVD2SjLzyvCbVq+oTRq2UJI7h9RLXO6V0ogkwJU/H5+Z+yIlit1g3kJYiIWTJXHmyMWc5wYxySJH
NCNAmphXyRgOcFYRr7LuhhWskrDv0RFUQc5jy/cAocky1Hw53LCAMAqzWKUFFoOtFD92xOIpVYzS
AyePlUUnyXU48SuUDklFXLRb0E+1qFdypaUu/Zazdg/GAD+dpDQyAE3fOhrI6thV5TzYwhS0AGuV
E759GVwx/soD8C69NPvkKWy4OtEMH/MU4q7IYcWEc3q4ISPsqgoonhgSImWYqnyf+St37cJuRhEO
kQj0NZDEnWcnqBQY34AuY6cEJGJfrZHbTFttdo3c/PzsGgnYrgROHT/PDE/S8NJ9S9w2f2pldS2x
/1MTurWELAT6dQBGQu4bOabb2ZPKxM04P4qdIR63Xnjghy1TSge32RdOMfJ6l73ng9WqiC00inft
x/vtPgGK9A4QLuBygeggA2X2W/MJS/GN67u+UzITDVbYkWhAx6fRxoe0DElSmvRa78r9frk1OTtc
8QCuKKZVfGcSE4nYhsQcgwas93EUflNIMj0e4TSA2fwiuSuh5gWyIFDqzQ5Un2Q9mCqlwOH8Ltb8
ZqwIndEq1UmR+tjSfVEfcwlZSCD7FA5eYx7ZZ0Xl9YwUhk6W7gbx2WtH0P6g14z9jYyO8AG+0jjV
C4MJSbcX5aNSG+MB/DykqUjK7qK1Cu49wAXfA95IpNDBPj0JF96urVTnYchScejU1KGb6CVYNaHO
wrNrUCPJ001ylFGSHEh14hxFPJW95eVI80FWLl2Zmvu60vQpPNIHgItOBOmz85TTfVJm4MpySv47
z+22fK6oE5dAEsrXvYCILpr6Q0foNQ61Yn7rQq4P4SXbsFCm1B8v09L2mxwG8Jeo/eCyuZ2VKCv6
joESh9NwHMIhpUnNkgtr4HKz0QqlItYQJKy9X5aMgpwJnD5YC9wsM6NCVPlM4geRE/uybPFtRW+6
5p2p2x1QSCOeeKGy8mJayID88Cdg5SEwPnFF3I5zKFyIcwyY1ZH/4ofNIDHQZMB7g69IcukRjFeB
zjS6vAYLXjpwAnh70IJPT9mxWZjFdk0e4hEeOpLYjgcGDCdRgl6XuhxXfNd0r8xPtgQCKgYJFpD4
zZttuKajB0n2IyQ4IH/EBXBeK5fMknNmr01My3p1tbnwzejyDyPHrxjCyBFpRsTt3xygCy90+j5w
BJpSVbQPe9KvlKaWdsy16VkwJHqcgnCoiBw5FyRQs/SUGsYMIEm5hOeulMmgnUoS8+/PhoQXPnqX
RCAe5xHY6PvMSCtV5NRDiIZZ2+UKzec8NexznMdkbYve37KTOBKPgEcATgg3+Wx6szbyxwxjRLsq
Y2SdzEJFvS+2IzOeIXo+KTlIkeYhVrWYJgcyLESrLu83gVZTJagQ5DHVI2DsjaYSv6Vw4EBtRQW7
ZGRXW9onB3W32VBuQqIb7V1g8Ln91BrEGHkyMliOZNcISLuiVY/I3FMFPbhxi9ZUujKjNb6exf2H
KQKvOhTMkPmYeXA6EwaOH4TIUZJKA5U3dM8v1KgmqY1cN1caDV7ovbyraA09v7S3FgVNR3U+aPTQ
TbVRBaQac7aZmnbZfGTz2KGzNjhQmYwWajmOTyHvOxFo7I/pCAU3QXYTdci797/ei8hfoO4GhCbU
5X9i9KuzJ3BelPd5HTugJkK37Y4TtK7Q+RSULL8eW7pvHccWvDY1c5VgVoUAFFfFDntAz+XmTYqN
2tVfm7dABYGAHhtowtzmkSpB6i85htDvsryjuFqNvo9pgfiV4cwgRTkJWs+OPOR4uTEK4sRBerrS
MpYB41gEiem/vwBvzMwcdCFncRJ2UeIkY4gu5S24pnx2B/aYfi3XufCOuhnRPLhlC8+nGxmmuAtr
jhmRXuV3iCfLUIFRax0psMDoO4La12VlRdn7nQusMkCAiMQmJeVZvAEe/7AtgzxxADfTkXD/GJzq
EBq/w2NFjFCTAS7ptOok7iD+Ouxwf6wFXwuX080HTB94vXsHMQBMMU2ckk4VMohKrHvRkBqPx7mQ
TcEEX41zFld4fAbkfp4lTq6J7qnpNFDHsVDrBRemQbFWZbPlVkytFasLd9ON1ZkzFOWqhOIJBicd
v8uvhKA2FWn8W68iE7wpVW6r6sPn82OjC3cFbIIKG9R0ePD9JFquJpT2WA8cBnXiUBFelKBG/cSl
ASWLpo3UoA0os+nYXuXTbA1Qet8IAO+AAwMsJA0cJB7nt0uJCo6HQlETOzHY+Y5h3ecMrmKPb1Qv
pxiAsYRilC9T7u3Fo6OhJn2clcI+z7I6U4MhSl58L2y/I0qp2u8eu6A5BkFOfeIICp7FtQ0Fcg5F
Ln00khTglC0ZPi81OhSl8eAJIxhFgrLKRZQlOuWLgoiwYPRRxmdILiqCzsS9/8n1gRdoTR+W0QGS
3n2qZqmIu4EX6rTTHi/E4qGe6MBwX+MqRHnpdj7YrBWEIi9iBzmFmmo1uSKMB6IE91lS1G4voHQt
q1EAXqhORacvelwffwC7cC1Br+0/HzA73DxPpyHksfBkDq1GoAEmbQKIVEfbCrrsnBqBe/YLPJW9
IQNoiiKJ4VdE2FENuJbrPyX15r9gluP6XHuY8YAoyeX/SPuu5saRJttfhAh481oFQ5CAKEdJrReE
1FLDo+Ddr9+Dnr07JMgrxLcbPb5jlCiXlZWZ55xK9VF3+V98JpqeQZQKDnrkclb7ZgAEdiqTOQOP
2Hf8we8Sj4tk0PPWdtyZ/WCrNel1gucSrcKO1sobF9zl6MnuqVFndESYnrpBYKFgmYq0Tt1+dOsY
dz+pNMJvKSpck3xhl8sopKPbF32beKNdrmqHVDk3j0J2YtOuUg9dlZI0spEplIBqTqTvboitFln+
PhFIn75N4KIP9jG0WFIAgVDKrFxdejEmqg7Atb1OyeOERofcrCuODFvl91u+AK8pPOnxsl8ecZff
ykV1PEyJkZ1Q3+/NsFNLs8qngBiYcguFVZVkWc52dc1t8WTdeNwsPYNgUFqgOdC6ubQMlaWgSlUZ
s6Ty4a4ZpQYtB9N8p+RVuXFN34oGUIKECAnicLCXrYLjUqtCpZ5juHZJkMFs3U1WYrAXFHz2fFpt
FU5u3iQIb6HnjW59/FodKg6RZtyB0eXE5wA8CYaddKQFQVb7rE42KgPxazqbU7R1gS3OYhViSudm
V/dkoEdxkFRdfqpUolb3muJ3/EG3cUC59FCOzlRvPHGu+7mw0UHjixwzyq9oJVst4ahUjRBBvO80
9chGoMcIulmfItrWG9KJryiL6PcR4qLE4iazb6hm87hT0d5vgNV6/iNM+0De+KRb/gydMyC81dBE
g1r15abiK4GLO45DlBQZ/R6MtGgiaZUnkWsUH3LU0UFgVUh5Lo9ph97djYfmrUSBBBdl4AmGIjlY
sy7Np1oQgd08LU6QJyJq8qZNqPPJO07bS5JTjK2ThQ+13ljxlujbzbgbRkV5UYRAFnLlIWUhRz9R
D8uDQsbqoeEL04BESJBYaZ/Tmme0UV/71gOqn4S5ragNXCNehaUFwP0soKQXQa4TDGN3Y/yiZyYf
UPDx/ezGbxxDKLYiGEeSENmr9THkplZJhFwoTtCsppzkhk0Pdgzf2Oq0uVEpQi8T3t7GkqhU0S5y
uQxV1al6mUrFKfPqJ87NSUMho0UeH4XH3zURt1gdb2UHL+ytdt0wF31bR7DHiB/Z8p8FvvH4Pd/d
p55KXksom58a6CZu3t43TvyF3dVFUxRCo8+JWJz633gRpPKhiD4KzVFYCfIM6DnVOgkUH2xd/PjU
cIcAn1OaWWqNABF1B1ZaLNvoKb1x/i6+aNkCZ6ElN8tqgAdocUK5fMELlGbP59j1IxGi72bcpA25
aQ9NazyYKgHvXPMMTVMWa00Je9MIIOUOaVfiMid6GrHm6LGnPKGlv+BlrL6idDcQ8ys/BA15+Xln
/+2ZWPneJTb5n+9YHb+8B/g4MrADDiAkIQaRUBomIHbFvvvufjmN6RVobi3J/vQ0fD48bCVibyWF
L+yvrvGm6KVKqJZ5J2hsBRth7eH9whJn3LMAw4/wPIzNh/Dz53Hfqnmc211zEMVTB76JGOPu6KQQ
wO3x3KZZAKELx5Tcn43deCpd2Fpfq/IQZ3qEMeraoQcfbNLeB9PLGH5vtsjcShZdmFpdpbmeymyS
MCzpmANog5wMMML9oRnwyCW1fJe8D2hW9IOt3PZtz/XvPlqXWJQwRFAR4URPwo5VpGOU9/kXft6n
3+jRmVOTAwELs6onUd3I3Nx0zmeWVz4M22cYshmzy0sPqoCmusQeIUG3GRzf9FlLUht0r2ihWPNq
1IPKyWqI7k6FOyzdj4qdC4A9gAvf5aBArC1VntSuP8RXXukor9tGcodMZY5yoVFv8ZgvW+b62P77
MSt3VXRCFo0C1jkp/T6yRrxrOAr9BQDiM3TwHHKT28qQ3d7F/5pcfv/MQy7PX9DMYJ4lxRMSuwVD
qvyGDmNhk1RkfThRGwLv/5lS1GpJ63EcjElqR0+s79Bco1I8Kvs7PvfxiON6i9tAzKyd0JW91XU0
BII6DAqkopjVA16fHNkJWQwzIC0RgEOMyFduRr6x+9ktrK6A/7aK7lAw+SCtsD4ytYBWuqatR2+q
DnFQgzIYWbHqV10RKfjSM1vuoo04ZrWEi0UNOCTwzi+9oAi5L5dwruo064oBClxm5ZfkY7+FflwW
5mxbXhlY3SaNpPYcF4+jN0g+UyJSB//5nF2MYHVdSEg/83KHEajpaA1pQruSgIcgVSSSiRruizIs
zZ+XafXcW4/p72Y92/cjCEnSjoNJoYIqn+LjYQBZjo2VWTvuKyurO2IKs8AoZeiHoR/Qlt4ku/30
lP301loB8pLs9ecxra/9/zaHBwfkOpHaX+tbtiBBzuUBO36g0T1EvlwIXBKZKE5jK45sxsiXNg5o
Fr27eYRYGwdUag6Y8dfPn3HroGM5/99nGOtnRwL4l15C1txLE7efQjJLKq0AXOg7laSJyYcd0WYq
8epG2LPsw+t9+q/d9WxnfJ2GPYafueXzYAW/Oq985Df26vpOXE2ywa8uY1CtJHNuQFdPb0CWbwod
EYd40XJ/r7o3KWYWj15LZnzKqUImpIFQ+hrSrRTC7e3771BXT4oAnL2gPsdQn+/pFp3gxjZC2ujS
oQSsqMF3jR8eijLhoGIMWhZTjfwWQ0042iCOnzUzyB+ryALh0VzYDVRVKpKhZxka353TVzbrA1dO
SzrPDnAMrXHXQH3j53122+8hi4ZS0iJTtbot0aneT62BI9zxToOGNgCwDVQZrUCw/m+GVg62VhO9
BmUaTrEN5St33+22JJ7+P5vq37GsXCw3Qr0kjXBkWnA3JDi1gq0RwYw+epAbPphQ/6Y/j+n2IUWu
BGU4qOShk+RykXUh7OQg4UcvFtCsCB2Guq1J1n93aN3QAKwO7pLW7uKt5oVVXPfP6Tkzu3L1M8gx
lDzCXI78kxEykr2GckC4cOuU3jwg/2PnKvURGarO1zLsSMaHnjnZPdc70wnAwmUHR7/68L0xy14i
cyvi7zHdwgffCAOQw+QRACAZhRawVepFLJUwAWIGXiLmgd7hrKH8AzUOewY1vRj3NjeeuMDdWNPl
1F85wDOjKweYdUOLVigYhWrzg86hXzACWovt0dWgKIcQtHvii6xlLo/zGhV4FbGNmGvdKPXP8sK9
I3mlAQmxLqYLUKcaxFmA61fywpHa505KrTZo3oXKlvne6rTJrYYKqVUzAoldAVGcVHjqAZsSI+am
IXSR3jXD77Jgn4cb18M6HXb1ccueObvzhxracmC8g19TFVsJcrM17oPOkUYzqP0BU/IoTG4Z/Ify
Ff+YXVjh4JQRqa0fpUXO8mAeFrNBSOfQaSWa5aFfc8bHPCqWrnP/Yd7vyuJqH0hTJNZzB4vKE7d7
Du6F/bgX7yvTcOONkOO24zob3Po2zOMsqkaYanJLsJ8DUzUV586C/KuT3XlbnAy3vdaZudW9V1Rx
kaABevQ4wZxmCm1P1eP+cLlZPhR0K52zblu+msfVRRjpRhoDeD96ZaG489ztwgq9tiJRPBU0F5Hf
yAJ+60VCOrNABiCELCKKOTOuo1r638SrCxIS9FkGNLhXS6pCS4yVoYhP6Ryx9xXxuZQ2ts3i8S+9
hwpMHeR5dLyGAWlbuWbWlKMUMmHy3tAkYcEjbgUW1z4RBlCzRw4U/4DK6+X5m6dGiqcSBrSweOZq
2oCODvmMWLaqikFD+pdY9hux6M0xLapn8MGAia0RMwE4GdsZdRxPehvQyZVQCBjcd0ujx8+u9y/S
7Gryzgyt1kfkW4jnTTCE0y3S9hMpRmk3vUimQOK9Zo1W7Db2d21BDK0CJME07ofPpy21rNujBUYP
hT5cJn8rQWcODtAAdVRqTLCo0pDWVD5w5lb7w/UFjrWDRuSCCsbPWzM4GEHVFGqmTl6u0wDaH3pl
CYnZbFIP3xzLmZ3V2UshkjfXsjJ5yTOvkqJ2uJzUrzX/0IlsIxZaQ9Bwzi/HtLoYOCGLy5bXJm+0
U6JbrQ2WHweyuXudTndkBtmUsfyitQWeFJo6JfzbviD7mi48N8FmBH4dvFx+zyqyrVKDpUKu43vw
VMoSO1AbaPVtjPq2EZBNImAA3cK6i7Qa+0wKBxhRZbtFmXeasYrthtu64bCXofxrZRU7G2gCLFUO
VuTktdAeB6eAxDBioEx6H0LL0HIqjcrGyK4fBsARQvYZ5H84CjgHl35GjvQJqjywqaV2YvweEkdr
70qDGoAl/3zsb2xSlNcWOuVlGlHhubQ0CbkslU01ekFK6ucAJI2H4FjvjfufzdxYKpCtqQtBNN71
UI2/NNMK+mSkTTp7ZcJjzrpjaXhzXFk/W7kRHyFphd6P5Y6BkfUF0JVtOw5zMnsaO7LH2isxqrzc
SR1BQ+AI6nhQnWf4tw2z18u1cAyAigKbUFCvyuEaAkYtLTA63efIsXBbm7eYNeMRxFnfnS1FdAIB
yFZS63rpLq0uv3/mK4EBmodSgdVGVqjIDgV6akaqSM9hktA23m0McglMLu+HS3OrnSIvABGlhbk5
tYPIl2sw0dTP/bAPHtPM6TTOkiWLW/iWIwgb9p//N/PrHRSmKpQU23z22t/6aUDHEUMV2IZ6UO2E
NqglYgTgW9WDjXVd06y2FVAgrChmr4hLKvNvlfo6vfHIBQ3Dn5+Hd9sShF6BvUbviL7yl3LTZbgt
OGyT7inhTnzwHtV/pOCbbXHh3EjoYRkXdXL0F2Cz/pX3Pds1utF3cTlFs5d0mlklsZVWMcGFyyGR
2PR2xWgZZAAhe5PAPZTvfdtssBsL1/fv8gUQqBKVpVt53Rs/Z2jbndps9iKXWW1ksmiHrrXaCp6i
R2Mf0CcwHD9E3+nrz1N8HbstZhf0C5r/wbywmmIx51veCLF/J3RzqOincIQZygikbTNaaXvx8Wdz
N+6NS3vLkp9NtJh3bV7r8EUT73PzU/PBKPKngDPHOilnF/mSjUvj9sRiQsFTjz6gKwZXkEXkTCsZ
2CxtUBdYfn1E++Hyy5VJQL4SFG/Djdvxpg86M7lyCnonjU04lLPHU+EASrS94mpkKxOxbovBXsFU
/mtlzctaa2HaRzOsdFZxFOnzTCI6746Pnz35FQKnjnc6zRxw95kS3Qi/b27WM9Orm1gDqrRNebiA
dq5oLKMGPdegBzkCB7uxX66vyMtBiqv9YqitoDBYkkHdKYamms+mMtsp/8yyNxAslZECEnBH5ENa
loKLlwKdGrftNhztEpVeufmzAS/XwNm2rZtCb0YDm8gIfsXGZzpunIubnu7s5y/2z36+PgPPFEXV
spZ5+agHL5l0FCszlbfevjcyOcCooFkdf4LPGO/OS0tFrQRNVmPXjDbIXV7m3UjKXbvLTM0+FkTa
CxSOwAZTDWAyr5vWb12X59ZX8ziEXdNzCayre8VG9YDmFOIKfr3TrJiOFB9AA1qbsp+AXVQ+IMVO
NlJZ6y6av8cGrWRLHIlHq2qsPBCIyAQWNpjq1m4s7oieUyu0FbOxSleckJtFO2SrEaScxcyGMiij
m8mOW+4BzHUA2EHuBqXp1SSg/DU1fdTPHntpO5o+1s/Fvfih9WZxN7yKB+B+IUIGldLDcNxCbKs3
F+DM9mqjaUqmFzLfzV5lVWRCD3Dt1vejG/wB5+cD0i6yiT4iJ6Qfv0r6ouAV1NEv0H5aJ+fudNJJ
TA36mJGPkP5ynhvigvSIcOh7sj68kI6Wd1ffibZCW+fpNBzUx62Y8pbfOZ+5xVucHZNuzjSR5Zg5
8Kt77SH3IMux4XCW/b8+6WgXRec6mC3xgFzFj2VTZFPWzPDdYeYrLMpBftToO47nM3QezpyfD0B/
SkXTU6aCakNjlZvXXYLyUCjZP3/MLa8DlBxeIOguA85kdTm3fC9MVSzOXlz91qJjkW1412uvg0GC
fxVNEuha5dcxR4YGv0COFN1rZYomss4rQCH+8xBuVOsBARBB1YjtjuzTOsCIxUbOtCEJPP1UvfDg
wUOLIM3skfK26E6mSsDHl1nD689mb7g5mAULIPrdBWFhb7/cKUoEEsBGrAPPLiNrfs0r4vaf8jNC
KsjlOiWZXPkVjf8gnwGpCnc/brzsblzOsK8issIBh5tZE2lzeSgNHWjAvIORUXUvvnB36XvxNRLR
Nd4NfzDZc3XfghK22SlUuufvtgC8104GnAQg5Zd1Hl3X0rplDR1MQVCKauCFOag5oIYw3SvcPRJk
SGgO4sYT82+a8vLUXFpbnRqhLQWDKVqACjUj3DH+4MhCqCM6g6XY8SN4H+3UUc2RIC1Inh9VMyT3
d6/oWrwTaH4/uKPFm6LdOzyaAmYLkjTmz/vh+iRB9RmpM6C90bGLhs3L7WBEc6qxNAy8qKiIDOjy
luzKGmOBa+XSwmrDgaIwC9qRMzzZ4WzlrXHYqbSaU/9qnOo79lQ4wn20lZ28EU1fGl1d5kEOuCuo
0wOveWwPMxiaZ6ugKSnoVlvFDU+BdAjI2UCFBeHQ9aWpD2WUjzrePxCYh37VXW5J6YMspPD0Py/U
rYNr8FDyhDGsk/g3nD9z8QFrhxa64JyXg5/Ij+57VzpkT8wveSK7vBvsorvJU07yITwGd5y3xaG5
HigqigvEHGBaAwQ8gBJfbhQhV/uxKiXO45CiC+OvouxJBrXOWmooqzYGe8sYggBk6TBWpLJXxgJ+
ElU2J6HfNm5xj9tll4cz0QtAeOcNUoW1O1jGdW5qtVPaqa4BC01DXwoCF/p2QOtXnF01SNSFULdL
kCXgw60nyvpxuTa6CnTGKSxB0oPx1c9HPTFjX3VTeFts0c+fd81VUPePJXlx96hRokP3ctmQipQK
iC5hP0DW1BNpaWdmYtYHpHQzBC1QWrVqwuz8aNxvyYFeHcK17WWVz3as2nRy0gEN4BlQIurCZ3V2
hmEX+rE7ln/CGeyS8dfPw705rwjf0XWOeg5g2JcWJyYGWsNhXoXWERWzGnnCvyUsJFrwOLla/J+G
zH9HCKeJijd8KK6VS3ssHcRsTrF55jh7ykZmVn1BhCZEWs2VTlH+JManMFhwzRU7JtlDppW0AXf7
QqcF/FH5Lc4x+XkKruKK1Tet6WQyYawh1IE5MCKCBOMx2Hd+epoGeInUYx4AEXedu0jeks0GxFtn
CSwUKNchQFpyqpfTEbVD0UVpCZI4tFP6ye/yNfhVHjtHoyFEWGbJbiLCedJpsjl3S41lTQ6G2wuW
z4yv1l4Yqm7SSxivoAmQW+OhPeYfKmU09WNPiSiC8+nQW/zTHXffA8m1RQGwDsFhXxbRCbAQDhiI
j1chOJPhHjuIOvth4eTdsYkexuBeFLZgW1tmVgdaKoZJqDqYaf70+5lueMN1OPB3ECDBBVB/gW3/
fSWdHVleEeICARIcr97/CuLaDbt0I6H3N/1yHhItNiQFnKYoIYDHaw3PiqB4gnd2H/kgpXRKW9/P
Zr5vfGXnc5b61fgMiMa9Yc5++QA22GOALM1uh3IDilSZb6Cm/58fmIvvWd0AWaEDrwJGV7+pX3r9
HXVAwkCWB/ayX3p1mhoTm6eGgHD91XhpR3qwruYnBbmdn7/jxuG5+IzVnaAbscbFIqYlAwGvgdZ2
Q3qQOfDr76XUSZQNa1f1W6yCggILdHvA8qPg2X95Vus8AiqPjbEfMchFpVR4bQsyTQRsvtARmHM0
DZeWfBwtJBz+TAfejCrCAN2gu5+HfVWE+edDkN4FGSfSL3/jnrMtN2jZJEXqEPvG+CQqpJDuhhBC
uvFIol16RPLTV7aeAH/RWKstqCCEAif40gePnM/l4IURCLLRmGJQkHmaXY2A89u1tk9kO34Yi51k
2HIFFDrkRL5COyeR7uE9xPSNNbhKri9DP/+M5TSeDZ2DKtsQqnPsS+HHIDS0RL9o0Bzz+wC0Z+Oh
K5/F0iyhGAaANqe8/jzxN+5KID+XHmrwh6PGtvKXYx2BlSLUEj9VX3UQ1wagkRUCkr4zaK/FUOor
yk0+nau4Dn0JcC2A5IrI0F7BhaBxVJVpVo1+ThgSJGCvpQ1RqWj19yqd3/Cf3z/vf00muITpTF5r
kppQlUH+pEQfw4xo5fuvNtFMZ4qG4l1HDHPAw4iaPIL7Q2iWSJSBkgrqPD/P1TrZiqeyjqc66p5I
TKmgy75cqLk00q5DC6zfl88xFxIoPSvRxkG4cr2LDUT4CzYffE5rBGEWRX0YsH70O60kA2gcU8BW
fx6GsIYpastAkNvjDUBGJYxjtehdyw2ZEUWTP9F3/9CbO/pWm/NvEEvskPUU6edIXmPynmMG32SL
HO3CBDc/+nrp8fkIhlRC3Pdn9zf0VMzXRYrm6eFBIube6+mvPznZD7ZMVHKP1BAesBndLU01d4KD
f6zNPz39+NNZKQQAMzrQP+pRBiRLwr9+9baC/5fW9pNORqqT1M3IHZJsyhEpeseTnNfB/FWQk5cR
q6M/z8nVMVjNyCqE02senahTiBlx5uZZ4Uz+91hga/JgK3GNYiMfIC0TfOF5Ls2t65Jcz4ZO1mDu
4L/7PDVT8sKI63+9u86jb/pHt7bwh2ft9x+O9107bzvz5/H+VSD+6QtWb6s8HpN8EPAF6ntr1p5K
3fej/W3b95ZpweeTJ6snjkocYu2sO4++7DyLkHuyJ86HqdOtLXnLI5xtyLV2qTrJcqjN+JqUVNab
RjdJWjfWd8363kdqnBgDDLSQuUC/Ai65P90391vtLKAwC2x6d7aag3zM4gcgRHmzeIOw+c9zfh2T
r1Z95egbXQdbeIWPYOU9j+Zc9DqLC4COIEaHonL0xQUHBv4GgERD9P6gdJwWwAZvBXdbk70KUYs+
CMJCxmfYLwUOtf92ZISnh5T44HWhzwSHj2IPvNn2Y4v733Os+73jPb1KlB5ODziBX1vLf30Tg1wd
pO4oNyCxDNy4eOlZg743pjIGRWMuoj/GbZpTwwqzeo+LV/CrsyYxc94DIUgx+UNA+Qbd9g3A/ARA
BCPZEiVf86Ms7hFylguzOjoPQXO7OhsapyWDws2Z/8ZB381s3fBQmNxddhzNQicKZOAgfWAKTr3T
XUxQ64DbNoCzNMGAbVb2n8RvT8VW2/+NORLxqkCcBvZdNBn/TamehwkVVzRCETV+XDA0MQNB7+My
Ss2gDHjHEIPWEpWwcoRpbC1w07W/5UI0XLAT53eplmVmNhWRXehibBXGlDtDwzif19TQmmN+Cy1y
fVPiW2Vw5S/pVWSrVjt9FOVZY2LS+CX71UmQWM6fknEL8H3tRBcjWKmF0lbFU+Vy01SaEVW9ASPq
krV9BtB+Bj2NTtQt1jCQByw/69Jdor6APaFKaHxd9selrZGJrJJqbnxGVAPOkwwtejNESqCzLneh
8BHKffJ7jsaMpxD4ASSV49rvaYLIrANoUgDl1SkvvHoAc6oZQ4bmvS4q4W6auPgPy1J1UaEdDDyN
JWAfsxLh+GCw4Dgj1fdSF0MJtq5BAS1JX/foouxrrgfNDooqzsCJ4egI3Vw8R6BOU2iiRiNEKIIM
jTYKRBadacZeIsHIOMHNlD57rfpBBx+2VI8AZA9y+1WNif5SsyqS3BIktB0FiSOoikUtm1/4qmka
0IRVOZtKTykb0BQRUNvxyZ9I0oIQGD89gLQVWkybYbaZrBTMjTsjn+w41QcRkOeuSz6njlMQzElS
3ZqJ0s+IJOIJZDtq2M5TTaZUikEdU6YyiHfUSK3MrIkT5U5mOsvdxigAiBPKGHx5gdSBEkpVsjmg
05yg+zLtG4m3+kU9jEpVqueOOKtdvMOnoP2GC1n71YbYPehSlllGUd0FeXvGoyVO1/CDwf6itq9M
D0YcaqWN1YM8cGA2z0Gp4QLlPD5WWVoDp8+U0osyte3NvhSahzHnw9c5ydvPWs5FnjLQ6/pikhot
uphAnlRpolE5Cc8zjmST3A6mMPWKqbAU7E5h2SSg0i/1FESE3VB/j6D9EkxFY3VmQimqwgUlTUli
T7GUBnj78Ypbtrn4XUF6hHMKueBQfy44cJgwfZztQluWe5Q6TSF6lrcRSNC4NnQgB5E/BxoPPFLX
KsDSqimvOlpRC4bZArE/I22bDjJtjYLPrQXX4WfNQtQ91Gl5LIooe8L/xTISAlwe23ldBi2Zp6x+
YEEsJIcZyoQYWBm1TjyUgUAZx4vTTquM9jCM/LQIwgvhd6qymHMlBvJJN65bsbEZ4CcJmRivfCWs
1qAjMrDMsEROyiRSj8A+1xJIM2jUK8G466Ce3JG6anjBNOQ0+s1yvfttSD1QSQnXtABoKyMwNazQ
2xeuEXpQCKozFi0M2w4a56pYgwNBn/vcykrw5Zqq3BtIV8tpfUpTUeMh2mKAEp/Lm1gya0MNoffV
I00ICi1hotPUgygkifjojwKsJHhL6klxyiQSBCpxGoNJHt1QeowlsZkA2IPZxTra5aVZ6Kb9APFn
ztcAkNX9hgN4zRKKmCGNocyySFGO6T/GoTaex4BXHwZM40PHt4aTYZUmCm7w8asHTyJk1GLkyanA
zyjIxayVXmY5Tk45B3bxUFGjgIijgYRW14cYPwuwz4g2duornw8aVhQqiN8ASBR4KNXgdwyTGOe/
xRWYEqkFoAgt/G0DOaYAJF+gLimNjGhNxgAcGof0RejSNqVIWNefYzGOrsDlUwwGEyU6FFpkVFap
96FBF8Dabkig10AGYHJCqEAHPK2TCL6r00vtjaukot4JSZf1SMYmwWzOQR5ZfFUv1zxTOH9KBGQg
wLBancpSyTuv18UMs5XG3CKuI+ZfWTtU4I3pOnxoPKuZTlslF2IQe8Qi1GoZD06nFgJxz2jvqFAV
CYAgAO+mggcbYO3Kl1IHA1gphsjAoFU1R0diUAsnDRjGyUQeQv2stRbB39wwaJhEfJw+F3E+fpRD
lUaA6CYaxEqiZVEzI0ZhUktKMFsNYB5ZNhm8giG29Z4LAEUhaaHCa7ViphTWrM28tEsA1vzsoOek
Af0V8IolCVUYe+iCbcCCNAUo4OBROJCBl1IB0gETFqIfjEG1BCGZFCgQGQMey/LclpQHv+KbKrRM
Bkt6x3pi1BNvWMUYiiAijBv9oUsKBJpJGnZuoUbJS5RXGudoXZG/GoXE1a5uNMyZ+bErHXC1MYFg
TbjUzlhu6H4UGXHyAMGXUDS5JgexNaoxw2HswmRJEgHPRepMzfxmrpjqzCPXPhllyt0hL5xmTwPo
fsAQxndMQLugvGgSSSGwdnD9b6hKDxORhLn9bDrNaC3kCeKPEb2pTxNLGomIva48gCy1raheaPXz
3GYojUjlqCgU0GIJICYt53tHR+Q4W5nRIa0ch2OXu7IcNCDf0cOycLg4U3uShBV7rlNU33eC2nGq
0yhTcBwFXDdUTXsMmpNz7XNsiio9zkrVtzTPADR44pUaJQtZCqrSH5tS90sVqkfwRBqLTIllYkoH
vWo7UxyUcDpASS6CmjAvQCGomaSisIqwNVBRD/D1VMD+LKmKNiZMY5JkIDccobiMcANqW5CxVeZD
HlUQJ5BrWQdjudiGJRVEpJJpJNXNL3RDa48sHqJfeLgNCW5pAQzBihGPtdcMQdXt0pwbH1J0aiZ2
FfMIhDLFYCjtzBNn8XwHtQwQbw1gRY90EWc81RVXDNsSSkpiwhsvwIvMHNFDyNKYSlF3PdG5dn4P
FR6TEGCiQdLGDfKH1JecRAtQAEAYscxFOyqQzCWBwAejq1Q1hElQI4xjhOndFD4hF2+kZt41IM/r
IxASwS0xNduHUxpqD31sYBeVOa+1tC/5HuxjS4u2CX+uoNOJ16ICkD1sbhoYTfmihyoPivVm5NAn
nYVt4shtKRcWH9bhn1FJx9LKE0U7oqtoSZ9I2pCa2cBlLWnUocIBjdEyZgbIiNYmNzCxg+6zxvHQ
aZZgxenCCk0PIoe4ZqzrqN1jLfgjpyZTcGiELo92EJjgQmcMjF51eoG1z1qsFwntg7Lh7UrN0+oQ
xjF34IKw/CoSJXuclB6aPW2UobdADcsutoywHUAIVjG5cY1ZlnOPcdNCkRAWoIYAFwDyn0wSe8EG
+3r/kMltHz4xKa3qo142UfistK14ylumg/IaBbTmoLbi1OM2n8D4BKhdxccvRTvySOnKAWpNCD/g
btqxmgYI3yBUpVM7t+juaMvulYE7/M/cZ2UB7hhZHHZohY1DgujdEOygrTIEfAhE0c6TS32EpzJT
e7tLhRhiN2ACtZhW6SXwx+2g7EIRBKmPc2GIkamXVYEHWwpyj6dgDITQ5KcAzO28xgYz5INM9rRe
mxNzbroydOaoZmgDBROi4eJVg5ewMKZ98cGFhhY+BThDOeE49IaZQ6cPPMKsFEEUogVdG6YnlrJe
vCvwVczstVF6bbE73sVAFUo7mPGXIWrD/IHFeGcSAz29b5LAjRGVgKp5bLhw/q20vB5ZkHfLH3KU
D/es1/Fg6eMsfQoDJQELaJfzj9KooxK8XLqILTNR/0JWIXpHtWuaHvMg1UO7yMMK4UNXK5HNR8Vc
0qgTIrDllyxMaFz0VUQYIgYfwlzjbznr/4uiM1mOGweC6BcxgvtyJXuTZC2WbHm5MLwNVwAkSAIE
v36eTnNwjN3dBAtVmVmZeV7abpkL4rq6GsVdqnmGmkssKgnli/nTsBF/WwIG5otQm/5PjKr+Omcm
WM4zpXGsoi7JiTDOWdqDctJNd65FFrWlOQRcr5MGozEd+UvV9Vnz1CM5onHx5/CFOyQdyyF38ody
tDnlUhgmC9dZ3qN9OHDSFw2/cpnbri0YQkbj/gVr1n8Ohvpg428Vfwqq2kdIoqEwEo2IpwmtRvEt
lElKE+ClcmO/IHKPRbe0DDB+dIhz2HMbTGtbfN72TLxPe1BfBxlC63hFch0OP//WYM79yXjSfCbx
ra6rMa7JDouMDn4WrQ98025zz+NY8xhj0SQeboStZTxQtaXtNWv8eT2387bL+3DzJ3PuEjLbyt0/
sCGB7I/j0xKv2j7xE9GEd7kGWx+xYoNymifvvkmYjs/JPszvdbiBhLc5vX55jGQSlF67s1S3rGG+
n9d9KLLzoFXLjDdjQEUzUsfdKdmUr05MNIekfz9gi0DVWeUas3ZqK6/Pivmfsxm/ebQ0LWaZfSf6
q+mLZaVscf08MoMpfdV9Iu6SRnfDLfJMHJ5CX0/L5wyBpuDF5M4ar3Hjmf7E0jd2L9kYjZX0N1xf
TAye4jcfnUYYjfRo/k4AZEVefJaXKshJ2eTuTL9vUibforVn6phiS4Svl/czIpnV2Cdv04UobToM
CUQAejtE/2bXlVMkEZaqmY5zQqUm91nDupOrk0gweEtuRJmG0fbQJKxdi0TwrYrYqk/h1omCzirI
7+du25FLpqhtyyP3pqMc/GKHceyy703YYd21SLehvt0dJv9JLIvnPVLxVI5zk8JObcmQlvEiBrIj
xw/bTugR96dustEvI1OM/aldU6NY+ZjkZzUM3l8/3zKAtsIIfBBXPcoKgzq8jA3nSdGqdhiWJTr+
vIx2zc/xorOlnL1mb0otwuzRa4ukq1wMW1KyuQ1JMq8dnahFy/6fhr/BDCI28cPMn5F9Z5LxmUUz
ZncRDeKfCe3wFAxtI8/5pHkl+1TmXTXSNTXV2A1Rhi18lrBI0Us+UxIb9+L7ba8vfkihoaLM2RdO
XvtmbJsD2Plt452CYsTqeZShft531ejzeLCWjDcVPwB/h7Ivoon9/tzMQ8cIZXKCdo5wGCs/naSt
UrvJpy2FYWiCHmdUGrejYZbdDa7hxvpEerKQ8G2Nxv4Vl/0UsKmjHfbVQLSfgFEMSavzZ9KeeBvI
sIsDfiwRTsO/XuiAHO2koQy2Ji/cuUiP9o/bluN17WzsTlENzsH/0vcP/LIao9sgVU8iYXLlV8+8
NxeO8a9ARco/+7pPWbYMhig9hQgPmjIgO++dar2L09D0w3qrs9alp5zJ7kc+1rFP3FsqnkV37Om5
8Mb2h2NaBRvakjUp54l2CDvfMX9mO1diSzA6qm6ova54tckWqWvcDS3+i2nib2e7JR1xe5Tgm4BO
RV6v1RiUYZw3P4I4NvKeYUIFtIQb4GWXe4yrqCsPsg3qcVbnzAVNcG6idLhNtnfZGY+v9s88GvGi
AKXbWzgP0XybxTJPb1PRjFzWm7+oyhqJkmSchWiIsZK6u+TtscanXA3C3K2B0N8xTs65GZcEr2Yh
pqP6uEKzMj78iTGYYOC2akQ8Bbdj3OfhSjTwGl2Cln437zDHrRTOMQeXRxQQOO0FwXPa9FTuXfrL
sw4DRXM9eCHvPeFRWNopL2w/KR3o7SHRGwMje4KQJKhkC3p9UPwbu8ftgVlKsH1UypBV2amNcU1u
VxFNZcoRBG/f+5qfK4wnc1raPc4r3TEHnACI3/nr9isbN8BObZNs345cqb1aZ60Yxjz4ymfh+Qsw
zAomVRY7Kx73URLsHR3VqvMTuRoZi12chLAKdNwExFmwnFBmWU+0QcP4PFOhllA+pH1Y+yfl2/Ep
KkQxlQxHVLvDl3FU2aiJ+yrKGkTvw9Ko7FyrY8BoRcgZkSY5JAGlr4vONuiH401aRS8pPzZbShfV
3lwtYwqRAMwOe58znvzzD+X9OOZkDS4p3fXKpTnEEbnJrLiXMt3W4nlqm6IG8R+y50k3tgAr3ANJ
dznwNQhVwpZE6SbMb2OUiJ9FMB/voRc61j6Mt/8XimNnlom2AO/yGMvqvHb1azF7nHgbDtx/WdRw
jW/ICr55fW6YL5IBDKwAt5p5k6W7TDkluixwwaHqHSxbXpinJxRiY7ykjxsuX1ijuzEjLyTsqLEb
CfD5eew9AkNal21LZfvdz6u+xgSkavd0/REtEq+8tm90XDJeg/a0djt+5XaL/koXpcA3MgnfzOwW
3MkWeiM8T2NeZpW1KsJpXg3coUUk/pghLWSVfnT4IIRaUMCXJvrQZKhNVusasBIwFiN1zHYMT7Vw
nsfcZTLWfMJBPdfW5cc59/epOZE1EkXPwV7vazVQDv6N01D4pYl99ai0jMAHO7V8C4NkxDPWP9bH
PJ9Vd3IKnKbsWqxdH4thSNtbmpkluITORuGl9wykcDsIyUsW1JG5QPhYDEmSDwO4IdR+c/JMEPU3
Q21/KZJ+9E5hlwIwASVlXTUfieqeE+f13YONetmUSxBgo6ItYUckWeVdXLl5W/9E7RpMp2TyRX4u
QlSh1RSILsdgMw5/52y78myOYTb4tes4PB9Rs+jK6NB+y01mngTptdwCOO1vVdjM+qe3eQXd67Il
WHnLkXxP2fakPNlgSr/b5AOH3JFD3qnCU/ZuUn47V5MLInX25JbcCtAcdxLsBgSlbERwyzYGkHNR
jKK7SidEXsL/FNTSxsuf5tUjD2lu6apUaXZKw4m4wYglUceF7Tnwma3R4+sshhHc2Ko0u/Yr1p5V
T2OVl8bluwbzVxFbOuw/EVnSx3ldBaLxQZgF9OqlmDXw8Mxc1pL+iGkhFtPecELRKcD0dBs/LPGc
6VvTfIwW87DzitVcESjeATQRzWVCr1Uw79l82mS4/+w5ZYrI8nGg6Z3yDuCzaKeTNWF/722p8FDM
eBEgDD8izu0DNyBtVjw9EAoDlLMDlj7hrk7MecHUdtNEyC8kVu6+BQAX6tPabj4fIdlQFeAkgUfP
obo/eZtTAxvnvwPqDO4U4IhJwyTZ/KSVmRW5l+xcrqT40bWBFK35f0FX4MTuKbP413DKuFp7h97/
hJOHL280IkJVAWf0j+Fx0RW4uM2umYv69vsW6foXHZlrq7bfO8I+p3kKl5vaA5Lds9kX3n0fyNle
DsN/SugkiLg82uYQix+wqQ/TmxxYyG0uOyHxz/UlkUv6NszBcG+bMWXXeIrnhLBKFmXfG7MP02dv
NE3gl/bwu7DM+4IomH1ART3vu3PwVltNBi+oSgW+EiWlPypznPRQ42ubARF/d91Oh6RUb19J6a6/
J+2R/Jnr/pDfB0mb+bJwhSRfQi5td3fUQ9C+8Cl3osL8JeFqw6wufPCTOqx/WqUPHpicp0/BZIWp
ZDE2quL9MjicRdlMeg92IT8021MchljmX2abszNQ+0bQnPh7Ld/cNFjKmhBY7dIauSa31bgqgYNC
vqTg8LWfx+rZxvui7ppwVQFuVyqd5dvovIBnMZm0ex76vvdOCW0uT1qr7nUcVYcUi2nJ/B1lv+YA
5DAGjPkoPUT6SUeS5KC6PXxxqevWKyruPYvFyGaSZrtfey8LKdiy9U4e3aq9xyMk+Ao6vj7OGQPc
daCLIL1Mmz55dIfVv5sx146tcBmvT9HoY5UQtU6AYDMtMnoXKoeq528Sd2IwZr6t6b6Pp23JdnNv
oKwo0x8mE3RuwfYoFu2m98WlYwfyoFJ2eEHgWf9cpvg27psvbqtRiJTLJN/X+oq6dwjOc1/nmPnh
mNASWHPwuDbj+T/oddO+7PPBx+4jFwmkUBAdH5+JQPbKTj4+K0JZPt4m0uwBwG5ZznSmCW7ockuX
Mg40Ei8vBPKohtWk06tmRhrPXU4dPRHVU88XfLKb+sqSSPQ1zuhS+Nnyzjt16+h+tgSc0kNuU12b
84GQjLRZa8b+bi2WWD7sQb6lp7YnPO+UDqvovtmDknjX17Q3NRifC9qg5JpYk3+Rn/pI644gvVub
eE3LQkX5D1Z9g+/CWyb3t1ubrP4DUrdnn7leI4YQJz/kiVrQJLUB+VKxUhkEVjfSxUqQGlr71rst
cawAunSrMDmtgbZgBVAsuh1wTMfFcaNSab86CkJG/tNGHeLBS1phL+2UyWeyzWe0cd4R0aXp5cBW
sNXhWHXzJI/XgT7k3etp8CqXpuMXmHSoHGxblfPui64w+bdpDLFDmg96iQN3rPHOHTyeasp9MZ2a
xVfZNRVWJc+FDToMRaZh+R10UYos19lxKCdyvdJbjrnxc2aXPi3dsgbntCd6uA47GZ6nmpbvHClx
POzK12nZ1AUayZigx79hO/jZo1Hz5oNFAYTRpKZ7WlFwlhYjeKP1a6LCHZ5DCZ8ty36g2W0GEQNJ
77kA4VzzllEkZLXCSHHchXPef2k/nK7Po5eiAd0MmRvzptyrobvu7tA1AC9I7sa0nCbFRNTWfvjO
j5m/MGHsj8Nq05+m4GGVKm7NNeuOOi+zVCw/jqRYo1IkIy1XO6dRwynIZpT6U7cCkFqdfg7AMQV4
QZqx+jHP+V4CAjiiDWzqfRmA3L0SKWdNuZckEOC+2DA+F5MjtAIWI9Z8GsVKSsYdzVs0h+6cUa2/
WDfJXxr47qU3K32Y52tVxWRX3nUj2NN5ckx6VTCsfKYuHvVMnKDx/5MiiNYynubg+9h66lcTDt5W
TmYXrzENVnzaGLr38xJq/dliQUK8F/F537ZR0qpNuUzOR+tmQhw/Gkz4i3R4b9ODoVykLVRPGrb1
+zASGNDJD6B+ZfA+7ygfOnrZubendjedPZlhTAveh1i/FRDRYFRr55ATAqTIammn4rtrkVfejTT/
TwebhG9NZ+Dw6mAmrKm2xj2PngaCDlxrfjV1RrvfdiPqjQDk7H6R/ZBebCD7u3qxmASzJXVgVAGU
yXNkkOeMenFxgwJKaGh6kb44MIB3LofoD2IfmKEcShyOrT7iL17P7c7EtE3vET8khvCCO730tCCZ
IZFd+CvdlvxpGecJBiOY56Hy8tVQxKJQv6+FX38OYkwY8vUovri8HnyoHYMjddBpgP5xG0Hs9i7Q
n9ltS/oz1ZGuRDRN8m0Lbdtd5wzv9zZOfDJ54KE+7VaSx+UNjkzdvVhhZ1TcG12ldIB3exELheNl
sf5tMjiQEvBTfE2bQAKEARq+4gch7Rn9/1JUg3I+3nZBu0RVMtJEM0OYmifduug+w/etL+e9M39a
X7JMyaUMUBskdrY3ekgTA9LDZ1eszAtIsyne+8u01P7LXM9+VtodnKvK1c7z3WLfrlc9kdlDKDuL
QbsNBVyyGfevg6n7/+xUzLJq5JrBIvVr+kV6UkX4tEXqHcqfiOrCMgNXchlzdeVbh09NG3dHudiu
uPYRHQMcRM32s+i6Vz0f4XI3DyuHKib6SDEkYv3GS+7UbZp70qPJaRne2nk5BImbxS7PyYZTVOVH
Lv9z9BHbZ5uo7SsqgeFF8DGftyaxnIjlg9VgKF6/K29VnwAGmr/OtAujI13br3WOjkcxhEA4uUvv
RfCxwGLWInmL2jZhbUOO6X9yP8LibPotlW97BNXGGXTT3bZyrLQfh9+YLT4gc5MhNDONVA/z1o4L
gFu40A/54V07ujo7L1HikKOlQ/urGPf1M0F1fNWVadldwCf3utpttP/yYinlxW16+o5Ugq4nb5Iu
PdFWehiIgwfc29Dhq2ltg9G/9DtCdAbh7HTpaXnfsjY65h/oTjdibHSiFnGNPIS0lci8+eLtjZ4f
tqWAaU4j93HK+tkct9SGbXyDrwhb6HJfiLttMgSP7elOnEe7ekd468dCfOt51WKQWp1Ev8Fi1+Ar
m7WR/kFv2SCxsFj5wH9H7SX0ehVUFO7gBwC8TK/rvnT+eVR25QfUe+oxRvFPA+ZnKMy2LcC+AR30
mrz46AJoB7t6mu+Tg072FMII/0gl1Pippkb5ZzkOMZIJ6H305Ewf3Y25rLZVvtu6uBzHij1TPABP
XYs+GGeWzNwMSJFZ9S8vIKBA3vr1PWMoyzntKT+kQb04VLwQ658xz4VAIX6w01Rs1gvuZ3p7fYnE
Bghein6WX2UDSfMn54+zh6nzva7SE6GjZwLc8g06ohHR6SBLzutKB/WRnfTBX/iJmhYXD1O99OSC
gZ9TT+rsJXFp/N82O78+r3kwBWXjuuxnTuYFWIS/+bDBMPGXNOk9e+tblkXQRDOQomjy8UF2S2yI
2dSrAjIg2tRbzondKbK7Bzx5YUc5Xc4cO1ABuOoYMd3hJFv1xuNFlc4TL5Eauu55SRTYaAp6ghIi
RmJzT98a4xLWqRrX1i5GRlRz5YpqTOJOVpEOHZ3rnCdvflAcJFBNjlEyWeYB3l5ks2XYK1qgtMgf
xgsyGFblXYzuCNYzk1B1Wx58HcLgg+cYMdq5252ts1LlJg2o20WyVmNbMPxsdPR56WVApLaA462A
4/PfvMc7opFpW2Ek93VpTliV5O5rOGhu/FzY1Tujn5r6e935PQfzaKHFDDKK9GxSptaKgpptrEo1
Ljphnt7xA7leqNMgwmh/buwSwPBq+Lnj7IVLf5y3Sbj2ZddNirXRAgP1kkSo/1rqqcm2FwuaZk8y
UUd7ryYjhmed+q1/NfEY2rtCW+B6sfS+94Kuam9vXToWGePmLh/zRTUrTbhXmP4rAN5gGHQmrV4j
7TrfwfjEU/clqJOhuMtVBumyjV6S8AsDM39r2imYrzIQYPTF4dsvEeNZWrZY7X848LbLeNpdYd21
qFUGftd7rKArb9r/IhgDDiNPODMXtH5E4oFWRuoyDEe+XGoH2apiZ3+byNu2S+DVUp2kyt1eeYcm
fcPGCpWe43NBsDDdvYjWbM3N4OLK/SRtvT+gvlvJlchhZqs2McARPhAUyKWwsqi2jyzGiv7Dsowk
QpblxHqAyOarnqbXRrQg9Vy09jgHQ8LyxNwVH8Ii36buOsz5+oMpp/mc7Q18SJh1S1gt6BhmkA88
uM7rIM2jhuc/LsKbmwYnBRqL773JVtb0uimvLzxk1HByhP0lPG1q1tNkJ1WgqgiPAuhD1vOnoieG
uSQjyvbnblccJrFGO8oyPav9+4hekfg4HS7m/eBbqs9LjTzvvCUial/NBnv+vcm9IUaJVuPinQRq
pOfeR2GeNbsDjzMpTeu3IDzMhOlSOvO2GS7fqp47HGSbYMHPdmowKC3KmnS47k0IGJqqjtkxAAaG
3AXUao/60UkVQxdl2dCW8BipvEMwucf3ckFrewaw7vbLtBUshJqp2IMLHWqengFxJHsGPPL6znWN
fvYgsdTNsdPSv20FYNa7n09teC+5etq/m8zy9SFw7C6XfeYn+83ZIf0UqGxtr029i6OSrQuwKk0R
ojzW+8iiNtJKDKu24wCda738YN6GVOi+en4WLcQ2ZKp4Wgsv337EU9RzuuLGhvcHfQ6ur3WsdaX5
suJ0rLaHjkQwsmEONQbcWkOd5Z+wWMqK67bDL97GcS0GsNKUbq5aF96fK0zwspWRCOPggpdl785z
lNQFp2zNEGQkS9zey9xyKi0iq/06Kz+V/4LZPzr0WhFCt3UqCgEntqjd+5rHxDCe+82r+ysqjX04
eYkJpmeq8vgyiYBrUAXZZF9Gvl5xk3of63dJZqN59TF556NzXdWPg61pb3dhmj+Bx3L2p2DIqMwp
GLX3AHtIVsEI3otTw9QG/V+7pyHJD4uK9LnZVQx7Cg5f3/UdwACKjWOHkaJw7+P52O0YEEKWJ+sX
D0pn/aBt4PvoN3M0iYDUdXu3EY/5ByTCSq9EdBO5k9SuTksDhzfebTABsMmF0OHFk4VnL4mf4MPu
wj5v7lNPreE1IXT5Sybr7rh5rg/bqzHw3+Wi4/rPkDbIczZWz0dYEq5tVYLFAOwieWHYYD7e2LXK
vGk7wYwjyffMmnJ9FFzWiNN0+CElWbL15qnN0w+85ggZ8kPEw285Mo+VLpyD5GwLE6an2GwJMFEQ
TineabvsH1KVmYdi7hkB3erhzbTGR7yTh9gT+eKT1t5dPDcgGIkSFcdVuCTIfrkluVb9yTEW6Jpe
eh5gYa8KAfJeCpoeXfomX72TkBLn660OEeB1gD7QGAi0WLMpoD7PvZzT/segVv+njGczgzlodHjo
LgpdaptlP2CIY+KrchW8MR9hdOTmPqb09cvcPUGaCHvdJVTPXS+jj3d59Xfe/V7sKbRVunNN6zid
q3nQmpDKw/dXBjfWwO+9xgs5BEcCuB0mQ3+UU/wxX+ktjBy6FRnkd5ItAHfzDtVDyYqGhsyLk+ij
g1iYRdnBToqTrJFNMAaOOZ5E29GQQTkty39CEWfXpH2fngXcyudDpaA1xSZ9doHr7HincrBuNDOH
fo4KyNDrXC/7V+u1bPkXSi6vAPrTc5HPXc0ItLi3DlcPe+1mqY/LyHB/oCaco3+S05SUwDx0Nl0Q
uRjK9EghF1MboC4q8vW/xFtcfGvSLeDLY/wxgA65DvOOLPF+QaKsHaq7KX1dHExbtRW9FlUtVxRl
uvHNI0YZBgsWOpTgFriiwLBwdY7czH1tv/ldEf5gOpuejEDoXW628IfKIDkObhra7a8Xxv2EejwV
uvIJ225O8K4Li4VZPz/idNywXdX2iHwcxMHXDCGgumUOjdBvDdy9IQ3MOLaIyEV3D0wRz9hfCuOX
265yVGUNZ/6MZsyudIAhB27Qsw+6sKT7v8yMB+mCxLt6l7UxqCp2kuaPK0oy/5Ph7RlOskgsLSzP
AuYpiWhe9dKFV1xAC6QBMhfhWUZga6cNyS73TBy57lb7Sivgh2GVV6k6DAB5XVmvztK1B9LJW//u
iHKPezOLRoNnQ548+H6BTlFPpJFwF3BpoTDY2+aSbn0eViak6eAFW+R0Xv0QOeKeQuAyYn3oB9Nw
29lPU+iWYBVs4IjvqDngtXEMPPRG/n5bRG+eWuTiEiiODgJHrB47DA20bM+0xv3NK4pgeoRCL74U
8P/jOYs3D7H8ItKk2rzxiO565Kj7PcwBb4N3IKs+i87SC9holuhYe2ChKu2amfTAKdu/5inzUQXK
SUCtTUc4/GEpdHfWqYiDyj+MD8sntvlV92RqlkmWyx82TSYktc7U6S3ccj6z3penaB3yf4nqvTck
OdmLqTVag2lB7XfPhwH/2vtwHKsptQbJ+Zxj6MQY4P6s2ZzI77ue/KnMpAuXckj7JnmBrIha3PSE
J0JoliYOwrsRjo5jB7kcIMVHa3zW/pIcX9sc+LYEgerwpV4jrE6HeNrGy5IeyVPA0ykqlehu/vSh
pfkFJC7GShxzt1SRVM1r3Ws6esHJuoco4exHCTPlRXbL8taS1EP0i4NMvK5r44F2Ln79nXp/5Bda
0KM+iXoCmtMLb3iVHXLwH2UWuVt0LA1aW7dKWu1uBV7mmw/e9yw7NJPn0LE5Y2wU1z9XmKDbR5JE
glCDI+yuiS8WhP562N88L15dZXIgj59yjTTzyjTjwoeZrRdgwU8lBsoY3GdRO4nGK9WEUGQTyyWX
KAj1fi8ocV/gYfI/OkHdeDfmy/ZzRkPRnuYk5u0K0RfbW6czwZ50tjjzWZFVRL5U65b2Wxbb1l74
bSVlcI28d7PMWXruG+pwNY9rst9b1dQ6Q9sRR58sKx0GMZaO2HPskqwoQREOc8mGukgvphvUBywz
FD+zKch/yy3cJ1TAMvriCb18j2ePiEuSmFx/lmm9uWrrjvzzMg099y2VRl/GtA88ttgbjKYQcEzQ
szIfovoJQWa3nFaT41dG25HMb7ApKUZ7ika0ymyKr7w/TSDaqxP+zy027Uu/tBEZWpEDahxHxrWn
sDjIlp6abkcNY70Zi3G55uHpY91jBsHY9XtoZThX6EPqL5Z0rAkBbNc1XAkUsjOTsXgQ2ZpzqcUN
KDR9FVsYwMnjN+lP61/652F/VIMGs8ms2fKzp0PV3nU8hX9rMg3Dz9hnJwRMispzMpsFrYi05got
JgKIT0vStOs5bZdm+MUDbJFmM6Fup509eCxwuY3FKY3i4dfE9fjsW3//iQZ3SKr8SNAvzYFJlupY
/PTXtkdzclmpnB2DYTp7X4PhY1UO6plbWqq6cL8jdhiehwmt2W+t+927W1BF+yf0et380GMueLwd
DVRm1aU9qAIsL3jwmU0aMd6BJtfLX9qg2L+sebqH98O+y+nZC7Smru2HjUoTWfiRROsoQOkQ1EP0
sLpkqU8IBLcUk5zVxK/JtMd4e/QUgdvBvUACR2M7tHhTaNqrPhY7XNp4mcdbsjQiuzdc0d4dGDEE
KNGw8PBpEK/Bidux9S9NmMCPNwxjYB55s752S8G07ifx/G7bKXXllOYwvgGaqbe0WLvgxGU44pwa
stuOtKKFDl1FPlPcj3R6mhyJ67RTOjYXJNgBn7p2yOKJ4tgR2B0RRQMy3MjrrD0Vf+I4Zs15X5nj
qyYACC9nNi3iK3Xw2CrBEq13K/wAFd+KKoyfd5hIUvet9xMnh/lt1KvePhfLGMVnZf36d7qgOOnG
ZKxPVtbt32aP66hs1qjrHvfMeQAy7GW1n0J8kX+DbBS/jcoYgYfdT/LXkWnfR2qCom24DtBlSIxh
Cre3miUopBitWGg/k2TnXTyy2r8s3eraO5sg/6VO+a09+Tqa3WW0S15/8v065OayeTi9kJHSErqu
lw/9Xp9mS/4z9pgVOKSj+2bVOgTXINAI3vN6KoJPJj1gf3Z5uOixjhHAXIIsPGg0giA02XSWLFnM
GwqfEYEbKJjcp/aadC6ZEDSoYAIPiJMMi8f+cPxLHiJjKYrYewwCYNmGtzdI2EWGiJ6+CChHeREA
Akc1L3VIbSjE8LfjvLVVDts8vesk63ARYBGCscPvbfQrG6KFNaAisiyvEfG+YF+xtAfIM12YtUb/
nmDA/hUuluwQhvgavnq7k01bTl4+AmBMTn8Z+tUvaL+90FMPqz8MFKexmb5pdt6gjYyvfhzTbr5o
323Ra7E3JEGpaZPfQy22uDJitX6ZkBKbfidYYEIz2qHjLcN2Fxy9w86AiD1tVFjZPXH5JcrxwWBL
JzvUZXfL/hDGmsEHgdrRPlswqoBhuQOb2TAhVn/i/0k7s+W2mW1JPxEigMJYtwRJkZQ4abAs3SBs
2cY8z3j689Ed0W1BajH2Pjc7/j2pWKhprVyZuYoJyLhx8oa+6ug29HRV9870bQykc0qRKVVEyiKy
9ypAZUqvZ6/x7zoRRM4K/lYY7w21yvzzoGeTXhE4yTCFw0BgNUKdzAfnPEJu7p4oiWsvtUptaIWF
h5KsggaWCxd0YPPEgiz0Cz9rsQ3JNDN4xGwu7jadBr+aAs8wpEfdExelDZK7ntSPVhkrL1F4L7wk
iN4oqasAe9AFWnmyKrziHhIHv0iXPcjLArHaeWnqKH2Mbao7aGjSFECWzFVb17G02Ede0AgXCmxz
R9GXvLXOjfQA8/mirB5q0S+ENpovla1O6YnKJ3HTgM+yv7S1On0FsdJ5v6hCwvppzRzNhAbk3lkR
TZHNKbRQS2QXarMaar1zBxOBIlvS2jW8KNKvxPXjMJa8yAVVf8/kv/0D8Ov7Wwv8KF+HFiQl4g0o
9txfjVYu0X1q6d6j7aW2Col1ob84SQcdMlH1tD/6xIrhtrejqb1R1ax6jahb47w66WNHxq914cKO
gvL3YA7Wa6CWBRdEpkVu1DnxKfd657uGCOTVVqIKCqKP2Hmp2U5tLrM2Rx1aaXn8WvWtot2GpoZC
AhJ72K2EL+tt3Dcm7YphyZl3etOH7feoMltvweG1aelBGbVa2lYIt7k1FHi/hdQx5I+yRKcKXg7O
MwE1/UMt5AiYPHk+ijS4/jAhpTcOrJDdesNFrTEGCz49kVYXN2bpov5uVMJzk/abRZ1q/Utb6wCD
NL0f/I1jFAaSUXnR3FFGIpR3FYpHAfLHMRUo45zqbFadvgenaFrQ1aR5ywbHRmljgoECNCGgmX4T
KQ3fBsps7dovCgLRtW/DnM0WZFH9UlhBgskbmR1ptxEPreuEHt0n6jLPxNILKgQWmRGkD7m0ggLS
SGpVbtNFJa79WqfkMDW87Ixsk80mRafuCNE9Z6kqZfBAgwNDuZ1EqlXLaGi98VBbQUrUWxXSWErg
fZ/gy+Ku4lBA66gqrXmmk1Ztua1Nrc/DqaajNucMz17YBv3zNEzA0JWwwhZS12Wb9n5s/AaoYR0i
lJfeRqXBKVE3x5pVGiZduJQNTVbS6GgqYsDJWtqloWC10V+gDW+6BEmlryPUrSX1TKj0oXo7hhJl
u0hD47H0y5L2jY6AgmP5fg2S5itKSz+itn2k5JvBxklQH4D8h563tEXV39IdJgIQ5Useycvjo9V4
iInAoPLUNfO2b1d0zla7RVtfRNKmolLMDRF6GgsKmuIWVKR97WKt6xdDF437lHQv5OnzvOEm6y5k
TerP6nlQ+SiHrqFWsaWg1hV4BNbZG7T5ggTdNLMDHzAawOdgtVIACfVqrck4p8LQGRrSIgiNqCPy
qTrVSlskSz/JyfUVyY9YmUbl/ND1FqEBICj889QQLUG4j/csjTsnJN8ch7SEl3AhdfZKSuKoOpmK
ehd6oAugKZ8tW1o/MzXK+ffg2c9Noqp3JLDh5ObUm775HsGya/RTjmig9eJzjXxNWzjwFcF3geUW
EMlBVniUYPsWAMxv3L6lv4ZDj1iQJRn09RB6g7Yw9WTkvPsSJ3DipNbeh5PanPxQGU+B0DJ1SXE6
LW+sVA5/0hItyiIyGyqHDsnpExWM4gnxEc+UoyexudFq+Pe3FTXLtzT20CtMsd6Zq8AK4ntcVTuS
/VJvD2ZBgf5CBGgpd9Rl+mAMVSJWmKTBmfSnIdp5tGlDi5ep2LpYhWmT9mu6l2VcwWEh99zBCrQv
zxQOLAJNCYtXAyYSBjjoe+roRwgXEqoiOyLdaYZS9svKNCWSEZ92C2dVJQM/GWXmVDvuru4PpgNG
eUeK1QY3ZWpmzwNN0EyYXVFeP0aFkSvrMEucQwgyydsaqiwsE4FO16mAIjgJ6JAQisiglEeC2hi3
GmrIEqFTMhj9Ks3AML9Nqemf+oGS3h0gp3ofq05S3UbSAs9u9EIPD71dm9Wtl+kXSnYrtWCVDMTt
SJDi6Q0BMZUjMhxCGhJASs6UiP0XpyZq4n/hmX90G0SX1Q1yuiIyDEXdBrrhppp6R7pZIrwj3lJh
u+oGWZ97hSbKW5M6sfbdqzz90Wii+sdkaH0JQ6ktgoWRFCSrUBVkY0OdSGMlWLSxpA2hbXvWuK3U
RJ1u0cHkzhll9figZzFUiCEqUd1fQrJmVxd2MLCMCQI/dB7U0YYkcpRlVFQl1Mmw172VUFMeCyhU
3oYiQffUiEx/BnSJaBvUNhG+6rXlOK4f+NXr5Dg69O5OHdUFco/wRzXJ5kVmscIBHAyEKAO001+C
CIkCYg2C40KMHrrnXolbingtt+Kamo9u3NXaQEaMmqi5S5C9Io6TPtcR6Xu8lGM+GAvfSSFLd0AQ
OW/CRHGw1Q0VvQTmmNbaUInwz7LvpTzZ6IXg99m9f6+AF3bHweol3gw6SU0G3q5AtUXK6eFKpWTQ
aVLkqY2rlnmlbww9gIMWk03Yy5GSnnRLw68fs9jsUM61CISo+dreqjN01diWdV5QrAns6qWolLq+
6dIEFWvQtslSq0LL4vb2shJePu0ECbfUl6KbVCrRWZEDtUZ6utFAei8CtipdgUmYNednmFK3iwQZ
XGuIYNMnXBY7lPAezPYwVvrvRDsprkuUucJDDHWm+U0Cl+GhkXh4Ay1ARxObdz0YDwX6gW+9aKDN
Zg2xxEIXoi8fRkMaMPkm2KT8XMdMvhGTtuEWa6/uVxwgTVpAVSq5HwpbfzEzZTzE6sgmzMO8iNdd
2RZPQzSkD3aYTIARfTm+tjzWvzoIKtZFItWesiBUiiUW3aOA16/C57WdwXwwvRH2oFk5+nMSFJer
YLS91EVulyWsB6EeDEBYlYuwbDDSaQwIYUvJ77QXI3fRNxOrCbhWVeh/a7wgDh90mFxU/rlXk4dS
DMFTnDrDCEuxaU/gwlXBVpyQ0bS+6nQbSkFA8KbfpOZa1RDqLgqgx9/2SJy5rPUpOjSjhzYXrVkN
1wVR3GOCBZ0HO1fg3EKn0RF5zRgmr81UOEgtewWiKk/jD5XjXS2hj2avNsg75lOoELslMg4cDLJe
tV2K0/0zBnGjgQoxio7Y9Ut67zmqot40hJh7WBHBMzwkuPRmMUW4q+Lc8Yy4q6vWOBT75Y0H38mH
Il7H5Y+Jd5wYTI31BzJMJ3BTPYPVr4Z1dYZ1MoQ7GEs+/7HVD9nWwlsmv5uStN2UU1WxSygmhexd
w4ICTUngGeN+lsCum+4QT7nxWgnopgub1sd46FY9ILcikfJAJbLgSwEK148G6fkbGo+0uUm9SvuD
bUcpVgOtn2gKRHWeppmdf1mNVoRw6/E0m1pqe+pkIhMpCkq7ZSFy3bXjYsQ9nQkoB7ua8m9AYxR9
fK/Pnrl0s8NATKC6ILQO0VIdtpcu90H4xg3QagvkYIO8G/GroFQsIrkDKdbNDSTYNL438APomGYO
Dli1jUOYKON+bxvwsrjyCkxEw5KQahHGCRdOl5i19dRhyxb8QLDiBzeZ1UV3EKd0CbKIsRGbFlZG
AVQ5bIBVynJTBy2GCmYEfdK1RERLrdFQbeFOhd2jCjAz+evCrdp31A/Um6l2epOAvRyr2wuK/CPE
qiKGnGDrT7EpJKj50AfOMdf6urynToW6LHUupgZKGGvVIdGzJl61dmZ+byJ/xHOY6OzoUXMilofy
9L3QRuQsncgmyuVKOGZ0OB5JkWUXd2D/uZ9kYEYX1gb4OxuBo1AiblS7injfLkftkNWTf8S4J7pr
NQsF9oILroofUgR78mDZfaYRpTURmm9XNVRFUw94sJBGrPOoND0HUm9r1j+nlHZ81RLcFqLsInUM
ux/WtHvtlPYMEV8rtZMztiirbrRAhClqHpSAqX8vR7wVyltHhxNMpki+pfsrCy29aSNNQRcebmnm
5yi0bTa1RCFOrYLyh1VYk0oGCN9pGYddgSQ9s2xvHXp0z8mWeSUErqSRQ/SNAVSnZn+K2i/hZFKv
7vu9kktDPsBOn5yVyPueyEsNMVDQ88b2Fq2ujb91rFvy3eQRcFBcMIrssQ+9tNgF3ITmsqX5xKvE
u0k91VTyLzptLnnnl9KlvX8S9iip2TgilhhUDmHSbmMltaebTO9p/3xxEgFy6f3U/zGNVpVux6IP
9E0D2unvZY/35w7TP+5MUU9BuuzVyB4eGs40fYgz27JQZeCF8K1sRTTd1k5senu0RSitBAkq+i2q
odAgNE5/IxZQ8RBkLTJOl0ncinhkBfJRKfeAJ4h2hpjS7U7BYXNYqLi/cHom3AmwMUqg5fiNHPmz
FNG7BZl3f4H4Stph9mkGGU5q2gkP3xhOfTtoEyJiSYEAxkX0ZHaV9UMgn+G9KHp5rxVTRj9jAdg5
UlpEJpSkEZEN705GIi49cxHb3ngyPNPojpSmeMM4kcZTrTt04PQ544dO6TqsDlhuuVPMSr4NQen/
jPkA0yqAEq4CNIDsrNrKqt/SoCd87I0QCNROqR95es/fDL2pRzNniOmlmHzF24i4UKoN5bvhW5fZ
/TqzLFHfNLU3dIdsqDBdceATPHQSiA/aBBrgzeAV6E0x/+nZK3aM+WnHDjxMOS/sbWBD/YE2ye2A
X1DkrSh0V5spnZpylTdlfj+Of987XRueSp0i3LISAVVMpDOZ5QaMa7tBL7UBjNyMUZmUrTFsvDwO
nrEbCcka2lTeIWTF66Q3knyVGJppL2BawFINTWjoC6DbNt9wvRfcWUaH788UBGfALq1akLYD1NUq
GdgFuNL0VY0G84ESPqVpvUyU4xgEQLaVnyJa9zrZ/ul7qyE95QAVqwg+Bak6SHEOPIgi7eAjDvWw
fMi1djuAodw6UwNpeqBFO/1Tce8Rt61eONCs/RruhEpptuRApUO0CvSiZmq+10x3wgYGRZZeeZ3b
16DS+IpoEwlJjfvwKan0Ibxxaie4CLTKUr0THboCSgcKuF1RDd2wVFMyLpf8V4U7MUZwsey8Rkri
d1gsUJGLFn4t9HwpYr//DXWe3M+DcIpHZmC3xk1e2z4SEt7rmxxn0WmFOZh5H5S4JSzx7OjOau9Q
4m49j8QJfh77LIHv9tR4pUGxWNb10jbAmqHOqdUZ65cQPAvJQnVn4zP2bcz7wTvkNJ19dtSxWsZC
tN3LqFPyBkcfZUTcS72e802dFqEsfqDwG6tOLijrqJmLSyjWLloEFLmCcwLHVcdcAMIFqZmGVrMy
n4tL2rP0TGyC+cVWkW6lMXlPlWqjd6Zwaz7YhTouEZV3x7KrkvUE0dWHR281v5Dvw91BGQL+jk0f
ycYE7KuuyOLVI0Yz8qJUpk66AIGM0aoj3tZWCvomTDvgIcMhhDOBrLSYKLSLtEqe47RPvFsnSZQB
jneiLtPIwihAag7/LAsTk7Pe7Kd9SdL+liMzQKSu9NF9MFWmQESHLGYBA7nVqVPCLV5HGhV+9pms
b3NV8wSNT2SV3ReGD46SqVn9J9O64mcONMwvqDKHJB3EYPzZmWllrxxZDscUaKtfhJmny9+WqlBC
0qnN3/haLOneNGrNA/YRVoFm3EnJipoiS2EKlPpuMCpqKHVmBv42t2pnWkpKUMXKaQVtdRxY97fa
xWJoNeZBd+Ri7eIVhSZYaBrXgXJzadymH4q0HftblAAIJnq8R7RtGaINkyTV8ADVuv5p2bYc7lCM
SOsEfi0NdLFIOuxBYiXVKQlHDpVhoEQbK20RgYWGHfxAMRDBCK5l3xwDf7Dqvd4OF15ap4X7aRiK
4ojPu+j3aucNFEyQsoTxGh6Dw8btYySBGurftxAM+IdEc3GCNwTbm4CiszEIkmgd+WeR722kDcqW
rKUT6IKbPFmVVKFyvCCQ0ABKhHDUFh6xlOJKWozF6yohceJkhVQF3bDSFbG0Es/xdtxyGHmaunIh
EeGthw9NN/XtCUI+PuZs/MLBzMSfYPw1rhkarX70ayWDwoKSOOx51AK0GZWrcVmn92BAE9pMOo+Z
676Rfr6RZowwkWJbq68nrDmN27Gn6HZBggWbl+d3SWo6BW6YaM2vvi31U2pga524sgXl2Y/0GcSE
KrNUjyvTH5vyFpJNanzXsJKgCGwqSn8Gogqqb7AlA6TUNiwCYxlBd4ENIygPgg3iqJJ9C+3Oeku4
aGB/6NQo7KkzqPf0Ft6PUNrsZNlX0NBhg1N4XadF3HjbpLc6+waXnqq+kT0BCw8iHA7pqlEVF3Cd
LYmh5lBF7S7PUtTIQVfp+2HwVV+CUgea/nPKjOpOZKD7320IXdqpgXqIwdc0Ns59VDSldycRSYJe
FIqCTfrEMDclglvlu2bUXU47X/7aQ2KD929kWVHMR/0ioN8hD4+NdCk8vzw3SpOJbQu24GC+JMRD
JEIfJ3hVEFyXcQ+zR7lIITOKEeqOmNePtoPPid0ErMp9U2lkmbJqMBlIbSd4JcEc6htcM9tTJ+yy
XoW91XbQlBvF36Ip9lW36PIRNRciBE25dQDvsevyZOCdvbgQb1Gh+OW2cMrCgZkuyUKQ9lqvXCkN
zkINxTp8nHyniwEbbN2heFZDiSm/5xMPYIF+Lg3iXRBEavPqqMTbYAMo4Fd5OJb6wcSXLtjkEUwE
LNHwjVqYAHn0B04iP37GoqX3LxxdU73Py7rIj7QApsNEpRt1faplCd1tYsnULTohn5hdKKZePhpt
YVGibmtAj67H622Z1oGRnoDNh2GnW9B+lE63UALYRu4hY2s7g0hxMPs9ntPTL8PpzBBabhP9vOKB
+9HfWuBgCIvEVAXPr5h5q8Zdqjkwn5o9vOE2fBBJukrh4DEg5CZ1MSn+oz8l6zbXts6mcV1W6or5
svaZOakjoBep9AahScjsJ5RWZheD5CfQ1G7E7dpfYSGyhBeyT7f0q3D99dXmAhf/2rl9KN2SzYuj
t45YceaHqjCtLrH9dt8n5bjqKhqgVFCwqAf3dBdERwCpQnKrxUPZrhXLfsmQrG3VLhBHH4mCd8WJ
+EP3CE1I2KS0u7dVHFTnRuZmi49OkOftnvLHqhs3Ufpb+t8x6Lqy2B+dhi/j4PXOx8b1x5l96anX
WoE2qd0756F5zN1x2Np7U1k1rq09htm+Wur+TYoRg5vTzPGYXmvM8slKvxt/ZisMABII3BXQnv4g
oy4aGpqaK+R84y9z36+hlm+onATaOpBXPrD26cwBMSXNsQVzn8/cDunEpzYt7VcKd2oPE34ZJDu+
eoP3gOShNAsUBX9IO4GdV8WFctxsR/2P6JV1kcdXtvzH7wAAp6qX5b40mv7bCP4f6+CqQeDZ4Vm2
p7pz9Ms1JbR9VN5/vdqfDqLRu4H9bVvafFNRo9WHBAHDXjPSM1y+W729j4yH/2IQUlXKAERmYt55
PM58vbEMr9vjZftNWtpvVOtnJ9CveGTP58KxIARBDmhLcEXTmZ1XS5G16pgFLkrhc6XdC/vJKa8M
Md8hDKGpkEswEzaJGbVZyzWt6CSNxUV0hIdaNKsKOam1qZIN7IqvP9n8sM8Hmm1FQmizcYjKjlFx
buL72Psj5M+qPX49yidf7N10ZkctpGXBlFRadKyrnyL85cjjdK1H17UvNvN7NoM4oVbJF0sMt26P
Oo/XuIIAblVX7o1rc5mtfqEMXjCEenS0wyfPPHjGLyO/0ubh2qJcfsI/JxITtsGQHZ+r906mf2BR
1Oh+rP/D0zJf+ll3l6DTEVmpjIKHoJto2GQ43w3r/L9b+cuy/TOVEJ2AAQE0OupIT2LlN/aBCC+v
bK/LJ//3Af0/MyGw1DVVcHJmM4EfUCiFakXHiwvZgsLZTm0Q4n49k08XxaEYb/IoWrDc3s+ERA4+
M/1QjkFxdPCSjTAb1cJfVV9cGejD83CZjjC5YHQbIEXXZ6fF7jJNDcY4OYbNHehGWN85LW7O8Aen
4mU0Qe2oc+GPuZ7E0bO/x/h766njDlRmAriXEhuwr6c+91Kf/6DZ2RqayRgVjx8UTGKVYH8WmoJS
r7+slAJJHb1Unr8e8LNv/e8XmJ0xOmB4Vg0odOzkjfiR4SyZOtQ1r37py5rNN86/48wO2mSXgKal
nxxj/EtTOMso7WAHYfcmb7DTk0gv42Fto334en5/d+R8YEe3efV0DZr3fMe2Tqyp6EKSo8yUI8JJ
GHUnzPVQAmDcpzzE9/ZPMsXuLt1Zdyl2TcDg19qMfPaNHcO5NDMg2DOs2TeO9MBsR7h7x2IZtKtA
oZUKyn4zuzbVywvyYaqmZgkUBiaNfWbfeNQcD9JhkxzL5h7Id4FbWkKSpr14C/tsrDHUgsqXuFc+
8Lylhy1o3EQ4Y6kEWJawZldCDMWrAmAaTwIjD5U8tsYVgv7MUXdv9Y9afgswGAHYtPaNI34OZXK6
rAUEmBF7sGID6rE2u/TKr/rwRs1+1OwybMJwHLB8G08twstxeAwxQpBYi7WgF1q+/voTfLgUL4MR
W+sY60hB64z391WB+6eZenwB278H+VlU1e//fACLv3/pDIUB0zxTArKEYmQW46mniqfrWHQrL1+P
8DfMebd3mMO/Q8zmoHSD6ZCajyfioYXl3AXGL+Z8MOJVj203ZfEtFiBdKa+s0/9nXDIx2zYJwOTs
bID54n2YdeMpzg5d8YId4lK5yPbkUXGwQfo5tNhNXmvu9uFAMlk+o02DQPqcEMK+X7AaKUtJTX86
KZhJNynSCM4kzJW9EVw5k5+NRGdsjWyTDhn0DXk/klN6XtX7pXoyfKzXsZTyoi2+4RClrjSwvjbQ
/DvKbIgNP1FPLe4CB3x+FeBKnHM5uMm2GaWz/HrDfDqeLcDn/yYzzuyNHgEXyIgH9STqeJE0D5L4
CXf8Mt1+Pc6HB1FYF4zAEAJ41BZitlSmDzcJ3ouKAN4+NmZ805SPfllhqWRQnhGnLlcfvh5RfLw7
GNImtgGVIOmYX2gp2vba6Ef1ZOf4qiaG8rP2LOcpnSj1pPh93ZqGnu9qynY7o560X6B95cYABV3i
FVsf0oiS1qShD154fpTeDg0sd9zbzB1OIou2KV4bFC9Is81m02FMsWgofbhKrxxSx4y2eHoGL0jM
gysn7bMPqaOCwRCLHS/M2U6ETJMjQBHqSesfspco5h50p27ZVIfiylb85EyT2+IRCc7CdajN+7BS
jlHyupAcL1zD40JbF5a1Cqed7gxugbvOgEann/B1msbV12v3ceku1wgtzR0uSZvA7v1xy+tY0LVj
mE62paxxP8D9Q1l36S6Av1brr18P9rcX4vs78/1os0+KzF/j5eumU/UGMb15mX5pD+pOrqO1tzS2
Ytv5OCAu5I/0zn9sH4tdtf76B/ztdvPhBwjSb/JW07T+9pf7J+Q3FKx7IKNOp37n31NOuKVXpHIw
763ldFN8O4SnlNaucltvoj2MrCuDf4g2BLM3dIeO4ib/Ii43xD+Dx9giwRC2p5NfY96Etuo2sMyN
EaXftZTaLz7PeMM1P3OU0mjGlo0+ff9vfoEEaGVfCx2Q4P0vGIQJGx7fkVNdKxyu6hu47dYbln1k
bhGqvyKThotvOfGiJa79evDPdhoRD523Te3iyjq7l9rQn6Kaqv9Jz+pHZ1fbrsyyh3T64xQ3/6uR
/u7Cf75zQNUd4Yr1d0/nCwPNPPX4XTolW6VH4eRk374e7+PNfoGNiNUBOk2ex9m6Zjq0Jxn76okZ
7lrLW2MCjSdEce90V0b69KIA/kXvy2PM4z8bCtA5mAw15U46llaO8OMtqh9pCxchdlO8YlEm6qrM
7Wv306cz/GfY2b7BW1BP44phFbteV91N2FSuYhX7JPIePU/AKV8Ffr33iwqP6CUuX63S70IZrwrQ
+epa9/FLVD4/xLw2IJS2iTmbNdtJg8i7HH9W9ZT1SXgju+EP3Yb6zRBjEPD1yn62Z8mATFVq9DEy
5zspFZkJm5V5G9Tf4gmD5g3EyaJ/MlEvfz3UXyhzPqt/x5qhXVM1FKWRxOqpN1v0XvSUcSk/bwwl
e4JUceiFrriRMdxNZXWmqHWbTsZDmkx3EW5WLg7T0apOIUOb2OsvbIlbV6bpiLnUo49NdDA1Zz/U
8C9UqmmZgyDibUFhxtN+BY55I6A3uqXwVlbXQ8oW9ZWLX/sY8FOqxfXCkaoA/ZSzydllFEI/rQhK
hImjsd4c2rh9Vs0pctMko8uTnv3ECnmbl8YrtcF96AS7pMoFCmJ9Ay97uvK2f/p7dF4AwFJ6CMtZ
MEboCQLuteqpIZZY9KaIXLi1xpVRPjmuDgGCSd8bnXQPrPL9fVu0knZbsaKd8gWOrrv+Ju9X0RE+
cFSuMb37egd9PKTvB5slsxUafkXXfXFyKvQThbhL7cNEhzWY2+rm66E+nxgtAyzqQroq5OxC0DGB
1AsEPSd0Ib21jpb2a3DAiAup/NPwX03M1KUQKsGzVGcTgxA9hS2INCeDfBQ3xQDnVIgGSHG+ntbH
i4UvSAjLTS6peM0jPkyFkskaGWhqa/xaRDndNPS1uvFz3b8SpX86lKVSOJcYpljiEnz+80Yp2pgW
LQnQqaL+/QfJWOj6YZ+9WaH19vWkPt5hTOqSDkD1E1J15kuFIbUpfUbKIGRA2XCTbgedIsVDK0+u
lAa0SwD3/hJjMIlLs7QcjURkdjXHiRHXNCwRkCYKzIBh3dlPtJXaGPZjY7+mkAjC8Bv6R6xWNzEK
Tz240p3948GmbG6RhXBdO5QIZ3slC1AQlj0tQpwRKjshTkq1PbX+i41CFmcbhDIa3M3ZKJibaZSm
e3EiqFdhxhjwCUXmivuvl+6zE/3vMLPX3qiQ4tO5WZzyhEtwp4Rn/Fzhgn09ivYxLuWbXUIYZsS+
n9d4i3oqFA8zulOk/x7hRirxY4OVapZu4uQ3hKWFkdJcHY73+euBPzsD/447+4pjAf6u26M4+RRw
jdS4tfuNVjTrr0fRxCd78t9hZl9Rtwq9n1JNnLIcTwPH05c5XchWdQX6f2GF0suj6bZkQdUBG+9w
h/Vkuo/tOLwbMSe48msug80OCB3rpWHw9vAsWLPTaDQZgv/et08jzB2wBjJf/HUWfmXrK8yH29XX
k7+ct9lw0iY3lzw/rOx8OI8yihUb2P910auOnzhYmesPZ1GwYxuUPX57G5T1lTP4cVCpIrU3DccC
3iPN4Ef9c7chpemQscX2KSy1jZItpodEP/WjdhdH9461k9aV8T5ZYbwqDEkoqJPI0rX1/YC6Fw1w
Knt5Elq7KvH+qMNzGW+xcMeMrlqUHbST9snQNddG88vlceUrf5LXQlJ2kGRebj7i0ssW/GfGEgmN
ExljcE7bH6Y8IlldGNGNBiUuHtwWes+A/yKfnP4GSnqGvziNexvVFFZQJbZhrZXSkvKXNMvl18v/
2ZexHbISqdNHlJx3tvdzlNNQeTTvFCO5gUql1sSPO4jpHcT4gMaqAEOIjb9b6/Bat+YPbJXLQ4Ad
uHbJtImn5r3au0lvYN76/rlvxbei2hax27RrAEb87/d2O6wk1qyVgv2UnG7ydG+GJ03Z+GF95ch9
8ihB4CCIJzkjZCEJf786qG8QSWmxf0YzudTNb+oEqlI95G8C7sYeAq+a+y4uO8u+eLH9K8/vRxTp
/eCzh77IzKbDNcM/x5mzLkcMzrFbkMYrdu9uAetP8641/b3s9vdnno+Nzb7O+6TiNT47DSFtTJCT
6f4Z8yaEhyGsNowk5Qa7lGt1mk9O+iW44NjBLDTseZ2Gzl3TaI+2f7b22Eoa4TYbDnYvF4kVr/Ly
RXGuHLRr482mZkR0UaFJm38u2ksxCl+Z7K6lRR9q/iUmol8fno+wpg7xBK4RYA35NlHu+30Dl09Y
OKBE52k8+JvE2I7+3oj+dCxgHD22BlV2HPGL9Wj5h6QHQna14S1a4sqkuEK5kcptjR2yh4NqWShu
2d+gFAzwMk+i8Fqi8WHN3/9UfZbP0EwRZ/64jc75t+CFBXdO5e/yaVi122QHG+3Jg6p+5fN8iLRm
Q85u+Z62sfQt7KNz3b/odPRuf3/9+T+8lLO/P7tTsZWza8vj7xsddiNO6SIULsMfXfvyn4/jCAuU
1+J91Ochq9NVTTZOY3Ru+mejqg9OwZWUWuM59Hvlyjp9iMWZk2NwXggceZfV2TJlpdk3SuwxJzvN
btQhTzAfLcmBpyLf1GPbbdF9XomyPuZqOnQgog2uA25jIPr321gdSUyxjpv2rUsXk1V/w+7con0I
r9LWPhxPRgJc1S8JNQDNPCxOTYSKYeerexDr5bBVDqHrrNVNeOVV+7gz3g8ze9RGaQdppNDsut0N
y3gDeVVcy28/bu7LEJKiBqyKS/z0/pvJ0E5VxQjVfbMFnV4iXlrUyzf/5O4wm7r79Z/uwHeDzStD
4JV0zJv4bPEmWEpX3Gnbrwf4uO3eDzA7qsklPhrVv+vSrzCduYM+cGVNxMcb6P0Ys+NaqhJzpD5Q
9/YDupAUUQv6m/vhjs/37B1D12Nm/TI8AXof+jd59hb9Fg3K2r5rrxyyDy/u3134f9fO0d+vXUPT
3zLtI3VfryR1BenKXbi0r8z3Y9I0G+Wyg/4J+XrUNTUWo+yQZb/Cr27tLI23hViAZV2Zz+en6v/N
Z/boYXmWtl3EfNCf3UZLxbXPYqMsrw3z6T3xz553ZscK82LUxhkrWK9g8ywBBLknsh/dzbXtqF1b
odmNhC8GLsIdI3lnuWlXl0OMvuQcPxW38iC2uluuxTNdv+RSv/JoXTsJs2iM/vU4qAlGFm7gFrf6
yr/+Ha/NbnZ3TGUXl+i51P20lut02Og/Cb/d7NZYaC5Gpa51kCesWmW79K/O7/NtCaJJQAaZlajl
/bYss8gIzSC5bMt25e2SpdiWS3gka7o+XblVPiYXlyPwz1iza0UIjxaEtGrYXxZxXMUbe+Mts02w
0Vf5Mll9fYd9er/8M9jsfslMR58uwqn99n5z7YW8/H/fRcyzicxujArQqtShAuw7duL/kHZdy40j
W/KLEAEP4rVg6ElRIuReEDIteO/x9ZvQbNwhi1jW3pl+UUSrow/KHX8yAyvBve/M3jIQl5vBy/11
zD8zVdXQPYIkACph1ycEPJyE49KCRw95tAJii5Vvo4d87xohQ28wJVEqSuaARe9LkDQ9sIq4JvC/
NunGNViviimJUlECYI75YlpTZ7XrigQW/EFT3pXLjNHgOqsLLzaP0lE5WGlib8gnHdWbsjGZS21T
//utozVU2gzZQsGCgIu47tehWRPhxwCg1+O/vA2UQgIeiC6EEhZU2sBxIBXRD5EhGOCVYtwG1s5R
WqkB3X3qRlhRA6sYY2gEPqBRn3jGgmaV398HRBdW3JxrJFXHenpzMr7iGkV8g6V5ZrQ4ugLhsAtQ
cqhlU6eDVn2URzHgDCG+EULIsEv+wTO9kkEdzBjKoB5b/F5p4AyZpCYkW3NrltWd2a8rMdSx5Dqo
rzBoMh0LOHsNHsYPbBSMs78tv6HR7mLDVMoqeMBACMYA3N0Fwfi+Ue/AMGqG0NUBgMcxTBIbC5ZI
6VanXomkjAPouWTATWFh0lE9TXqVM1JgyJPG5M3ND0svzNk9lIN1RDfIeaBrjNpHAdiAYdZqk93r
1/lbvu3xirSPwARfH2Npt9m+aTf/lkV3W3dgHdXy+ldWcmiB2fzYQRtVSEeARWwnPrlHwci+RRJv
+K37yFS2k9qmrNWVeGpnQc5XYjbyV/yk1mMT7aO/r7mwwcpg+IjzGEpq+h9vJKLZEZ2a2F+0BuP3
F76uKKhCDIg+bG5AMF++zS2Z9AbI3g2gGzM0/OxdRbSKvlAkEBVZoQx9XSH9XleRsE8SDFn7KOur
JwUh2OvYnRRvUyUnER1K0hnkuKTDyLfGqaz1zgSYU8D8n0+Y7vbFegW/CCKgzAowZ6IRm/oh/cSA
dffmrlBXNRYHbuca2SfPM+T+jhDS+3wplzLYY69wgMSA3MrijsAUL83AXBjjrjvAru7E58BIAJ4N
2jrTPdYfwKQyK1YBb8ZMoHCmq4h7UQq9yYYA+wV7j15PxNYKWH1N/xw8Bo+TlgXXkp3swNoGzjH/
MT2UJDJZimr2aV2Ip80HV8VIuIF0dO/vlGNt7sudvKl3wcq2hcMStLwf4HP7GXH10iXjjs+9KkVX
ZYx4YrgBP6kzV7pM5IcKZ35qLGVV7X3YfHc1qRGRiFt2nPCbk7s57QuJlMri1XbwpKAW9sDWA0Ox
1RnaU7ecXJp0VRmDhcASCRugVm37dbecAll3NRo6oNy/wKkYk8Jmx0fijCuMVpf/bINCWYqQCzBc
PGIb9JVyXJxQ3T81m9EG/wucLRDUp5/VF0jol7kBRgsE9AUCC8ZJzHj6V59A6bfODUJgo+ETejM2
wUpgZnv3QVyPRrhK96CkNrgzy6GYC2WuZFJKB+FapXJgxsYx5DmJVtJvoI2ZeRPtKt2TvmKscdrG
O2dPdxpopaR00qIU9u/S1odf3uOS5YZuMgWxzpNSKTVY4pOYx8IkPKfsUBmcAUxYA+AonQkW7TVj
XYxXpFCBQAkwFnec1tVZU1zvwslINi2Wlzy40BfePwpCr06OiggQZ2llEk4nh8cyhaH9rjK0x3Q1
mOhNZ3nRzItCuZ4TM4zMubic/q41kwOojH5PrzOBRbTJWQaBtZ2UUurrCS9eg4poYIjaNcbUwMNm
1iawqixx7a5cKAHupMDFzg0Nlwfs4Mh1MU911ihcKAVKUy08wBiUKk4VXLy/eSGgTBntcVJWsgnQ
a6N6mPSAbnLMZJ402do7L4V2XVVwFoL1Cee7OLmb4gBVaIFj8+C91CbapLHrR6T5jmh5W+lglCXt
Jn5WS3M0wFLfEm3TmPEhPoC69R/mAC/vnkppKhCkL3SlxWXIrOfKqpDjfFgqJ56wzOKsd4uuYV1Q
Me8Bt5q65Jiyj8Im6oS9uh+/tF+NAZ5iC+wgK2Yid87Zu5RF3fCSazq1AvrJbxpQeOrtbtmuwaML
/Z+uvIeaaMv4MJnFEA8akDHkvgqZrvTtef+9VOrKAzu8AccBxDcb4GAaSBzD6IWshlbWIqkbHaqS
GwDkHXrKgOdupMfgNKlFEBgc/1EkdLGhtEmFrheANA9ZqLojr9qeXbOdrCeOTyTyPwv20GaJkQW0
yKK5jLqVsRQjwTQIf73WcLfYAzYe+gKHt27xHha2b90/slmvDS6jCjwGGZiWKnVmSad5SQpKxz1o
E396U3yW6vW5MIVlseMGC3BLq3yf2f4+Q6DJLRWWzzp3mNBOgIbQRADz0RvcDIBBSsCkttfxMha4
oeh7NYCVZcJLZ0Unc4b7Uha1uUWz4OMa2FP7YYmIfa8b/WNN0s3/Iw6a3hn9EC4lUS4JQAH7Sg6x
Ku0IsPiP9qytQhjUxa7+KT/SQ2HLKAK4xvB4/zBv2zamobyL3aSCH+gZgOa2WCFoQU/ZoYVPqmxd
s/zRNp4h/eFJDaQRhszZE0Qf3dQVBUJPWsm7ritEpdKIsHMcaY/ZxrNwikvMSfPbf6Jg9AtZ1AkK
gJAJirHGbVlNxdDgT7VGQzvDiZ2zmJdCqMNrFaUUIgAS/r75SXXCrV8qcPDubxxLDHVWSll1ExfM
tG8Rcu/tBmjwBF3cjAc+a38ulzP5KRcBcTnkIgrWrYjCbnusTtLWszJkqtql/BIw5uVZS6I8yFrs
RG0EffdvDRmk2pUJpmTcdtYJMddE2dQANm6BcrwImzr5+541qeXecImwL17uH9NcfhwzVn/fb8qm
RmDJzAQPiypNDNscAstHecFfwXn7lxeC0sRZOgJpabrcgOvfTTmpSe9jUSw1OJ3CjXK6WBBlP7NM
qNSJSxJWerJp0Ur+GA5TkAowRRPI+uaYLfXvf7eLGhWbSq0r1JUPoVPJlUdiJjHGDRD8DJehj37H
wKjlAaqFl5CqXoAWgO6Z1hIgIMfyIKJM2B2iFZoZdpL5VaMLoDMxG/7h4KFZxdOTZ55OrK2dcYCu
ZFNHWAFYM8FghLjfvuYPohVtRwJMbqM1IFgxgF5rJXa8ZO3tpCnurZg60ForpFzsseJxh7Iv8HKR
vAcBzi556A8qnEzpzDjMmRzb5TLpTE8FYDtRibFMjewF09vm9nH9YOWH6sFZfTP2dEanXMmiVH44
ov9ZDrG4xgJbLAK2aBeSZqUwHt+cH3Qlh9L6et8HwOPFml4BHv7GGxzaAsb1+g8afcnbm2gDbRO0
friurFY1eeb0hN8mH1VDpz/d5lkFUS3qfYHNlJtDUpROFEdLxoHN2GhRQPeSjGkFTLvJ0zdc2IAA
fT+CNFTTk/+r7BLt8219mKr0zOaK+fX8LYsyAkD4lgCzPMkyflOwPgH09eTZTakn1GRNnWMGWXMX
Er2qU6O0jn4/nlpfEwxl0wiluA/VCiOQFse/acmPqjFBJ+YEiTxaY9E1KU2watcb2SRNlAihLO7l
ZYtIHlVMJNfWj+iOtUQbuUaThwlnHN6cUrmUSS1OiWQwwMSQKRzdU/LYPKdr3pLMMwiTjNJKn+ND
cq4PktWt7gueO8hLudRBIhTJODANiXugjIKwwa6UP/cFzLmrmAv6ezcpMw7GGE+TI0jggMU44SFr
pptveRfULJmVtoeqXZb5Z5Ny61x5WRRmCfJfVv/5nH65/AbKvANAU0hrTBjsecPdRNvPyPIsfj/Z
J4B3Qo12JsoYINxEtwnr5c/10lytnzIXrdiATq6VxD2oYq3o0K6lnYCR5pa0JCbAEB5M1Zas0oC6
OzO2nnWpKJshC7mIIYLJUn3uPwFMS86Py+UDCgP98qkjrCrUXHXkcqW/2vdCASUZLhK4ZRB6Gepy
ND8LcnyPzTUwUWAcVVjmcoqntx35/reb/PtpF6L9GsjUwoBNBpkT6rQcGdfH8/JhyoJ8gD8JydsT
K23AuFO/ifoLkXIpaj3Kp5O67SAytAEsimw7K4K4BXQCDinQNiYMAIwaSTTSoVZyAXiilOn+gEki
3LX20T4G5M+f0iotUDV9eMYP495MZpD2NS5FUmZSqoGDHnjYTdRq0V6RbQqkeepN+aiucoNZ0ZpV
QRcLpNQtCNHqxi+wQN9HRtren73fpyG+8l/KhjNz8/7qWOKm31+cmyhzWpAEEKdEGRn5g5yFDAm/
1vze/lFKVW9DsE64/3sbZUO2AiszcF7TC4hXpfEDHiKGzNmnjilWHXRrMoYLKA3HIcUC3ABV3Kev
HngJWzN/QdttIVkgD76/f5QkjEahQVpRxKmMjylMhdJnoghQWD0VU8cGKL4jQKMewRy3ui+E9tT+
kjKhzKCkjcE3OqHa8XEuRLmcOs9ouwmPPmroQCgDIYKxAa4mAYHHqls9GR0RUlZsQflRN6KprdQ5
zfNiTUqdrWk3f3xzRLtUao9k0a5ToEwbxk+8zz673PLsqDIY50gDYNxIp7ZXbbouSmssvPyqrDzA
KG1CmrMhPaMrQ2+s0j515DQValYsyfL1q/9LMrreUODGALikUq8+kDgfBNFB4sTSF9iqemDPq4VP
wjFAn/Bi8Vz5QJOMAW68BqB1ObGDs6D4fodqLx7O7ydAxwFZSBVR4qXTTJocdwATLxOnB5/XYlmB
phqgBZZoDcBIN4Y/SWQP4JCJlqO81pfRvjyWBSrNsq2C3n0n/BkTS1xV9TYMVqnycP9KUl7hX9+G
CczFQgHejC5T16ILvRbkiXzi6AI4wrlsIWJaKIXoMDdANciq6Uw64mYrMJoOPx5z+TwN2TOUglyo
upI4ST+AjiFOiVyCOWchLO8v6xc8lRYElYEnDVkYL6X8M2mIMrlV69RRUaL6BMNdxj1gdAdYOvwz
cNYKwv+pcmDid6Bb2kTr0re50h5hD776fomxHi00Y9caEwDrb7wAjFGb6EXcyY8Y8QUVvYvC6Y+X
WGNk+t3p/qfTc2O/R3L56dSRgG0lguloUmehml2fYIIHrJkkBnI83KktF67TgmSr7shKMv8Cwdzs
mTaN40oY2LhBqQkisEJ5GnSgqxoaOALIOULzZms+AATPAO7WsKxBWk+K72BZORPjDjgwayQHvgCL
Xe0Ced0ojGOk+wL+2ouLT6JsDjr+fL/t8Um1bQ6WbA1/7LX6sExhS7/yH3kFy53YGG9aYuLs8f45
SHOaAxNt/9kO6gr5Qq35hTCmTrhWT9HHq/xzDB61rbpOdoFRbr1wWVs/SBQam+QpsJX1ATOuR/SI
4O9t0WQlKOnE4e9WQH/pmKXHGO8NwBbPZUM9FEnmyADCLNag+wJgP+ghk9e2FfjnOgBdpykBIh2R
vhikT82Y8M/AmU9eM0mPPYY9mdMbSFIpEmbdEYPQfuLg43dgYMicpvZHm6+yFJT0yVdV88pTW/Ks
YfHpzlNXE3jMQPGRJaQzMWaP31+4N3qvgfC80jIHE+XyehEIop3zhWBqHLibpAIcj3EZy4zbRwc5
05YDdR3RMjo+ZcCwUwkccRAiIW/qzBFjU1VIGVp4kmW2kh5LNOksheFRNot9qW4lYaWhf6NEcYTl
kNOe8l8fgfqWDBhXTQKO0fXSpcEfRCVvModbqcJeBDuxTIpdATDGgWDX0di4rmQrBYVSYwMONP/S
1vcfwtzNgxLFNBJwI1FRpMG6ZN8TNV8pMucTIWZhJO/ZucasRPDJkDNzpyBnApKVQfR7YxzyVJRG
3sdKXfSJYKHVeC58cNLjNhURuHBBmgFyOkEB0CtHmtIzxtFSniOAzhTKfzva+Lvt6EQTAOYwwR7d
LBpUnbEnpzj70q6zjbN54syNvPMJnJTvZ0amcE7nY0IYIDW8xKtA65t00cX9Lls/6D1lyJyIwDGB
C7AtQXqSGsoBFLIN0VI75wjLNaKKin8tEeoEsN+AIMe49LVQ8C9wQgMmUKfj887kikEjYiPIqxx8
gYTL0oFoLWjAYn9x7nTPXY4tzyrBiTMPG48Lhw3XY8HfIOu3QhG6ePn4BtflX/rA477TXtIlMwX1
InASygxY83CgujN4JlHS1bNFpR3cSNHBU+q2UWRGGM0FNV4feyA6H5om3GGwrYpMfojElzSX5BdQ
pWIenverDvPxWiDAZmiZsPO6mNeJLnb+s5uLynOZVi16DTVOdqQ2zVlDxHO2DHOe4McEFiPGpOlW
vxhEqKWrT3Sx6GtULfC5aS1AkSIChhuDKz7FN3wOtxElkj10BUiOBEP97F4LW3WNhWAALI2ofM2I
e+i+1+kSACwB34MBdbiBNEC8COLLsvEFz5k4eDT0/UUimh5VbdmDQ2zjYSKlAxlb3FujdLj/3n+j
t2uljnlNBdj0aPoErPOv5ru49EXjyYsI/NKO+fo+WOkaHQP1miPvGXnHRpBjhVGwwshQxlysYe8J
MZ7Mn9PJ2GCIz9ztoAZROovJm2GsTvizGsjTU2o85QZI1dGZtNlsjCdWPHGro/BgJPTEoEcV307b
PaBCJoWku+5ZKN7AHUeqeh35D37PMD23z+JaDJU98N1MWTQAmD4jzWZ58aEChAgAhDCxu5VA5X7/
IOghStyBa2mU9vGyAoYngjSvMwcjX2sEjTc/+W6/39tgoVj/+Rp00m96g+zGn+iB1Ukx8zKu5VOK
SGjrsgNelXs21SV6vff2Z2WAeIis5YeHF97OiQqHCmxHBjD/GX7MbUByLZpy8hZitNCiSTRoC+X8
R4iOEchU7+/vrSN5LWM67It7DkobL4Facc9+7BRNQYKa8ZLo1MxfB6hIE5wOUiVAV7mWwIHVrBul
jDsnK/fhz7LftJsDAC2/Uc3eKubAuC+3uRKsR4FnDHETJwO1Z3yheq1UNtwZ0Fmkr9cT9doAEtHi
s1ZfOoVRmZ89IeimyUxpoMEQr9fmiqU8ckMLaQqmDqploj1LaAe/f0QzPo7OA+ILShCPm4dbey1l
GFH/X6Qcd86syEqWi92CbH48dP2ykrpzCgT7IqPPHRAWCLSuBalo3tOq3uXOvZfYfb4JK4lU1b6o
/3uXGSu6EETtm1TJGahhIUhPO8RuaKGQefDIaiTgv+J4ZG3gnMa6FEdprKpq5Motde68BYckJlPE
E7pFCeLrL8GwUsvYqFtGoDz3rOCSAngH/hIAxqidLKVCikcZC4z11lJBlqcgbr9/LWbuHhxAYcoN
osIJXO/rw8rjqgaLbuI5sVq+lEG5A2ttQ/wgse7LmXlRqKOCPAXLQcjx2/57oSEWWtiF7Vh5Tlpl
GwDnHF0letXT4FMqBlIkrS2IPONZzWSl9CuZ1IH1cu/70iLznL19BNY+wAbwo0cGfk2WawJja2xW
7iFGTPvE8HZ/J5Uow38lmlJXQqmoVd1B9Osrbzyr1nNngO9xpRDTtte6hU/4RLrcI8g3lOB/28qm
igEuo14iS1ittrlp/jAyszO39+qLpotwcQAaJ+mhUheeEwT6Sh3BNa7wu6IXzKSsjaoSGZs/Kw5K
ZoqqQCqlUvcqFPKFKyae50QgVRatoFGAybWK6m2eJYyHOWdcUV8WZAmjykh//hr/i6WJbVTVvbzw
nGZTLIzKw4ZKJF0QjJce64fUVFyjckmNkW3iYRbUJbJ7BnztR1eUJHtzK8b30K3sk626+h7KeoCt
F/DanOg5mBQXXvchWiNs0Ob9hOgaMlyGZaTKWTfCKNMLhl0lakFr71Tjsnhsd7yw/VCQSFL2w38L
PPWXLICNYoYLNQRkHa/vENfXfFJEse9sE7IfiSBYw/f39jlGbuq7W0kseMo5rw2FhL/lUTn10PWV
lkefutOF67beAvIw2vqtrYFxmSeBu0J+IBiBZR+bsS+Zkrxtg6PAvyb6Wqy36GTiSc5ttNQCQ7bZ
p7vI1Rh+z28ASb/zyy+ksjaDH48u34a+g5lpcBzaKHoAKZbAvfz2NsZBeBenCefa+nM+Hu3HHYcO
b+PpZL7ut6sn+TM4BmZqrFzrWzM70pEVqz9u/mn8vYN0B28qafko+5HviMo2FEn9UoEAFnPkqhFq
G2BTZ5sBIMdiuRbN+DSo++JcCaT/qB+51Bi0U+4zkvEzCSe8jYsPovQCciNB0FU4UgV0B+6bwAmW
oq8kNze7WneUzM6AGish98SXwOzeVLkJfl39T7nYg6mexC6rKjYTHeKDAFMAwhBkJQC3f32nAeLT
FwCy9B3eWGxkq1qOL+JDYPCvnZmYrotBTJ7xYudM4aVEyiwNqagntZ/5jlau1MIYKkyNp8M7UvM+
K4c5v90oREggtJjACqkX1CDD2yoDtruQbQnwC4kpP5UHH/OOutUdYpKamn+seBQDliNoo0mMObjz
fcs/rw4VdeKBA/kdXMLrHW4m5nFwgOLI6+Woluj/kTah99F5RiEiv5uG62QRLUVXA1t8ZSiskuSc
44sqNYAMAdkmwRRRWktpVVBUp5A/LBVS/ICgPiRgjhYMI7IZdp9umvnVkNhs5HpANgBwQOp6tyOI
cYt08B3M2tpe9QzG8MT1zZY/icE2VCe+ayMAn6f4VuTE40xeMxTtmbHhcz7d5UdQV3rM9QmobvSd
RntqFoa+WAmYVujJIjOHU+SfhqEyhSwAsJs9rEWE+GopMmzgb+MGrRjR3wnKCqhvwLlR3xDloxCP
Nb4BpVA7iU2hJm8YLj2kB8dxEjsyMbZAfqDyTv9k8VMmGfjJoPOkZ8j7SlnUHq9C4xmJpQFiisOg
y7K1rA/F+M4+FUbqeNZGwcn5jzzqxINKk4tegbxmg2bW8pw+RFa901bZXjX9j3IlHcYNtzyA9QGs
WRufNJ+YJTNYRz5tJ73daCAAOg3iVQXguNdvrPTKRkziKgCH6xN4r4OTVlogdxO9jaYfkmjnfXMb
icWkNevlXkqlrF/gK8ANbCHVlwz79X3vfzXLyqiIPdnBV0Tm6XowNHT2qIH1oBKVDAGKaQfnAF4v
UhLnaXjZNoybN6ddF5hvBx8ELt4NtqAOYmM90VzfCfKlX5/LZpuKbxqGQfuMsHZ90tT0rk9KBbk9
TQDxBOVTg3oyH2OJR3qvswLibYZ9QBZgqD2IRANP3D+xnVAsE18s5jmABHt9yHqJBlQp4gInazxL
kb88jUiilffANtHtRn3gMyPAgHv2UwOjcJeEJgi8DVU2knIZ66zgexJGrR27C2Y8eYH64Q2QG8pg
RRF4Yujo9VKNVwJ/6txlqDAcrJkwAkPjyMRAwAQ0St2wXgolCXzZodPWG04yasmMrMF/WIzf99XG
9P9Qq0G7iibj0sATgH97vbWi3CwWtcLFTtTkJrqNgTJL5GYd7EtpFYgeQZczI/Ce2T8JRUUZo2QA
gEBodi0xEFrVj3o9hp461pvBZo4bzVzOKwGUBi6rcHDTBgKyw7hNTfFPvkXvB/w99BXr5+6Ts+9v
4fyCkOmGJ4VWEBrUs0jhAtQy5MkDaasXRTuk4yZMP+5LmSmnIDGtSip0O3AUbli6hCQpxaoIEweD
oVlJalMj4bnetTuAse4QU4/ksSW59ZACVSZNrfpZQJr8aXX/K6bwnb4ulx9BPXwfDU5e2+AjwBhv
yZimyrzP+xJmdhM1QnQP8vBNJWiY6+vRiY0mdFWBRq0ehntcB0BE7YqTx7iFMwuB0ZDhqwCGFYQt
02dchM5l6sb5kGEhZZs8a3y9sIWyzK37a5nzwK6kUIsBEpPsy+A8d2L92LYbaecGsQF2nljYD9mr
NC6rHgyMLF/stviHys/F2iib2JSgUh5zP4FnH2lPyvhTjaewOKTeWagQD63DjuELzCgReLgylAgg
LtFcQmVYyyzQ2zSKEqdTSFNHJIweh/6trO1eROOgf2LF4zd3BAoRggBKjKQxIhfq8FpNBK+gmqVO
MIRAyI1zlI2XoEkKjDgSGRflRhFTsqgjlBdl0gthlDpCpZkhiPl83k7QAh6A5Kjhv+5fmJtbCWFw
oqe0JGCosLjrW5ml2lBpAfqDwJWke+1nW1bf9yXchn2TiKnxAXMCyPXTpcp8wt0RhBZ9imis8FET
al9fBUDFKbb3IG63HOsy3vjkmHvA80KLBejowCZLnZWUg6gFJA45yt9QWBj75gBJ5pE/Kqa+R8B9
wBm+v8Lb0J+SSJ0Y6vBqH3FS7mzzfvsJfohli27gP6HdEpCdGaeGfK+M6MvMWK995vSmpB+MGlAF
eXQEUqcXuEEUekHhILox3/UtoIRcm3ii+VEv9dBkNpHfPDssFM0UQIiHIVUQbFzL84JMXbh9Vzjy
MkOx2/JtcHGMEcn/9Iyk5o1vSUmaTO6FtgwTHWlGDZKa4DtWzaeGJ0/DwHhprOVM23shRAk5MW0n
IQmRByOVV6pOnIVrMgIllhjahKlcJJauUDiFNTUeh0hE61bkE+FNOQeBff8y3nZ/TDsHrHgUGRZQ
WL9W/WJR8BMVkN+qBa6/+r54t5N3vTo0a2CgPnUkbllX8Mb3gTgZ9X4eQ88yGAyoxam1X9U5+i4d
9L1qZBt8FJldyeaLmhKMFqoJc8bpNtEySZxom0URjiQUy/Wp8a6cV8C1Lh1U1wYyItoDZw8IdY4a
slYYMpDPGDHMTM012vip5h7jPyPLo7xNtFDfQN2cNgATWwUGMQfTFM0EHG7mCal9Axgdm02vMO7p
tIdXPhAljdrjXNNat9D70iltYLhvWbCkcxr6akcpjclX/kLK1Kp0imCNd03Mvb0oCF+99ZG5kh60
M5PDcHK5762I0pgYjovEzGtKJ9X3irpsXzkRtydMToW70Su0zRJWKpB5bSgfJdRyJaolXBsp2wuc
OSZoP32RrTyxw68cQzcY2QcIfyKiWxqNgUTgIkN6Q6uMwnwyN94SjnOa0JsYFJEJVSibW3cROhC5
pHIE7zEBQNQiJZqwGV2jBmxidxotVo39tmMeVhBszb/8SXj7v7m0C50AH35ogsitnL58jdAO58Qv
ClKSydSmHh4WRNunW5CmjZuFLSFRdF8jzfgzIImCPgL9nAx8euqt8HwrhbGuV07evIaN0Zpq+5Tk
ZCEz5MyYDFChTa0EGjwaDHlQesFvkoWQJbUTho+jtNIcr9zjInXE7xloHdL0IKjrC1oYAXUZHdUZ
cJ5ei0JOpAA7oFQ7vNUgB/OJPiPN9jaBc96HJSasPzYisi9AlwHY2NI7poZhPT6Vf7aYqcX0HGtA
cc7/wOcgFwUmOECm0D0UYzHoituptRM3hg/2TzsprHQXbLX+Bye7AmDlctS3Ub1WxpXokw75ds6U
D4uf+LWMGAbhNh2Ju3b5MdTT9sYgbLtyUcOott8YJATsH9pcCYCk4Yah4kFIhL4039JIB0S6LSt1
M90m+mgUEXcAjiZYcHjqaIQqV1suHxqnVMH65OrSaCQ5CK3v32lxxuyp6HREVDx1GsLBu74BZZdI
bgO0NaccSwKGIPE5LtcTkSOpEisEbOfKB3STRrzRkrtlgWbqCvzvIWk/Ft2Lv9iG8rZpjMx/u/9d
v1nv6+ULaGjGvP8UYuInZSoQzIeNloi9UwpEfXTBB71sS0v6AszRCmx9o7f0ZTLkRlfsRtHsMkuQ
jnFIEn6lpWYXbdEM3iwHwcyrb9cEnbSsg5fTcsfvSByN+986s4fX30rtYRJHWSR4fO9UZI9biQTD
O6oGU+fABBcQWOd0mx8U4yk24El8M4TfOmXXwqlriixjsMiKsUfI+h4b+8FCzjIC5cPnlDw973Xy
/hKQtw9lKRiOcXj5YMi/7cSeaNcmZgYER1P4RSWlOF3u00Wh9HDTwDIQWeMqQfthVJopCAU8UyEd
ZuxdgyH2VnFdS6VeRyLp9UJW9N6p+8OgwD+LKzBprhKB1Zkk3b7Da0mUlyaCiVIOKqzPToh9NN8H
o7cba8SoWI32C8vYIUv9CUhGkiwxvo2J8ZIY/NaAtiasPPXtLAq119O3Xpg/PU16tRDc3kme0530
IgNGfFw9xhDlQx8VRo0L533rITFPKBsAFYNhmWjsFCCoXW8G9SpHAW1HQoMP8Ipvod6mPqnlXdTI
REzfojCfGj8BCU4YV/xWR0GqgLzMRPwNWGEqScIFHuBABQ7LJsKX7T89vK+5r3od2irJPz4kDd2w
7tE9SCRe8h6ZUCkZH3BrkfEBIEpFOhJmHxrpet8VL9DFceENDsQPMdljJvccbTzy+Ef+Xj6u46cl
ZgUxefwpH75XP4DiZRXlbye3po1HaxLYhjFbgtar6y/guDiU3SQZnOft63EfbD/Bv3M4olQVkMd8
u1wuD9bTQDabj2p9cDax5RM0/Z5Wz/c3YjpeWilffgV1/EJci5krxtgHICCWL1oVESDEMY577sHh
OHHiE7YF+sKvl4rWg1wrq3xwgtFyK82KBd26v4y547yUQD3psnIz1S+LwakSQM4pMZEkPNxo6Qma
qUQINwcmS/Kt7ziV7/9eFHV+whD2wFjOBic3n/d7FAsysh1Or6/7d984nov9GSbeTAXjsSfrkazd
tUfO0nadGEtCLMvJBOL4gLRE++rD6ikkGys9YDjW+UmNb/P+5sxpVmliZ8NIJsZD6QyhzE0F2gSP
rUsmMt5TOL7nmGpOFoxjnpWDFmvEDmiXBT/a9TGH7jiGyfSmcuTCp9TnAs4Vr6KBov65v6K5WzsV
1jFCg0YvED5eS8pdKW8HPRoc/KOOKAoGBlWxIy0yoP9K0A2MToe9i6dHqidvrriteUcSXu+LmN21
v9dyw93cFRWoasMBNNRAfvZ2CQIDIXrxclatjrFpdINx2yieDms6OI3cI8BK8Q5T0JEWkb++v6K5
535xOjr1GJU6G7hBgyC3Q0ylo86f1f/gXMB/CRcXqnOaKLq+AM1ClDM+LgenjRpTiNE86h2UkJGu
pSGkf23jpRTKSHQaOGiLFFKQKtolU3Dyuj/y1tF+yFcteey3j4/AjWqttw9ZJB88MTGfcX8rf+tl
tH6+/ARKdaJ3onXlEhcwN1+3GdF0qJm9bR8fYaqW4+FBOqVk9wFCmKcV+ihig6E65o7yd3BGwlwg
+huoJz2ImBz8vf9NjybxLCWL6P3+Cudu5aWESbNfOEBVHqpe2GOBVYSeBd9UvedcYHXo/R8niWmW
/10HrTCURNSqGFKCcJWQ5302dScc148KMuLOY/fwJZMOvkcLkAcArBjTXmIGg6EfGUv9dcUulqp1
IYhdF/iIetKP+h/FiT37v99NFPEQ+2GAEnAS1LsQ2r5oNG/Au8D0dpUqtlss1oXO6hefiaRRLERP
D9CqkNbAoND1qcVRKEuN2I7odwHuNe5kv8bwubmO9sQC/ZlnlBvtIzdWrOGymezmlWC6ugYyt1QF
5efoSKT0l+pHEG2rd/6haImLQTl5pT9kn/e3dM61gJMIxl2YT9T0qAvKC2VYS1k1OgmamIbUktEU
EDaPiJPfo5CRvZm2jX7tkINZfoyg8giSr7c1HcDyU3Xi6CyGlDTxUyPkZi4R/pULT7qUb5KCNbMz
G+xdiqROMqzTLEsqaUSwtx2A8Y12IcNbvQO8yvYckjRGir4HVs/QbNSBrBuwbEGhirHq6alcPIVO
TKNw0S5GZ4xsPbaLnid9lJmJ9BJwpON3TWNhWnV9/yRn6g8CXIa/pU6m+EKq1+h9qhfu6LQgeVBJ
2lpoItZko21+BENPHsCQCwiA5NUVV/clz57rhWBKjZZxW/BiDsGi/hBsBHCXRG989uZLy3KTsBDQ
/oe062puHOeyv4hVzOEVDMqUbVlOL6y222YOYCZ//R566tuRIK5YuzuhZ2q6xpcALi5uPGfOMb1c
JaNEueYpmpFNwvzHDpTwyneRr5L+cam3hMUO/30ep84+HlZAgw/JvPMxBmv9VFLG8+FQmTsHWaR1
+0zPnL3CFKMZOrx1FsyvwbH/PKYwEc26WP1EdrN7XHikZhcMbGIZM8y4qL+R1sWxCtSTws4wxjMy
9ZLu1GspMMEBvVRZmT3ECzHsvlZ5IxsDxGTFoT0OlHQwBBkQ3nTjpQaByX2VmU1BqYB9RmcQHGqg
AVwra9UIoDUuAv4skM2Gs598+/n4+aFgaPT4udk8bQCu4vjcYl/y7YuvoZkNJTPk6FBGZfnTaNNk
TVNz7ZkfxTOnFKYiLVk56fYhnGRgrBSoCnAUeUZx8tIPaNlE3RkeDV5i1TQ+hR1eYpIdN9/Z+usV
pObon9tWNTmtzx4J1n+2awDnaJb/urDLt9739acwu4wOg0JL/Lg7v0hEOgL8gwgOAji0EKWriaiO
36xe3zEj51bH0yNd6lO97WPCVbzcCcYO6hxwf4cY4vXz2/CD2X/zKBBnEg7/Tt1/vcpHYFu6bm0O
JPj4QbX+/vrnT/vfk2As4hjLlRrXOIlieE3rI9UWauUzWny9QMby1V2XaL6MBRYW8NmdN0c2x2n6
qvbJg52hzLPfmuv1X91epOaYlOj6Lb2WzFxXveE7rcyTDo5lBegpHhGpZfhWasRmAiAXrVobySoQ
jqXykGS7tFicNl76AOZlHWudH7sYeyuRt9j9QDEmsJ6l9WZDZGtl88622J5gEZe8zBnf7GrhrA+o
BWMfC5PcXQvXDDhfifP8/RS9AhB/awb2mntYY1j2vh7NJPevhTKhUsppUSrmENqZSkMAPPdx+GxP
z/Hjc77dbFaK/ZogeZ0R3nmHc0gaYSrBd2QRH27mUbr+ECZgGpQuy8Nf20Lt6Tp39sdH/WyQdkrQ
HFTzObKeVtmOpPv9e67YLmw4OU1jNwD9XXj1l273rz9y8TCJRkPzPIPyc+uXN+BdUPhWqulsgOMM
KP2nb83e2xqm/EUinLePhvW4cLsXP2C6/hcf0PTtkKYBTmUCAwQSGbw7vB/YhJAA2HFVrB84zXy1
7S12IDk8BquFCPr2Zb4+DMa8DYOupC0H+QHGC71upxdnAdAmXmZGdCGOvMWcuzalv7PjF2uNdKPp
jcmUUjtFSe8g28cNWFwebGHrmiIeEmtJ6Re3lzFuUlUUTVNAJLoSFEewNsHJJ+3kFyCufEK7036f
WjDcW0z0v/59lP6qT0tz/TNp5OstZsycFnscKHen2w5Qg93UqIBuBX5b7nHQE7h1v4tNzXx4fQU1
BSAkbGkgNngCM+IdC4IWdRz9er1w7CzANzzD649iTF+cpdQv2+mjwFR0RK4RbzvSn0+rLwLDFz7A
5gPb+6+0uW+FfsOGOzb/V0cudGA0Ai6NJ7kxkQ8pser9wdEwa+tZT0/9055wj1AFdNkhLl24agua
/muULyR7QNbxYh6SJUo3yFc5Q5Hvwto3o3h08la07690pm3iaofZdreyrPIgLSCvtN7on4O0hz9I
Vp2DEt0DlnjyHWvhUGditmuRrNdmBCIXJxBZWN7BWylOuPXW8tHbDUt2c8E//FWvi81M0v+8YNOs
1uHQ7secHI8ZAH994u1XD0i5ZSoBnvIJarTIYLF0lIzRqo2+yo3pRqnpqq5WHibuU1AxjhsuXsyj
TLfznsIy/lese0VRGpA1rKwoJG94oihxUH7CQjdPD5r5pZ/ec9gx6/zzCHiD3YLaSrMfoAGQCEQ2
E7snc6j6kFRRlMFLkgGI3yC1SU3nKT486c9hZ4KAahM/bgKn3klPqFrkuDqhY2aP02O11sepZ2+x
kXOmZQR6dvFJzKNF/VAv6wifNDzKMYBQDjDlZKON6B/1nC/iIkV3MhELLGzF7LFfiGWOHaOBKU0l
HAXgqSzVLPT3NCxMj65Swbx/eX+7qG5O/UIUc+q5phhJa+DdAN7xY/s1Bcc8nH/R/MwwBYqjx9/C
7rmEFmxwq11XtFD8zVEBxJSuU77sXyW08fIAC2rJd1mTJ3Hz2jjvkatsbYAEWY8YEwBi914dljZp
2vt7X868eGISiL0sp9258US3ifkzJ0hL9fmZmvikAOjmRQsTP9VIr70W6mU0NPTJbUJGSps8FmSj
PNx+zR5ddKRhqsPGDMs6Q/Fs53+u6eL42K0u6LzIG6omIYc6Daxef8FIxarVahQsGz6xorreNB5X
mryXuqKukYzXEuu+SgjTmq439koiW2iiWSt0UZANZ4sTSfwdRWDDlnePnAVlXBB1a12vRTHbOwCn
Kh4DLK4z+ZVy3O10c3cAFhZ8lsCiC7fqNr6GMBRJYWGm/BfbYSe0eV22PdblBWZICeZdrYXbNNM9
OYlQUQfCaQHGkMl5hxWm/YYRhVjAa0xD9x8f/hqwBCN5HY56Q1zzccyc+3s4Y6PQOQ8QMSDjY74Q
45bXCmKgZtdHtT9iD8Esioaxz+PTuFatykGfb74h5jmyO/ITLbIjz7zC6KaXMRgBmCCMLbBzzF6M
iIJrlOEcNduhswtNBTSRW9Vo6QLuq1Z/AbCBZMVSUvH2nbgWO/3+xZPcimIghhRikTm18dM5OJn7
yDe5BRfuFktBuRbEXL2IllobYFr9/IIkW2YdkQ+Jd8/AycPMn7GrzM9qdQxBBigg2zhxMx83e1vc
gX7wDLjh1Tl31HW72m7bFUiNTrWJv7a5c+IJTwbM3i41ssypNyCOkC6bpowBPnK9LWodjUmhBONZ
GE7ZjtKzETpxFyyo+EyggU25EDOZ5YvdF+SKGmUHdRO3zSOVMcXxlZCVbbtToernlNjmunbWp/Wf
2EpW91V9zhQiHwhTLOso9+iMpou0SItUysaz7/lmbRw9Cf1o0Y6TUoxD6gvCZgKHiSDYEIHRjJK4
pjDRu+FFqELmqAtke25XACQPKsAheHjSzE/U6F51nCJIKQ/InpSrpV6oSbVYG3wpnDlM0avKskmQ
4PWTtfpSqHB2NGR5xZ8KZqukcEDqReCJObt/KZM52dYIjNZPsWBh32OEt1hrmhlywD8uJTKgGvpK
tcf7BzpnQTCApILOD10aCEUYR0fosqSVEqE9a68w+YA0zh0qW7JxaM9eusGbfl/ezK5eiWOcnaYE
O5ff8+1Z3kYWZuKAuSmkJlc9+MHKqxdQNWa09UrY9PsXF0VORqVOKqxNNjXOGTKLlm/0WPsLdbrZ
PYRnMHXyomSLweRrOUZbq2AJqLtzzyfJg6rEB73LKQm8QbEbWnKbLkoFIgPBOm0CY6XIwxIVmTBp
BqOtuCjA8Qe+2tRRyzzj6FAFzbRktOewt/hopRQTkiW3TV/Fp/yTfkodST/vn6Q64zlciWRWnYaq
ULQeRMr8qijfm09O+JRDswh3fEYEaoUxCYVN0L/zOObeUooDzR4L4Nhmq944JN5LOhxrtFMqwLz9
jg1wnWZbHbSgwyH3nmT830Ziq/BKcHjK4/AB6AK1d4LRSnOzAomFvkqyVQOm+NO4lVCVrP9GQM3d
ZrxJ69cg+VKVr6x7UhtT6jZKVZmpt1cLu9c24ZZGLTBOahPAruqwxE8z8whgW2CsMNSE2T6FsRtt
36BGUqJkIhe78VQJJuc08jEeppGqPNg2PYCcbUkHNvtDhhHs136pF23mcb76AMaIIPEwJFIWIu3R
WfJA0p8h+EGJOm1Xjbqg+TPzBcBVABnoNBwCp+tXRy5umMQXtVjjMTqL1FFIAZrmAuRtTnRsndLJ
Vslmpwdm4Iy79Ow5Y4K0omR6TooQ9qR9/DJjAweDW3g35nzAq69ijExS9BwYZPBVgLd8UzxyQNvs
1D7L2W8cgPqqcNcEK7M4L9jSGXMDTB1eVwFXroDvgnFWUrVQASec9OdsVKGivJmB4DxDSplibC96
u3/9Zi68JGiYhkVRbgILYFwwFGD1JO9of9ZqLnxpEZ0SWe29BW2eKR/okqADow+Al0ARYWdVFCMP
RE9Hm74GwhrwGDiJZxl9YAGqqWhJqZ1HlFdRpffg4aZWKKEpojOTTjPl4aSW26oCdl3JrYvAFiTn
/g7c4n8C200DDy66/vCAocnl2uxGui8M8aj15whTUL1TpntZKcgjDb5FYGGgWAlEYcTSleVxJqUr
nyf3P2AmNL3+APaqp1EIg4zW8fQFCF/OR2e/Wf5nTB5/1qisrIHrSn1TfG95kg47/JelHNzMTQcK
wNQwPVHxYub7egNE2iLYKhFOlehdR7bI6yzQazrHkfBH9djtw4dqE23XC6ueecKvpDKaV3cj8JxE
NC7taidBxwSJXUokMBk9P6Wr75rsO2f/pZloa+022/5wNhc+YC46vvoA5p5hL+CeylN0jHdAcADp
01r9H9FHi9bJur/YuR1G4VsGaADG6QGKeb3DQ85zqj/w8EAxf6agUNG/ZOPzmK4HY6PpS5dt5kWV
MGuHRmIwYUCnGcutwlXIql4Yz0FqSm/NnxhtFEi+PRDV+np9dVsb47GATvw+lTFWurStS9Kn37+w
5VrAUb3TIL2mB2Bwwm5KGPwhhjeSQTIpXBkAu8RrLTDF54C6S8TWM/04QGZCDzUoazRAxLItDkkc
q3FRD2it0hx6CASi+z9oBNgFiGQTb+8rx7Fd+6Al5O3/9SFfCWYXXnYa8Jp6xFPRWhS2vkpEfa/J
LclFM8gXorcZ9wCTNOAaQVMqJtMN5m0yaNFweomwopb27ads/JT9s6EtrEiZeYpkcUoL6JoCyBA2
TqOIEIXawOsgkZcBtI7KW/RX/en3ggO0e1NxKPkYndbizXGvr7o/Api6VmhtGM3iD15pum/t/TvG
HLb2ar+3/wwbwZZB27R5Hc39+3b7s8TDOnPNZFkDGL8IcAeYMsaQalnLd1EuDuekeARcpUEtI8ak
TQ3CGTjN9097piwEKpELYcwtKzHUymshhO0OR/VPYgFu/Uy0p3r9tVrZmIoGgCQHzHXxtVs02DOm
80o0o2mtITVowRSGs7iicItC8uns/r4cKkyRJS/GavuH2ygLFmzOWl7JZBSuq4rMqxXITAl90chb
tDkIbvESLZiPuWBdRge2pgJ6BCkCVrETua64scW25kiAZVZuqog5ACnNbxDAVvC/PKe29bfUokdu
oz38VZ4Be/G8ROczUwrD6V58BvMmtl7kDUGHzwBgvAAcX7fG5orb8c2Wj9y5/cSsZY/hPWC+bk4C
5gmVBfWatIcJxNCCjj9VjFgAboA5YtmrcuwCbt6Qf1eRW+lP99X3t5n2VgCCCxHT2bcdqGM0opja
V/0Z7RwfYKC0xr38om/Ru6+inSABa72/Ku14Q0tLW51PKI0Y1s9EEgBwNe6hxQBjDfYgcFWSpVs8
v/R/v4x5lxECUz7t6/4cany1i31FdxU9Od1f/7R/d5b/29t98UrVnVFLQlFCiCe+i6LfvNAM3iWm
lrLDfUmzy8G4G1rdAcN+k1v1BwwuNBQbHUTBieqYtZeWHvwlEZNdvFiMpFRKG3lNf35pBjMFAQSO
9Fg4vz1B+3SD8UNVMt+3J9So769t9rYqF4tjz0rsuVH4lfwmbg/ORCiar57CFRx3i1r2uwj9WP8Y
mwRVlaXM2uwR/iubTZermaS3tGn7c6sq645/4Y1PXh3t+yuce2cvFqgxnhtfcz3wiaCMfv5de5bW
vwqhEwWp9X8Qg5GTCVoEE4Qs/HFfAcCnlfr+XBS+qdefvuS0xalC6H1fzlywA3/hX0GMqqRjDBwV
cejPulDZaYZpbcUrCTQoJxkGtwM0DschkmmR+CNFmlkAea9tUZ7yFNmhWr/xRfnF6NMFDZ6k3tzG
i69i1EhS0Axv8DjKEUXMZ7HSYydISjRK1ug/CQIaPw6t/FlyurTQSjjn4CgKqh6YIcTcpjLdrIub
k4IaxFM4TEVXRf3YiaFN6eMwviiZuOONpYz7TFs8qjsYNRARAWM8lE1E9xmHqJ8iL+tVaJYJLbUk
mYGOcVKBRG/8K9cY7dsmrzWQXADX0f+oqTlKQD5cyGfOvuVIt2AW4JdRkb05itIaIK5BFzD9Sf03
T5CtRLLz9hBJfzTZiXqQ6IBVZzTeFpRvSuuzxzyBmE1FNV1G/e56t4NAbEHy7PNo9uDNHGniA+cW
JH3wXoOFHMpcLhUwlsibqaA4QA8C465kQ9/6mZiOZ0t4FQBq8rlqUOzOSPXaLNjAGWcMLyiIeFAk
VOAnM5KkWB1LL0MtI9rUjdlbFTrgwOGcPC1FNgCOvt0/dE9j4lUBCoOMRPv1/jVxJddxAaffAGPJ
wehHT7WrGslgB/DGgk4SWouBSUdP7p1E1LhP2sve25D3Lbfi9axXiT8FhiQOcCXMXAoUwMi2Kpd/
91JQx89NBmJDzEjosk94H83vJmjA4+xJU/0KTUclRR4iTPIi2eu1Fqq2WshGbucpsrd/wV7v8Q7Y
5DgdCVY9D01dVvjBKuWWz459kCoT5Rgmlu1ppDRzsgadrEQEsTBnGyCFkIgfD0No9Z0fqZtu7IxH
KW0T6ZhreZ/s5CEX/UMZhCVnqQHnSQTc3QW/GnPUUXYAVhCjY5rVSvmm5VqbP7RRWBqbvka35Kqs
EqnA066G6BEdu0R2jD6RhF1eDEO5FVPVm2oIoqceRIGnGE7pPElwsqTyn2EDg/6UDmFSHQJFCTSz
BOY32OwUCsDZvAwjRHmGDNBzQ5XD+iFOuyJyRnSMNas0N/TSksdiwGjGkIL9LvS4GEg8YsI3tuKJ
UrAWSr0PAetE+ficy0mbfSlKik52EozIkn2mYiGCyyz2ci5wUR+Qi0c17Qx5rfUA5n/UaBNgpmwo
JY6ItUhzO6m0ZMDWl304mnqX5ulHBsQq1Q6RMKi+al30yy+5alIf6FVjxWXrJpeNbutznBK9ANEm
iOwAU7DJcx5HYkxJWWGSDowGaaS6basp4Rn0Cz7G2FADwhC9EfcF6j1layAp7/uNBl7vSs2EJz/v
mtFK8O+0JlRp8GthZNk5NsDha3eF3/q7qkRi5CfxhTDptlWbKIHLNY2qvOPHFGiPSLWu/ailuq5B
X5cZz8mYDAPpQWYo2rRJk9zyKACZbRE7jS8yIq1365IDZ3QzRKK68vMkjPaNaATgCRNlL1b2SNBw
4c4rPT47cAkSYisYEB0/FBPmO2mUG46kbZv39hDmGQjhc6+iqVmVuRKbOsU8MOCvqmwon32wG0oR
mFOMLjsVRaGN+0yjIBxJxD7hTJnDeNRaymIRdMsaNkkgBZIVnYVvqf1NDX7VDGjdWSbYDVdK6Y7m
fIbNC7paAVsqvBoBo291rPcEw5IGR9qqS+kmTTuBPgCBINHQ3jvQYVh7IVfxJ0Xv0TIzGmqpf/id
pkWfY14WysofOLVC4UMNW7v1EmMwRTFsA0dQ/VjCUUm97I4qUJJwNxq6FYJBBWhFAYL6VVKVSQbE
FioYX1yWghCB9xtfsUbwvX0bSPEEDlgs/eAYlEXAuUKZCbGdpD6tbU4P+9wRQpEvStLyXDJaPoZR
9J8uyzgbcC3jaw9oHx+sR13/vfDIzDzpgEtGxRdYaZgFYbGf5LGN8Qrn4zmswbEdGbs2OvP8RgvP
qFESQzn02UerP9P4E/04hAbhT98XluF9hylwXo2fhc+ZefP+Qb6SgOCGgjfzPJTpmKHRZCp1+w5X
E5DWCSukk3UiKJZOV/elTT+MeWBRVUfyDzUjrJ4dks4MweOAu8qfM1VPHYnTXxQ9dDK+iayIH1Ln
vrSZsANPHmis4LUA0UNhfGOpnBzwFkOMQ6RQK6tD30bfzPt9IXMlScBpoXyAhhhAtfw2G164aFLd
6BEfYHwx4TBgjnC8KVyhwfbVSM4rz8qIQYyaIPCq7cQHpIZRWrmuW+rifCrz0COdBAS+Cz51xnWO
m7wzJAo+dUkg6WiqCmLkULT4r+ZvuNQZwxzkjSzGIebVsizFTBcP8MWj/VNXoLP6/r4yLjcrgfUB
q8ofZTXEago4LQjT0Nz8VzeA1kiKpd67hY1jYygl9BNFCzTxoB7CFE7fCPKUgUi+OayRbb+/LNbx
+2ddU9EUGUBkLFkEFAlMkVWuRNIhjTynDfZSaQE61/HGHLb3rxG6Ol9bElDwFuROucWLq3cjd/Ld
LtRUrbrMSHXIRTFh3Kuo0YOEIsRoio4/hUN17F6XGn3ZueV/ZKI9DUU1gKDd1IgVvksKIQ6kQzfY
6bpTCdhtDbP6wpMF7ADhYLwviZw9ShnkEwiVgAfHQvlV6KSSmyiWDsit6gnhZStTSPh3eI7OfbR0
lJP9uNlSRIVAe4XTK95g9YaVnjQgIT00PwAOXLdrzpXc/iV+jh20o90/v9mF/bcs4KhdH1/XNqPS
GRm2UiFoERCeVTikz/7f3NI/70ti3qd/Du1CEmM1OR9MMVoHSbpuKq0D8MefgsJtWFJIJli4kSNe
ryiWS1WMJzkc4Q/hhx5N5CRA7WzN+GFYl+fqU9t0GlHP95e3tJFMDr4qeU8fpVQ6tKkZhZlNpe8U
1KQADAj2XAQ/5/X/J4+J4AM0sxRegmUCsR2ZDL5wtJLED9FTueUe/n+imCvOh0ZC+wj6yJ3iJ+A6
2R6Q4J8HnizhHC/t4fQ6XNgSj2t5wa/z3zXpL8IrYI7DEHMmgm8K0oLi374D4CYAFPYv6wO8JUbx
g26ME4AtG4e+1jFXwpMkKWyxOCZorOXAVu/TJcW8tZSA6UUSAGgEU2T+m524WF1Mo0JHC693UAJQ
D5e1TT19kwnARxwaK8O9QwNPXLaEi2JQGD804LIZOHkJPur2elx/BXM9Ci5q/HxMvYMmfg/xKs8w
p7rgjS2JYK4CJwJ8hxsS79DIohMlG8RZnbw0qzUrBPkrAH/DFwMSwbWuCIYxwL9svUPlV6QtHmq6
b4yFDoFbfUQzGv4A0qWMBARrHGVl4EC5MwauHm+VN+FYSDYf/a2MY4KJmapcSAYybiUM17U0xkAO
OUju0CYUuL7kG2aTZgLhKrk0719mtrsHYnTUx1UQFABQH6mwG8UP0qjQwsitx2yT5qdQRnnYzBOC
sMqKiheE4QQ8GrYxknLcdBIa8bSCAGn9GLWFHamt7Q1LCHLTYV2/eNffxCydigVXx0iAuJFsbGl2
kjpj4yePbbak/WyV/Hf1YBwFuAFQs9H5w6hN0kzgcRgkdvWwtqj2WmSgioaT6QeW8ciTwBVD0n8b
yoIJZTFzJrkgokVrAiD60Fl/EzOMIehd8iZxGyB1olhho2SaWZHjr3xbsDi7snQLDV2kXKWo3KJZ
dqWC0al2zsJffSENynad3XwLYwJGI6qBF9ImbiKSNnjAPFhYY6BYaknW7FrhU4gzM/srKatI10wd
jARDTbhkjSZAkXurwTT/EaaW3uw4zu4oUaLXJDulgSVEEfGPJbUiehwUknxI5SZG+oB/NRaZY2/v
CjgG4AGCDhPE6DdjCtEYDyIt1cSlSf4XaMBwjPrT/Ytya2CuRTA6GRQAW6kTLXF99GPm7aZXLWTN
7suYU8erdTBHIWutD2hOCMHwCJiexprwkd1na+kw2oZiNjURC3tYcvqWlsYYaKkNlUEcIBUkjjG/
q0JbFBfCLDbXPikZaJwmnGI0CyBpy5gZvvN9xauq3OVK6lTag1Ce5LgxOzSmZoOVKBsDCMpdFa+C
ZkH0raN5LZk5OK/rG2nM69xN9dOHlJe2npiT+nZLjGwzMde1JOb0KkNUs8JvcreIHU2wfN2mEbof
SKev6sNAumDBhZhdGbhfdR0jOpMpuX7zCilNI6POsTL5nauRYtKQ/yzekSMkobjkIM3YZIBp/CuM
sZR8L6ehkBZYXNOaUXSUmj9aviqB27ZwB6ZdYow/BKHjF8RNKF2wJlmL6FjGDc4r6KhZCRs12MJp
1zAewEUHwTv16gMatoLpEi5YwvkD1JFkEcEui+4ZJrVhjFkj5BzNXW/clAFngU6HJ2WOSdWzxj+U
3r6PFh4CthY23Qt0NgBTGtVVEM2weTFgghadHqiFG/4ZnezhkzO7Bxn0hbYOuy/uzGadnLVlBpFb
d/da7KRaF84nX4U6ksNa4Q7NH/k7bdGa5SXwL+yKw0DwWu1s70uMVrJ+6I5DbJxb3ez7dw0c2apv
3z9wtnh+swXMrte9j4S+KhUut+ZNyYmc+CwCU7vfgS0jMesInCqjCaAauwScREcGFGXAJGrnr/Ii
r/Cth3e9LdPvX2zLOBRoTyxwGtFmBGIsukCQ4zKzNQZC34wD3UfrH0xGcg+6LWzu78LsgaD4OiF4
Y56dZzYhEqnOa1lWuHmRm4OC6HTwzbh3IhHJIRBZAlrg/yBQnVj1ACiAaSBGYDfUfoC0ceFWyhuA
9U2+O0Seb6G+UeVoNVrq7p0xH8C8RqwDFnSkpdkZfqqNnDc0YuGmQ+DGXrbiPEpyxMaNseTRTk8J
Y0AUGQZxollAjuZmwFTiUyEsQzrBwnhWvEJyhpz9o7jQ0DLnw13KYT1nX5UCYYwgp3WS5/p5BMq/
QKIjZ1OrBd04Z8OZO6A6YHlOb/4ZiH8KbH2dopEfDJUnY7PErjHjBOF7DDCjKpKuoX/hWnl5NYtg
vFLqlkVk5nlkdtXC1s5JQOAD4iGYSOmGGU4smqhXpIy6VZgKu17TAzvSUHa9r5nsAOivQUAv58TJ
NjE5sdwyRl60Qklr6hYb0ZyaoeM1b8u2suvJ3jfV9WgnT4V57qaOrMRcyu3NL/Jf6cxDlxscqv5i
A+l6VaI3pBAexCAcFqzeb/2F1dLLRTKnJStdWjYlFilus2fuLVwjvONJZAF4Xt7rTggG3feF+HV2
ZaKI/dWgIej0v1aQMmtBYIoiqxuPQIxKd6haLhgVtkrxz9FdiGBcEsVXqF7HPXWNtbiNvgDk5r2r
VmlXe8H2diqYWZcGp2ZfUGA6/veqmPMaK0EO8wqrCjbKl/SGDX2JrPIz24Ub1KaNbfSkO4E9MTLe
V9M5bwHpX7RwIP+rTtnn6+0M/SisAgP3X8lyIlUmkkWexYOBa5X5BwFRgh7RhQv4P8gEzrSCiVVd
YF0+JQNnT4z0s1uDDl20nYcEkKrbJZir+T1V4aVjfYaBCtr10pIeM/nS0FGAxKureJ04nA1PKPDM
ai+B3qTZSX8nxP6faImQfi4CUmC2/yP5dwMuXuASkG2pMEKycuytEkBKyhO6Ho6j+cewmp22cIaT
Ol5dQhmohmAxBi8PPDDk/67XqRR5U1QA1HExG5SbpRY0axVk3naJSMy6ry4sWhsYbK9lMQ9u4AlG
lPkxddP+OY3+fg8fAbi5La7eDYZPdPlYoVRSPHqAYqmJUh+jD/xz+Cz7bXv2N9XgJL64pE5L62fO
uSsbX6A6vkmV3gBCLGibQDhxwTsdA5MPSLxp41UEZEDMlA6rsTM1YcHW38aFV7uC5N31CUiG1Gui
hC+oux9v7Xk/KRjZ6HGUOqsaHTB35+OLQJcg7adzvTr3KeuCsigmTOGKoEuekVrwddiqTeOiN8Qu
1MdW2IpaZiZgMK79v/cP/maPwY6m4VkWYSTAx8CCPoaa1FCqqqVL0+StiH0nK8B/0TQv98VMZo5Z
EsrqAPcAly+CQbben/VKpyQgf3erwbdz6RRiaLXLURJbGrmYW8+lIMbexhW2Nm0gCL1Cz1FemHpq
HEY5X9i2mfVgoGNKjk3YFqBkvj4iTa4KtACFWE/hFiAv1YOzVji5sVRinlEFKAL8DDi5SB+zVlwI
ZeAtd0PpDi9yQmSzfKCy3RjO/dOZ2bQrKczlL9Su1XN5LF2Nz8wqegjtETnj+zJu75ICnQacKdKJ
PAjhWQ4k4PoU6E6IKldQOYz9tlQC1qdQthbiGiuPFNWMKy82izampiH6lPQVF9ttHS9Vgef2VMUF
w7zM9IvKmBU+bcuuUCTq8lpLEkVe8eFXLGemp4WYhV9K4t5aVqwbTwZwjTDshAZERlWiLOrERPdL
dyzeR/8rpyJq3JYkotCGGrTU5WuueEjy4NwXjvHR1f6qBnSc4Ab8WhFbE7UIVWvQ6wnIpaPRA5bg
/rmw6HnIZUzfh/QkkINRZGJVOS7jNuM7nbpNaazrLDPVr0CaaDQ+hG1UmfFzoZFAWnP8NolDR5c2
RX+oAm2le/YgH0owwSYv9z9JvjUWmKhAqhTAFwCn0sXry9U0Y1z3ugYfd6Cv1AjNOpYXnM0ZjddE
NGWhViIZYEZjdADTVEGfdbR2C2G0xHDbYxAsVheMxIyiYVZaB3gGyJSmO3y9jrCpNDrGVe3m8VYY
f6hhWFFkmGIwEk1KFrKzMxbpShhzh5PcF9RMLWtXKXVTbI5B8dUW36H6cf9sph/DGHKcCZ4lSUZ9
By/U9ZpQYenbMsgbV60/OXSz6QZGb3wQy4kHkT8rKMXcl3cbbiEYAAYJ0ogSKhJQiGuBUucXkqx2
jRvoK6mOUH/wU0up3upaJJLhVhv0i4WaPXzlz/wu3uTPACkw4i001VV3lby+/zm3eiMj+QbHEywn
AnpjJ9W9cACTNBm4RA4bN80eavVbT/eRli/cyDkZSC+Chwuzg6jlMeofyHnCAXelcUv0dIYg6suR
Z2r/t3lnLGHKd+AQp2l+dgCzyHi1ipqicUenRnwA8EBgNQKPdClcvtWXaznTYi82DOPmCvqhIUcf
kD3jbT1aRemqHcEQs3Clb63GJAl3GrE52lB+FelCUiB1coFiUeM2khqYtdAfReDBLpzNzHKQyhZ4
uMtAKANC9/VyKur7IwYHWjeznNhEqvm/SPuu3ciRJcovIkCbmXxNmnISJZW8XghJrab3nl+/h8Li
3ioWt4jbi56ZnpkGFEwXGRlx4hyurqR5p/18fsAgtnFiYbb6DSn0ECDm1gHEBZR8kJzbMfthLV8+
b2eH14dG88QmIMqTUODcAQZUz8pGCVsnVpPb7ol0iODrnV6iVTF4TvyHscnfxD7ZDZW7jyH+Cd7H
XrUrohpQvPeefMCD0f8f32apoRSPWZDdkDG20dMkuMfrR25hXfGlFAGqDM2fi/ZWNjQSHidF67is
EnZ13AZWWw0/143MW27+73z818psYfOy7Mt8qFonGW8bD7LLRuzjflY//Xs16Q3tzuvQnapn972Y
vuR/iW+Ho+XJ8Yp/WRjsr4ISJDyAEpB+yZZPNnGbETdnaTU4gEZzvW1A4X99oHOSh2mgsACfiogS
dGJzvFabKp2YJ+2AhAT63JW36Bg+NS/9TX0P2pQNMWPQiAb3zDf90ap2Mv9DrOtfMJ342QbXRATN
gP0iDESb0/kREvyoi4RKHpwK+hIk8Q0pO8RVbV63cnkdYphoy1TRMYSr9zcqO5lIEmdJNvbu4Ehp
vyUgjdDAU5Gmr/JaQu4SooAJlTGWCdYB8Wd1WtITS12dErGuytEZjNHsd8ohf/TAPtwbnZlawwEd
xvee8TfcjI/XR7g0j6d2pz8/sRskQZOKQjE6b+b92st72u3zNTr92dPsnvxsVQ5rGZ0ko6NzdfPV
Hmpw22nGQ2SvoU4XouPz2ZvFSENJBdAxwNJgfCWb0Mxu2U7dpdtxU71V5me1HTaCTRxkpaE9WZqu
la2cuIUDgbAcDbaoNqDtCw7mfKwjG2ladJns9EMXGcD3c1d4DcWAqz+aaEEGBcVLg7qgyT5m8ktZ
2Vnp21Ha3QUuuOSRpMzJuG2zm3Gw5DVdtcvrBhisSScQ1Qk8M3/fVCfrUPogXpI9CfB/wPONbEQT
2CgTfxv3OQhZ1ITYAhEblOEVsrm+u5YtI0YGewHo2OY5CMoyZGiRvHRKYEw6YC9SlnCx33i7rHoL
oEB93dyl3wPARYFAHbA+iP3nXolRMRTGMFSdoCS3mpDbILpZiXgWIkmwbIhIpyEgZ5qmzLaaNNAE
NUVddWrfyu9DF1Xb3cg42yQ/sZPc5I4s8Ejm3U2ZmIpq1xAPlO4lOzAlo13NJF76p/OPme260IX+
Z+Qy1RkeRJASkIME6itEYYER9Luq2TLIJT+NL5BrG+qtbOvN7vqEXyZRIeIEWBWqUOLUGzBPt2es
6AZwSqhOoQoAfBqK9ICeG5o+56HMSbOP/Vu52Udsr0mcjsxgsR1qX+CW6r6uf8llper3S3D1QscF
6ep51ljQClqQEQ2U9JvFQH1ztT5G3p1gBPdacJeAi0TYJMVtcZD3/l51wgdyV+7j4/gjuZbM5VeJ
bgG90rcKM0ADNK5cJJfxGBiXNIYiuI5LGdSf5+4hKis5y0N83VB/N6C/rPWHRPn7V4V+dCHgWf56
fTYuaxSYjVN7s/eOAOa4jiSw17cbuu9uHB0yAc+fzuOflYEp00V77uRhCXxCmHNA8C9QXl4ST2JM
keYodxD7ZejQuO9H2zui1U2z0fUabzrGu/4IfF+Zce9QvOiSLd+27+MHbW8Fe1QtubZH+qCRbSr0
Rg5Z6cIWNoG6JqhxedWdf+ksZKijsm4pSTSAZFpOCmjCj3tNXQM7XF56sIJsCKDdcBNofT1fadmX
eo9Wnea4gxGVI9dVvCKOAbrJer/kqs9VFS0sUWSvRUSXLQLTmiPGBb+XNLUczyzraOweEqHVnKD4
1g7CJB5qppXZgmhz2NbB3QBQeCMex2BlyIvzemJ3Frpogys1WlVr8HwvZfCUYsXzf1o7NvXkUDYF
nbOEQVl3whBlo+Y0Qe2MNNq2rN4oWr/y+puc98VmPjEzi99RLPSJ3veao8XaRutiYtAh/y6RlI31
NrGCuMlXrqyFG3K6qJAzx9rJSGyfbxcpKVyo2YqaE+fvUQnGf7uKtCNa1XknBFu/F6zrnmFphFBn
QsvmxMkK+eJzexmJqDJ6RHO6PuWq96rJ3SZ0H1O0TfZlsjK4pft4AtwiBYfgGSKx58aSAL2poGvV
HPBMEi6MYC3K0pSuuKCF6A+g1l+yb5QL8bqbXcl+I2hoZ5ZVh4BcLGVgcY6OSfyiaujJUS2CjdJb
OgTirA68/xTcVF9Rahf61MONljldeQ8BtqrBOdkk1mpCYTFgIEwC3xweyeimmU2C1gRjI0dEddIw
3tcF4xBtNgWsLxo0fCJzdB0bGvjmXNfNjPET4gXoO51I4xXlydO3ufaqQ9X7ERLebXMTB2upscsi
PdwGGl8nqvKpv2+ORCiHsVY6hisc/IdcUwwZGr9ltXVNMGV+uiag0Y12DO6hZGsO4nO11sW1uCFP
zM+mp1eRsMN2R3Daoymz9sFJHYRFYVYeGsgwm8BG6IOycgqWNiaQ5xCdowDPABd9vjHBQUk7OuDS
cuWq2iDBFYL3EjqCK2dt+va5O4E2Fu59vCIBq5+5E5oraAjuFMSKT4jwLUvlR924OXrc/tC5/b0J
+K1oQNfZpo5gGpZ1s3+1fvjnzefzY3MA1/QfHyz1j2DUet9uH7bbt6e/D4/gDTQPpue8HfaucXhY
g0wtLcfpJ88uyZx1bV0N2K31WBt9+EyHQ0cLu5XuJMA1rs/PYpRyamx2Y7mJN1ZsUFVHAcQ+L/cA
PMr0WU1t6UsobFW1kmdlz27C/OCCiP268aVb69T27Naa9K6rMMXaKPG7iuRlV5roYr9u41fb89oG
mHl3zxXzvO6p6hzAtdjbE2MPCNRAwySD6JROek5WZPWcmVDY8dDXv69u8DyG5Li59kReCkAZBYcZ
wPjICM9PeaQ2ihJHuGe84SPrt+10T3u8Hu+C6iBqdpkmK/O7dMRQEwGvFbw/AqLZ3i9qVggTZ4JT
uCLX0ELlr9QQft8W88lFkha+S8ILA2+Q80MMREEKGFdMHBv6hsbuaeQ/xFT5N7Wo8eOaP/eBUZiE
WyFQHI9buovfXhIOxYzjn7VGuKVzfvolMx/Ghl6Vx3Yaq3YYHFfp8AL7ABBiZTv9LtK1Ec8uOvAz
+ENKMeKED3vwd77p0A34qrjOy5u3L/tpx8yfX40bUzfuv7s3iDTxnCPBDFY8+3Oi8Yrsh0MGCc2X
xlijjVs6UCC8lCA+AjJpJFrPl2MsfJYGeQPuCDB2NMO+VbZZ0q7sqsWZPjEymwFBq0vICFXE6eEr
GBCWoEJpwCiafV4/uYu798TO7IKoKLLFdY3BNF4P8S1aoVGkiIaV+Gh5ytDrPl1E6BiYvuIkMSOW
LNXHticOeITwULhph60Efo/rQ1mKMHUsCXDXFHkRVT43AmKQ1vPTlDgDA2TyBT0J+TPt0SmK5ET2
dd3W4vKc2Jo5dFkEd1QZJsTx9MP4LYZmXpSGVK0FzUvODIStvyVn3N6/GhAn8ya1TVcSvyBODjLv
UNlVlWgMfmH2/QOCqR7FRF0/Xh/Zwr2IdcLzFte4DvzBbHczsDJ7eawQR9eG4cAkv7DqQNqMObmt
kCUCE0+wYnFhC0IsFvrYKigRJjzx+brpgwpBDgFORSnBaxQiw9NWT9cHtbBcZyZmWQIaZDIII+BP
pEjlCmC9KtImo50ka5oxCxudot8AjwBx+lufbfR4DLw6kmCoKP4AGeKjW37oV3oJ12xMf36yKcZa
pB4tYaOOPjCWhm6lfgUOvThfSGaqGhIdGoK3cxM6Gdq4HrC9+5ik4PcYngjBE18VwPEVoY3j+uos
bTk0ewG4p4EPA0+Hc2uylyaQDe+II8iZb7V+Bs7qkUXcrXy0TiWBv2kyf+UA/+qfz64YpIkpBW0c
eiWxXOdGm9z1GykRMUQQRN9ScDW/hJuX0uwg/VhASKMw7jwO4cnN8f7+/Z6ZRz5AM+5Ggmac0XEZ
DIAdX4tdFifi5JtmE5EIABWC6wG7R6+f6qBnRsQaSDOgEANBZd5qucqvT/3SXjqdBfl8FsISLCjo
hiNQi3pUymMo7+JgpUK7aALuBFRAOBdY43MTXdonYBSSiKOOd533OKKNqmMr53vJhQBg9h8bM6el
eyBSD2oVfnLsvnup/hayyro+U2SaiosNc2JjdiZqRSwbZPLRUrEf9i+VhTe1UWPv4DWNXxEv36AP
1ezfFF7aCIKffjJDmDYWqFw5mhcy4/izO+L47AgaggID2jSQm3R93uNfJ1JSUFUhhnltDUgjiXyr
mQ//sr2IgoQI6CcARpmf6rZSh37IKBZb81Rb9mLQSSXZWz6QndzIyR1Bz5S5MmsLk4acKcSfAPwD
Cdps0hCnR1JHY+po9HmId3gBZVDskrPofw8w0O5PJ3V19PWD5Px8kyVDM3SlFFCEMWhhEFMlM+MW
1feuYt3KkVk6pP81hWLpuak41cpC0wTs56p8DNX2Re3lVxpINQcdumb40JK1r0/iXNUIReipBQRI
GiC8fnOe5ya9mMFmkFDnrYZgcIkH1QvSOWZshHhnodvLiO8qDj4tuzaZ1RlvsgVtbFJuUQy4/iVL
ZxnBFXTWkfW9bGxKNa3oY7Wkji7sBfIgij86Yp/rNhbnF7AUghZuRHJzqQiBRtrQehl1Cn8MDdTA
7qEnj9SMhpyycj+Gm+vmFocElR/UvCdtqjm/NoBLoxy4NXVAB8c19KNl7LMen68bkZcuVFRNkSdH
IwwAhDPPTgdfFYKhoU4JVR+/O3RgzcK9Pfzt63sx5i2zdYbmSPG+IMjQqRsw9sXuIR0rnm4D4di3
EUedg/eCxwe3u/V8kCdB1Ku5F9egx5ddCdNmwyEC7BSAP3SNnW+2rq/LqqwH6rh+Aqi4Yvv1ocND
z9vJtalJBkF7hlHJ+j+sA8UiqFOvF+qNMxdedgoDa4dCHamDAjWl9YMAhraNi2TjSmXztzIx9+Sn
pqYdeBJAlR36BIQQphqjtXv80lAsH8Dnj3QFWpSAIjumux4y0DoigTuEAT2PDA/E7yN6F2N+721+
PIvfBJgF7uuGv394aAz9H6I8CtgHEJ3AHonzaxMJ9FSLwSDiBCN5QhD0REpaGG4viyvn7Te8upgO
BPuQZQF6FBKB59PhQ5gNVI46fDRuqngX8daU7MGq+B3KWFvJvAv4T8u/Y36T7XKQvIEkAlVfyYKv
4xj49ZPy+7649jWzl5U0UVbnHr4mJgNXG1MH1+cfodto9cZNDyRxQr8yFIKcnY7+HAgrAX4P+ZVq
N2SW2slgme1tkCxBZQmwbOGgKzvgls2cHIZqq4QHFuI5HRl1HYEg+E3y90kf8Ca6qxq7EkANjNev
QRgXnQCqZmpSmR2B2IO30/LBIO3aYDGz18Y6hTUnG1EIwQg+9hReoUWzIYh60bp5fTqX/A5KxahX
T2865GfPLVRRlOOMe8yh/X09grMzeGIKGBCblStqKWODpi2Quk/gIQAwZmcKRQsv8FMsW4lzk/E3
cDKZFLERanIctxJoMXT0/hEDm+kIwQrr55vx72+Vk19FhdoyxO8p/Bk4sx4iE5kIbobGWgFlIUMA
LRioaExqPUQhs5dmW8g1VfyQOYr3KQ6faV+B0eyzSD91rbBUlqzclpdkHHClp/ZmUUlY9IVS57BH
2Zfo3bqKXUAwr+oc6uPWzgsuFkbScTU29UMQdobe22668xEUkuGhliPw0PRGLFnKoGADQhQeqHtk
TZPHqjBj6X2QjBFag4nA8+IYty+sfYxcro3RNhLWOisWr4Vp3qYmDmBC5lDOvukyr9AS5sQ71r+7
4NTzUWzaqdsW4umq06/UWpdS5vTU3twr0YjofgF7LahSxyx51fRXsfENcqdlhqc/5AyeGuQIY2CR
6AH0ha42rkR6c8GE37jr9BvmvsgHUcHUjeD07p3oG276CJpxHkBnRjJ1fYPuD1l9QARjKNQeExCd
9hYVP8WgPJY+dJ1cLq127U5bZu4yULcFNRLKRQAiz67JWvTFMoiwpTqsv6MUyABl33luELKPvW0R
rviPhTaUqc6OEiqid8ggyrMtXEAiQ8i8nDlQg1AqS7vXgD1zvP69MOqk4iP4P7LddZ+1VEg8tTmv
gSPLnrvEyzDtQECDwsf2jX4rWCDv4feMv6bwE6BDMyFw6aAR20xWauOXbYs4tidjnucjBlJUfjXZ
13q7rsihzXsgL1uo5Zmk2vhDZdTVHYhyk/SgymaVrTWGTr7yco3/M+e/SJSTa6HpvbDWOtgv9Hyv
CG9MMai4ExX0T/r+yh5f3E+IfCERhvogqgvnF0So+trA3BLHepA42KMMvTJjRKQhPQjkXlYKI1or
Fi27khObs2sPxNWgWQVw11EUS910FHrVmFwUgoF84KR+zZ8l9+/1PbUU5aP2juchGIXQFzEbJtPC
AsyxHXMCTTTr9E0EGieLnq4bWVw35GrBVQz2SoAczudyKBtJzUpGnTBMjEDeul1sUteq1coQ1oQ1
f1/OF5sEewSM6cjQ4dV7bowILfDqFRwBur/NcBfuRMii40Byj6uoEnn8Scc97IMFClW40RT4F6pg
W3Jzn9105vuEkXJ5srt57vif2EgRyoEcBVUU2X7+c31WFncY3nJIPGBiLt7LvkDkKu3gyDU/dZiL
HTxEh6gx8Qqxo6H/iMoCFO5v140u3fSQJQHKGHBQIDJm4YgoZQ3q4TDKKoWnEaKRm2TT6KBeyxCT
SCvPu8XddWJtthZFXUZhoWFDE7jEXP5S5T8DXmvXh7T4hkQ8gfZGqJliH8/28KAnUSoLPly/8JI0
FY/JV1vtmu7J897iehvXvAGwTwxwG92GqZNI216jIP/IgAX5CvXbYSIKaEBDNeRWqeSvtVdvymCT
s03eba9/68JJQIQA1h+wjYMD5Tf5euLBIlUZ/Q708I5XDWDOf1fdIzoHedTdl+Ea4dVCLwLgeICT
A5yH0pI+fylFOh0yPZ5cGAJ9xCXF1vc3I90OpcpDSL2mlI91ZEZI0rW8H/E/ZVACP2ndyvFf9GsT
NhCcZRKSbHO9YE8a6yIXWuZInuVrVpZtkmNTGhoSCz6g0dKxWruel7b5qcVZNEAT1QtDf3JrAd7q
3ii8e2lkZW6NHq/vMureOoQk15d2zeTsZDVu1oTxAJNDFFmjiri+furjuwxdyl7cWaqgrXTqrRmc
/vxkLyUY3li1/WRw7+6TKriJ3D+Fd4RYg5kG7fb68Ja81SSRCMeKO/GiUqk1slKVyOA4CYRKhPIg
sW0ncAIUIwh02VsjrARYi7k9dGBPLGpT095vHHwyvK7sUqAngFOTAZFh+x6vJm+b3ys2mAP5h2oV
nOynmoTEnyKQJ7X8qTJGiqevlcYrSzvtltmVwpCi0jFs9LeCsOV8piWvHSA4jvwwNrJFvS85r7Y1
ZTzr1riZlvzDqaXZmsZCHoNrA5Zi96MWSz69hSTWmHGE7JiwsqSLw1Kh04ruPVz+8xn2Wt+DqrFP
HRSfEEGFtipDpoVkhiSu5YZ/gU4XU/jbogH8CUqa001xsppR3o5eUQR0Qp8E4Q6NACPdkex7NFvh
PeqtyM/N6BmKDPXXIN0E1WCABwJwmGan9E8D2cjRWkVyyStBTxHQN+SS4JTn2Kwi0stUSJA8Tjpo
7Y7PpXRUmeWTj1xIdjS7V7zsRVFerx+jxQU+MTp7vUWoLZA+hdEWPlfof4BcNOvsp0GfCOqXKzfj
FFddTDouRBRcceMjc3w+6aKgkDSAsoYjBolsxDEQhEJcrHF+LG6jEyuz09GMQSy2Y46EnLQfElTi
UA1q0QXfQct7WANMLL27wAuDe22S3wTSc3bZdwrIAHF1Iw32Vovm1wgVbxekO+ENO3ov8QrCaHFo
mDqcEbzwoQlwPoGjVIRxGlZI64fvrIYTV7+q6lUW1kAtSwtFEJEBODP1Ql8EyDSIlTYZqNOzp2B0
WL0Sai7tuglh+xsPQ3F+No6Stm6N7gjqgIuZa8V7DxIIPX0pIP3TaZ/Xd/jkouabDn0203ShFeei
Jb5QujAM0eaGjlBrlEueyY/xiBrMQ4X09ZpnXkqvATr6H2tkVnRCPSSWgZ+mTlqxnZLdihmYpcL3
UthJ6acPUi3XKDV4Nj8+hLFv5qUEjp9x38elBUF2PkavfQW9+GrH/BfaJ9zV79zuwc8goGIIYLvv
keQODhHUUsTd1AY8VnvwTuzAdc5aHNwjWoTBDsJTAZ0j6Q1IrJuBC8mRegGXB/P6zC5cwWdjneUs
Qf3sBiC/oE4l+8eu3jAiGIDEo5PqgJafbldLayWnpX0JaU70eSJ1CT8ym90O0SMkr7CWCQ2NMBVv
mZDvrg9q6YhBuAENczjVSKRMgz65GHS3aQbQVFInylSVt7GsG1QBEYCYIKOUex5dufSUyUFc7E8d
hVcoDYDoc46GoqIfJU3tUuf2TeMmsC6AYr5MGf63j9uv0PyCKjd/wz89jpK0MeX1VfzakNhon68P
faHlEwE6eqbwGEPhGbze52P3/Q7d5jI+Re0tpeEJNRNyiPwtaXbiuGv7yOicugLT914E2G308W6x
EbuDJbFeo+9YAoGfPRZm36KzQPEkVjBHKLakDrZCYRE8ToZjBnZXfYN8Rxr+dRWjxPvqB2Qiw1ql
eim7dPYFs3ukkHoIdQ14rvjxR0btqmp2bQC+OM2mGm+7h6n3Y/zJ44gn2a5fQ2MsvSLRic/QH4n0
ITbkLEJhTdwKWVszkGGjn7mU7SYZH1Xgbur4MVTuZPcWCvFe+F0nfzXlKex2w/cIFnYN1cbwXQwG
o8+5pFS8lCEVi8BQkv/U78ljv6bTvPSsQ+0LJW+UpkQCsOX5rmlUAXpaRcUcV3/DO9ZLXLNFqyFL
y1ttSAymRlwPD0lt+PeKnhq5ux1GE/0zprQ2ZwvuQQfHAEWNGOETCgfnX9J6UhLknYSH9wgqknQf
r+k9LN32sICfDDIEHQzAs13pe0qWkwqisDXbNFCl3Qr1g6TdTnwyxUNOVF5Uh2CNAWJa6ZmHODM6
24hdE1SFm6rM0dMnTf+aCl21Yq+c/QU3pE/JMBBZQU0JqMzzucMuaXOWCcgEiCFAygmY59VELYBO
yJ5TuCej9fvQ7gE6Rs23D7egaSxvxbBhD4QKhEu5/g/ZVTgjwHexoBQcGLO3RyUXaSLVWM1auJWK
jXsvaIcYKfzkeH3oCwEC8oCANFJkA0BnNJveqi5CtYgwvRGSQiLifjk6NNUWJQsP0Zy/ln1YWs1T
c7NhDVI2uBXUq0B+f1vLn3lwq4GO+/9vSLMjqQtR3owDhhQ2yP5D8Cu3pVLhcmHRm/Af4m00mGOZ
JGXiWRJnO4fJdRw1aqY7CdqJI+lJaVAgFN4aeW1DLPUTnlmauUQV9FZZlKZgx5Hz1xg9QAOUTEt1
U7k27apDpnNafFYNnnJmvQZaXnRzUB6icMfI5AAjd35ApEyp9CYodEfeqOMmiu5jiAe4jaHId5Gk
o7K305pjre9z5UkAo2/4rKDRek3vc/Ivc1cwOTjkrWURZKKzhVUHVQkqrdKdFj39NQg9Rg1l8tIz
KraSzVkI0QE0ANhTQ9QMRt+ZpTSTgzocBR0NSampeTdD0vA63EnBA+teru/WpRPxX1MXbIQplBB6
vfVcJxH3lQuCArSMAxhw3chCcAO/JiPriH5N9IbPQXWZG4SDEGLzBPFjoZlpbGjNm1ThQRDcet0u
BhIh2HXJBxUA2SksHbyIzQb4t1rY0hXIyOUqIsUhIcrCb7hI5omOGEC7uiU4MXEuvmdS8QaQC9Ro
aGfHSrX26F7IK6DDG/2/SHZOOsO/ia2TiFYsJCAuOwkrKWkG2KXyckq6agjRWZAbQ2yLXM2t67N9
uaSwiVYbvCChbyz/YjRPbHYRcv19HbpOjcjQq+0G0rDdCjxoeWAnRmbXfVXLgxgw33Wq+G8YHnU7
TTkIMwnkjL8FRTTTce1dfHlVQEsBqjZgjkDRgs2nEo30g+iihOL4CiC47nsWEKf01E3r/4nTG+BS
/vdZnFYN9E+AE15QsLRq7oP0IdQdEX2aw7gvdmIRrhVRpzfTuUvBmE6MzJxqpYAFoVR83VG1xpKU
mwwqDVRH65e8ScOHXn8l7p9ByFfO/EIkBbO4LwgUkpHMnBdJUtzHVTTiDHSpk8nh3oWoGzQxeLlr
JpgQtTu/3ZReYK5ikBeeFuemZxeWnmS1zoRSd0qUMfvo+aGHXt22N6EI5Yab1GR/9BrEAa1NM0vQ
nq6v6f9j4EgjAxiAcc/9EFUhAhD703xLacPT7icEoulWkbfpiNtsRLLTUDzvuRrVld20QIyALJUE
SKgKZkDc1LOsC9HyugxSXB6Qjzk+gaAIWOdvahCo3ghGj4okRO4sj3+MHP+JFPamPJrDQTeBtYJa
IiDu9vWpWDpNp98zO79hkSjQycb3kGetA/2nZ8jEapH8lOR3dZUPZxrdfJ+rYKwGRz0AGYhzz+9v
LwD8jLAah4lBZyHAgyjQNoX41rm6XZY+ZIttV4WzkphRuqhHQZdXuaX9iOedVhkQhxabP2Jp0xi5
I9BdVhu6Rlsw7bvLLwQlMvpyIUohTtfGidNkkhJ5xB91B0rY977gQ9q49I7X5/zyWsceUOB9wdUP
aPBcoTKT4rrqBlwGOqilKzB9hP2xyiBFi7ftKtHx4gKjsjjVaNANSWchExr+MwYFGhy0SjEiaYcX
oQdALWMZr+SUh+jnVoQ7MdoEQs8FuTcY2WT5iJapyKoY5Sp78iC6fH0GFi5fdJ0pOmiR0AwKGOv5
LKtx6as0cHEdAuamHVwk1iQoX1T1ynFbszN7VjRyWY2FiABKaNTbKki3aBPcq3i6hSt9G2uGZg+K
oPRBP1vC0NBbms7rZOP7xhrWZnFvnszaLBwMpCzJ9Qp3LWmjT+ZHwPhAn+X6yixe6CdLo83Seyqe
LCDJx0hG13CBslM3HvbN8zcNTa+5H6h93d4CTQMOA0MTAn5DSDjHD2k0FGNpSFwn4sKjCOCj/9Sb
EzjjCRToNbJsdEPAEHZD904Loprr1pdOIhjrpq4mFewov+Cqk9Meq7064fRch2o+TxH7oWtUSV/F
CljldqVNbCkcO7U187Ton5eENkkRjnUbqn4UyUOhrZhYOusT/x1FvAc8wRw4H1Ru7KIS4jqQrKeg
Ag4l3vQHV9lJyp6srdy02+aeEs0qsITKC8S6Z7uRFCmaocYKsLJEvEFwYqBzxRR84YcgEV4y+Ubu
vstu5UW0YnROEVtD0jsnQ+46zZACtYy0qH4oRbz8wI5djzE6oCkw5rK/FnQu2oXwIfLDoDNHP9C5
w3JxJLKoLF0AiNR9neOA83EwXMms9tra+3Jxo5zYml2SjZrmSShiYr30bx49MfVPIfxLwIn67n/G
M3PAiVt5ghpiPBoBrHcv70oL2kv98BFGtyCfzDxtxeMv5A3w7DuxOHPFilKDFlSGReL2d219qwLb
IjIP1ZRbLzvmyCmDYpdIN32X2KXsb68f9IVE8mQeDGDgAZ/gJrPdmiUkH4cE5hkqUVwi1pB85dKn
4j3o+aOUbPVa4aLC42gfDYqZ/sONf2L91+me+JlxnFAgee0CjSTxAiAjradb2pkJNIDJyp23dEuA
bR9/gawCcdZsq4almkaSh2cfSltQMPA312dy8SSgBx4dhJCYB2bp/CQMcARao8GNBYjmDFpXZh9o
1Mhad9O2Vv9WZwZknlaMLiR+sHzTj0aLB6ZkHjBUXaGzPJGwe4LayMAlCnyUsO1HM4ZolFq81czO
fSPwPgJ0ltlhZhTFayOtSoYuzu3JZ8w2sYgac0Q6fEbUKNBw4g15HHPLswZb2/QmmO5cYE9A9Vdg
VoSVPbTk3Ck625CsUNkUyZ1PfMUCr88COPch3NbRO7StgDHmeVzySjIybY2pY/HE/KoQ0SkWRs7v
3F7oU7DLi1hoQDeMniTPrbordEN1iZGlN3UdGCJYeksxsnLUYkQQazb/cJ1NTe4y2i9BujyHNqf5
EIrCCGePpklDCm0936A1xS1MWb5h+crNsuR1T43N4mQmt02nSZOx8Xnq4CpvIRP2L07w1Ih8Pqcs
HgcvEeDaEW64ZWlG8kesgIxbeg3cxJA6b5ugwZg33WjnqZn28do5mhZtfmlj82A+RciygHvz/APc
RqliP6GuEyJ3GasGADgmeiCAWkLCLTnUrd3EXyy/TQPIGAU2FV7+d+9xYn9+f4NLFJ2SMXEhhmnF
FR6bfXwsjEG0c619FPH4D1Z7MZbOLOANODrAagGzPVvYQQxDoZV1nJuObJLI0eTvsXwt3YOYxRtX
7eC6qAm5Pan+KrzQAjXnLdFXM9eTlfnEI8ZF6ABqCmQAZheuXIt1Ds5rAW4TnSDDo9/sWAHSMZAO
ejWoJfuWU/AFFEroZJn0eH3WF3ozppoACHEgtgiiHzK7E2TWFRV8uuCEN5PaYm+DSxvpFiwA9DCc
aMN2gSUkltzZqVFs194tS28KhlADCWy0I+DdO1sCv+mqMpJVYdr2JI5MP7AT9dha0Z2OBjrLle9X
xruQT4NBkMuiG1CH8N7MV/YuTeIolgWnoqJRF4IFiEszQJG+4szd0PyvqHeGsnq6Fhb5zOzsFSgl
kppj9QQnix976V5uQGpMGZCRHCwXNmgsEbdWZumvMccvTzCAa8APS+AhmSezJT/wlTFvcOeDUVcK
OPqkktGqGdDjvD40KlhX11j8pg0729CQEILoCuBJk/TIzJUFOGo9K2FyEMBdDm0sH7oennYA+8Tu
+mouXHwMMRvIEEAmT8DWfu6z6qzpSCjg0m0ztmPIUrDgkCRsy0hgSMorBZPodYOLx2WixgE3CRoG
lHnVMw/7qhhUGW5aQBkEhSXQz6FBqSe7gCVoI3uA3roBsQZLysCDR0HhDFybigwOomozlN9S71H2
npW1CGAphgaJ50SoC2T7RCB3PhO+pwWykoaC08ZQqhIsLcXfN6ECx4U3n5Tyamg2XrWRk84qsjU4
yHRo5it+an22DprkeU3V+IJD3THhVQV4keaQnBetBqK0NSjm4qqDQUJFvQRo9XmVP4hLGcIxOaxB
CtQPsa2TZjsoAcIMdCjEOXSRpNU8/MJdgRY2EAegsjAlzGZPr7RuhAbrKQDvAQU9WW7M9E6v7cy9
S92co00CVLbIm/lgUM0OcnGXJoesX7kiFwdOJnJMggYQKFqdL7ISdXEjBKng9GTDitqmRWBSlIxx
mkvlD8S6Vnb7QuADIg7IWoKKEyI96iwkqAj4v3tkfKDdTERTz1HACQQpNVuarRGoLPopCZMLsXKc
Y6SZzsdW96LrRV4FW8hVGNjLW8EX+10L+JXJ4uzW09GzH8WZtu8yfzB86f9wdl49cgPJlv5FBOjN
K8ky7arULaml1gshS+89f/392Lt7t4pNFDHzMIPBNKCoTGZGhjlxjr71EK/uLr0OUhcauDTIrn+B
MAbJ2AaicPI4uVZC1SCgZfXQwhgTNW9B8m3Dlay9RFiTUBpiupW257W9yerHwUv5mnX64EWxW/9T
dUdrtDOKD4YW26Tf4la3ce2iXtpcfNEY+qhWkbCZVrY+FXaxa5nlSH55zu3Fre0lUtEzgTUNY3W5
tr7qukbQLOFU6d5bVub7IoEyE+qj5AfDG2rjb7Rs1+zRDKfzTu7JY7dIPfNYkts05tu1hhM14UE4
1weplR2x/DKkx9trW/MEl7YW5yQOQ9HL53PSD5MdtiDut9zp2gN6aWFxz8usMbKmGIXTa9DIO92p
Q2EnABa9vY75Wy+dNmAJXgsKnFTqFjdOr/RGSi1CL73Unwbz6A9fTO+uKOGfl0oekF3wfNvg6rJA
oc387zTY3qGWF6UOTc2jegYtnLIJSSrBchoPIRhFPIhb8j9rjouGOqMXlDkUFNCur1bZSoWcpQR5
hfba64+Z8T3YmoRcfXEvbSyuUplwGisKtycP/mpvV79O5tGIHbYwsw03VP5af82tltzGuozFMR/M
JvGmDpuW/C9p/5nWuejebn+kVUd8sa6lG9QVgUKKzvFW8EFi8iBBgKycRO9Ivbj663+bqi1m1bUL
xcgswGHwZMyULkJyq+ybsDVF/2wkvehOijbaU5ZtMWKs9ZWJf8G0axQM0IpdvOBp6Ml+VRSAc9zS
Dhw6jNCTGbti9/a1gOdSPG5ZXDvvlwbnv1+c97L2Ck9SgLSUmQU/866zfnWVBLu7tXGxVpcG3wu4
YKruYIIWO2gWQWOaoU6r1mrdmCmrcPpZ3jP1kPWA6Iv7uHoKrP3EIzNKVOC9Rz16S6eXjZOz9rhc
/orFrdPywJqEwACClf5toWm4b75X1lfSDzDvgw0duohuiDvkpyF0PPmRXyK0j1O8hXhd2/aZBBGV
H10GoLi4mIkIr3gvD94JFiG7iIGBRk/lZNld3Gx40LVCGEWo/zW1fHZ0fzLTxJyAuKAvakJFBi7h
PtOjI2Os597qKEe9xBlM4qb0pKkvVbuBsVm7OQhEzFw/s27TMpmto6LWsoz8pxafRiGASmLDG6x8
Ui7mjDKbMWY8sNdHuNON3DCnzD/XFnRjoY9D4M2LfwQlKV29GQSufDqLNI5hVzjgCewX5pJCqv1W
SYJz+k+9Z9j6DEnGfbqLn4YXhim8zz6EtRGTwfvbJ3c+EVcvIRKns84GwCERqqxlB8Afk0gpOyM4
Qwc/KO6MOlBr9EBsLXwsjH3Zb0QrG/beXfClYxinrG9y7ElhhpTlj0BObGE8W/UrCohuld1X0afb
K/zwHWcRV4p7rM/SgKsvrmYrNX7ee6p/7upkV2bqseoPSfxcWupXT3Bv2/rwEWdb4IZARc1sYMvp
pLQs/q8tUFhAZQ4ltGONIRw2MSNbhhYO3RzS1o9i0z+33qeyV+C5RKk4le1yi5Bg1RDpFgdyxiEv
iaNNKlQVGYN/HjrFjZgRMtVP0WTd5fKv21v30aHMe8cVUHmfkPnT5gt/cTKSSIR6tw+CMwRNVY/s
ZDS6FDlcNc3vByV8SBKwbXARMMrDGRHzH5trXTubl79gsakzC0DeDnFwBn8xePGd0N3XOmKAaurG
NdqDSepK/t/by17b31l1UiLFpHuxbBwZSlEnipUGZ5HkElYJtYc8yrvb7G2u2zEg1wewx12Y/36x
u13N0LU2FMFZTY6i/3cmXoG8IviPqX/5iKTn/2tm4cWiklFZvcFM54+7IkRNL4YZLa6duoSHZetw
fgzYZnMz3BioAqXs5X0rSjShycIw14yOhA97i8Le9oKTb3Y77esofI8jaeOOf4TJzUZR0SN3IIX9
gCDNxrFskhFPDVvYQTj2z9FjcBfUJ+Wgb7XWZt+09M6mblKin4VBqJBff7WyaLohkPoAtmGGVB59
LsKTF34V5EOwdRCtOef5YGs+G3CczJDcxafzBc3sxqYLzg/ffxh2vTufJfts2X/2+/Pdntmv8/5s
v+xekGCwX14id//3C0SHDuGk++Xv7tOXH59O3/5CSWg/wqhzf3LeTrtPk3MKdn/+Pb9ad88Po3M0
7Na+h//27fj5+Q8s88/O52dnd7/xgdYc/lxH+X8LWTj8JGfwz5gX4p/UT41dHVV72iqYzBt/a7Nm
V3JxnWJlCpUuH7DhR8Q+eqsT6PlbQcF7EPXRDE8zcTsA8eUILxSJehVDR3qWtMjW85+dGtpBDPpu
/I069KSGjpwOh67YUZcr+2MzVQ4Moo4Yf6n0lwwBnl7IGQhTXDBfh9uOa3aGt37a4mgyAgPeSqhw
XPdIJ/3cgGKs7i/cnaTLKp5xWe7ThSEJI2kKzjGEfXHCdP9GxL5mgLFVRGXnAI8X+/oDtn2sdn1u
cbMSDdde4qqCsSrd25u04nVnyU8iAUR3iFEXSauex8DbPZOg7sX+pDnyRhC+dj6u/v1lPcYLqec1
87/P1OkUpND8SzujOdMwsI3j38L4YkquHr4KaQLVtz2objHacXEnSv+CJCFq+C+gonTMLpcsX29s
17RaaY5sbNel6tksNOlO8fqNafM1x08Pgk4E64MjwFpYCbqsC2ly8VTHAcNDUAQeEY+NlGcEsmOb
rGtrmv4jRHle14XFRcmoNxQjkTwsTr+BI9tfTPfLr/On2Imd2vkuMANLmmc3998e33aDs/tjOvf2
z6MybNy6j7OXi5+xuHYQmTRxoHjBWYkfRROtCkYwJwqZc7+pTHSw4U/qGLmJ0dpGaz5ISnAYkLKQ
HgTzTyPljjb+KuS3wP/SDwxqHrrIbTWouoLQwUvggTaC75UH7GrXFtcsSvu+83WBA1rCPSi6EVDC
FrYOK/mWJyUz5Pnu9o1bcf5XBhdxTpz6tZiq7A8tvk+B5bm1+GB5gSvkG0dwJVjEEHrkdJxgxliy
2il9LYdBGyMVJ76VHZDMzFUk+ORqN1WQQtPetOn77aW99ysXLneOOJjMIeVl9GnhTVS9yqIqT8Kz
Un2XTDy71KCHHcgHWYAo3LPuoCfbWcJwp4dfVUFw2ubTJAMM6re4mVacJ2NeEoNec1MI4NH1Ha/D
Sqxzn7UPhhRAIzlCGZkW/zHDy3zUL6wszk6TiWPWIG117qIf6iHSDm3w2mQ7KLNv7+val4RKAmvM
sUBbs4gXwpacpGnH6NxMTHmdcv/e6zKIM7tfWRrYFvOmDnnPbZtr9+LS5iJ+8HQvFFIBmxbxI0Ov
O3Xnt095oDmIMvznpkDYMpuHICCj0PONuQhV9HIMyRDz6Cw1Tjdrju9AapbqJ695EjbLQqtuUpOp
Y8CiRVdWXyys6zoJooIGa6m4E5Bw7KK5N9h/EYqD50tPYYf2Kkq6+rMQ7EswFhWTUVb4ZYjY8r4/
ld3fXlB+p7/Ux7p2quEnCr9l+K2l0TgQ/ET1XaAfDXhvmrtI/hGpW/Q7a/4DkCD7RdRN6rDwH6E+
tZMQldE5nJoDjTCAbHr6mEpwVW518NduEZQ6EkeOOXqQR9cfxmvCOBGsJDrL4R8KzNFWmX7tXOu0
bEEIvpfJFv9+XYajZsV8CovAVOimu2h6KpNHtIdsMIl9gwRF8x9rT3KLKCcxbE9/moBn8S5HRg27
F/JO50xnZEjp7Ci6pzC6cXtWd+7CyuItVsmI6An17JweWXbamH+o1G+J/a1u34WRhZNj0zJdstro
LOb/hvRJs1wpexXNY6DHtpm/RVvT12uxItTH73AOYP/v+dnFPZV6ZSScY+sk3w3ix0SMbEOF+Sjb
4qRdO+KXhhYLawatRmgSQ7LxWdTqnWTw/p9Do95nqnvb96yaog1F3DSXUJdYRaaEh1CYam5TU7ly
92K1NHoFx6peI+HvbVNraTl8YID3lFlTnPL39XUSIfFDsZNcSfa1T+mYHc1KtGctIC8ed7E3uYoG
sbFjCl/DcAvHvfLtsG2QoxETzBSh17bVRO0TQcZ2p7wUxTFDaACXvqUQvrKbV1YWvkn3B8Gikh+c
W1PK7QLkqR49KghWD5P+Eqt3Gxs6/+hFuAGRDah+etkMpy1FykY5VBMq6+G5jWTxwYuT0hUTA5L7
Imt3vpgkO63vp8MglZDpFob3YNRh9BTohrdntCqjzZnnr2NP5tkYbbhxslZuJyJJFP/x0XN+tXA0
yLtJHqEw4ZflH2qILiir/2nU1B5SRsEVz5Xq5gdy6j9vb8ranrxTNfF4zzDy5ScQ0DNXBx7Tfii+
xHH6OYMQTlG2oti1/AYi9JlxboZ2KcsyuSbXfhMZcXKGnGc8QK1f2u0UoTnqnwRABHLjE/DlNqpH
LZFnsaV8u7JMZA+5Q/+Hamv5CnaKrKRl2iXnCq77eHD0twnB6ttb+bGLrM/aiv/fyOJ9iifDEBqr
Tc79aJcjNO+qYMM5WtrRz9yFO2wf7G5bXLk/GGTClllL6BmX1ZRIzELPYx7mXFVmvOOwiE+1KVlA
5rLguyHV5SdfTbe4RZdGKU+CPpyptgGf8Dgu3FKgi14aQntx7uUOHO/B8E8aILRSNw6RslE1+VBD
n40xvgJhE8P0M7T02g8pQqBPjYIxX3wrWrivJcGWCxTtYbcxz5bhdtJbi0BVKtqeITmxvtGUW56b
2b6G8ocOKZAqU7y5tj/onjVklZecFS+xqWYPwERi7b8xMrOv8Bkhk1+CN1KaH1YMYvxcabWta9+G
qrGFTcHV1aVcWFm8kv6EnIUYh+l5pH/Ts3/5zN0BcfftM/khqZu3jP8APZ+TDz7fYsvUvo76RkrO
cSztaxOxwSD7yoCT6h2le0M6iFp2J6XmXhUalEJqGO+Qot66ist05P1HwHoIrnBmEF2iwSWpErrW
ZEtBMJpu47mwbDmNA/rdFu4///nzLz33IDtuL33tZsxKCoSnM+XEsoNMW9VPzYTDkjfBC0xzFDo5
n95eSna5uIX4Wb0as3oOeTPFe56z6302YjkQlWpe4oRSR+F2hFcU/eYmeUJRoo6Hu9Aa7JKcZEJi
oQj+pfAc/xcrlkmbZ+YSoFqL34AYi1dWaOKcRd4Qx+x5Vn3Co91oMHvsFbVnJ/kQHm8b/TAlxMdF
TYPEj6o+k8XLJglMEJPXm1jVYGMRvB/5dJSH/C2RHauH2wPW/96F0VOxfola6tpjg2oGLW5F26iY
fPjecxsd8NMsCWmSY81/vwhwxTb3kgCs6rOpCOJO9ERHRzHUmcbJp0ClQYSZp/Xh9uLnW3oZw0Dm
TEgGepXXmlLN+5zthU1BC4QhVqzwOW/GwK0DWQJXL08bD8vHwzWbgXuP91KB9mMJ41GrmZBLxQzE
LU3/tylKRxmlfdaEe72ApqD/VjYPQdjBjnkKy1OTNBs+8UMl+H2hF79g6XlBtGl9Y4bPegJTTeIK
40MXP2pq8UY3rO0km/ZiMqToDf0eGGpgrve+LSA70+1GfhK8I+M1ytZvmtOwq81/Lzvw0hKfGaCz
F8e9mCCYT1s+eJ9K+V2YR/0hTiTpXvEY0C79SrGnqJYAtUoNvN6a/hQXeeM2dSjvRZRRP6mBOc/q
Nk1/PzXSZFuxlzhCgSimyOPtFmnzGmjqL6FFHb60wmgXBBTDbh+gZWQ/E9Tw++kv4jQ0efllEYMt
k1FPmqdW8tpdpoq62/ECHaIhQjYCDdm72/Y+3NZ3gwDCcMOMInFurm+JNgWBIDRl8xTQvsrSF7N5
kYmOuuqlqwbb6H5UvXQnZP3B+1bf9cFDq/3CfU2BsfEwvdeFLr/e/EPgAYGMQ6KXhu+4/iG+1WVm
n9fNE9Ied7503/TfkP1B+bsMHN8Pd2oJpZ/3YHVocwvoq3Sf/GDnfUraX77W7Qv/KVP1Y169MXsY
8H/4zPF09Xl81QXp0G8Rfn4YmH//tWh/8mPIVOASuv61Q0jNrkmG5omSzv2Q21arQp1s2GOCyGLz
xY9btHX/6gydUB6+V7JpVzeai/ZGqt/1xX1azSTrp6DWnAxWWc36rI3DzGm6AX95z3iXu8qswjtA
i8B+qYEjVlUD42vSPiVGWkx21WvFcybNorzyFLRgqHwxVN2k0hPLbn0jeJDHJPTsckDUXQzpdJuM
zEJbqFZy+KUsgFHbequa91HpDdmuTSvpFMUtM56lF2WgogQz/T1FPvD1wm+j32Wp9T482VXxNJBQ
/AjiSqR4K1fR4KpZY077TIkVEAJTukXGtowx5i+kUu/itWcmhxnK6y+kqiG0UxpVxxr20sILXa37
l0k/mmCETOTR3JqUWL427+bgUlGZ0WQu991lX3h+aRpb3TcwB1zLKzmp7t7mW9++rR/WBMc5DyHj
eaB6cRSLIFGXBqiog1x48kPvKU08Tl91b2jTQyw8qXFD7uRJ326b/OCQMElHUSL6hBYCoazrbQwm
X6no6ApPenRPr/eub54GUsRQ/XrbzvLl5K1W+CDzygyQDksxPan1uy7m5JxixzY3fMvHNVAPYiaM
eAynSgZ/vYZ2sEpDH8mEhKmyE7M6VuU9ulC7rhg3gp9lFD8/y5eWFg3StOizqk50/zSZkyMLk2gL
ffNHaMyNPteH07aws3A/SV12Pp0i7KjtI4GmW2T+g+anjAJHv5Nqq30wv5xXXgQHRxA5k/0R3cFW
db2BY6HGhl+wgcUjwczT4Llwq2hfyQ06aX/7HHw84tem5r9f3KNOyZU2aDEVJN59/6KUO699itMf
RHhEDxuHe8vYImIQpNxQaVuyjVl4byI2Ahe+XaQaQ9VgwerJhsT09vJWPtzlTi4rlLrfTpCxYVFN
P4cxHRLTcyfoDxi+Dfx/t22tHPsrW4vD2OmtoMaF5Z9EgBlh76jdY0amMeobidXKob+ysziMQ1gb
nZpgZ8rfQAfAfC3vpWLjXHwo33C1rqwsHBGx9ACnAlZ64Vuom986L33NPPlB/pI8l6or+OGLnDED
p00tCogbc+kfvdO18YXjnfLCUirJ41QaX63+75j+h7nK++Jm4C+jfUSu75SNF6dezz2vTyfBPyUW
1A2DpIWfW13uHV+qin1XFvmpbIetKvLad4NUAFQDcEt4SxdusUuFaezDJjj1idjbEcj2+9QYM55k
ccvUmgOhfDIHd1RQ6HZd32pdr0KSgjo4NWoZCTu4KYhm8zoF90sy9SmpU7+CX7LMh0M5le3OE/1u
i0Nw5TrM2RICzgy+qYzeX/+GNMG1+GMYn/y+D78roQVev/X6nTQ0gjMWVb3RCP1QVOWjIs9rAd9j
6ofew2LRuZFY02A18WnokN2TPbgfKW2ij+hX/S6e4kPkeU6rhycZ0rXbV3/dNqA6pjyIFEAdXS+2
rEdVmzQpPsFvnLxGVi4eRqVE/c1SYmcA/Q1XhCTsSkv43kh975Zl7m+8hSvOlTCeaiRVc5RMlr25
xigiWRiU+JRbXZnuh2nSPtddBQ7ItIK83Ae6KiaOkpVZ6HphHGxN8KzZ55lEQ4SfwWTl4ns3hpcJ
ejZFJ3FU0GyLyuSgtXX3VZR9hlDIzx/EQGgOhp7KW2M2K0eN4Rd6unPEDaHW4maVkzhKcdumcMRL
/jmHwe1gNZXnZrm576pSPdz+2mvmyHq5XHAbQEC+OGhj1Mq1UZXZyZ8y2MhIZ/O0dUpcMfNFW/qs
HyqIHGtmKNEi5fvM45Tzvl/4qqwTzaoPpvwkN6Zr+K3dJ/qdF4bHWH5K/cmBVqgXTLuVdCeVhLNK
r7lOlYfW2HoSVj4w0hlMF80SJ+RIi12O66AJVL0sTiUVpsKAVCDID1Zs3hfV0DpR1L7IQri7vdUf
2n6s/p3FAvaXmeJ9WUWM5spALbflqcrNY+f/FMrnMv1meGcLWV8QA1rUHMPxsy9vsfCveGvw8Ab1
bpkvDQvq9babY87YuZSVJ0nN/jWGv4u0nsnSKNl4aNfsgKSYOxYwNQG4ubbTx17ceaZVnOIYD6km
qW7rr16i6Rt25n9nEVNSbZg5QbgiCqO513YiGs5ozeblaazDXVoxSU5dTuvDvZp8UbSNeHnl/Tap
cDDrjKYwgIH5Bl2cWT9sPYF5akphfpo/S0KWHXwYMDcCobUlUf6z5pvPROQyh8lBuXuGFVanQnFg
YD6ao3QoI/+pq7/24hZCcOUecgJnmW2e0/kZX6yJgypYvYVsHjrsbW0LjMXfjy05YHPWDulOL354
02OG9Gtq/IisreP4ca1kg5Ag0GKar8JyfEIU+3zUlag4JR0z1P4PUfGpQd7xGLhWqNi3b93Hz3dt
bPGatXEujHERF6esQfmlAuK/RTz0Ya6PgaSZC5UXExJevuDChFCFTWp0ZnxCHm6f30sP8Cz91Y61
kwO5BHne2Shvl1vduvkbXV+C2Sr9CJUJOnLfheeOTb1H0AKrkpjsBiikYoa+otp7TI3i+fYefrzX
16YW8XOLqOWsRBhDnldHoWsaL3GyhWbasrEIk4UqEiooRROGITNm6rsiTOD0T01Xz5vm9fZ6Vg7g
1dYtPhitnD4tRCs+pX5pT/ldmXAAzQdRyZ3J3ODA2rK1uGqU27UsNPhM4nOu77XhtfmF2K6TpFsD
lStZzvVXmn/JhaPSgFYUUYolJhvzyRngc7ES6oujEnwOgsothM9p9NjTxPaBqPXSVtC0ulJeVSCm
gC0VZfEFrcZrA5oPHMg+czK/+hbV/V4cAzvxSfrzr7e/4ce0gHIWrxnnjvICQ6LXq22McdIHMU5O
SYn+51NbHNTYbbSjED959bMq/rltbnV3L+0t8n0jkfMx1bAHzakt7jL3/PK7sKddCuPShqk5uV7e
7AtT6iI4kac6saqYIbLG34n5Qxr8GxrkXEcHkmtmoxnpbGyL8nAxdBum1z4hRUJwcfMHZLrtelPj
ajSVSQGBXw2CG9q+ejJNap7Z73hr9n/VaV6aWtyLIC4NtcoxNUzfJiYCJNR45W7v5WjDH/N4PCiG
6089jMYFzDylE3p7vR7sGrXm29v9QcVwdt+Xv2RxbwJPnVpNz/E8d+Wp33UuFI+N2+/al+wMROvN
f+o/NTt4xZHziwvbyQYHFP/tH7F6mi82fnGakfcpfRR8k5Pqf+f9mL7D8AbdVPsl/S1mGwWJLVuL
k+wlRGe9WSQnwz9kQcEwCXCWfVna6R84ZrVui83kY59o3uB5LAikB7NhS/awmVrFk4w2OU3CftrX
zB8Iv1Kwgul0lKYXof2j3HfTU6ij85u6U7Ub272+VYZcyWrxSOSSgKG0uSi9qGjVCMmPkc4OpyW8
NYfhIf3OEGpKv+LPNNj+Vk1/3R7uCeUpvBS36foqVYIQp0aTpMhTVIpkk+wPvp1FyEg4ftRJc6HJ
KBu6ZG3+L6XrgQKXKILiLSuj/C+eOyZPCBvnlPrDQGUdDUMjlhxwTa33YnqUudNj8pDm5yEZNg7y
2jN+aWtxmUoxopWBtzvRLPLrr4nwSbA2GlPzXVi6R2oNoAPmqINPer2zsaIXbVvjia24d9Eep/zg
BiZUaTCzDW9mtFWAWrMHWSr7BwUfNJaLQEtvRHXKujI5edOTP8tu/tX1O797GPUfvXW87QdWnxnk
Pgyo1RWg6cvENAxCMx9FAWP16xjZKVre0JdF3QCttWSLwM583RFKbSdPv8etUuXaSiFZVOj5wedN
Wfx6Z3OlysKgi9OTIEJ+ngZPgr9PDeQk29gRzB1K2rdXu2ZvThaBPBA2aEssT+UrSjhIA0PUoXiv
CQ9gexzPe/FV18jgnWlh7bltcM31wT403wO2Fv2R6wWqSSeWbaqmPOKFHtmN9/x3DPjfr379xVe2
MDRryzNnYQ7ODvnjciR2MNoJvhQrxe95tg9hj+5D85E5WkilI/ucB95GqvoBWsG3o/6J9jwclYxi
Lof4jMQHH1UL2WmagFdQoGxz5TSWX5X2oVG+dFb/nJjeU6/YhabsmFlx5EefZjjowmLqGHzW3Cn8
LYT37bfb+/4OWVrcWeY5mD8CATtzOCzurOUXk+d7SX4ys+gu7LSHqil/KVbxRwP8DKlkz4HTmGVX
a/FQCrJTkYgGth8Qvkpqvvcq3RGr6ZMQHahxb/y2laBHNcBaUQiCA4uLfn0oFL3qFX0Q8pOh/x28
8TzJkW2iT5FPri+8ZNCxVM/6FLttF9iDd1TN1hGoPgvd3eQh+EH9+/YPmu0t9wplJbqmGkhM9uv6
90RppXpC76cnz/QcTWU0VjWyp7CPZLfwP9+2tbr2C1sLd111mah7kzrHAq7QHmiEOiUbXyduamzx
Wm+ta3H5Uj9MTMqZPA1KsFMYBJY/C2Kzz/qNbHXt6eX4M/AGPJAi6nKwJ6JmZOYWbqzqkd+J1QIg
RY7eJbw6sei0segGibKfGLUz0q05/5X3D9sogAKQpF2w7BTAnjBGaRemJ7+tnDw07uKx+mptsoJ9
gHHNN90U6UpTv7Hg0Fq4ainuBKP26vSkAGSv6mEnhv1j639ujV+Jb7mNbk+66vZeePTr/qeqfk02
pQXnO7s8pzDHiTP2m7FkY5EslG2lTJOX4d50NXFkM0fx0NL/3j6gaw8ijeOZQRpsjw4c5fo2AJSJ
A61ioWH2z0z8uzRId9qg/xmz4V4D62qEhqP52aPWa0+m6Nbt4N7+BWvHlgeRRxE4oPqBilYuOk0t
kzJl2g5rDVgdBJZ8ZoZqf9zw32uHhzMLXcM8LEyr6XqtcqbwsfpmBveIkm22lgDHsiXvJG/cKsWv
mnp/JdCPpny0DIeZTtEZCp1NZbvBR312rOvHkKLBhntdNzR/QSSFYZldrIlMtmxCo+f7KSpMyV/D
HmxyvNEvWzPC0A6ATQbwocJcZMwK03tpbhFICHCO7jpD/tNXuWjrjb6F3lo79HSTZcrcYKBBr19/
Ii/NC7HwiCAqoadY9JyHw8aGrcQo2nyrGcQX0UJbShlrXWdaQ5lnp2rqcu8+HRr6MB7Nm0MhjI13
FwgKubLgjVbkCnQQDzxUYrq7fehXNpRKNO0KhK7mJuDi1sFiPVZB02UgtF5Uk6pma1tIFd82shYV
QARJ21oCu2dROrrezDRPAlOnfXgKU/ebtevsv5BoO59OX7/tmP23X1sbKomN13Wt9n1pdFldsQoz
VaMUo3FdufDho0EyoI805vWuiu4ayxk6uMh2nnos4tcqvBcgLL697pW4EEoWmSwUeLEsLje3yxMm
mZQ4O4Fo0/dGGHi7ilEdSJ+ZxDKVYl/pSLdNSrFVeF97NQBIMcQ5DwQBs15cxjQccjngv068XMXP
Umz6Oz0fVAddhP4ubMz5REnRoRjDgTHpUnd6CyRBKEXpMxOGgpMoWb3/zzeDPqvBKcPz8cOuz8CA
amNSoCxyKoXYfKhyS9rVxEX3clGK935p+buqL0ZXUwPx5bbltTPO0JAyKxfRZ5bnv1/US8Vg7GCh
zoqToE17r+iOWeSMpXi4bWUlwqJrNGOu2HCyx4VrEq1gGpopz0+ttyvLn3J3/NZr/zbLoWtmmBQA
RYijpciy+LJ0bYc6Fyu2sYj5iklE6DiId/2knPNu0lyKEFtD7yuOih4SUc6c3uAqFrd3SoMhzeK8
QA9JuZcyxqgh9kqMp1yRXC05dgcRTZ/bm7l2eS9tLpGZWaE0EA3Rt236z6b/FIo/OvOlTcS7lKpc
opxVRKRr+dMEMDXNvlR+fii26uwrL8DcOpvnhuBP5wm4PjaW5AkVc8MFedXkCMOPOt+KX2X+hUVg
hUgIhAI0qIk3lm+MCKQmzsqe5nR8lKKdCCq/IGncdd1rn7xKY2v7yZck3m1pga5EOkDHiQWoWuH7
l1OU3agPnqeQPbaJXO9StfmpIJPixEYo2mlhFu7tj7l2fmC1mUfOqDQT9VxvpCjEeZuOY05g1U6l
rYdiYftw9j5LHf2fzrorYx1doy4qEUQWxI1Ya8UJE7QS14GDhyl8OX+WU9g2olCgCWkBDq8DB92k
ONlXyrEXstkVb4wYrBwbJpmJg5goQW90ietQvDHulKKiD9l+k9rGjraUtVYWRHVVmqf0Ge4ACHa9
nVECGKUDbXaKFLU6+iME67k2jJ9qJYlPVi6DmhJkH0Zy39hoca040rlShRCiSSfywxxArwx9bVZT
cYIqj3qV1Tx27XiMpv+ilYuvYQoTvAqYs+WAA2j6VurHmLb/NDiBr9u+srt9JNeyDWASwFVpKc3d
6cVrBJlGmssWEA0/E+5NnEw3NU5puKZX2X6XvwRGDWuP0bl9adpek+ybdEuofu2gyGR3KIFLII+W
c7ujrvpIZAPW8OKQNtqXuv17e5FbBhY5f1ebEzNYSXmqs4dB/Dbk3paXno/awoEB+J4hPuwjQc4i
OdUKIVBSjw+VJfsMAdo7yG1UN6+P8p6xLam0za3+ycrzZxBKEU5RAAM5tbCYBWUahaNfntKZrDoQ
nwzY2tVdrkBkuxGwrG0fY1PzkBYHhazj+p6lUyGaRV6Xp9yopF1eT6LjJ+FGj2ZtPcQmEqAClfR+
eQh0MZbzulDLk1pUTjvJrohQhV5HNgRVz2TEGznHiucnhQd+rsoGcLclyh0Oy8Ecu7xCBJrmlz/c
G616UPDQdrCxsDVfwd6ROM1l5g9tGIrKIllNXJ3iyCx3qlWe+7jNj1m4ccjXNnBWG5tRO/No0PzG
XgR3EyIBQ92qFcFdsu+F4CQVB2YXafMXL5tE5itHAtUjUhgQVgALpMWN0osqiCM9qZHGy18na3Cy
qNxoeqyZIMoCsgOnErXyRbAVp/3Y0yMEO1Z30JUYXrTr2mSr1bFyDkzCGlZBYYnIY+H+LA//l0gA
q+TKfOiMyBYmKJr01O3Cw20ntGKJYBW0DON2782O6+8j0G9NFGboTlCiuGr4p8lfRegJN8lEP+4b
WLRZCQSoGGWqJVRMFtIiUztA0PokmudBM/sffkl58/ZqPoYyWKG9CR6Hohx+4Xo1YihHveQTymRB
96j2WQaDCNqSit9Yd14EA8IwmAUqwbWwM5vR2t22/nEvcbXEpACUcRiAsq+tM1Re5LyY+anuCyRk
kkh7Vj0jcb18oEY2GMHGaleAjLNvp7wK0oOK5jJQHGTI0QO1KE5K7wMHnoRGeqzFyLQTSTAehzqL
zlNNKGBWKTBlvfb073pXIOGUMUO2v734jxedj4vH5xdxkPgM14sP9bQPdI8sLpTGV/gTHxXxDa2m
ti4dw9hyyysJNNZgKoJgmC4GYfK1taaOgx5dmxnhKOepW9dF+YaH0Xpb7RL5echzattCVkLBkwmh
+h2aK1V+7JmfDpw+rmC4VDqhRC1sMoqNV3ftFMwTy8BaceGUn69/Wm11qRGWYnGC9Gf0n5vouQqd
qt+I9da2G/EzYGfgs8lmF9sdVb4WdalHrFfX+nH0/4ez89qRG1m69RMRoDe3JMt0t1jd8iPdEHJD
7z2f/nzsDZy/i0UUoQEGe2ZDgLIymSZixYq1Cv+k+ZF0SJNYcwU/+ogilbwz5ubMwEM5wlDvzXXS
109iHqsx4URbh0dRELLFLfHRqOLSqfTmx/39dBtGL+ArFXviLwJ1ZfWFpazVilxmsKaY7KUeYiHQ
iFXs5Cd2l1gHEO+dx3fr8iBcRz2FzIuLd/XhCsJnYgAu3Sb5KIvfS+kQGo9KgEJjo/6O9b07/vYF
ZoJvhlt9waFrLBHlK6gucfuCVdJ51L/BKtqzNNvaKIhOLdK2Jl0TayxbjYOyMnLyHf74NKTBsRkn
b+zJD+QUWn28s/s3h+O9X6SO6W5cY2rdKERdObH7zUQ6RSFc8tnq/syK+VOcfoXoitzfJZtXIOkW
twDMFrDyVcC5CA7WqiqVl/pdkvzbufKxNt3kV9PhauVInz/fH27rm1HUXcosFHUhWF+f7STphKZv
1BKuJ43VDex4hDWsaU/Ed+ugIcCGpBavGJ9utffDwK8so5tIPXCWzBuxdCct+DbO6kdB1b/cn9IG
K4jmYhrWaXGgrYbWnus5SY3hh0IiMxg4LK5Y53AojqPs0PgYKc6skeKVR3n6YlgfxUTFqozgbXgW
DW+Kjvd/ytbe4VahJXsxmLwBu/N2LJS0MqtLNR1k/dJET039yQjOmrgz0Obz8Xak1a5JtNQv/NCo
QH5t3XC6Q2Gnv7TIpv35oUANHPvMxp33VNQ2CqIsNXIWYJ3kZbgoXC911M5JSfhQXWacYCVAXxQd
H9J6eBB9zU4tiVro+Dku089zuYdKbPD8Fu1xgsmlgAf6sbpu6gxtujSeq0sPwY/kgo6duvLa+ltm
qHYRe6n0QZN/iDSYt/5TUiDymgkvOHzt5B0b33jpViM+A/gmWFj9DDlKK2pErHxGD6N0zBx54KQq
7k5otHFQucRhEiyKggsH43ql8eGY09AXqksnG5cWwmAkP+HX+un+hl2+13V+zSX3ZpTVdTAV1SxH
tL1d4jR91HUHxVAb7OXQ5jsbdnM6wBAsGCVtAp7r6QxBEWlaVNUXs+8OopkixCE/tMr4+/58Nocx
dFGn7R6N1nXaIXRBNfoz80kFxaJVV4bMXqXtKQRb2Lm4Nx7bJQ/4/0Mt++RNXiiI+NQiB1tfwp4N
kHhaHDhhLHyMWkRqKyu2kwr9JH+vqLc9Q6qTBlJQYGSrhYx6w68VLa4vFkFqeo5++XuE2s09Ad+Q
CgpioBAfriem+QVhdxUuCW9s02FxKIh+1dg6JMXOUdoaiTounnFk8Fyay1zfLGFXNc00xXV9CWBW
RKnuKskjTdDHqv1zf1ts3VuYFpBf0BiDTck6pLUarLjHYKgvUiF175Niqo9SOc0/c01uT3VZYDIj
qU99ZMzHWZQf26jYc1DYujYW+uYrwQF60LIWb+Yao7Fa0+NYXxC4c/UMn+XxUyAcI0E9Vt1/OGxv
x1ptTV3I/C5rew7bqdf/mM9G//P+em59OOpdWO+RpdJfuHrehQLlQz+Z60uefA5SnF6+w830pc/3
R1kun/Xl9PrI0LZJAL1uAgtSrRwaRaovqNIW5UlRvt3/+zcCdHpjYWzJSM6gLL26yXWrEfQ2IUhB
Qi57Dpnnt0woHsWY/1eZkXlI21S0cU/9+151SpSUR+AX0EfH3K73QtA3wqgPNIKl3aG0vmnhe7PZ
KUps3U5vh1gdrbpPuzzUROKDlKpHjraVSDU2nz6oVnsQxZdUPMjV6f56bm3xBYojlzMA8dfgVdeA
uPNn1YUT1Gu926vfK8ue+85R62BHwmDzRKPDTRBLugMdZHWexD6IpN7U60tdyj+ESJSOvWEGTq1q
lUtHk3SUFJQNiizI3SaA8Nalg/Xj7+eL5zEEDvJkCs+rn2BlfYAgEshg2zyWkfWOBOZjEEUnKZCe
W30Htls+2Pow0HkJ3olPEFtndeRiiiV1H0Ut5r4pBlkaalapL+28aVvn+u0gq6s/aHKIs3LYXlrM
14f4NFsvwmCX83+49zGep/RJdQmGymoYgc7O0O9KAnZrFD1ZypxsMh6b2FLdsFBi9/5n2pqUBXNW
Xzx6MLpf3YZ+m9P1gY3zhW1QIU2Cbn0r1YObatXZ19t2Z7iND0XVc6nLvfJd1qi+GBvUslO/udRt
y97TzcqhFJTAoAv3nLe2sgCK9BY90GwKnLfXmY/iJ1ZYd+3FCMuSxot/8xhidxSoijuNs3Vp6Ww6
mrOgntNOVI6NnOXPQ2jkxzALTXiwZb/zZTcmT6EBgZtFPwdW9OraqSJzaowxbnjloJ0Fpq30nasr
OxfN1uGnQEP394KskImsgA5LHqsurMPuop+s6tE3D1H11BoNhbWHoiiOshFx8h/+ehsxJhrV5Olk
XmsFzsYwYhqF0+6C8JhJjfmSFj/+fuuAK4qksZg6kmatLpTcz0aumaZ/DSk77UMpKXbcic7fT+Tt
KKvz0KRBpdRz3V+G2S6nL13rFtLLQKX8/jAbW0EjflyopWTlfKXrR04eYz9t82i46MXvIXwMJUdp
f90fYuNkv8rpIr0PY89c34looRQitYXhks1eHH0uoVX7iXywkGq+P9DrQVrdvsDhsG+A5peEbBV1
N5M4Ir/eDJcuhn4/heW7uvoKMI6+ojJkdEfSdANMrVjnIpM+1AYSF9/6wOlkDIl+Dvr3WX8u8tiu
+KC1Ck7xkubPev9Zj3QnGmCJtclZj6v393/11vJA+6OMhAkg5hmrHx1lKGLMvjRcjCh2c8vFosZu
tM+RHu3s2+2B2LQoNy9I7iqQmqa0THWjGy5NmZ1Qw+kr5UMQFS9TkCY7Qy275uZDkA4jOwmCi1L3
9a4aZ3Eck0QZLtMpiB8GXTuBosb6YNe7/d634SGefJxDDXUSCprrcCbq03EUYzQI9B6eDO9F+xS7
Ufirkv4thX/vfyr1ZloISGC+sHwqKs/rUFfBYX2m9kMero32yB0+7okP3B5HfHDhV5lAm8Co681Q
z5UeNNmCRqe17AKi2YOKfamk/q3ZJXuNDj3spVByhF6xfm7jZtYJ/mLwkVRvbTFsoB+bJzFCFzHJ
nDkVL8Nzn6Q78eDGAoIKaUvRgt5A4sLrfeGPRtrME0mrpFYeSoLfJSvfuQQ2kFroHIs9qrKs4o2W
yyg2pp5EhJwdMjJuOkuGUxjZs96GqWtVKMjiVFa7SU2lSg7Nxh3nzPGRzNg5AltTfSXU0gbDE2it
jnVXpqVZiEApuKAfEiE/qP7P+7tx+RuuDxl1W3riAMHZ+7AArxeTwonfhw0QV1mWdhYpGfWKHqCr
9r1SlVo3MNV/fRlOp1jtvE23x5tQnsLYMjHAjbXJjtBrGjifUV+iID1rACt66AULeS0J3inqx/vT
vL224N6h2YLmKOVOAJXracoqjGhaZfvLBLnxoVRwgpDNMHbDtp0eDKUQdz7cxuRYTiiOcBwJXbRV
tIZVQiFlfcF4RXuGM/a19BH9EXAWstWpf1QT9Xh/grc3GBN8M+Bqp9TJlAWlXPWX3DLOMj1bYeUa
sKtmdmjiyye6yU73R1wtKY89HDgSWhJqJCxushRJDZRhNJvCq2IJHVJ9zB+0ITUdVYrnp7TV9grW
q1vtdTyQYPpjJJ5/+jquPyE2kabmi0XpGXT4qRRPIwD+yvh+f1ZrMtfrMKh30ru5QL5w/a6HMdTG
TCkcMkxMbwo2jNojyriovcdl6czGoPxqpzT50A9oU0rTZDz5kjq6cj4Mj1PkZzup4GofLb8GshCs
SsyGiHrW0LBVUq+MZLnxBHVqjtIcfc6N+JOuIb5iBZn6IPhIe91fgY115rmFFUBFjHVeIxZ51gSY
PyqNp7CDaT4WQqRxw4EwZw53ttCay/86PV5AUGIMBHhHVoutFpmCSrOMU1MoJcYRPx8f7m1HA6uV
RAJBfqQnaJs2df01LJLePAgS5hx2oQjBLx/r1X+6phfeJ91Um3bWzTVisVhaKyifp0V9qNH+oks7
z8XQpsO43MFd1sWo11+Pd5ayuMHy3t7EpAPvhlGZjVdLaTnYSRBX58CYM7coDNwIm34QqE8E+bHp
9OKUCKP4A8pjK9thVwlHoYqRvhOF7jGOsIdWfeSq+9Kvdz7nOoF6/ZVLHWVRRQOxWX/PJJnDKcyN
xjPQ9UD4Iq7fN0IAOWxMZycw0+ooNF3qaHpoUebRsfrDZHHnQ7+emjfPDD9iSZLBM167aEmtrk9V
MfmoeQKGebOfYNmYyb4WuPI4Lw3CvjGSZxVR84Xz7XfHELJhd6zhhrZ2Po3Bz6H3FQhmQ1sRmUl9
9Wxmk+bUmhY/IsqSB9RLzKkkBx2RATbDUM9/RtPYt06OID15Qh8on9DRJdQSFX+eD+nY+Q16YaP4
6W+PjgRvCA0+BQRzoSdfz7KO5klPhqn1ClkqDnndSLQlkzr0mrULcy+B9npFeVeIj7mBqX6sVrSr
liRVFBkLFXLXD1IZR4MmxgnQ8k23CHz/82gUUCiFcDrXSsdBkOdveDHHOxtsGWj9Q7gtEHBZBMSR
obqedFDUUSlo7K/CGC0sc6JPvp4m53yIgHpivGPj5u8e19fNBCBNr+tijYwv8vWIRqNqdaLOrafP
JUrYBmFXO6uo+qOIfGCfDSeocO3D/W+7CpT+Nyg8R5IDHSWINQ4R9QGun7HUejhz1u8pG0bIGuWF
a1TddCAabE6dFKqncJpCx5/1/L8MT7jNOV76U9fMCBEJpazr+Nx6iQuzqmXDN8wWJCwz1N9J1mQP
uio0TtLXsgM2u8c2WRdkl9lTTiFW40Vc2OirtE8TKXebvtB7uthEH1O9wRJJFdGrNUf9FKGoeFDG
aDqMXdE5AdH7sWkrwSHM+aBA/HHaSq7cIh+Cr0bf7lXnVqHP628jU4eFCmVPBp+93g5iN9KaJQ2l
FwQgD2ZLF0evGg7ZiWRXAHfvTQppL2VqKTsR7O1LyRsJIExbLX1vN8p11JLKntJg7fWY+412HTQ0
e1qC3oknX+Xg72yB24CLfiCEJQHCALX5FNfznI0uHGL6SLwCAsT7VKXnS9WbyTG1ku6OpNSir/e3
/PIXrk42bRbcjK/2GgiKXg8YBXEYz5FVe4Icz0dh2Xhg33vVss1pLeARWAu47br5maLNAA0taLxu
9PXMaaVeqRMH2KoUXiI/nYn0BF8Z5p0scmNYiuHItS/CU6jJrFZTj2Y4gMvk5Om7pEFDg/ydCej4
BO1OirWxPwmjtGV3Qje8MUk2SsmqySYbr8Ikrk01x9Dbg46JbQdfqzSKU5PvqQFsRLEEJSAMFGFo
UgM8uf505VDnSd91vcfNZH0NtPTrqKfFoUwzzQ01DOOsUUmdnrDVTvAxc8DDKIxGqoYNZe/vSS9u
bCT8UGhSJpXmvl53T45xUfoNMtQe7bzqh3AM5mPaN3to/MYNDTSINieOyTAk103fJQWGKork3kvU
7Lmz/GNiiO4koE40PxQ1kmKG8mlQw50IfWMfgRrRqQzDk9VeX8yjNOe5MdS9Vwddb4cQcqQ2+y42
4blSz/fP40a4TGvEoluGLxRv7VoDMSvIwhtf6z1RaqOPii90+jkT4t5y4taPn/W4yz8kvlladqhw
T7ti2cAbbesq+60EanIcxMKwE56x56CMxhfA729V0khnYtzmoU4E6aVXsGi9/6u3FgiPTiBVzHmW
9oTrrRjAD+vGMhi8lq6YQbN6WCf9D2WsSqes09P9wTbOGkjn4o9BTL7AedeDlfqgZHW+vFNj3TtT
PRt2mqa/20D+Hvat25SQMtV2L+7bGhWJKNpR6SPRyPivR407vTO6Mhq8Wtc+Ntm7ufrVp6fEJw5p
DxqmFvcnubHRubMWyO2142+dFJpDXApjWwxe0+vnMTCQFv2So8taJgdLyU/5bx/HuftDrstPyyNL
oeL1vaMIC+x3PUVzouMnEdPBM2YT7ZtsMh/6VMf2BLHcU6uK/Qkx2uIcRFPiZpr5D3Fme5DAOu3M
Ck/aZO71gW9sq+UR5Jpb/rlhz0t4XwRx1gwe1k/xE/qo7WkCmT7JXAwPQjrvdfBsjYegK6QOzh9v
4rIH3pA65m6UhI5n3pPU2S1gyducvB+BUvxDLNr+/ZmB3Ug0AyS3EM9WGyprrVbHDnH0uiD+VgHh
WPO/pTZ9DvRqhyb9KkS1euTB3uCkUoQi418LMMY8QrFoRZ036fL0CT3Nz10TfxOrvnTFeJ6fAjm1
3LBWjE/0qRROOjT1M6ZeycEQowj76EiLM3sq8z96p08VPQtW+bFhYkcfBNcOY1+24yIZT6inyMcB
1GHnxK/rNexM3jiKdEtnAVnIOn5oCsEw6yYZvFg1YhQHhC59IHUwPwaBckz6Pj4HWVu/TyMzOIcG
As2SDOt80HMy3SgzjmWojMhd6orbUjU51VVsHTtLa89Fn0/4p0kt3nS6b4up+SHMYsENrY48h042
J+MWcpMyfYz6HvZp3+7pYGx8HTzIqbWYRF/wLdYc3pF+LqvO2sGrEjzdIBZFH+O+CT5F1NwOw9DX
mR02ymdaiyennZXhmBvTeJCnOnb7bpgP3QQ9dGz69hEJbf/R5IJyagpcJ0sL9FM+ab6dixGGdEol
HuKuUHc28u3Lz+9fhLsXkQ3urCWEfnNqalFOOl/TBs+fS5/2VaFEpQlL0fu30+3ZZBQCSB59rkVU
8K9HMekpF5Ocu0BthdbNE2l+F8jFcEwNsXeNsZN3ZnV73wPHQ3BZMELCmXV/kKQ3SjPP4ejpWS87
iWkM7xCwmm01VPqDkRSh27Zmgc2BtifDuDUyalOgKNDI4Zet4rqkRyPZL7mFmrH0T5EcfI5nJFuH
XkMBWpSnd22rnMpm3MOzb58cCi7K0iAMdiPT8H29wnrW6YI51LPXtyciMBeFoPG9pjePknCaSqfZ
U0FbQIPrW2kZD32SVyBSM5c/f7NvDIpKUx5HszeUw0mOIluRsOwL3leS6sz5nrzH5uyogGCjRIjC
K3c92tQtC651s4e6Q+fWVgWPwxIUTrpm2dJkXAQIlO5ULaiTrs87u2lj9wKk04i0ZNfAiKu5jmAz
kBFZ20E+TuNDHHp9/d38T4OQZdHqjcDUmsbXlkpa5BOKmbXUfm+kzI3S74P+J8Td7P5Z3PhyzMZC
ggyBfHgNq0CBxjVDGsRm9mj3CetnMb5o3WcxmRwUwu6PtJHkLDxPJsPqL/xc+fqzhaMv6GJqTV5Q
k7so8I0PUejGidMAQqhO+7VtU7uWIUZq7s7Qyzlb7c/F9htKOLtm6RO8Htr3i76Vg3n2qLT2DjBd
Ozi8QeaR3aI9WWNY2YIWAc5pYeZOBgJJYdVHO6nHukq5PH3oIwGF6awBsfXq3kvVrh4bg1+Ry67y
1f8E8uHqtuyatgND+f6Ut77r27FWkXXQdKFZqYzVRbOrpvYMqiM9amno8MbsfNmNW440GZgIbJPz
sJZ4nKVRHsdCFT1wl3cUAMyBuE7j3wqif+0/clnvRNS3SA64CnfbQvFmSdfkKrD3sUiqSfIiLX0Q
yBo+YTwd2WUu7JE1b5eRkbCYwaQVugaf7nrj6GVYNs3gS16DlK383qx+9/qj2FLNmoKdVdyaFJc1
mCFRHaWcVcQq10ptWGkke/gctk95bYaY3wjKsStb4dv9zXH7zOM287+nkDLDjS9zW0m1EWiT4sV9
Xh6o9nTOOJt7E7q9KOGZga0T8C2Hft0VMhp5nomDKHtdr36U8d4Qa8uO8Lyv0z2Hk+UzXJ9vhuJK
oU+LLAs68PVnIrPQ9SkyZA8VtRdFdCXxHSYrx2ASTwgtnGpQG7rddyCp2w+2UBZJ7QAVYdWaq2cI
3achsdpeQcLeR9KUYoaAPUWPDubOztjI5hhpUcPlISAUXlNr8noO0jhjeqXeSp7Wt9/7lma+LtfL
Y1YEL5KKq2slIN7UGzgnJVI121w/oT3P1XMVtX8pkMZFRhED+g01TiIbkMDr5Qbq6wfFFxWvTHK7
zv4o/pf7G3QDwH4tkywxNEt8Y6NiakFtzo2k4M4oxrEtdUqDqomParg6cX+JjVx/iapoyF3yDPIa
RatTmMQw6FqniYRuPAxdOwpOKGtF6KRiiO6T1bXZzkHaqNYhbUs+s/hW0a6z7pOwqjEs41FXPKNs
VDtNUuPUJXX/VARW5U40cjjazK5XFB/Dz8r82QndtLMNN44ZImNsQcpLS0lndUUNWmJ0Q92pXmz+
ULpFTuucW9kx8+WdW3fjkKGHhKcphxrxgDWcNfnYY8Vdo6LDP0Ft6XFQTQ1Bt+syLU6aWMaHshrT
o5C24akflV1179tbi2wBWBYdmiXuWqtsBUIZ11I/qh4NS09qEdmxGL9MbXMexegpSBAwUB7U6Eck
RdQRUODWJDx5X3r83u5vzo1zD+2MsIxwhlafNTnF8LWxA3lQPa5rOkSkzMbU5YlG8k/3x9n6sIsP
2ZI8LHzNVbxkiUlbx3KpeRYC2FYznyZMQIY+QKN+Z6TNGb0ZaXV9ylFtFoFZaF5S15DpvkZZ9NiI
P+5P5/YpJZ+k4ZoKDDUYItvrS6MuS4rI7ah5KJTjtjqMg4NT6GeEdtAU6Ohwm6Su/g+fCgkXaM8a
5OAbpqua+w3viKl54wC8O0wG1A8zVY9lW+35Im18LWovVBpJbGnCXJfc0lDRG/5H9YKyfNEt+HSh
+E6rf1doa99fyNtwS11iBARCgOeXhuHrhZzKKLQKnHM9TJceBeOxVCI3FFGVl34q9Z9cPt4fbgPU
YDxAJzQgqZMy9PV4UO76smsnzcu0WezcnshBZstL00nq5rF2xiq0ngLEeP8xsxwh85ai5MkQclr3
J7VCEWiQJu1SSVYk2r2Oi6uTaspi6EQ7ICpcWhv+VuUshIdvpENhC8EsvpsMo9RtJTain/dns5GF
MBsicKZEDA74vJqNL+l4gMuah+OSXEW24U92KiSnkiZoU3RiCRMV8bmDJD8No83Md77eRhaw3NXg
hYzOf6zBQlUh+lqAHc8IYkct/A9DSo9b81UJ40v71RAfs26w2/aYhvIeh2/ruQIR5TsSM3ODr4v/
Y5VAuEMZypPHH9GsOfAGvyfNC8K8lArpOldiR5fHkvbz0/1l33g7yKoAgCGcE0+v2WBZsvQeaJXu
+T1UG38M+kOYtcI57y0MImSxOJi1KWG7Uo7op1PtOtwff+OG04FMCQ0XwjXUluuvXqFiTHzVE4ui
aOwGY5G6GgRip4qUZifzep3LKhjlbUAOEokJmsnWAIEfzpoyhURr8RwfkK11Y+tbFfnPCZRNX3Gm
sKFfE1u8oD/q9adAXWTGz1N+LrVLGfxJp5MVRraE7HgDiIJ6KmDK0WjRqFAe7i/K1nZYUAxwSmjU
KDYtV/Yb2MY3QI8UPVU8VfrmV5FbNdZvKpGuKb9bMIeu7I/1qJybZE8QdIOLtVQYXxuOsQRgqVYj
z4VgxgRORLTBWVaCk++f+Wr/mOXo+Cm0sHdilZ7VRDsZSuv63TmM2rOfj8daC89pqH+4vxK3b9Py
c4g0edX5Ua/h6JuFiOhOzcJ00ulVOAymK1wu8vS12LNC2ByFswT+QbHrFl01klkLkYP1cGYunHJG
hD+Ja/VA8kquAusXJMT866d9UUyGhLlYznGHr5KUSYnN0vcjFDubeTj5jV+6sSxndtZP8fn+It6e
8UW3ilhdRDaNFHYVRdRiqet1q+pEEZZTpgraNI0zZMVlHpWjGXTkfTrRRftyf9jbh5dhFRoCluiX
E7462mWohTDZdN0T8k9T/RKOv9IAvHXv1d2c3ZthVu+GLOTpJAam7ilxcQTn/yPBV1Hy7jkeaBsh
EkWs0B2Ena6tvcmtTigHN886QgCPdzU5j4ZnPJp7JfGNbckComZPzEqbw7qk1IddXRk6oq5VvQA3
oR48hWNZPaRpnrmmULYHs0Q78/5Xu72Ql6/2f4OuvlobzroRJshU9nQjupSJgOP74p+g8tvD/ZE2
bjmGonWDvBkM8AYuzlt/0oaEfZlbPyKsRwzrzM3kyKl4zuWnpH7sw3NY7u2XzQm+GVW+vuGqstcg
sTMqlzmkYWLd3g72WDHLNXn91CxTW/qV+XLc4atVLCVdCINM06lsuNJ83rWs2p7E//39q02vlyqM
pZ6/nxTPTttPgfRF9/dkffYGWe1xOa2bXOiWkzVKbm3oth9r70r1r1MBlgo+HjVaCQr8GskLrFhH
kM7i8rWC4NCAHjpdlv8G/euP9zfc5kch2iDAZNuRsl5/+aAvx0oWQsOLNYiVuhRXTglZ4z+Mgrbi
Um0EfKAJ/3oUsxLrZFES8oZcKh7MQaIAbBK/3Z/Lba6BlC0FeyL/hcaorDZYos8Qjf3W9HIxQzs9
q0QntVITdy+reURqZ7aHovqZInezEyZvDQxllCrq8iBba1QDZ5JpEsTR9PxhxrtMz/QjPYUZhsLR
fBhjIz1LrdyctCQvDvenvPaKA91ausuQIiMkIDRaixYpygADXRhMTys/zeIXXISPWTSc5wxNxuj7
CCM3kc6qJhx67bFfcB0KpLS727E62VZTnGkwejQRxIrE6NFoFlLjbp15ebVX5x4Pm9eQDWwVZbzr
jx9kaVwakcC5b9P4DxIu5adOEH0CN796VgW1cMxKSVxgFPVU6jNgKEYhiHGGDpKFgmuGSnespEF7
pg4qOnWsmp9ja9DhguqV20nCzzGbkw+RKAw7u3bjFaUnBP1Mkh/SoLXpd9mVqplO3IrGLDnxpLli
7hb911B8mItfbfUiad/uf82Nw0hEQghEsY7mjDUPeIomq5z8HEUpTegOUmp891tIdfcH2SA1kItz
1Bevac7JWlLYqPoCtVhf99Kp8grrkBlPAPktPiZ2MtuBFR7n6afu/8nj0M7C54BGI799CvSLQtlN
yodjZA5PDelQbSfDoTY/dea5kt8VDc2hhySkoNrr9U7c9GqEtdpELAosEqiHdAWuRc4FldKGz63o
ibNUsLfT2v8o6bX1KWr1NnPGRBFPcmf0GQZsKgdclUMrgBucT/92akTnZUWdbz4iVxZBawir4ptf
W1FgG7IvIvVtpDks5wE5qNBI5NaVMySTQi1rf42zNmNyNiSR4krJrP6KIXCErqxEueg0xOENWqR+
T8Ne0XbpQdBQRnXLMO4yeKbxYu2TT9Z3rWoM09aErPIWP+oEQq+PioCcamh3tKU8pxSEp+aRmNH/
gBWi9I8aJj4QRCODXxRaInXcZb5g2F0qJbGDLKp1Ss1B/RrMSj3Y1qjVn9swE2O77pv8a4ovTGsH
TRGQtGhWhxBmUCYu3E0IHb4sBI5gRTyOTTY1nTsN6OE96r1BflnXgLQHrSv06ISik14+NG3TfRd7
QZIPAoo26knXpup7ARb+TQ/6LD+yRH7gGF0+D2esZA3FTmdZKw/oqeYfxY5S0c59+9oz+3Y30LAL
KkcZGJY+5Yw1S40qmiIIXCzYgsZza+tJUKe238BWdmQ5lkY76UBSFSSURlsQKNGqoZW+GALuxHY4
W9NTUdHvK86mfFR6KG+21EvDb6tOgy9ZVjQ7tdR1zErjBiYwKCzwoi89gqvAJGoMq50bAWAvEstT
IaHBKpVj7FpF7z9Fg9we/FD820D5f4NCjAU8wgHaWCU4Yi1FYtFHujcl5+6LWajuXByk5thGfwtX
LCMhaczjzlNEH9BqerUY0lGnlOQ0lmL7of7FqroHcKG/zC6ohnM1kjfRO7v0U69iiCwq1VLMROAg
gQOrubKPzthwUpS9FpAb0GsZiSuG54RclE7gVTSc5qU/932reVP8e2yaZyWuTkP/Lsozu+2159FU
TmL+vk2sH8mwp1K5fnMYG8oZJNNlrzDT1dhaZc3C7BP5+dMiNxYfqbTaea49GnFtS7R4Sgj1dTuB
0/KFro/T9aCrvaLA10pSGgU9JfwRpp8FrO+iv82hlomx+1lWtEP5j9UYqaU3CWRA3euq2A7b2K3p
KQkwmdl53dbRBuMg8wSdFBgEDGFN3Oi60JfkWjI9qcjNU9qYNIrDHndoS5OOctfKbpDqgYP0RwMd
xpz/afSmPJq99U9iyN3TlA2SN/lESmmNNPCktYon6FgzCm0SP6g96vq+lutHXwr3VIzXZol0YaKD
RUUYdTt0Fth714FSNGOOqDax70VpYCvJnNuhkH3uA/Eo+u9881SpT1ZtOOKiUOIL74apPuTlBMmu
c8rM1YSPxhAc6kCyazghsbn3+27QaOBfYEJ0GflpcJbk1e9r6yQQwdN9T5L+hHzEuDpKzfvkoFaB
m4szvjiAYQpvm9S8K+q9L7sOjpbRIfthBLQAN9qagi+3GP4oTep7GS1vdhEJoh36+k4EtjlHRDep
HSxn8MYpQJBCo0RSmDhjqP5VDAgHsXz2/wi+owhe5DeftGA4aoF0RHQY39w9tvc6vWSS2I8oWJOB
TCFGvkphwkKm+EMo65lqbgdidhRpJG/oWbl/SvaGWV3Ziu6HgdlPgidHk91qJ6H8LWFbd3+QGyxj
mczSu4ALAtksQef1fm5SnCMS3xK82kxO8tDbiO3qA/QD7VvdIwyeNr5jlq2TTunOi3vTzbAMvTgp
kQjSFkDP9fXQWdwKNKDEwcWX0OUzXEE1zoyu6S++1CKdXNuzov1Mlf6j0LUvOLD+GtA3blVCtPFR
znUA7Jcodczpw/01uQm+X38YtC4AfBaHGvH1DwuByBO9yoJL3xyQH8G9w1EQAaqKY6o9GPS60yYU
5B8yTMbxCWjRf5SLD4uJEC5srpSdJVi5Xfw5Lg6W9aGrj3KcH8rxHMc9OHTtROWj2ag7Zna3bxLp
AkkmryJreaNgAh0tVny55DcLxwk+NyNR+uoiJB1jwzFFlq40aaSiUfr+at2+S8vAi1wOYQXl6/Vi
hbGq0cEdXKxIvgzGYE+ISWDKeEiy8OFvh3qt8yLCJgPxQ7y9/i6pZARSitXwpfJN022N+Nio0nwI
8u80ehz/eixmBMWXhssFCV7VKFOQCylT5xRrLGgJ1PfOQe4/Uutbei93Ntztt0NF5c1YK0jdkNOy
oqkJq/MpXTrY/cEtpsm1kCI45qH5Tyyo8zEUk+ghEOPm/B8mahGswSemPLMOfCuf7QRykV6E+J0Y
/D/SznM3ciXZ1k9EgN78JVlOUldJLandH6Kd6L3n09+POrhnVKxCET2n98a0gI1RMDMjMyMjVqy1
1fOHpApdq12rYl2J2ED0zskyiaYNUH2L84xsdpVaaZQeeZs5rQ+Pb/VaqG8kHjYTld6ks/tgV2aC
q+XGSlh6eS1paEa8t8vMb+olz7diDolnNYjj8mXNM6S+0n2qxcrT7ZlcZph48MCiz5uHThlIg5dd
QCVUG6YxoCCrdV54N1Chc4DXFgCKBjlkcKLympJHRMm+qrwVd71me+ZLZv+h/0NFcrE1YMfKBgHB
Uw+ywB75L7WMnUCApwbKqlhWngql+PbvwwVMTFoL35kFpM5NllIrC1arIFqLunI44bPKzoi+Mc/b
uG5oRf5y297lCw3MChVXGnjY/5Dsn9sz5THPlEFLj1lH4ztpjz7wBbfIhz57rIY8kndWbE7VHrRR
bP65bfuaA810V0jJ4r1kEM9tN2OelHU9oVqb0kc4jQ3VU0XN3H+3MoNQaTHiQKBl4tyKjLYZmCQR
ofEmSznbROlkFdK4ko68Ej6BXQFYS68ioHPuinMzftqLadx46ZHKom1ogdP0tE51e5EegiAYtoLm
bxrdDlLzWfDaT4m5FtlcCaLp/QHcS5A68w4vvVU0KDFY2oi8K20atqhHzbY00qNopD9lrfW2kC4F
dpwbHEdD4zmZOv00ymYfVeK49ZCQ2GVN8gI5WOrEPMbsGaPo+I3cbgwlVbchpdd/v3lAx5CC56EO
2nvZw1hOaNzHUOwcG0vYQgx1Grjh6+qxWmVkvnYXQHDPNqalDWjmwgdK0YqtUp2nptrq0l298zdh
fxfR1bdBm/a2v80n7vmTUqPDwpz7g+GXAcdw7gj0UsmtKHbpUW69+AvKwZ6Lyujw2CeWiudp8orn
XdvBvJbZw1AHybArntszWsXK9JRdJCZ/LSu2wf6kXOb9XeavKRW/K4BejA34Ls813rIXfAk6zJeg
1QXmEbm+p7iDwEb2JXGv+Vb6ENCv73YN7WxiKlQbKxU4pWHRdcGbRbtIr/KtoqTWA5F+5AA4Vhyj
Dzs38SvhKfV9mu2l2tyPVmO4dR1o975WxjvKtye/LISNGmXFro8U/05UeuD4Tdn9Vc1g5HmaJw56
myU0q0p1GOWah25umFuyeh6tk3GzcrdfuxVIwdHdznlCKLtY4C4Bz0pKEW1GYfpL8P8SiJ4tSfGW
PeSote+MIpje/8KpKP3OfTQwdi7z46lgenI1VNkRpoD7ShoR+nlQg+yT0Xy/bejSmzjBOI95a9Kc
iv+ee1PcNKGANBAS2wRNSMKnUuI2HB7xZJzSbnq5be1yX3KpQ/VKjxApH1h/zq15E29KSy+yo6L/
7oz93CGUVnbVv6l+cg9W/TNq6bctvmPMz10Yk/CHAX4AI4uMzblJf2jCXpQQQ9EC1M+ALI9NbsdC
aP1pIEOa7Jz2Wh5qilXlDjkHegh6lNhOSjDkX8U4115lyIlG2+iKqbWNXFdauxBj5TA1mfw9b73i
2Qq08qcPiqRzxTT1aYPUCu1HjaLnVgXAuTKgawtGawCom3e8yvJ66/ysBBfXZ0ehoYerEG3y4eDU
xpfY7B2tjdZYSa8tGa84an1MIX8Wx80Q+HXM0ysHTKEfRnqzP/nZuE3Qlw08cW8pMW2ea1qzlzuO
QxNcKFRsaEaw587XbOx0tMRHPzvqUIYV1jbTf5RmfgcsoQ6CjcVj+raTXImqMTh3ndO7MoM3F1G1
mcqhAUIbSXZRaKhFwA/wLQWgf+f3hfdKv4vZOakSm88BaHOdGC0hHTp0OfRwgTaAeb79PVfHD5kH
G4TWL9oLzsc/TYlFnr/MuFLi2FEjqoRB1iGo2MUZJUQrf/JV2L2Qw7VWLM9n2XK3kJPltYKk4xwH
n1tuqZKIYswGNQfV7XTBieOdEoj//Mxmmgn0KUQxddwr51Y8aUAh0BuzYy/tYVOwk+hzR6mnzyfH
EHv6QuINaY0VQP5l9DkbhTkDuiOgUMuEk2zFXSKOE2dPD0+JeuJ1vBJ5Xps8qArn/kc628ltng+r
zHzL861ZPh6SiJzYL/6UrJb+r+1/ZUZrAzAAGrh8UgeGJynEbNnRRwM5pseiFD4P3rMHEsmfPt/2
w8vQZmZIgLNobqLgCb+IcRt/KJVxUJgyJdlMnUqA2zpKNm3krl5jDJzXfOl54MFg4eL5OO/DxeSF
Y9UEsyB9LOT3nv8sFq+iaqs+Oi6ENj9H80dtrbG6XXMJ0Gk4IT2AyGosbNJ2XIOGRCCcSqa3rQ1t
ciPIQba3Z/FKdpDEIGSIbCloD4jZz4c2drQXKnKdH6WgQF2FqvFjkJWON75ke8Tg3cLU7Hgtgrjm
jPR1soVpPuG6XRxpndLExiTTP60a90X6kmh3lbiWjbh2Tn20sbgbyONkXdAhIF9HI8S1h6mgGR5O
cejjFBoaV7zxmud/tDZ/zQc0KDS5laFUPrJmWrJpY9nJjMJWii9R3ew1ZU1q5ZpvAK8BLARLPHfD
YjOLfRtFQsf7TtMAi0QNcR707GsVuCs7jP44yIMtghTgdIsxJYNUNlMWF0dfz7JNPRlKCfS9lXfj
kIb7DHqqlUm8MizGxOuYBkN6V5YteZMVJUWWtMURSZJg61P3tmH7+Ue5aOo71KOAD8/vBhMUw2Jj
DaYZRqOJnoo6yN6pa6FqMgvBcFc21hWPmHvpaeKHGQdLCzMCoPYYpYJZVYWsbP9SDMFDLL6oVc8D
t3hMqDw3yniY/4aDa6PAbhIgX4MChZ2n3ZZUvusF6kqa7B1IdnaSkWUkm0O+j4+iFX6xprw7O61m
zMfOaIfvyRiHkVNEdDq7/ajm+6ZUQtFpKQtErhLGgttFmr5TFVroXKlNS81GCt74GYON+NmMHsog
ftnINl5Y1c4YjeoTdGIVPQqVFWw85IaMjdoE/eCUFV3MBJ9lQ4MEpMF/hFZW/a1AM7nuUPjs/0at
OQzbRPf69nOe6U2/r4oqVuwS/qLaNnpLDje+0c2Zy8yL+dEfdfAUBaS7Kys3H3kXc0SKjXQ3Tn8h
1iXHVtFbRaATxZbKQU+LgyemZL3rXjxkoBodY2qM0Q6DoJbtuoKDpLPEWViwDx9MRAVW+FsuA0Bu
7bkbCcgNwDrSJudnC+pNvEVB3RxZpsbOE+WQp42rWDspUaCv9e8gr95ONHv5cfQ09d5KQHRxWL+b
J9nF8xJE7JLoOMwSyWyNRD/2tb/NSl3inRI6gZeHK5HuxYk9GyJrMOt5Unlb8gqUZdRG3VTox9zM
AMPAOZNUvCBSu2poum8eem9lj64YNBZb1CotBZhXrh/p9LBb+DwtOIHrwpU01Tbiv4L1ZcWz5phk
4Vlc6CCwgZxz2S7LTqFpBE0vsvsAhncbTqr8XgnVt6mlr4NmAsQbw3xSX+qSjoUuU/Jt0ff6TpiV
f25/ybU1BbXNonIWYmfhUshtqx26WYDJKsltrZ0qbUjWrazndSNAX1hUgtplaEGAluqQSurHBmBj
TYWTmjjn/sp2XbOyeBWkFikb38uwUt81JDWNbKdqKwHgpaPg+iTCKRSS7+DH8x0IwSvcDrmqHD1a
RukFlKW9Fx/gNnOU5IsUmit++V6ROfcTdhrtJVRR5t2wTHwEIoo9lRapR0Ko1AEHPMFMPWriJg2f
5PhxVL+L8heRFLWoZk5D3qrqxi1K1p98lfahZO3GvDb8D5+zfBI1uj8ofs3nKMqD6kHzqT801pdG
3g7RfZ+t1FguI1JgSgQdwAhmuQtm+3yy8f04MjTBQAJc1B+GODNsvwAO6RHNbUGbVkc59bkLuFKe
Oq0YnRLV8+3t/XERifANaDDBcUIVEEK7RWJGVoIYZKhhHBPuRypdbpx++3cLVAC4g8GiQQE2z/mH
gNGcqaysqTaPhSioTsxmd8WkWFOHubJypCiAl5KPgaNpeaTWed3miN1ypLb9VlD+AgB+EMJP6gHh
S5dn+j8fK2REqKAA3ADqpiw5fboQ4dZOiJk2U7zTZFLoGXqtaq6vKdJebnqqfDxc+F+Qs2Boz2cP
IeZCkhE1QDG4u8/qJqQ+Hz5JnrWyEy9CYLD/H+0sN75cU6gQsRP3k23ChBKHXwAjb4o1/ewrl/xs
CcgJxQd+ei/pfPCHEBc3u5mIKONQ2Jptrdii7yd2CxbZ9RJPOHTN5O0hJYbZzBuEbdtmGsdPZm5u
O+YFjwLPaRUZPd4XmjIH4YtbUYRoUjB8D8HbUbB7ZNfS9Esgb7JUffFoNy13xuSWxXCKtOy5GIYX
6oMz4DWJy5UvucjuzZ1hXJZz6MEhuGyK0P0SRGwtW0feKNSTpaw+lInR70clizcE3h3Np560LRvf
OHijLB1uT8Q18zSCw/zLiiikGc59LNDLIrIyzAu9BaWqX7uFQRiYRQZa8tZhgmxcz9Cu1VaGffFw
eMdVcQSS2JwRaIvzr65yUYtgLTm2P8vYBoHi3Q+qna5knK6Ojjn9/1YW12bI5g/92Yr4JDrdY/va
RQ51kr/lWp1m3oqLuwyY2H8MzUftB8eG6KdR0wlDSm6TKvyS/L29TJfTRXGAZzAJDCC2UPuc//6I
i5l2D609quPJC79pJCXD6a+ZHTxt5fF0OWUq+TmobYC+Qca0BN55oxDDIFYNx8mCTldo0VEZHMH7
Soq17FVyn4IDd/ZKeHN5AmF0Rm6hd4cI/LKpZeyVoNd8eThK2mfwYkQfsPw/Zvq4EqxdmUbewrMt
NIvgaJz/+4dlqlsRWazAGI4l3Zew/ditmdGmDzRfepbCciWgej9Ezr1CJbdFopOEJ/XpZbkd+iwv
plQxHjuX0/S7WdqDyRnulKrdqnasO/DS2Lvvr8/t12on3CU/QOE3u3AbDHbxd/hbPBV3mbP28rt0
VT4KR4IWhTzfRVql8MW29vpoPNKg9NCD6CgEhKmyNar1a1NN7pJ+HpVKycV7bjCjSqA0OR7rmu71
/jEIwO5ndgP39r9TB8zv/Y/GFjdYa9KAgXDLeDSmAPd0xLxyLdH/pCTpW6b+rOqHTige8mIfCise
dW02CTpmDo0Z/rdsIxYFUe28uBmPgX4IDeGQxbYOAumfdz9Yiv8YWez+KcvpIRbL8Uj2dmeooZ30
43374AebSVhbtytbEfQ1/5IPm/u+FyHbQF+jZcTVdFQiQK/hd6WWHVH8ZSgrQceVCBjeDKIANEdA
awETOd+LlcG+y/R2OgoV7RHGzvwmNvSzuTkxPvTimyxZidsuASMQan+0uLjr4l6O4QjBotFOW1PN
P7ePE2RsDvkotJOH/GEwi3022HK3Yvn9Ebg4CGZ2fbD+UO9ePhLpxWlDUe6n47dvn0J7++npPrd/
nEL7ZNmpXdqh/WlwCfHtwCkdf3OIN/H8gx1sf/0q7dqWbHqlNo+fvz685N8c0+423z37NbBHW7ar
HQ/oXbAhr22Hrmw/7dluruE+b+zPu4eHu7en+8B++/N22yPf+xtvjWhxs1aWORh1z4g0O7dP2/v7
bitvxg0AYsfaIo9yD8zlZG28B921ftQPsG1qTnhqnpx9b98Bfbf3ir1y2V9f3w+zvLiEo7gadN2f
v+nkZemmKnYpqawtuX09/lk9Acurp89rIcb8SxcTgbKROje1wiNwEb/BOt+PpYREXBSREw+FTVzE
K1fy+55b2oCNgj5mYHm0iSwGRpupGHtaLh4lO3d+ISrEP+j6OYn99fVnYIv2Uf28sr5XjgE6A/9j
cj73PtyUaah2U29hUlW+6068T1zBaezUefk2O+wPeDjsept+U5jio/NmHpUDeD1b37TQNopb+Dn0
3OZukbff+zVO1SsRytmnLQ57aYzi0JD4NDFRNppQ8OxD9T2smpo4JdzUY3hUanhTVHHlGL46J8CS
UXpSaPtYoqckqv7SqFTi0ejaxy7fZ+mhNn/Favv99uRfDvBdxJFe0Pl4RAfgfO6BXVZjFfnSEdbf
unmwis5OCxS/3VHunExSNkb957bFK4cxvcyKgiQMZyTtVYvtnE5q0kixLh1hZ1On1I5qyZGjtz6B
wyu719u7uOsP0Ew/rtidh3Lu2XMPNT06ZKFnisyFZytaa/Ju1qRj9iCY+0mVSMgjvzL+hl2fDtgm
ey71bCMZm9t2L4OT2SzxD4AxinPL0lyUtJzVrSkdo5qXR3wfCz8aNJbDUyisZEAucxPnlhYRZ1fI
jRQNBmvZRHb7U/RfZPFLVsZucOfBzHl7WNeXESwc0RCoJTrYzj1H7IwGHnPGVY+b6WQRKcAZ42lI
jUYSLKAeVFh/fK7Z22avjZH5okBN6VjlWX1uNbTgXtPUTD6aBj2d1jZoHg2kcz2nDX8K4sqEXhsj
LkrtfVYEgSNncTJVYhhPkZnLx5QOzL53w9pWaaoszU3KTVp+ErrYTpDRuj3Gy70/9/vPrEUkRhWu
8PMxFk2gj1OUyMdS/ATOtI3rTTa++G2/Ek9emUvszMMjIqJqvDjcSi9RwlKv5ONQ1I6Z/wzQJIzC
AvQdB76l3SG7cntgF5JmZEDOLC5WL8mGbtKMmtXLYztOkP7I7az7BrBGUJxyKHed4Kq1hT6oYZPp
s4XAolfEzfmxGX7XWnnvWbsmtfsS3SbcrA6NXebru0Q2HE2hySXY3v7iqx4AypPjYiaWxOvO1yKP
UrnV21I+FsI28sgeRJWbbQGkSyXMpqXtGbT5r3H5XsldwQJDqEqOhKMSaNS51WCUClAtHX4XaH/Q
KXMGK9yIilvwRhb/8HhFQ6CyWwOK+tTa3x7y/LsXxyRXAt5OeYwGh2U/qqRV/dRWrUxQbmpQCNX5
dvKSeGVir9w7SL4RoMKBBt+Ntbh3+qqczDTw8IQoe/aG6VhOipOHrSvoGdQIIsupkA2vVw7jazM7
M1CTkgMCyXIu1lMPqr4SyJQf8+431KQ9FkYBrXtbISo27TCzlb+1ILu35/Sq2Zlv6n2bgRiSFwva
lXJRVwL1B3q0x2pbC6M76KltDgdd+lbExasubOXwAbrJlUj12nJ+tLy4bXNaKGIj9rVjPpQV/f89
kUuDCtntAV5bTq4BmEJQeUMbdzGtShIqWeQF2jHyqMDHNO43b2N5EBBH8Ltu0z+VkbG7bfLa1gTu
MrMHWsRooHrO51ScNKrEbNmjX9viphmfZXhny2jX569iYmz7KballRjicjJ5PBLMzen4mW92MZkj
LAgCWi7TMZEjZdO2oX6oBaM63B7ZNStgUQiNZrLHix04Buqk5EExHeWJ+H4MkYaDNP5fBaaIR7hG
SZlQXKC/Yxn5VR7yD3FZTkddmNKtGULWZQ5KuHKaXN5l51YWjp+nlg7YhXdSh174g4E+2gbJV6J7
2RQOlqf2K3N3xR73JiknUCL0Si4Bs4M1yYkXx9LRixT9R65Z41bqTMIDzQsqG1RRtLK15xDg/Lgk
jn1nNv2fiHZxkM0SoBXPMoIuYDI0WXhNQMMlPI5CXjbdyjabt9G5MRj7TSSnaalmmy3LQUE2gBRF
u/JYpaJtjLzaB97l0WfN/zuZ90q0ssUuJ/Pc3GJXD6XQpxbYcCCOkaMlo8OGc2rttfp3QMa5ofl4
+fAClKk8qY0vGsDX8t9JkTwEYTTZrWzLRmALxr0gaDN1dHtSve89Imy399scdVzM6lwPgcqCp9aS
yMcwC92KiXOPKf3zf0b/oH8vkr8xpJG37VzuazJrc/MX7df0Yi19M6nDoBTQcj1Olf8rpT+Gi85L
V264S3/ECK2eYCF4vZOBPp9KCUXRwcxT82glaegA7GVM1JppDWr6/2Y8H0wtojk9zUy9gIiK8rGZ
2YZaZJtwgIv6v5i1D1YWTtj7U9TlIwMyvXTbNBOyt2s0cdcc4OOcLdwPmv8663wWJjXcTCgyJwUJ
0Bovpp7AyxS93h7QtV31wdqyHDjTAeW6x7RJWlJvrdZrXX9qnkfLf4ircVrxhyuFARyCmjU8FaQF
L+hm1amuwk4pzeM4Zq4MP6LX1J9qS9qIkelO3Z3VtDs0UA+q3DriXTwmdthKOylvf1iR9634HHfG
Xyv2bGXaKRKPH0qFQSydUkW3R881oDzDC3YjzTi5andxR0j6+faEXS7P7Mcy6SgCC27ExR0yVSF8
86Dp4LAcJrCz3O2y2wyu6h0y1Vw7Y6+k9kyDO5EaJXEpD/aFW6tDUlgaTR8E318ja08HepojzyXY
QQU5btiOjjc0b4rwGKSy3abCPxNC0FU8kwMT1BBqUNA538G1MEPOhUI5drDNutTIFVuNxDVs2JXw
iY4LE1vEDjN7/iKW8UtBoEcv1I+lUthZjejxhjef8QUd2uqlP2VBtXLMXvo9dTDY5ExYTKBTf28/
+3DIWzkdX75XAZHqkIYQzPJrkZJ0EuPvQml1K2HvJZUSsHyeFrBOUHlnFhfHhtrGEGqFOpjDWN6U
2URlX852AL9431ryL8CTEZLnJiRLXXJIPfZF08Q7jVqYFx4UuVAgSkmqO1Xqxrux0n7ddukrgCS6
BhDDIfICPUs8eb7IZivRVOcFxtE3pfte0B+qxnuGQcHOrS8yzyA02V29bvdenWzhKU7VB025qyVz
I3UneQ09/h63nt+A89fMjcIg4GeU0PnX9MLQW54HzET+MhBYmFAhfLcgT3doNdXaX+FvqXesR6Pd
356Fi40NdSKwLOab2xWKmMW52+qxXMMlZh2nLtuMwTek7R0hfzSmF+ivb5u6dPdzW8tTtwTGSTkG
Wwrkel+8t+o05G7tBvKuNO21FqPZuc7mczZG2xblfpAnoD7O55MmCjXNogZjir6p82dUMGwB0fWE
2kr+bS2BfrGxFtYWV74idX7B6W0dM/2tGWubDk8YEb7PKsC3J/EitsAQAqe09M59+/jt+bCkSh+F
xAq8Y6KPdsk1LAc/rHaNBe3acOasFxaYOcycW9F7P0J7IvSOhuzGlgsUPw3uzWIleLnqEKBjQVW9
c2AvIf8Vw+sTAzMTaIOnad9Utp86ESWtLnH853+fOTJ6AKxAiIOqWHi6GLVqVAiRx7Okgl7HlbJf
Srpypsyzv3A6mtQZDxjruaVr8R6W6f/QxcIXjpqe1m6v5YKt9HJ6uD2Sd46CCzMzOESGLAkcz2J5
mihR4zZIhKP3Wj1KL6pE0ctp/06+PY7bO/2z1m1oCIbXfsXu/PkLuyB8yfq9o5khGFm4haFVQqaI
wlGsHiIq/KOm2XX8A/nrrsls1XPlAgCetOLyl0cUb0iTg5oHNo0US3Z2dO2EUCsU/0SXu91Nf6ym
trv2lyF9Q6psxdblqUH9hZwvBwaTi6+cj7CMuigWsik49dnfIZRezPaTGLcuaDzoHFW3X9NGfgd+
nk8ptsiG8f8GCE8H4LnBtgrqakK066RyPqX1z9aJxROaazRhQawyPTTa7x5Syrb9TLcUorR0jwjN
PVxju3AuE31DdskooDG32DAVVZQ1gp4rkw/skQTPHI3x3l242jROumeFfXgyvYe48EmQaVuh/lt4
3xAsXTkPLhhnibjI8OJXdPazfZbtb51GidlDxuOUdc9R9t3rX6fxYYQw2tPrTS/h0X9KwQ55f9CQ
nv3OqpMMHaf6tSsUqKYm0VYQoWnm/gp/DZF9ubOJBvH7mYqXG0NdOIbY0HE1pkp0kkLg0nVG5jwZ
PGtlh11oJjADuDgyN1Q6gJgvc93T6JHohQTlpMls5qZxEzE+zK/IAnI+X3hs8vLQFqJrfPWG3CaT
IgcgUMDZpj6lu+Qr/dCOwPtiLDZjtG3ewdwDfEqam4Zr+3I+MBeuC3J8lu6AGQHOqUX8BGrTM4JR
jE9t4NTZs5pX23LWc9B/tXK/91LknlYOvivOCP6WhyiFJ+qxy96GIJOlZDLM+FRZd0H1IrWPoX/X
1A+A8lfOgcsXCHWf+Q9gRURsCSTO9yVs4iUkz152CvJuC2zaDuPRrhhpL2t24Vcnkgi4oefG4xfJ
yz6VQ/fPg2VuIT+gBAVqmy6S8y9ow9goeq/UjoJgOeEI2KKGzoyqh5zszBXEyuXEQts717voo5rf
BYul9PUxrmQz5N7KtGYbpgJgk0GTH7xcopNLrdWT2q4KhFw3CusmEQBIigtp6iSY0tCMhWNYSMiB
qEFvOpnlS5spAfkvjnXtNLQzfbl9iV2e8IDgyLUCrWA7X+wwKdc7qZAHgQyQWU1OVoSa7vB8NytO
+Lz27Hr0LKqnoViLG/Be6ZoK7xXXgsyUnieSiKCAERQ6X1jyU6kq9RNf4PlBbg8JDDAAf4OHjNKA
02Vs1C5JM1eAztfO0hjeWL3aE8rKO62BDe32fFwGlCYATKQTwCtShlw+0vogzDLDFJNTIA7SJhPk
wcEmkICiXYsfrpgiaUp7LKADct7Lnq+sJ8NdBVZ8qgdFceMZWzpUtLqVw7hGEHjJ1cOYYLUCaI0e
AIfq7HwfXrq5AMg0bKP0VKAf2dBTZpY1DLKV093rxCqcG/Lwyj5+4BDpRjerjH2TpLui3hpablfV
sB3T8ldN17C8stcuX3qzJg6xBax3hL4XMy4pXRIETZqeRM9CDJurXtp1Y+p6BX0wP6SqdQxtq6Bc
2Owa4z5JhX9ecVjvzLkdFQUozpfFZud0VRs5N9KTJ96pmcqeS9x0rTR0sblpMIEsFQ4bc1Y5fw/9
P8y/r7bsAcSviGvUu0CVnbZ+sqClabUTFejtbR++fEgsrC2GpKlC2/qjn58mszuYZW+L3qEY3NcI
vlMIbLSjrKxFipdB+GwTQqj5gcQiGgubhGN1Zw1Vfqphq7EDqcs3kZw90Wf6s1LHestlFd5HXQjD
fJuOrjLW0R0EEDAyi1buFl4k/AwyYa1ufW3eyaLDwgX/HbQli3vL75SxGbsxP1E5w4tCgybxpjPo
eYh+BH1SbiZ1nRJTZjOdRQJMBc8RSFRJmBGkL4xWZqTXfa3np6xHoEmrVfngq/SKl33qk8qq/b3p
+9xegiC4epx696jYf88lozz0ZWO+rTjDHJJefA1plBm0BaXr8vEqmn1Pw6Ocn7RnY6/cRwVpJbuz
hzcFLnc7POSNTe/lGpD2sr48TwKD10nnUZp8z4Z98PhChCjeKNX8NEz5vpR023+qxsKtu9q2kGKM
9bvWQszMRbDu9oCvLvn8PoIvRkRxa3GfWOEIscnkFyexbV7rdow2XgkLhqxN6i7KRANi1Cn7ddvm
xVHOYGFfZIeTCDUv+mc1AcycME35KSQzTBNWhMRo0QpORQfY5rapi8h7NkWBGRgesR+PkPOTXJ/G
mlhLKk6G90ORX3Xr9fbvvwgIFr9/sY8lIdD0LFKLk2y43peoQcfCrkonS3Y4ym1T8z5YeCbdcXMD
EK9Mym2LlUpQS4+8xChO8VtxKB7j2DbdsnXal0D9P1qa1++DM/YS+mCJpRQnzToZ5iHv3CZ2hvrz
+CxortSsnL9XPPBsXPOO/GAtlCe9T+ZxqcmzFm4k7Sn46acvqwmIK0s1N/4RIXGjz3+f2ykRkos1
c2SpkLWHc7d/K4mYRP8ZKlInHkr39nJd8bwzc/OwPwzLtISRIBBzE4qy0Uu7BmW45g6g9oDRQFtA
EKac/35LMM0sJPV/SuTKFuoXfbyLvTevPEilo6MP3cHFcntEl7EHaQ2e87wwSe9Bmb4wCVNj1/gx
zk7r8lR8CpHkgVfpgWTzH+8FKpHcPEQwEKw1/FybSdSTYNwk1Qcf5sKsTNKShkMcxMzuA8HfqIjZ
3R7ZmoX5v39YqzoQIYwzsUBHobBJYx/OsZEk/m0r1xzwf4iAQG0QvS3OCqIlYC0KVuCalF4S9aDU
9Ajuo3HXtit7avbl5VlBKVyHsJ34iZTU+YD0KBmtOMzLk69vAyjnkyc5zezBWAE5X5u3j2YWK9PB
epfX9WwGR2iyu0De356yawZovaKzBA4ldKznKf2wMEOjjwUPnvJkmrUjpZ+y9Vh/norFVLGDQGOY
vCJBGy2OhQSxVY08VXUy2jukUOi10g+9GxPiK8ZWDB8led+NzrAZ9lb9GgbqRraj2O6dqnU1aUtZ
JV1rurqyeGdftDw5sqhM68GgwCE0ezEWZ1+0s+CtE/+5HkCeDNoFhg+3BH2dC7/3hZxATzLq07CN
zNekfyjWaoZXDvczC4urJErbBhkTLCj96Ijdm27eh8SzUuQjXfN021nm37VYSZpTeZZTooQbcSk5
NYh6UhZp0ZxaBFYcco0B74Yo2ScRGIp/N4VT0sUJ2RDl0EVY0esdkWNQN6eplxxV/iRFJB7G3W0j
V/wAKoo5EqfqzyZeOD92R3MymuaUQo4dp7DhxPFPIx/vyr5YiQIv0wpzxtSaZYzIVpFHXZxNUV9z
xKJCcUKo616qd6OB86vPivFs0HqYqtE2hgbcE9R9Lei7IFnjcr4cK/wCZOdpAgTUCcfl+UZXoaZG
TKSsT3wIeNy/ifziCe6AYP3tOb30Ed7NIHPfKVlx+YU/osIRRig+1ydJQIoiyyHklndCvpYBvDzq
QeYxILJ/s9L6kuy3QalBzrqpOWVqZPfSSx4d9MkZFfQhxoyWzsPtUV0xRwaMtlHw9PxZ1mGHRlGa
PlYaAmr9i9BuAel1tSO2L5UzleJaKfZyT8PL9x9rF5XYAbhvEEnNqXzznyD1N4Lta5cka9HGvOTn
2/nczMIlJQio0QwZm5Oe/R4jumKN+6r8LiF26blhSKjhqXYT/bk9k1f8UEFmg1wWf7En5rF/uHD6
vB4sIVWbk7qDSehz+7AGHroM2xjVBwOLTQ1jp9XGEQYgDXN0R7J1V9nlbri9PY4rfn5mZv6MD+Pw
4qRKK1SRTyEiuWp3P+eivGJlM11xhBmDzUsZQha6wBdjkZK0KMbca05JAX0GZDM9CVAvA93/5BnF
yul+ZWVmkRU0J8GgkP5ZGGs68rxm2LenMcr+TPAtRYDiqklytX7tTXwl0IUM7R1WC4Jozk6cz14z
inqv+nJ7Cg7+sTh0v8U7NKZ3zV380Lx537qVebySgTq3tziVxNQThkiU2lOzbQ5EHi/qodjQr3aA
3/af/eJsZPMsf/ALqRejolFELKmvll/+mqz4x+D/Ox6F7BE4L3LkJLjI1S7MtJqe5IQx7amPPnnR
SVP850rbCMKdXr3pPdQ9PiVHS9pHUwqpfP458/e3x/ne2bM4PUjdzhTQ3J/osS2+YBI9OLDbvD1Z
ZgIRsN2Lih3493K+9bTHaXKnJHMqwx4DSLAfG3JwhfWwhkudXfLWNywOE1nOvXEaupZbgFRt89Aq
yYPZ1Pu6KumOmb5P4pq+zJVtDxODTjINVA4XweLMzFu57kFrtyd53Afj36wI7CLfrkztlYP5zMji
cdFl8Oeb8dCekv6+M0BYSs6gQQYjflaGXeIfKv1r+Hzb5rxaFzMJ6BafAhB2EaTncpTqKTy0uG3o
KKhzIu6XffW0tfLKVTuQC8MjSTYSqO/59ph0K0gTXWlPYWT97JFQNAPhVxp9HdU1BqmrZwyiGf9r
anHGtJOR9KCm21OxJSxo3Ma0i2qb59u2t4PEpT2oatzh+5r0yZVIj62pK3PLDkBVFF0WQ+wiaRIL
hmhF+UMYf2rabFNC2EEpxwVPs+knyuF8g9R5kK0Nr2JWn24v5jyyi8X88AUL/xHqodLD/8fZlzXJ
qTNR/iJFsC+vUHsvRbm7fW2/EHbbZhMgCRDLr5+jnoevi2KK8MT10+2ISrSlUpknz4F46plKEeVG
+2ana+u4eA4+mZitY5d7fl8BUnWG1sK20dPAl4+WszKOjwD83kBmS1h2fAQjJKyYh+xHA4b7379S
Pci2BojmeVACiPQgDxTpY2RRv6Ek3xzYn/pXNYQO+iegcYka8BDmf1ZxKGsTPLtOzDjN6qTD1hqN
aiP1rduvze/y7gVtJlrcAOiFbsP1LtLBD+hCFA7C7UZgFWgxH9KNOL4bw66TQf6zOBpf7m+axZP5
yaD6+6eLKzPBdpQ5akwnehx2WtibK2+626qfurQ+mZi5667PNGgi++rKsF4pf8oSUL6EEBxk7Qmp
+6NNnVOVhRb6otAr9Vx49mPiJIE9NEeNoa5vycAiY2BD+NHrVzItC2Hj1bfNoh/KEc/1HobPt6zl
SE9cnItevKF/MhicaBTGyoti0U0A7YuUiwvAiq7N9nbaFF1jkkSeu/aLNgIY42dPcaYQWsbTNHyp
kLifkAMstWYvbO0wpGyN9GNpxRE/ANaKvg4ELbMnoQPut9Expv5MehGYyb4x+sAU79aaMsuSr1BS
rZCHQcORPccRVg0ogApf7xGlIM2C1PqviY8rYddSJAAxRzC/gClJ8fhd714TOirCcPPhzCe+zbVH
19gObTQM8YYN2zUh5aW9grZgtJ3ikYaS2sy/ln5HYsMphzMpZNin+d5Gfy48Om+rB5m7AQdLvDZu
7p/PpbfAZ6MzjysIyvC0LAa81v6kxc51gan65tRHPNzuG/qoc8y8LoJKiJQpNCGgn7Od2Usw6tcO
LLl1EoqsCStPHDqtfUX7/CYuflnV96oNeNacM7S+QpV77+jfWfazJvKHk3n7CSRujqi2g05DZsY7
DoHd7qXlENbRyrXIfmETAyOOZACQOK5785LQ7TSFpg/WotQOXb1xvkEiMhm2/kjDkv5qt+V7hh74
P+CsG+L3lAdyJbGjJmM+WZ/tz/w0OLCHBqAz7IXcOHKXvHhDvRZqq817YwN8IxrcJwpU8wyqKzKd
2pwP5wmXABRKf3jms2O3T2V9TicvaNDvVXd/AZffupO9NsFqM8+NgxReFawB10Y27vpk0c7uLDPu
xzPt/D40vPGgQUEVneRm/Eoy+UszQV6VtGSfcYNvUw162J2bb4ZJ71fmYeGM2yB1AlwcWXfk+Wc3
lCR49bRlji+xtO+8/qP5XQRl4rAn6Hz7oflrDRILfgtoR1TpURtB2mf++gYBsm31rRxRemShngwH
i22l24dDSoMpBTFqcgK0b2Q/S+s/wf2z+Nkl8Ynma8xlt60QGDLg3pA3UFXJG80Rr2o8mjTTeG6r
cw4uuC4NDPPBlXvP3Y7tTrr+noGDCgzkR9XTq2U7Ddy0+p/KTlZ2+9KtheZR4EZQQ4dylTZzfdIz
3KTTxvHc1A8dQ2zFNr4MJgAvnw25dZ8m75ubrDHuLG1B1G1QPUA8D8jA7IzFZBpBCllOZwZZ1gHK
wWkHrRwoPU0oFQBc6SHBaARFMgUMYvCx668l5BZWAA0YiqcNIq1YgXke38nqQbi2OZ15/h94TR+b
n5iiB577POQ9mKJiFhItZGOAdhlBDkkHmqjkt6yq32nx6757vnU4YB1E/hisp1gHtMxen0fPHKFw
bmjTuRsAp3X4dASzyFpF8NarXhuZRWp6Udkp5B+mM21PNZibGCpc21Uy7CUrwKqDOAJcM7i0Z1da
KnvbFK3QznaehLVrBCC4+Uvl679PGFqdsW7ACOO+Vm7lU2Dr5dAPtQnXzs44PvSGmwVm6V3u21hI
MKHtHbcm3pvo2/Ln54IIQCjRE6md0+4UDweIrGXkqc2fadygkmtuTD8JU2utLXhpL0BPDxVqAOlU
Pvx6aAbLIdQTwypkMMcAnJTF1gVQfCVuX1omkMSC7ALdYoqv8dpKWrg2hWfSzjV+XxTxHvC9Fwh6
/2Rptr0/j4sD+mRqNqDJr6jWUls769a0leMT5AxWBrNmQf39826A/rHJuQUL2ghoIa8D36Qrsf3t
xYEcygdQHpUr7LlZYJ3mmeEKu9QUJqaAmJ/Gn2p9WhnIAqJJWfm/bczohpxHBVkty465OD2VBFWd
jzdRF5gnY1Od2qfqB1sxdztvSElZSGmAkwqInznOx00bqWNQxjmBLkMr9hSqxPfX/nbW8NOIM5DR
BNoCMNTrlfEbQpq8oeZZm4DVo2Lbo8OvBD7rvpnb3YxICg8uVfDGDTYvQAwCKdq6nazzyMCwox1b
dDdN9ikr1vC0C4bgC9BvpPgj8CyZ+VCXlIbsC906Vy3f5U4Wsdj7azboJWnL/+6PaWFx8IiDIBwo
YtGoMq+W4v1WlZBNcc+4KYNU+8HgSO9bWNhtALABE43yIWq/EBO4Xp12tOxqamvv7AKnVz62fLw0
sQ6v3ftBk3cVmkDITzvrgbgYnnzoB618wO1sAp0CD4R2F+WL5hW4DG2Qw2Rl/jltnrpOg7rHkyOQ
wstW8L8rdua1t2GUSZPK1D+TNA/jLA8ksL6Gf5T01/0ZvY1m1YCg/YnZRDl9Hl0Oo2aIURb+mflP
o3FCoiCIQbjbVT/1RD+iIf3LfXu3/b5qe6gHOJo00CPmzlawduyqAMEOOdtpC75b49DoJ63uI+Fp
aNKWIYhwwBeGnvEnf7pMNA0a8pv1JgIZsMcAQpv9e1h3/UFqKT65Yt9rDZdqHjkbF04D8s1ug2Pc
hslrdZJP4ons7k/AwoQDzQUGHlThIYkxn3AT/OKqOJ5Gbk02E/lZdOZBEL7NYgir9IDgrUK5b/YS
DKGjESEBQkfor6o8wqcBenafxEbCldjHiz9CQIUkSDlLl/ztoZx+f3TLtpRPw9MIG8q4ttWKTpSp
1zvPnWePp6xp3rwGaoGCC3eX2yZdmUzlvK5ehYrSBU0CwMojLsZr4NqcYNDEbYUNNny5YR0kBZy9
FPLFcuKvjizWrN0kXFSvsOoJQWkScFZt5koTxqy2AUvNc+d+c9z/JE8ebBG0Lgc1OlJXlhda3dqE
3o4QNhFb4YSivoZ1vB4hFXGNdAwoL4ScwIPL2wix5V7IGIlnOtqh7aPJ7P4a3h5RNU4cCtVghtrS
3I/3RaWzrmi9Zy5AAQ2bh9p1mn2daPoB2I4Hs4vzx7Qg7b6oq+81Ug4haOhYYKeT81L7HLKQTQQ0
UnyOnYluuFylB7u5pC2U+nCXqXUHr+EcMuP2xM/AvuM956RFNzAoyZKuBE1B+bIyFebNBoMhsJAj
soW7Ap3E9fSXRJcQQU3AxP+E8X6d2j34qiUUdds3tMQE2Yv5dzwip2i1axmPm8sUQ1S8a3jgolMY
jAzXlhvhW6nsGEj4c9rvdIHGRXT9eSsx4m2DAszgKY3wEO8GTOcs3LH9hMWCWv6zqwnnx5h0uGv0
1PK/ucbU/OJtCSc99on/bQJDBQ+6OCuSgMDXsN0w9mAm6bLUpYd0quW+FF6/puOxNA0Q0IGcN7RC
kA5Uf//svJJGKzsl7SSmZHqE9lUdpMbY71fWecGMgxsQfQkADaPQMZsGpwYPRWPEaDJ3W/YwIfj3
A10UwNVASzZwJqfeF+7oba2it591E1DpymFJ2PZltyVe7m5ZZ1CILRdr3I83PgfATkWErbKLiq9t
5uEaPrBCy4vyXBoGvVhZqu+TmLaXONGbMM3Q64jOIHB4enxEXxaYMe5PzM1B+zAPtVOlMwn48Xz6
U3BUdyxFG5Jb+ptKatm2mOIMSU3+z3BIB97GQ+Roo/hrQBrmeqVHnlFQgXlpBHGY/jctEeDLTBeH
saEa2mfS7uf9od0+lmFQTa5qG1DP1tmLvHAqu6NZkkVO824Nrz00lkGwucvemAHBtpTvYhISa42H
7OaGhOQxXBY2Gbox4GFnOy1JIeTGCy+LKtMSB4MbyU5MrbUtnIYF2VitqVDcxBsze7MbuYeiHMOz
HaN0H3j/BbqkBZpAbORowxKiavfn9OOpf3UhwxqiGoCe0dsBdoO512rblDbIREd9CHG4g7+lG7kB
ge/G29ANeEJBYk7CXY+i6HfjvYw6PbSrsF+DRSsrs69Q1Jgawll05UIE/norER3ikx0apKPSRlKu
gjxvLkGTYtm/wKX6q0gTbyUOWVhUhHSu6uxRjYTzY2J0lkV4R2lkZo/6BMnuKXobmzXCoaUde2Vm
5gx03lhQGiophBOSPbrC3Cp50JNsXxfbOolDiup3Z3oHpnsrz+4bL4Rw7vP4ZlEIlMHo4BakiDSI
y9vDQ07PfACTXoQaVABSfidn2/s7aWkJP1ucbaSeFK2Fw0kjMT4TX2wgJpo8EbYT0Jq/b2lh7ZDR
hpI8UvouHq+zSXUJVCCNzCgjSyChLrN9mX01y/55MprNfUsL64dLBtSiikgIMdacpMITud9ORlFH
Y+2Cu8wOMY/ZEELiKy9zKByFFbqJ7BxNcSuG1Ya/PhBAMQOnhZoFmt3gfq4PRC/qzOjdCZQ9TfuD
D+E4BQ3S9v7OSLdtedQpD4S21zN6cFbZ9G7n99r2bCV92oINTNNhe3hJQRNIq0PZJeH438oYb+BK
6PjBA1ZtVBsVwznPdZXXrZcXvI6IHjU2SGqbZD/Ej7n/gIwxcqJgSohs8n7f6sdD/HZm/2dVnZxP
8ck4ZoNb1XUdSTi44k282L+KS36WD9YGLLVhvQeq+rHeaQ9o3T2Pj+w539L9FGlfjC/jvt3Zx7Wj
euvvr6bhYw9++qBSpQ7arqkjvSUbAl4ee7DCUhx1DUIrkwihMvr9/hzcOodri7MbTaRDnmgTJl42
l0SDm5+eqmbHs03WP0OfEK0W+/sGb4ISRGnAouAQqYQ9aECu57wtWSURsdQRuIFCqZNN4hmHslpR
6lmygssD/+FOQyZQPQ0+TaTfcM/n9cQiMw4QZZEfq/id22yWCjexXyESiXQWIIzXJuJkqPBcT3lE
YrAnoQghNz0EVQPTbMxty/H/mqHQNvUA6VVqDuV/6PcpwyZx2fH+jC6cUVQ0QWKBXu+PR9X1h1Rj
nCFqsVmUWT3ea0rt9IReElDErxFWLMwqsgOoH4M4G3Vyb7Z2NUOhFmk5FtXdGFTaEAng0HI0jtwf
kJq52bHE2wlIYdzHSHnMe0R8qyzsSZY88ioqdzzVQFTdTWsa4gs7Hw2nKMqCtw45wbmVJp14IbKR
Ryhb7+y4P4Gq4pI/kGz8rhPv50inPU9WTttt7RNBxmej6qM+7cu0T8au9hoejaQ+FvlXLpAVE6eS
yKASQ+DaHYDgx4GFFSFvicii+zO7tIBossWWRU0BGPfZsZCGO6Sl1HkUt/auG9pQym7bknrlrlw0
o3IsSI2jaDW/seIJOS2fWTxKCQq6HDg70nq7kTm/7w9nwV0Cufw/O7PbyUszuwfegUe2ezS4QDP8
q16Bsv2xpmf05a/Au9Svzbelp6jmVHMq+t1ma5d0XVmkthDR0FTtxapz52tXF36IqiHkqGqDbXM9
XyO5W3IzAE3gwaE6BW/po1yKVCu3ShHZeXrQWhxuHtj6O3KrhfkF7Fx4X3VTtSd0jbtyYXLB942y
KgBKqHzas8nVAVHwGFiRosmuoaPovUru1ZuhKi42Glqz1nNDn6ASen9Jb8++Kg4YMIp3CHIoamt9
OiAFQAglJU0Tja4AYkKn6dfGcfLLfSsLwZySSUVAZyM7gVTuzJNVvNRIVloYXDkWhyYdnZPN/Wxj
EjsBFY/WfKl5P3zNSYf+bacjuwLv38PKR6i79XpD4SOQH4JwHTQAUBm7HqtTeG1Bdb+JTMGNANrn
yLkJ/6cOOuHjNALZ6ErFHxLbZVjTrt7SRPjIxub/3MCpUkjITuI1jdoMIFvX31E3oKpH0qSJOmQi
tgCPtIcpL/nKxb+0sp+tzCIN6QkUrTIkF0FB22/xZgHp2ti02/uTentI1Vhw8SrNMxA1zKzE6OZu
shJzqnf8wWzjHFROzntupPskSewwdboViM+tr4NBEGLAJBDbOC/Xk2fwrDSJD4O2NkLbPNXfDT2u
0bIu3BWvenvP40Hs4A1gALik0AjXlpDhdNHCKNqoEb/l8NWE0Gb5JuIVn7owgVdW1Gvk0wGskPkd
TF63EVJ3UCgBQ2GQQqoYLIcg4q2sAm0hlbtGWDPfGwhHUBRGaQn3MRjl5xm8UaDjz+9sEQE304eM
cYEEeWqtPIRvfOnczGxsRsuqaeAeAO1eAy4okCFBF7v/E0NE1GgubvpnHJsjOl3qf9wjc7uza3fq
2UCRKhaR73zt8307vg351/v7XvmKz77kw4SaQ0SiKDXMHVpioTJMm6SJ3OKH0UB8HnBSaLFv0c4C
Lm9011h2AN3mFW/9oSg9NwvPAbCK4jhAyvt6t/CpFIzFI9y1tcvP2Zvx3XnNnuQpfqz+umFyqpEx
gip92BxpcsqHFZcy36sGGjPgtlAhR7JIlXWurY9QG4zjGGWVjAb2e9Wnx9xzNly3N47lr4RON8jz
ubGZt2Y0NdIy0dvIp0gi7TQwBUDKrxrRdiYhthVMpBhPwwDvdLCqwXW2xKiaNGw7AY5Q27XjbB/r
vlTd68ygh5g3rhfSIkN3nJNBsHvDZKNNB8OhwPmYzGloyCc5/b2/T+ZOBKMAABQrBVQjqiJz1iy8
KxOnpZOMzFHme4Lyz74Y0wc0IeWHeBTV2h23sETqYOOqRTIPCIbZkctY3ZslpX2EzkDjKStb8taM
pXt0sj7dxkQ2cC9sQmJRa2RoFoxsGDPB4+vkMsTzzgjryTjkjCHXSIhxzGEMoVe52nEzT0BgXhQh
o4Mue0RZcOXXWykhozWAuriP8i72A8eoH2xfNN/ppItHauZmMCBNuOVOnR3RtKOfBARKVoCRt0dY
ob9UeR3wL9yyM/9e9ZXJ6troo6y3+hPSPs8EVArfLMHabUaG+txl8ZubmM86k2t87B+lyOuDrEpI
8PzIpuNVOwe/U2OkqKObQ5QnBj8LGg872zBHlI/SKUSMou0KEy2BnU7koz9BbNcpZXoAzJtty4T1
P3OaV89Faxph3hPQc1K7RwIDim/m0LhB0UO+kaYcfpYJ9wSRPA7WJlk8g/6wD1vfigM8iEAyW8d2
6GjjFyeb/J3UZHIg0nkRNZchGj63BPFh0JctVKiqql55di5cD6jGgr4X1M0qxp8D8KqkEDTVsiFK
/V9dbWySEWKs6VfIaB28woiGGGgsY4dA8AVfeP9YLhyTK9OzGwJFYujRjFDVrQz72S7iF+Ho3wa/
eG7kqSBIud83dxP/qu2O0rvqe0dFHNz019u9YeC+GzQ6RHqeQ5XM2uQg9QVCNqSGGdSkDc22PhIG
2Epi7VZs317217Zn+9yqZOcKtxoi6Y5QF+NozJmMjaT7jvwsYzc0/HgzVuDvsJpi32c7V/NCQKZN
ugZ9XJr0j9cN2GjRWTIP3fxcmyQfBNY77wJ0oWqIAyR6+sbmLxAXK8HH0qhxReFjkQFAUXo24+7o
N2YjJxywnKD2GNv6wRa++Pd9BJpHlaMx8X5Cr8z1unpmWvpe7g2RU9oXmUJ510KD4G/LB/XL28o6
LkwfinAWQJ3wV/Cd6u+fIsXaTVoUkZwxylp+yFI7EN5XPh4tNOaMPQl0fzrZjX+uoCGYou6MsY5+
GtTuoXHfKwC/K0H39z9pHovDd+OhiqQDilhIzM3neBxEbDOeTVESW3iddkMD1lzAj7MRF/F9U7fL
qfCS6KfA4HF5z1/HPuQ8zWoqpwg6rn2QIfjfxrVZbe5bWQg6cBXBHYH7BkB5JAFmcyztiiSZ0KMi
ke2W0qw9Ms2qA+ZZ/b4fiXEZUbgHKXSS7BJuuhv0xLsbsOt6G1tOcq/T2H0s/LraJWnJn9qa6ntX
690wFR3UI1O9My8+iHxXAt6FuBCJErgWG6ledFnMuTUko6MnvdyMxqTcIGNhbdNN5/+1usBhOxv0
a2OYB9AYBA1GtgHBYvVtUudOBGwtmbjg6q4/Ra3kp22KurhL7BKf4pycsNqlm0j8hLrsjq+FOiqU
ub5CofWBOBqgDKV5P6dHMf2+6HWzMiNcf0G55Sd9k+/ezVP8UIXFy/2NsbDTYQsvPrhSUN3O2xmm
rtYSR4etFvF9xb5CUFX4a/Cl21jxQ7xEQWqx/QAOup45UKTKtMlLMxLFG/j7dvnYbGkPQcl0beqU
W7qZOoRzNrTDVVFgZikzTe61Tm1G9LtDDu6W78d8X4kdcmrkNNVhf7D1oFwjm144w8iDGmhIAiZM
pUOvx5f3GTZpNtmRsJ3TyEcrtO3C3/7zSsEPK/VPhdLx5oznptFn1lAIL2p1KTZu0dJgFOJxarM1
UfmFPYF996FoA8ojRLLXw7EMSY0hMbwot0m2sd2s3VidVW78GrQ29we1MHPoONUA2AfVG9rJZpeZ
ZjZtmeauFxFuOZAyMTyodQ5rymiLA1K+HBSUQNDNrbikMVs2EC8qG1McJaLQDLdIl//XQtLkcn9E
N7YQ9yptFuANkEZBeeN68lySMMoy6keNodWXIk5qc0cMaKIHAs15q1Sit+YAlkFN1wR9sdoUsxgo
Q/ubx1yXINangQ+5HD/+4Zo9pH33fVcGZjFFI99Z6NN2BA8SEe/xv7aSoCyZrKCVb9YS+x/nDvcl
OoKAIp6tpd77dtZImlzGGrQXELL6W0zJmsjAghGwjoOUGC9A9BvM03Ieh6o68b30ct6u+I61X57t
eo34Oq59/DIijnDtGrvxgAoG8+mzld/6dHe4bVeX6GtML2P2HzzJ0bbO5FsB/uwGnHJ02pnW0S5e
WfpcJWNoiKfE0B4GJxSevxI0L30IWg2wXfAyAfp4tj01vWyaHM740lr5Ic0ommhEy9Aa61ZBka11
2S9YQx4O//AQRDl+3lRFYp1QMDPkFy6nAAcToEK50VLQtm/vn7pFQ5BqQRSOCwQYtev5hc9lRSfi
/OJ55GGa+oNfTr9yrwjdZJUNQU3R1R1jfojdoK5gAkWBl+61Lbuklocm2/yS5Wk0sO/ltNfkS0f3
cvhlI1DUnCDXIfuEVo4JOTOgRVEiCARU4fM/DqHR/ZHfkDPA2yABg7XELY5iuD8belV2+thosriM
CP72WZNXZuD7PQtYn5783K++DANUxg0fWetcr9F7bBfpsZd2/4CpTMPEblYboW+uYVwbOvDKqj1R
cf8qr/V5u/sMosiDVVzinr5C1vNceN121GRgvNbCDM16X6GsjOhReloKrvUpoGvPpNtwTbHoIUGl
oeaE0q8+i3ghSkDTFqpgl9p5wBP2OS8uvNin1rF2j42BbUiAc9GK4P5yLPhjvAGRoUJ/MnKZH3Xb
TyMHE1fiIatSXBA/B5lSCmB/u3QNF7Xgq3BDI9xAHQTBwHxsMk00YQMqecl0bwh5peHZKT2yuT+W
Gwg4tparKMtBbQv1Z0Cfr5eR5a4V215PL7FRQuV7J2yk79P2WNl7k1QgGxpDKsGYUQ+B3mYb4T1I
+htoy40AIMwiT2VcrJzzm7r3xyeB8w6xnco6WrNVdVKb2XELECxN6Ysfe0dZi3e739mV/86ZDMc4
Dsh4GM0/EOxsi3F3f0qWJh5hrCKyViXpeecZIX3lyDotL9UAHLA+QETJTsDBe9/KgjcDP4WCh0HV
EEnE2ZHOc6vq9bItLyXErUyeHcfpdSrzF1L+f40H2BM0sQMAi8zd9QpL1C5lajmYzqqGzPWxTYaV
TbR0IJCDBN0GimkYy+xazfSpN40sKy8CnQNh0zvv8dCBd5xUaz17Syce4Ev0uGHycBPM49aCAn7U
cVZdxr0GIpfe2RXjYXAucfalMyIyvnLt30876PAAYsHwgEaakxUD/DqVJeDxl0IaNsQmJQl8Yh41
4+3+hrjJ6OKUQzIbVzZkSHRjviGYXydjbeXVxTJfWzAJhxoSiv5bC8ZC8UUYfGVYCzfclblZUBmL
3J3oWFUXza7B7jGactOx9k82ghSfSl+cTC8h/77nYRNJENRgoIVrzWw6stFjfYLNXP8zdXRnWyy0
p0v2z1BoFZ1DGQ/nCsECJKTmTi2OS2LRprokWdjm/k4ft8Mb2s0qZBE0PILvr9wHN9IsWoA5/INy
Dd7z3uxtGFdeDrmasr7kdEoezczKtnFbyMhoqmGjTV6z7xNt2LQJqoiCGdaOC8MIXeJAaSQphp2F
5HVY25BLE8RsdpCuMtFob/nhkDPnyIdBUyoR6cboHTvI07x+0MpGP/hxD8q7BHpfldN2OwF/tcv8
YdwyNhZHkbP8seGZHUh0D7xRfXLDGJMC/GcPJ56k1ZeC63QvSuiMyw7FRsLbTUKM9ITUNjsZSG+f
m0lAkMXtuv39KVMufD5jJoruEH7RkC7wlQ/+dIUKA7cN/lhfRqss92asVzvE/ENou0gxDyXVd1K4
4s2n3dq+v03cY29YGkpaCJART82j43Tyzaa08G7rQNtg6aHUjb03HfvsMtj7QuQbrqnrju3Q7ny8
P+oFn48bBc0toL3EU+7mriXe5PE2ry+956F96qvM2MVVPnnlnC25ks92ZheoYXdGDXX1+hLznVm8
VWfNIoEbf/MUZbj81a6xhi/5ks/2Zvu/RX97AvBNfRHZD09+6UFU758Kiswjds/9KVy4apD6AZhS
iSYoyOb1xqndIgGayK8u3Miso/QyVF48KCn3tP1z39LiJIIxFjkmUGnfqM/FsqxpVWJQlnysBzv0
UCh38hT0eu9Ic/8H1Fizlgk1lkaHdDw6oBDzgSZ9tnDElwg8JYGDTDc6OyZZGnjiZ2a99kYX2DTf
JuXBs4udV4d1nG56BNx5YB/wKg0Kckq6EFG2kW1a/3HU6MmR0HqzAS/xXu9PzQ0Xp/KvSLMg/Mda
oBI4c+Rt6vlp7sPhsY1q1g0BIK1FiEA72WrH5hv6W6D8looAjb4v900vrcpny8b1+rvd5GWxXdSX
qvVCNjm7hhWbCbUf4vU7FvOtxtOvaINbOVFLOxwtaYo5FkUM9Ltem/V4qadmzuqLh7aIRpZhWv3N
/HeHvub+l/sjXHKNn0zNw8+O1ZUQBubWFqbA1QB+Op32T54DoKc5GWILdgxohNNyjUl2ZYzztMuA
mlNFmho+eaheJqcLRv2RcbYZsm+0+H1/kIvLaMLxq1ebEv+6ns/CrLrJkaK+pHEWMH6u0QFenDUv
3xp+9tzTJ02spWeWTDpYOyD4AHCGduW1Sby0DOZ0BbtM4McHdRo/VHZZBrrJrZCmw/jgSzsJUKkn
+3SYhkObpvWO+1DB6M0J7KRO9nvq/W7TcKs9eLqkhypm8mDgio/1tNzcn6ClqwIUTCjjAKSAe9K8
/lrpazESiril4sGXaMIry6NH0Rec1CQBNaNYAzgveR713ALHDxow0QY7s+dNjE6kZJdhdxzCf+28
V/7i86/PTu1E6WBmMX7d9Jqd3r8U5XdqH+MYRDzgm9x39U/pJRvmoVPlcn8ePxqy5pEGBE4gZwfk
PaS0Z++sjlX+iEPELu3EtnHxALKml9b0QyvzttzoXrriN+hynOE0iC+cdoEfTfRhtGmIpzKi/f4h
1fakgBpcfwIlOii3T0kelGSN8+bm1KOiDDiWSvoDEXLTg6BNuVOnOWEXxx1B18/DIX7y5GOjaQde
569IrlcrN+nSMxtjQLoddRQUU+b8BKk1NL6vDZgZmch9KgY8+ilakyBbNoW5MOgpxb0XDMbAD61t
j89GPpb7zOz8DcqBxtoeUTvsZqHgDNAzpbLrc1CN1XG9KwhjF4slW64fGh7EybFyTxUJpy+mO0IB
8bl4X9keavlvrKItw0AFEoQm5mxnIkM2tpNXsYuW6TsA62uQVCS/acoCL7H/CDaUIR+8H0W1K6oh
IF7y1Pd92LMJtz/5loCWzeLJgZG/jQn5plXymCWnhWZ0YC7w2gUp2+zzGJS1HG3o2KVn/Q9Eqn5I
GtBHWF7ZHg0GKhSz8AAPk8Takq5uVjIhH/HGfHawEqjdgPhLcX9fe4XW6yriVZyBmXQCZSgfSuQc
cy/pvvt47zz23IlVN8sEdUqcp4OUHGRpvjSbY5vnBgtGN2EPmtUk/7GqQ5kfG0o+DobFelU9A394
aRbf76/oYnz/AUKH80S7xpxHwcm1hDNLwz4yxlNtD0eHx0FeIeztk235YjoPaRxOwgpBX7USJSxl
J/C4ACsXIkDQzc+pv3Sw5tXFYGC+vhUPNPDwn4na9VpK4v8xxv/ZmV2fbTEUbu7DjlP+deOn1FNK
Hl8o+z4JLwR+Yes7ge41z/5apH97TeCUKBp2RY2D6Z15U04bXrkljksGOCI4d9z0d7naxbBmZHYX
eQP1kb/GbWFckqkO5GsTPyW9F0jBNnl+KOmb+d21HwvEmwCSbWoEoWQlWlDBwPXGx+sQMB/gY9D/
crOQ3Oax1Y49rkOL7sxSvkptjbRrYbPgJQjdA+QAgQHA4b4+XCAS1+QgSn7RxzQs0PdCaytAK8kx
Kx/TBAR/7hhy7Wsdr4ztNs67tqv+/untraVFD3wl7DrOwyROg763/H3uhuYacGxpHZEVVCBSEw2p
c4hcWZseqZKKXxrbx9sp7eKQ2CZHP2yyita+9eMYFK55uEOkfCCndz0oMZAOFLmCXyqIuGat9cQg
C++qbr4E1xVnB5aTByMGfa1fRSseR8Vi880Cyk6QHIEfUaGYrm3zeBr5gOawiw+4LJgFEGi4WuoA
e5gHPnoyBz7Wm8YBUW/eNHRbDZkIvbFvjnUjwE4MEe+Vq/0mmMBdBrVbx0J5BKiaeYojhrezx17j
F7MyXoCO/eLICvPvvtf2eKys6uAOa55PXUTzOVAZPRgFjy8Oz/Uc2IYEV0Vf84ts8q2bQgTCYcex
vyCNbvBx0yO0RiEmLMDoW42QAo2nlTEvbTa0kKk0repZs2YfYHboF0H1CZvN6RBZUgec+w4iBwgD
ro31NjYHjcQnU+pTPh2gvC3rqdChiSLr6ccw5AgV/iY9/Zsw/TS5IhRm/5g5fqhZYzAU5UMjrTBJ
XcQv2n60DwNbQ34tjR2FIh21MFRebmgZu4L7vHApv4A6JdCoFqASK9lawLg0bHDCquwtVLrxJrke
dmFRSEQg13Nx/g9n37UjKbJF+0VIgYfXwGRmeaqK6up+QW2mcYGHwHz9XfS990xmJErUo/NwRmqp
dhJ2x97LRPzQ1QrtiP1PrdVHqBV4O1tqYzujRgcI2zqhGki5l7G0hqjpNNhtYEWS15DaIdwKWN/S
qUB1buHSe1VJEIpu8kcj8W8H3zj7gT23CbYPODpATF3GRtehMiEM2QLr9l4ZP2dzJ0PZGEfUeEDk
UgAGxBW6/vvZ8qkVUk5kGdoADGpJAaJjeVTYY7wHWNpYFBdhhBMx0Yah1mWEaT9VV3sZ3m+P0uaf
BwYeSAaU4tCfvvyKtpvVYRmWNmAg4RDmzZAmh8HXfwiC1BPVfHSYoWt4GaQjZspqoG6DRWudJoFF
EFrw499S2lYSDOA1/4siLLZmiC15HhCldTW6cyxtTva/f1vs6pCU9/A4wCxkBfdNJjlE/d0o363k
vyyqszhizhSTtGEj4iz9yYog3BS31M4Odb53zm5gEdbRAsoP9gU468XSvVQO2ZhVCrYmA/oB4jkq
R/+goKkECBK1odQMXd3ygOwzCTm3DrdXxPZ4/htdWHYsLfOxgUFqAB8eR1VRYjQggsyhDAAh6tuh
1mkXrjRQLHCvgzKEkpH4+CknLY2qjnVYfAbx1UZiB0nhUOUG3ISNcg0tSIWsvvXFowFAm3c7+tb+
UqHFBAQKrlOYcl0ufeC9KrkCKSiY21dwbXzGM7rM1U6UjSLASrMEpOuPrRIQgZdhJLnsBsWou6BJ
ZdAfG+5XquLDt+teVwbfjqWHujhCIulkG4ObLaqv69Lx9pf+edlfDTS0PuHwCKI0+meXv0ExIWcl
W20XQD/8a2096sD1E4l4s80o7CUHFFzqUnL1UaGK2ZW0kZsHaVGPSRv7XH+Xk71izObY44GDlBVC
YQDeXP6gJDKsaoKmdgCq2KKnlINAnSw7BY/1q66++iyIMPJxNYMLKvMukKTlMBsNteYntf1uxa8y
gU7LzkTvfdKaw55dOlaSKRIDZi+Q+hr0zCGnsxEUSrW3abb25/o2/P9DJ6ZhjEgZcvEu6COqle+2
tdBe+Sx3j6H19roePVBbYY0FlVgx3+ek1pIB1OsAryS4GylenJwg+UQ7WfNmfWfwtj/q32DCAk2L
Si/0GMFK47dtf42tEF1rFcXj2xth68BZm9XQ5wBW1hCX3dRUSBqmuQ8avI9I+ZPrnxxQwXE6kPxd
ie/z6vN2wOvdvwIs8c4E1gaFZkt8zqcqXxQdprHI2hsnHUu30xvagHgBgL1NjvlDNjQHPU+pDqTN
35KhoRy8AlJWth/QY4pIUbbmOE7zCrUtZodI6LK2px1X/nZMUVeFcD1odkgnIXQpTF3czzpZDAMF
i+F1OsWnwfDN6CBL9yrjbrKHXL3aZUI0IZNguTTkM9Fr4PQCORqcUUtpo+wBqq/bb2sYvEBWzgRm
zxbOJ7O0oyyyrTpoJNRhzNFoHGY2d1NMJIo3mPYyqhlIFHhoHgurrA6KpEiexQbVb+f+HrdlQ1Hi
Gd1k7bbfXlKbIwA02frqBx5PzNhsCILmCY/qIHG0/Fe7vBt7ynNXO3/9+LMIwhjPLIPLW4YIXYr3
ZF36Ks5LplP4zD6q8c7nXFfaLqOJ+dvQ6HE7dIjGalBQId+tZb0DMzInr6xHUnHaorrYZwnF6dCY
8vH2aF49RYTowkRL/biwfjHrQJciyGEaS+SkZr0HF1j3wMVZiiiAbqH5g6NHh7CWcDcgybF4hG+0
isNSHzP9yCUwJ08FWn/mzn7cHFBc8zCAMpB2XJHA1XrOBnvKm0CHjAaI57/M9q0ZZa/O4f/ptqbs
dfPYrz03D+IVwe3xvK65rZ8KmyHcGlC+BQzj8lPLGcJiRYsBTTR4mlS/wXlwK61/T/QqmDLpkZva
HXR3Xo1lT97z6g75E3nlOYEzjMKikM8tVVXIeh43Qd+QQw/ZLOl729kHCNKdbn/j1g4EqEaGwxas
3CD5evmJWdJCjahFIYQwOJrHjaU6idUCJoFu4s7uuF6e2Fsgw0DpbjUrEbsTfJi5ZlVyE7CFLc5k
Ngayin7PC3kvipC6VKWk8z41mmBS3EiiTePeHrCNJYny5B8JQjwB0acU1r/EmIH7zWyC5L0bMlpN
Fh3ZAdLvc6I6RuRPjW8VT0z6uB33ym0QPSfYXyLnXlXBoNUhnGRTr5mZ3KV4y7QKsDIJ0l59QsKU
klo6QOxFQTfayED7z0d3hHwJuLZwQwIxAtkBZyGAu5BkjNv6VdWSyWtL8r5Anvo4wyXVGclY+IXU
+E1EkBVp5LXS4uQxn00VIktshFKMxv20tSDVaUrtzsJYf/nlibJ+GTY4Gq7QVBN5TMvScEtlCUoo
autlbeKB3OJXkCJ/Qf1vgLM1VQbu3R7O61PsPKYhkixhGQUPriVuA+lLEebf7I+BFngz7JxfW4sR
DXnbgKArGqfiW0UHySG3ihplD/glOpxAjaBfSLPzNrhSV12XBlTcwTAC3gTvovVnnKXrUtlWEDaq
2kDR7+OEfZnmzgEae5XGR/Ho0NeZa0g25NRGl8APOo6Xp2QBSRLWVFb6UzUKrBWQ4CqnRrU3Z8/1
CCUCNLLr5vP2qF8fa+sPBb0VjhPIxcX7MVeLGq39og2K/G2Z7uMwAi9P3iHbX1/5CIKMZFWahZim
SEAHXGFabAsVOSV6afrlIUu5MyTaHSrOrp3sKCtcn58ItqoAQjpHNmDccTn0ZWRD9yVvUZ4zAWzK
myPJIqRWe/4Sm2HQJgT9em3+iM2RpMcGVTrSBj1kjtylslI0fFRyhLbCnrTz5vDhHYveOrCWKNhd
flGrQihq0uQ26JS71CaQ5TomYJKx+Evc7wze1sZHxweqISCvoxEjHKVp2jRxBjWuYEilX8Xq44CX
80hJC2iHjEo5qb+QZg9MuhkUzR+QkICcBmPs8vuqpYpBcUBNyBwOUQTNWp5SiLtVjoocpjAP+fDr
9qK/Zixje+Jm/X8RDfHdRBZSKVJpYEEe5BOT3C+qo/mzn7ucRm7lTA7MArz2oL5ZTrRzzG1N5nlo
YXlGo9HXxSJhMqVIetPt5nsi927dNgU1i7GEwIZq7TS4NkPCxgJVIhxFSBUvx7c1m7jM1vpMk580
j+EI72VwMg5xsUt1vKr7Y2ChMQpJZ0jfrIv1MhT8VmS0DVEUmadvKZJtJ9N8JTdcWT8llu435NVu
93xzrpTx18MWvgurtinOF6Q0l0HruEPFM026QJfd6lsTVuEcZs/RSXJMDwq6n4rkmnvqmFv3CMCT
eP0i8YYnixDTSpRelaumC4C6ANimd+W/FWv981U4MqFQg9I5CFKXX1W0cVVq8tQh1X3Nym9Td2Tg
RtiJBya4l8SloyV7RaatKxgSjkAxISoym3Uhnd1alpRn2tyqqJvF+p35mVXDQX5l0HSGEM0Hnow7
WcZeuPXfz8J1MRvMKNK6gHQzjeAcwxtILeXl91Z9lJX7GnWM2/t+MyBaq2j/gaRxhZhicWVKQy13
6Erpix9bORy+YZx+yMuyONrj1HtVj75YBGfAnXN167ZAhrgWatBbxeP68lOtVs2gbGhgZLthTUiT
zo/NrHCruGfu7Y/cWpkr6WqVHUErV1TD5UkzzW2U9gGbq8brR6WkZoxb43aUrbzhPMr6K87mTpUX
OSd21gcGi2ia6Z6WvMZxqDXtzpxtBsIlu2K7IEMrdtuMnut2Hw190JLGUaTEVXmYyl96ey/QxrjB
wtZeCWPAwkNh7PKL0tpu895MeKAU2eKRfCifzCjOd8AbGwsBSRZe6zAKXdHIwgHJWTQmMYctBM75
EBigYEngvqknh9vTsxEGRbmVBAfxH/DphTdXwUq7VWuzD3haUrTVKUZNlfeEpDYuFmCAQW2FCRsW
g0gh5USLZjsthiAxYBgvDWXm1GP3mwNe6RcgIT7Uo9HtHBqbX4bCGbK3tTwlcvfzrFDkRkoQM/3R
J89q8SSlOw+7jSWHSwS9XchKQs3EEo5BSNd2kwXAW9ARNMLYqCuuVAM/OsDY0O0ASdtZ4hsrTwXI
A899dGMhcSusCcCH7FlJ9CEoO7vx595YoJIEGdbbS2JrsrCHIH+Mfin61sKS0KPFjIx8HFAlgshX
1D5Ui+6or3JT+xYrX28H23qTgySGIw0bCaVh8Srpak6SONXHwC7k6SnpC921pVYJwMbUjxLes07S
2FAGbSTFZyRV7rhicL/NocR1+5dsfTZ6UmA4I/lZtZ8ut3WjZehzm9kYyL1RHjQJuPhWnlyjL98V
I3+esbx3VuhGVR4QO9TiQPUGpwyiupch7a7uOluTeGAsKe5OIFTdVk5T367zHr3Ounoa+pK4yC2k
J9w39X0R2yhZEJBGiCntualvZNcXv0a4eiQUkyY+GjyYelK7ahX1HjdsyYF4VOlOuZreDbUKHt/Q
DXcyj/eQRRt3LlBFSCaAVV4FP4XwdtOnVVEUY1DiojVb65vZPfaF4Sz976VZjklE9mzqNz/4LKJw
kIOIacNkGxFZAiss/rUJ86g9rkwqCPuZD3Py5fYK2zguUHYF+xpVQXR6xQu3AuOgjIxqChbI+ZbB
aE80mlH72TN03zj5NNToQGsGaf+ac6eaXNfhSzEFGeTRBzjgoSt3V8qft79mIwpauRq4SzpoR9D6
vFy8FnB3LVPGOWh180GVwDWONeZJfbenlbNx6uG2hb0uMJQgBIsFVTL28QJ1uCXIuCHdwWejc5ta
aXYSr+soK9DBxurDrYv/F/ZiY4xzA7FZHkhpBYBmS7U9ONn1gCEC8LR4vIKaglrG5YA1SSzFcYTl
1s2NZzdgRphm5sA/eO9YWV+Gl0W5NRByIMAKkNsRIVCOtJTLUz8GZH6U1OShqSDMuGSva6NPofXy
tUz+icafw7gn0329wNGlWt8hFnzHcCEKbx0tZYoWsW4Kpp+p7XGgngZXVncuwa1hXNlEBkrfmDBd
2LVqzBMZtNopaOcGDt09SMyV01u/b6/ujeUAID6aJLB0gn6zaF3VcQl+5LBGD0j8XNcZHZYftwNc
H3dYCmCq4K/DogbPjMvVIHOetUYZk6A1q9GrM6KhhmJML0D3uWWxmh/CCMybRr3YuXG3AluoauL1
BtQdLp7LwGanyyxfUgKov0Xb2TcmmKFJzkSclAObwPa0tzfmC/1fzBT4sKh0igyw1IryUePJEjTT
QMl4NHJOp/lwezTX3SksebCZUDPEQbFyzYTdm6NEhTOhWIJqPhbdj0TVnBy+3HhB6dVOqI1FvvpP
Ie2D9joEyYW6zFyX06ja7QKmhuVPjL8uo+GOMAs0peV0+6s2FqEGI0yUnzGA0MIWUhLUg1srJZwE
vGC2Yw4kcdu22TNg3pgg9OdAk8aexaNerOFHJoMxiz2RIC5Gp2TBEjeOuafatS5nYYKAgIfiL9Y8
RMhE5+o8baU+klQSNIU3L89SbjmwgoJz+UFVoeJaRJ5Cvt8evY2JgtAg9OshSga9InGigAWP8lyX
SDBMOuyYugJ6wtm40NxoTn1uk53J2liCaKlCzw3aZPBDEQUrIrnRtMZo5KB4auGA1pimH8n3FvBM
U7mn9LEVC2I8io4jELUCERRTDYpdd5EhB6jEp+nkdlPqpHnyXCv349vtUbzWjYHgB8QOYEag2Wjm
inp46iwPWcs6Jagl7RBNj4kUQ++vpQaEOmvyY+4oNPQhECP7Wlk9Mh55JCm9ZaxPQyI/1TH3SWR/
uf2jNs6w898kSnoOOsiz1VQrQV6n3pK6U+RLxl2vHQorHLR+70K9Llau5TVU11A0xOyKHM0psRa0
dXMSSMaRxQWN1Pe0ZS602MziKZdCNHnB1PRvf+PG5sf1AFOx1bn12hc7rVpt7M1SDvpiTuho8gmU
2UjdOc02VtJFlHUTnZVnzELj5tJlcrB+V6WDuSX3MJ1ZnFiZqZrtqMptRUNBHeOo4OUDruhltAIl
ryRvuBx0MsToa0eJHkELnnq36HZWyMbmX99V6vqsWkVd1kPv7LsUPa9JFGtykLamp2c8h19BxqGy
DghryfbK2RvrEaUTBaeNvYK9xVZSo4/lqM+RHNhj50ZG/AS9jkx/l/k3WYLH3RjcXhobD0fkj+AU
QZYQPVdkXJdfN7ZmzkoG1ISCglrD35fqt1r2TinPJ133pkryrQhi1fmDndsPPNpT2N9oi6z5Kwq5
uGyRMYtXRmb2zLDiBvuv+DVn8ZcZUo8wTzlJvXFXmyqdAUPKW/WAzMnPZPK9m2YnNvipqQLIG4ap
nzzUr2Cc3x6Wa11cHLsYk1VNC15CmP/LYRkY7KEaE8WDqm9dlSGm9tJagTz6zPqaZYmH0r+FRlX+
z2DTGNSJFjBtFnIoWnfkHwisP2TgmEX23g/bQKOsPwwgX0ALbQg0CfPFgGyIARnDeOHxMsPdKYtn
N0trapqDFw8WnTUIvLD50O06q20cIyZSFdR50aQHKEVIV+RmZFpvjUowDDDA5RJvgEyX9rocW9sN
hCyIQkHsZSWRXo78OOpyCfiSEmjNxzRmrt4tKGWoflTuqaVtHCHr3wcwHNiw67O4y1I1sdRCCcpF
dfMidoF2gdRPTFOI79SWd3tJbUdDlmwpSJnx2L38riKeVOidYOKKzDL9RsezJgYV1p8gQEonlCx+
S2NS/n0mATdZCHmhUfUHeX8ZNDWMPDHNWQGo4kMvTRfwaG+QHsd+OBjlXtVnA2OI2wVPUqTP63tH
lCLR2mTo4WCvBLK0eBVsJAdoyBix6i1kdiGk4ERGfTTSpzj9btfZ3TD+quXjqEKCZB53NvDWKkJh
BNIEeH+DfCqM9mSMcrMoixJY88nuvoz8PTPf5j33ic0oGkoWJkj4uHGEU0Lms21OPUSyScZeZD49
qm1RHXSr/xHZxh5Y5RrzjjNpZTZBcg99iSvK1mxkRZXjxAqKDpXv9mDnPhDhvt7ldxPp3uL0teQ/
a9vrB40uNvEU1rusMPHfpms2e0zNjW/HDoUaNYjLKA2I9nZLOU5lVjItqIqDPY0QCSqoPr1Dx+r2
vrkmjwAndh5IGOQ40tWSTTkCaffSCIRKnLvzAGt3e3pQy/xttl6ha9LKp1KBmdXCPopO2nFm23jX
gKKNRAP3Ml434sMzM/lSQ05BC5Yyir20r/gxylriVBroBLc/d+OQPQ8lgmNgK56SJpu0oKjIgzSx
9xwqirdDbM3cyk0B3g/wTbw7hUMBAvp1kWpaQMpef+0UtHiLsZJOEzzbfW2/C7AVD1OIShJeheCX
CvFK+K3pI3ZPwOfSa/XeNcyw1jU37ncaXVtjdx5o/SFnmZo8kDzDeYCxa6AQU6Z0tILbQ7e1ELDV
gZXECQcSwfoLziJYQ8v4pHR6gGZQAzNyE7DpHeDS1jZHA+DfGMJwwSKqNknR6ggweXPtJN3JlvJ7
Oer8mZxqBVjipX6ymTtML7bO74b2uR7CkfgtSC+3P3dr5s5/ijCgZJUvL4CewA3JvErpnHVQU1iy
2Hu3/ubA4pJCIg93BeDkLgd21rsZb0YMLGPQAishBBUq2U5ddivXRSEbWR061as2hRDENpoGAgCm
HkRFzxjN5Q55Zq2jtGm23K0iNX5QZP7KtcJkQLunJzUCJaUazPrB0pI9msHm4OJiBjMWCsVXAr26
XapVySM9mIZDOdzz7kEPdxfsXhDhHoRyXTQ3kDsMKgU2Wct9lLywKHP+2/ydfYxQCkwHYOwIt/Wg
zWtaZN80KCZyaSeb2VwkZ0GEIhYqaUWaw4IDEhYHZYIlyCscfm6v+K0jBC3Y/02KsMGrIS7jpMV3
YKw67edo/TUjGrcZZhxuZjaERmTxKolsQGyI3RpBYv9s5QVw0K+LOuDV+vv2h2xMPBopf453CGde
SZpEEMviqVYiTgLpqg5uRh78H1uvytPmEdSxve/aKu6s1VL0okD1BJJPWAFm3fVtRlIjGMlXpYO5
jvlkjvdlVz6xJHYMiOHms/GSGofMoIVuHq3+xEMth16SV+6JPG9+POpLa3YC912xRDho1ZKV0HwL
IrzeiupVaiPXbJ/seY/rsbFc4N77byBhew3tYNUAeGC5GDFF5xVy3n+femChoGgDDBEq7WILPUcD
nyzROo/KROsMZXVgzqLX/7BYzoIIq15f8aRJ3BhBqzzM5oNZ3EM6ZfxrdjnEhIGpQcUWXXEgUoQo
UEjuragejHX7ok1PsX+hXb5zZW2gABBlfYUQdFwA6V7fYWdXNK/7RJ9R6wgals0Pox6FEvTLXN4A
7GWykkBD34bMIF5L9UnmlnXIlxxi48Bk5f7tUd04rvCuVABXwVWzAk0vf4kKtO5ccWYGsh2aOoy7
Db/ZbZRtBlnt7yA7A8CemFzN6TiNjdmbKLmfoPekKvdR93L7O7Z2EwgH/wshfscQ17lcIYStosKW
yN+H+nNg4L7IOxD2vUDC1CVyMoFM05iB2n7NE8tdeBgPAR/22sB7ccQ8QIoMYg0D4nSnZdTfinh+
qtP0H052EtK9yRGeLnppMd5GlYkVD2rrRLvEgrnN79vTsxNEfDGk48giuarNICNoNYN+zNO7InJv
B1mH5LLpgtonGsB4AKGFg+V8uZbNoY8MNtsoS8Jf1cO5pzhGPqteWy22k4K1kaRxckysfq8e+qfT
ex4ZuSA6Bnhgoh+HIqHYuWLwv62mPlpC/XkZaBR5Fgx7KHtjD/y4fErNofuwTkD73heWYzx2j5l2
mCbX1KEEB0GBux4Sa7X3kfgFZJCD4fh3w/LnxwFJsEKcTVQKhZUUVxMxWcpJGDVG64wcHbVKzg1a
14lElSmqab4MhKaT1Hi3I1/prK2hgddFtw1MINRPhfvWhrs81OBHEiYZVYLFep0govB9/mHetfnB
lv0UIkK/JxSyHBUmoU/pe5Lu5EriwvvzC4CwQUEQiiRg7VyuCQ2O6HmemiRkOhuxWYuZKo1sOnXE
k53M7wpvvcbCQYrCI1CMOFKFu4PozZBMXUVCt6LfGvrtc/C+dZ81vasPt8f1imElRhJWejeAGKyS
goQF5a5Oc1rR9b8GD6iUo3GwKZhUTkNV1085vSvpi34YUjq8z+7Ovt6c4fNvFsY3ZSY0unX8ks/q
z494lOnp8EIXp3Mf7jKn3HWjWY8jcaudBxTO37qPm75U/2/A3jWpyzl1G2f9Pu7FjuOAU7Z3XW8t
ovOYwg7KulhRY7iNhfeP/o8f9tPhLnYdQt+OO0fxVRlJnFfhLE5HcxhWunx4z313ua997eQULn90
d0oEm0sVLUVAEFduky6K/+tZUVscvdawopCS/5a0Xvtlec0rakTUmWkyuL+yf24vWvF0Xr9t1SvF
MYAeNcqRlzuRZRHEVbqJhL4uOfKrtDh3gbKn4rIXRJgpQ+HYhQxB2Mmm0wPk2TgUB6i9c9NcPSTE
jxEmisGWa8IznISN5ldf2FftZH0AtJw8Q2bA9Nh9VVEzdSBs3VteYlLtvywUA853EAVb+SviVTdW
gDEX8yiHbkHx/M812mh0Zr71+RQ6+V5SvB5c4p6DVqCJNibAuGgMXE4dShKWBV7lHEqVDHG3e7kg
/u3FcaUQvg7oeQjhRGtMeHUukjqHy1uU04/8+zdfpv6pved0eQXoidqPUOEp6ZN3PAKkRH/txF9v
olufKJxjVS6BQQuWRwgNjNYrqPvtPfWqg+Wmh3y8MxAZh8tRwtkSefqvPfX3vQEW9gaRp7Fglj6H
NZueLKM6DlK35+awfsGtLxS2BoTNDAWd1DlUYj/peo+Qk1U3fhc177fHcjPQHz4jQFDAhgh7Q28T
XVvUbAnlJIRntN3/rhZf22NP/1GwFb8HnQaoX6yERjigXy5KuIVPRWVFc/ihUtwD8ufsfLaf7uez
TN8nWjhyTF/Hr6njeTV1Ejrfv4Xdi7N3ZG9dDee/Qpg5yNMVWZtJc7hy7/VHybgf96QntsbzPIQw
cSyVi6YoMXEwd6A5xDPVcabt8LAoe5ZnV+/SdReuqrxw/NCMVe/wckz7VFWqqUyXMDvpn8VRvod2
SfajOBU1ZbCE+nF7oWymzWfhREU6vRmtJM8xeHygg3P/OCXu5Pqle6qcg+k8eKPrhV+j5y8/kbB5
3ve3ADpcO4v1qlctfLKoDj8WaVxoS7KEyvzYmBxG7AGxIEe+0HGQqd59R+1HytM9jM3GpEKuAdcv
jlN7ZctdjjQkfuM8l60lLJ6MDyDQZH+4M9v7ys+WEyxpnzIqwV3vIYchbLyTzlxJh+OT4XAGRx6I
Y0EIUMStmgzCAFkzkJDH3yflrWJfICyKfUq15XuR9odlfEnQr0ty7a1P+SmTokODGqP5Oei0K3ow
sY9N5Bb99yapXD3+rS8LJd9ur40/TwNheyNNQMMK9ceVRygsxWUxmJKDHx1qj4+fMhLqe9wL08/J
x3uFIVepWrd8ih2FOm+xG3zcjr61Ks6j//n3swLNHEOLpSvnJZy6u+F1NGlhfiGSP6kgqrnYfdLO
nFyV/dc5weWKRhdZX5FiHaasLM65bCxhNEFdGl4xse1FaQT5wSeI33AtgVGCcUfeC8VT1D2Bpqum
+J/oMjrwyAjhCCWKsmUGSYekl5ZwuOu8z8l3q/nAJA8Sz86by0e6J8+2ObvqWUDh2FxmcNEtSE+F
U6PTGnCGfnQqXkEYwp1+DFDVspjTltBH4z/jGLiaJ0l+llY5ezc2DqN2aFPPHlCtsCFAurM119Di
wkPhG1YKkGwHh13IRAzocvRS0eOnyfSbBaW2712+Uy/dDAHs7jrnJiqvQoi2jzK75diABYXYwXK0
w+mDhbeX8NYb0cDl+78gwv2YA8fRGwqCwJPcVZzKQcXlgIPVcFx/8euH8qQ/+KMB5JuLBdUfcAQ0
b8kduS8fU3+vBrG9vkGHQ/kdoEIwFi/PO1WuuRKbNQljU/uZDamndKd2zD2J/daid2P0M+mfATb3
8khL3b09FFvPKpRaoSKPrARAGpGPZ1bllKlLQ8Jxkug0fKaUDMSB12XO7oYJ7p5spEkp+xVsZqT6
g2U7xcmt5wJIEKvoIQC6wCcJy31gC/SqEsxFlL0NxmddB8Zh+LBiJ0l87V17Uydo33cEEueHDiJl
cP8bnsEx2Tlk1iNTXNnguq8OZThWr6QZcAjURsoMEsLWRiUvzUdru+mpS1ytddt5p066kRgBhox6
E/TGwesVmb2m1S3ayGI5lC30T7CPVI0O3c47aOsWPQ8iXBJz0yhTxhHE7g6T8ZG1FMrYBf/cWT8i
IHY9Hs/CiBdmzptO0SQJ62c2HdP+2vOPIrtPksDSH9nk8bGi8ul2zM3hAxgBsvRIoVVRKLiaTNjP
LokcqopnP/F4589fWbv9+aR//774ST1gqdNAKiVU4xhKox3R0gCI4FrxY2KwEg7LCxxiAJ5Zvstj
W0BtG/VPGnPInrsZnooT1WyOm0mL09T2x7lmXqZHE6Ojjfe3Vw5AYk5q1eEGgxYQ5CP6AS8aWNTA
a5BYDXxe66iHy0QxSvkvGKMN3xJ0PIHQaRfcCCgpQfEZ7p1cdcqltxUH3sI5DOu7US4Pss7H3gE6
AzXWRcJL2CnrQn8mHMmJV6hM+6jk0tLcGcj1Dn08YGEO9bwAFG8sOoO9dCN9tmM7Tf7tOdvMGlYE
yf+bNFU45DpeFXYBGHjo9sBDUPNYHAqUpRYHiObycDvY1osZVcZ/gymXJyoZ1bmReCaH7YPs+p3D
XXZa/PRo/eMrTv+8vCq0f5ofLJ+4yf3wnlG2A1W4wp+Ka0hodQ/QATf0Zl2j5MWSPAn63N2zrj40
zKuXl5h4U320YJXJWp80nyAJutwoXS0K5sTPe+6V1ovN9oQ619fQ1SF3NizrU/ssc0tgN9hUBo4E
1nk4ecjisOiLQpvj7eHfusLPR1+4wucOtjtzjTDxTDP1wUw8bh9UlJqKbmerbqbrIJpBLBz5MDSJ
hGG2YSgF/xpMtE517qQo696nH/w0HAqcqBltHsiDdoTq25HdZcH4o3ZYs5acd6ug6+q9Htl/f4cw
snmdlBWJCjksuNu/9DDQurceyoV6jtV+uT26mwnpijxYid8yRMuFWCRh0zBXpRyS2TMOMTvKMJKU
XTuIP++in91zvTjF286UbuYo50GFOY2Wpphno5LD5IS0DIpUxjrEgC93rvXMw7b2YTl++0M3LzBA
ysGzWJk0tpCkKXECk+K+llH2Uu4qaJF2nvK36h5/tulZDCH5iOO6K2oZMSTVIYFReqQMK7cCCnve
yWs3Ly2A9XBd4cEGdtDl3sOclXoHPn9osUPEfujGPal20or1Rr9ahNANIyClgRMpDlhfwZJ3wnsx
rCoPVF/0lbL4oTYoeYEjTqrv7L29aMLQzUk8MLVCtDY6TCZVnqO1DpL3ztseK23zPDn7rvVYOzu2
yNLnscIRyWJujxw4eWkyj/MfAFPcXnFb5yMYaatyDpRWwTC+DKS0c5z0yJvC9HceU9/oUypnXysC
G2zjv9yH57GEj6pQGhvLoVXC5Zkgm7BTKsk/VVin2/B5fG7v6r2yytYCPA+4zufZKBpDqpuzjYC5
xuGNdFT1T/bP7fHbWhJnIcSalbXIvILwmBIOjlZ4y8M3fl9+WLKb7BRANk+j80BCMlGPE58h0qqE
erOcpNiCB+ZHpABE/H3BnDXx06S9DW9NMtApNXbW/WYmcx5cSC6sqYIYS1UqYWLfLRGsTYDOwgKh
ZVA6ab2zp3c/VbjhInvqoJCMT+2gB987FTvF9YvU3dUPafW6kMlhvZ8Ox26PXLF5zaCNAlvqlTcF
2unletE6rSkUkP3CAuYba3nHtUzw+o9t/Ty9w8e5PE197Fm1C5UTw1/2CABbbTjQoQE0UiHlDEtW
YYMoXSVF2KOoxPVO27+VtTO7MAv21OpOzg7EeOi006S59oud7ryctsrnF6GFrSIpc9v3eLGG+k8/
P+r+csL2bB8kurjM9yUnAqcTMsROdDID7VgllN0p9wqhCv4nHaSD9rBAqxB1g9vba+tC/HdEABe6
nJFM74oR1WkSonFAUX8NzJ1iwNb+XZFqMFoHVQG4gMsAsdTUUzS2cghO53yoYTZbAy/kxO+ouu4k
yJt1B/gmgRCBMgwYZML0zpXes1ibkIu68o/IfeqdO7SQgsjZsxbb+ihcHmjPQVsFhnrCBoKwFcvj
UZZDQE/GHMB/u3IBAfdGnq8Uapr2L6ze1XNZh0q8iwEvhxIQoJSwCReSlzoyCf8/pF3XcuxGkv0V
hd4xC1cwG6OJ2IJrb9hsuhcELbz3+Po9oDSjbhDRWGlHL7pDXSbKZWVlnjynSxW8vhcRFDMAXTSK
A3mwaXQwgtM6Wc/F9lP1CYiWge8REZOKks/IYo3m6b4LVO4c0HW+2TZWKNPM1BxdvLu9DSc9A+qR
BHI5GBxaD6+3CbRZAtfNbO7sdS8N88nIy8b5kIplbKRW7ms8KGlYI88179lv1hk3c0lPrueF9dE4
GbHoVDsZrEvrKrHE18x5DJRl7uwJ0sJzsntTLwx56CBE6IZXPAiWrwfbegV+1Hn8uQPQUOOB51dp
1j8JsQGyd1oESBQZ+TYOFtF7kRkn8J4kyJgl6YIsOfR7O1+xA6RH/3x7DSa2FzA7AxIZ1RAQQY0u
wKKH+lqicN0Zwua0z8ATBBnT2yamTuiVjdE9V3VRLfHoIz2DeslsmMgUGXEjFeemWrT51ne2LaO7
0B5Mk8ZMsj2X/7+/YHR047zjqz5A4TvpDK+orRx0t2EhGi2iM9D5l7azrjOBgp6IFk1rimq0zIoZ
kNTkTHM8UtFAFOAtMtpu6Mou2qplu3Mn1C8t6JoZ359ZzB/Mv3iFKEjB/sfGKO5UZKD/sh4z3Vmd
5W/cpbssjJe9Q/GPVdL2DtmlpbiX6PPqBE1w/fZCTxUcYB5CYkAvfJ/r6y3uV4RrwxYV9qfty5tD
E43RIqtcBJqFyv4Z9y5taLFwreOcwvYwdyMneWl4XOjrSgA1IDbUnaveKqSdXL028VMozby85qyM
zooCrtimzrGLoBYHjbqsOhSRsuh95NzYijH/1mSqSGmDRg+OeHRqUvffk1lppb7d7mOzsEBMQO8o
ZvNZodUyM0/Hj7m+4qltiocfYEkqru8fYuV+y5IOAoAAFkirwLnjpbn+gG9HN16sCwvj4J4TWnTM
ibAQ0abTlK1koeWG7u+xOUPqP6hbddtqJX2PtBb71qOxzhvt0tXuUVf5fKTMqrSIxmlIr2uMQJu5
BP531vfW942WmQlL4sQevg9oO+QXkfULTd9MrGRrH+xlpFnG7uwbgZlbkQnpMhprDWXMWEPQcXsL
TN3EeD3+Zy3G9B+R0qjAPfT9GYBDUQPm+gWCpdt+1/l/Z7NdWho5SEnOuSJTUQiOMORimHQMWVm6
4CQGKufZQZHyhCgRbRxWqN0e5XcweGu+hx158Z4M4E0iVfq2/XIPAnuaAWfpLkFJjH/Dorf08F6Z
qVHTcvG5eYR0Fj0h1atB9k4v1rMwocnrChUcwJtRuUdzzuh7RLEQBNvtO8xFfp8Ei+So6E2+E4VT
xHG6Z8borQ86TV7enoep5yBoz/60O4qGYolUShnCLm9BWf6p+LRVqkXmYsZLz9oZ3NzFfNdeIzQO
JJkR35Umu9LRkKCdG/oxM5wpbwkWB3DhoRCJd9doOLUteDwY0FiYIe/7/X1mLaEv6ev9QxLjHljY
u5nX1uRxubQ4GljvoGbANbCYpYeYlEDraU2IdOKS6PXG3apkh4a3mVFOVK3AVYEkNaqeQ1fr6MZl
WFGCbDWwkNtaR+rvxQssB3JntAq0Od6AyYW7tDV66XjICyt80OHZVtHtU6OALFzut7pB5hrMv2so
4yM5MF+B8wIhIaKV6y2iuJ2tZg0HkDWraJWVyRvwCh64VbS06B36m6hZmNpXvFUcGlrHtXD/IO4e
VD0p4ArnVnU4bj+/BXlIaASAlWR8t/tF38eciFFv/SfnKGvcSistkNfQLxz+mU37zel1y9jI9zcy
KHKdfFjOdW++vZgvldVYysrE1r27U7WahuvD/afxaLxm2mNutedQW4SGqjun+ffmD0aUIZpDApZF
Fyx6pckYJNG0ShCqDGoBZS3G6y6I9FwNIdkE2I5RAFq/gsqeq6t9m+xZxsFlZXfyOoil5MGTYnZJ
UJqzfLaXd3XihfhraWMJvSjvC/wP3XaOOuPBJuO/QW0Tb2NIN+Ozr7cN03tu2kOoFnkF3bZkloqN
ZrO6v9BxN6rLY/L2xeiLNVlWVNHm4C7DSRsvHSjRQaA2xL8/0NZZnCpukyADX/RGz70J3H3HmC5F
V+/MmZ8zNGzYC/+p+GAXtpHsP9fy+UWsUnDcHVNMaMrNGJoM5y+HNJpPXxISDAlpFDmm+tMa8UiF
2q+RP6N7iBjIqRC0JRyUNeS+GfqxeJjxbVMnb2gdHWomkOEeL2eU16oTRjCf5g40wrZE+BT9gFae
p4nMlw3hF5bRxDpDxZEW6YpzjEDs729/xOSeQn4A3XMoWwM9O3LqZZzaoRKU3Dl2rGDdU/X1sTCt
0qEHyzCc591qdZSf4XUgqXnbMjdxganD2UMBGzzT2FOjdY4YQe5zoAerVUC3SLs0Rt9hvnMkmI7C
oaIz4d7UcqtIuiDtMkz6D3ruNlBCEWoo3HktuBASoo/5V4wmj5TuKEohsabq2TrWhOXDYnF7qMNI
RkdnoNDGQwP4NtBBjNx91sL/CDnPnuPGVOOXzHkvmw2UoCsA7AVfr/m5+siwcW8ZHB0hwsdEaZFo
O/vvXLKVuVyXlDm038QxxUMbXbGQkhMlOKTr5Yt4lpGSDDaietvVRq95vR6XcxwNc1ZG21OUkiJ1
PVjpC81Z7b1jsGANgXLvvAoCO11a4E5cRM0Dmxoz22Uqrz1kEpCiA3kRemlHd5UnuVC8qOFtFXAx
OMpJ5TZJZESBAWRJ1lZ6DqW+9lOGrBajhcU5ebu9aSbwVnAO3Ddn0hC1jrlnvVTkoroveYBH+aP8
PkAxAsPi5B37BAK2BVAIhWEb/eG22QlAxLXZ0br2osvESgKzkPSROkfnY6DqtqqpNIu8pgraHlPZ
VHV8QuS+kjsWeQ6ii5v6QQ30LJ+JTn76CHwMP3BIgMsQKY/RyamdpgjwluUR/i096q7nijbD378+
KNe/f3RQkEIXmrDqMVjQ3EjyUvRcDalFjfTrOD+J0Khni63q61m3TPptWc/tsZ8H9dr+aLKRhACb
zzA+MPclj+2hIPd2oNvRXWC/9q+BtJcbTf5IaEcBYL290BPh7rXt0dFK5a4WMoKxh6GGmlVdpJRJ
Du1jVixyAKUNsZgrJQwB9I/ZBh8OmP3RYQpplWuXUfFlF5AMuXYhKEPANdkapElyFaKDUm4k8RTY
PHuqCq/WoeQFAvsmdolAwzyQJArVeWAL64gIHSQ2FG/dR0Ga0s5t2regb7rXhI36j0R2QFZ6e6J+
uiDM08VXj54FfQeKZFUCQiiHLCFbSAsBwO3AXZO2gNjknEzLxI5A18IA3B3Anj/0bjiuTJUE3VJn
jzyK2VLx76PKvD2gn9cRuvIH8TKAOcFFMMalVKHSCHFXDxiYCHDGUOuyYsm4gS6nD0KoN2GkJclc
CuRnsIN0F9CrIOIg37rN12svq5VaVaAmP/dB7ltuFL62tTsnljkRU8AKtO0GkmboiYw5heNGjBzb
c/mzVADfH66KnHritgKlTBDaZl2DnKvIe12pTC96AhlqFR2jOKPEf5/DVk0UX/ApAghBcIVAeGRM
Fu0UQQXa5Ig/29v0PtMynRhLb5WuC91QaG/EIhVmYrmJEjRMYufgPoZ0L8oO13PMuEpXsQSluu6Y
0AK54UgTdW7XartAJ38jfkMWGh3ZqECiYx0Le20NjyZZ9poQIIIQNxFgjOkH+8prkeZpCkdtl1ZP
Ev7Pu+Zxjph44uWGaiRmFogjHo2D47n1Ogn6Wgg+zm5CUcfqqLewl+Va3pVI3q5LY/WZLYG7P+Pp
OPMGm3Bhl5a/b8+Lxwn6MqPQ4VPhzNWgJk4ttgGlF6CbRh/qtjvjeebGyY9CEIbvQRfGYJzsV6pn
O0FfOqtIQzuovc8NEf1hNhKIpRW4NJurp00epYs5/n44XIy0VHoxsgPYTg9tScGcpDtrAU13Gusa
GiRoqzXmV4se/0bK52pxx9FyiQgeYiwwLKd68Cpq4Z60G6Kx9wgwQn8mwJi6BZFXAnUhUoPoFhsr
A8UlkmuK2gKh0q7bWqtV+uEQM1V1gKMb97Uv5iAxUw7+wuCYMofvObV36xrXLhD8HW15yiOO3aDH
nayazav9uArxBpl7vc9ZHe0kJLrbMmthtY02bKwVlVVJf2tk4I0Apwec/A+GW6bhqzLwBeBt+IeS
EZfQkdJLzqeEP2cCVZhlxCovXPxV2GbIm7y/YOxFMychNHG5EZAHA2qKWxQkgsPPL7Zt6AZJynqx
cG60dhm+VUvHxHzOxU48fssokrm0Ml7ENGlDNCDCiriNqPjS6hBTe8mekiXK+HMJ/Il3K+57PFyH
PnfQbI6f6F2JayaUvoekRwuxREiutXfK/XvzrryfeapyVFrz236Pjl/XFFIq3sVzr70Jv3f1DaPQ
rS16EiQE3xCg/wZEJN5BWEH1unlz53SLJ95d18Md3SteyPpyNQx331Ppw3Is+kiF1VdiqItirhg1
cSzQQgLQ1DC1Qzr2ercweWf77WBrS4yP2V0y/dvxhoMqKoCK35CFi71Y8ZKTqEIinHMTgkSaGS3u
PKvQWdNInrFN9NthHTfxmMFg/jQ3fM6FuTyQIX2nDGtEc7P4aiwAq3Edsvtqc6oW9Rxn4VS4Aac5
4LmBnwHH2nBILuwRhcvSIK6Esx35tFnVgsErW//NO4LDhYqHOr9j+00RJ3PjnNyLKrLVcDSAVoij
vVj5SKY1QcOf9Sd+1eOp4ms7l7bn5oTE0XEOrzMBMhtyVLgFwMoD5idxiGwvhlkqQdW5ZQpgSWSk
rB6oml15esiGaGIMDCdU9NgOMQebNAURZgopeOHIyQjA3MaouzMXrt1+FSa8ViSLEiCQdBPwuuye
Gk4Tc016EVw8L3W2/ghRRwmtmU0xNVkDlRAorJHEACf+9de7KVDTDan484Pe87ReLAOtXrBwjnjh
ZWg/vePXeiEjXwxGndumJ5r3MHEXpkcH2W8yArJn3DndEVS6aOArdftY6yolHhUe2dwwnpF700SP
Pj9bu3q7iGc72yf3KB4CYFMaxN3xNLgefuugq0vlcb0L1EcWJ9FsjpYaGkKPswTvU6f90tRopiXb
A064h6kHXX8SV5lDA4ZyWxYB2mIhzqBdvll/xzcQqAmgwwbuQbSdjKwh+yY7eYCrlTwVr+yDvG71
+l7YBca9rFkbDhwyoFo75ufTSTifc0qNx3ixocjnno6OOXMiJ7I0YL7+81tGCy23nRALjAI4NjpN
wclkEhHLLc5lLKa2MqTY0doP7Bz7Q+q2JpkcdEovnEty56s0ii3HaBEaxoYXnG/v3anIm1zaGl0M
HdPydpewcN06mmPUk6j1b96ZMTpzE78qdLVapNqXNmN1Kvd2ZXXkUWtUOwq/4YXzUALoKLexV9Kq
vqeSfjA2m5zy5mvfa+6CaMXH7QFPbV4Q2iArIIGLBWje63Pi2WXcV4GEl4ai1bVDm5PfPN82MbVL
hO/eVR7QF/L9YL7wo3nvcR5fYHBhB1AuJD6FauNHK3cmop/oKRueLWDTGIQ4kGUa7Ua+dBQ5YjCU
Bu1k3YPziN7hQwFGhnpBabR5xwbFk/i9pp+M8SYU1O0sbmY2panpvPyGURRaENF1OE8RzglJGLQ1
BUVIrFjo1Uc1c7NzGSTdvQPRjU8J/OWVnlQ22sVFxpW3rdOjF1DN6jKCvmsXc+gQyTqBkgAhBpXS
gH3jIxHAnKRGUYlmGVNA6dFhXBx3347ReMv5IfJUDonfQ0mMQlOyI9nImeqtR8vJrnOrtKZN3lfP
wONXy55rK2hyqQw5y3wh3SdpHB74JIfmQFbyaabFHcicNCGWBMcogGhy8O9u9+wnco5cKZemC0aM
EJiVsgrAuesr24AI4SINZQgAppLzwRPUfLVKJIkWxmXM0T6qy5US88wyTGPZoyGXyrWW8mEFQYU4
ZBsjztGHScElAOh07OavLMRrWCo1TWVr6NQN3iJMVUEH1c052dPJG+PPpfshH954NTo7wfV/9u8z
KIRr5KR24FtLKLN017ahOqbjziTkJkPeS5tjb6NIRRej5Hp2N5Lmnva+7hw5iwMxRGiEFpk5iBM1
P5wQVJDRQY3T/qNjAC2pserHNnan4W702txug0UGYFJCn8geFGivSaqJmS6FmsYklj5zW0yPVkJu
EzWVgb9jdDiI6Nmd1EbiWaz1mjn2yTF4ENEolFN2iT0lC2AsKrZVu+vmsHHDbx5fmlCG+7flccOw
k/BR2hNPPKtPfKoFVMgtPtkktVXUh+NtbzfpARBbgLwcPhVqHtcOFT2hEPluYxEP7ie121Y1QAMz
1YtpT3dhQ7y2EaUd7xEWNnJzuwa7CEiDXP3u0zadTa1RY7U4fS3k5YMy+/6dHBwgkyIHTDXeTsPP
L1w5I/RMxzm9eF57MHN74obA5ccaXfzuUcRWSegxFIbf3Z2N1dkFAPD2758+4BcGRpGTTFpfUlMY
UPyFbbkAFj4lNUp6Isp5ckp74ZhUElWTTVPOBG3f0eatsY2upkyOsAEzmE6M7fZlbwKtRZsMeB/Q
DW422XK3W/FUP8k+dfS5a3Eqehpgrv9es9Gpax0/9R2XFYe2g2339YL3CBUNNAgt78K1lX49Pkf3
u9UZCJLjAjmEv3Xo/zQ/RqUyXMoKjY+h10/cZj88AGz9Tta6/akE+tHyZ3bRpJPBgw1xP56nANmP
prrtk4LjPLjUAGjHbadBo7g0uvsViHY+7DlCx6m5vTQ2mluocvhO3xGkEUQjWMlaeLfgnme27XAH
jPcO1g4eZWCnBt3h9ZmL68CBVHooIlVhpmvW1BbHj0U192abyiHgSY98BbTjwPM+jkBxLhQiw0N6
uWZ/mW8ZjUHMT9/U9X75XBvunZLrO00I6Lk+B/rp9hinIsRB2x6aRNAIxRdcDzGUq0jIal48+9Jb
1r12yX3EvHZzWtkTgFi8IS7MjMbICJA5kQoB3utp8JquVh98IKYy+nbvUBfnQaR0wxxBzL3RSrDv
gr3SMzvK6KoO8q4KFYfbw57cPcCGAJ3KDRI6o92TunzG8p0sntkXZh82llQtoZSNDgppprY/bWgQ
GFbxbMTyXs+vzGecmiguOZe6IpnCG2sv4tiog0Wqft0ekjC5j1D3Aif7IOQ4RhVCNZdJowimEqMw
ZMqcerMXtHD5sjWhGHJC0+6nMySnIP9wDL+MmAb34NKMDuhK9nRw+51vf89UNQP1ZhAhDUJjQOIM
33txY9kRo3KOi62lbxttC310irK+lj+G62hDVq6kVdrcieWnbrJLm6PrWSG2y5SQ14ULEpD9AP/W
wKjbnkxsM2q9041RZpqxGDhYj/rDzICnFgBNR4CvAO0E+OzIXRSlODAdwN8ypzRUTSF8Utw7ATxB
bWyA+MxvU03JLIRfDHb3XBJ+8o69tD66Y0Wv7hNR6Yahb/X8oD7K0IQHIZavfYH+bjEz1p8gYbgL
pAMHnDDy4+MMXa/YLcd4kniO0A5TLjPLybXYlfXAr9EXruitr5fu+22jk3f5pdFRDFR5XVykCG8R
sz882VtAueh2X9DlZ3M4HB6TzUbQdtpioT3MuYuJbQXOAOADEL+DaE0aneIg821fKiJy5r9AUtIg
zauDrKZlrNsDnIjxrsyMTkwiOmFQtimcBelTq/cVzCnj+VpnowJx29RUtgXQbkSy4BEEu+74ye5I
QUr6OiNn5CLpQJl6Zx0sLacuPQHPOnM0hmN3dZHicoM1nIuBZR0ZymtXEPQs9PWI05xBGu/oboWB
VY1bGTNj+uFsBzNQ6YAG3XCdjvvRGmTiSe4o9bndBztOFxbRFmnxT/B1WZ5Gto+lIeqFrtbHmeF9
09D/GN+F4dHZIx7xYzDaNGdH2tn5mjmVSyFaeq4JVGtdvsr8R9RpriZt0HSTmIFrvqmvoWhEeJ6r
EBQpKKQ97zLd22bnrloG3iP4KUJeCzeuldu0qNGdUegFwmbDuU/2SajVG/XM+Y9KpLl65NA83Lep
RTKt8MAHtkhPUnbIoVAK7dCOof4ifs3AgVKopsPjnSsuUrT5rjyAQP1NxOkNr0dagBoljYHwI4rR
CICj8CUNdu3Qvb/NSETRGIRie8k8gs0EeQHRcLfim1/MtrYPR+nWVA5rfHFrqLaHYrQi12eChv6H
ItOEEnzIGw5sfvgY+UgYo3AN5e721pneOahJcSiEQ6tzfG8EblfLwwJypruXkauyHTrHZTdnY+S9
6gTF/TyFjbVoofstXfNzZ/qHU/7e/3+OYnQBtW3aKZmDYwa2ej3el4AqPATYIjRb26+3J+wn1mZk
a7Tlmy6LSc0NtiiaBUmyEEKDHHc2TSmnZWaz5rSTGs20K05OISAweAMjeANp/vXmiDopK0o2gNGy
qMzKhtBVxwWtkTTLPALiqC3bh9hl5xirfuJCh8GimDFo0Q/yK6OJjRI/kuMaS+f7L2yPfjUe3TC7
2OMGPHHBUgGUk60lfXj8Jv1k97miQ1eAitVMMDlEpT/OxsVnjOYcuMkuZmO/Gar9scmgDJ5jyLbh
oZ6T7SNZMG8v8ne19JbB0WH0SdKLbYn5FjOzdClRIRng+ctc1Mv3hEBzCwoCCTjfNOmgeEa0DORF
8s591o3u4oltsB8cUITJ4+2vml2NUfBeuF6VyF44bL0kXATVHeE0981J71UtSqi4rJ4abxNgSmJa
SHrArL1uxl38rLMN1wvYGRDqQbkDxdXrjRjzUVFFKWnOhbT2JOSID/FBFbQygct9JnZM2wWJabjM
CMQV0DLiU/WO8x5bwewUeHajRfMLQS63gXi0JTRbSVySWZzNlCsd7sGBwRJB+Dj736E6JvKxhI+E
DPnKb7GA0jEWl1JpOa0VequAvBTqgQinmQWauu5BgTAwZQgyi5fP9ewIeFUWjFS2kO/YcN5d0bda
D2ljIfMOvvDSSiwofVY5b3K2bzAQlpLUl7yaQb6OnwJocoRAgYJePQ6PLzxvR3s3YGy5IBWarJ5E
6wk7RPGp8oyHpZVYkGiqNCDVugVURtF0ad8BWaVL2xhQEvL9z+0JGdzDxTH68Smj+WAAKQOav2fP
LGDtQtDQgN0BzG1HM2MevwHGhriRfxRAwVAHDAzlYDj0uI/WPihZCsFy3iA5MctIi9ZCVYIs56Wr
4hlvMfJOP4yPgjzH62sxKVj2XCb3yasdnXp25dULj9O50pSYmeTa6Cr4YW3Y/BdxAscySsl0WN4A
xRzpHkpB0M2B1ly+j4K53o7ZeR0ddztU2TYhaMOMl6zhFGbGLuJKa0G446OtW4gXUBOfpdf4Xq3x
tgHeAsQKnASulO8H/+UQvbyTofML7ltg0RUL+iymDz5tyEUAfcm9zTHcTI5yoDSCq4DyDmCe11Na
+SxYUQHFP/uiQUKNlAt/qQqLrDsgiHTDr0K1cty4nP1++3iMxWC+1xLXK4u0IdhogN+9NtwHmezb
HdrPhMq1H6Sqa6yWR0UtiR2eCpHbvXReHT0wiuAvOVbuFhHToQ0vTJ6jPv8KuKixCllMjiGwcPs+
4YFbYslr2vnJ4vaXTh1kFMLRySTwkgj15esPbSPWTUIbH+oV5qAT7nJWogvKrC7UyIF+T8gQaQBB
Ig1YqVE4Wtd20aCcAULQXEedSPMPYOk8REfJ8D8aqwTPPWMQYyOb3pJYjR4tWTNDqQzkpsdAV5dQ
LUC87pnMXIA5HOHxjrz8rvEOSTjeFgR8l8x/SlG4qM2y8IwWaR3HeZEbPGOEWCO/W/2v9/a/nc/k
8PvvL/71T/z5PUm7HGJa5eiP//qfCgqLr6H3Gv9Cq/zztfol+frlVL6WXlF678U/h1/2n7/8r+s/
4nf9YUt/LV+v/mDEpVd2x+oz7+4+iyosv78CXzX8l//XH/7y+f1b7rv087df35MqLoff5nhJ/Osf
P1p+/PbrN0fjf13+/j9+uHuN8PegMxR/vjJgoi1eqx9/7/O1KH/7leGEf0iINYA8YZEnHhr5fv2l
+fz9R9I/ZGSqB6UqgNEH4apff4mTvHRhmf8HWg8UcGIpeOnjNoQrLZLq+0fsPwBRQoIb3O1AO5Jf
//19V6vy5yr9ElfRIfHisvjt12Hv/7k3EF9IwPzgXKAZAC13P5B3bWajv8H29w6a1DpNKkqBoTkf
s5aNv2SkLZOf2TDn5lCSIy/5u13woQOjCdZPxDqjPRnFdZLVqbd3HUNE511NAC+IypjmzUbyok8R
0VZhAyWjCsHTbW8wZZoXwF8FmiFEOciFXbuDzpazsMnyfe0JOZDLUgUhrVgQTdX3uBLlXNl1th3X
FMuwFfCOZyWU0zX8t1BSmfmSwUOOJh+akHi44okCFcpx6bPhCkcSO3fvQeGVpyBC49EgEIrQfmx6
h0OmHaxIuQ5EK/eG7luAz/wos6EeASeTao6guGveZ0r0Y0lFOnt7Xj9Lv1cI4uJDsQYVcLyuR+GP
mzQZV/PMjk0ziFPWgd19uX7FNVQMlTjXxTqPzh2ebp0RdzygeapatgLtisqeeT5eRyi/f4iIDBEW
DX0+cOTX60U6RYzcxNmz2BRvCamStzZRJd3mW28VchH3iF4n+cCoWfLASv6cnuqwG8ZrhH4ckCWh
JiijaeTaesSKhUQKdec7uYvKdFu+8QLvmk7JO9bt7XB9ffwxTjTa45E8KDOMgWqS4nIkcZhdlpDw
0XZBOM436sxbdGo0KBihswwAFLDCj6+ohDiJYws7xxZBcyg67bl1QG1WZmV5/uujAWyBAGA+NOKL
o0gvqFwZQjnBvsUhussKKdsrUSbObI2p4aBF7rtWC+zwD6b9gAR8EXr7mFM7aHERF3eqmIl3flJ2
M5Hr1OqgI/m7MAKXPD6rSdPYnO0FexGAIKMuXWTOIwf6bdpfnzakQdF7DXnWoSh0vd1KtenkMvD2
shr099BtczaFF8+hO74zt6NNTeBNkNkFYT/8zxAxXcSowN46SDq5+8RjeUbP5KyOzdguVA0UHPkT
BPfKU8P3hNXjtuThiX0FUpZ5iiDUkmwOx/wvDxpNdjhdQEgo6C4ZDboPpYRAEWtXlHG+DJyeXdQM
8kO3jVxHgd/HC64WBAJAt4LJaEwwl0YhvHnG7Xi+TqlfgequSuJHNwzeWjWfKapPbBbA5FE4xEOe
oD9x5LLkkkSqStpdYwfOUq5soJYFNMvcHtAoAP8eEdrXsE1Q35CQnx/FtT5yZiob8mBirPlVVIAg
K0KmUsfmSrRMZAsts3nR4JMOeWne9skTkXrGyEUwmPcVYy95L7Tvs6z0T7zv1C7N2bzVBLDB3ZFK
nWOwnwg04MKxoRW006PpbvTOFCtA5NDAvJP4nEG0X6dvkkNAodSJAKh2DguoNUvubs/QxM1xZXPk
g0qXbSu/FHf+IHWneY3fam7bRmuoIfYAn6eQP4zDEpA6joQdiAAl5nj7A6b2AeqoQ9/fIMg6BlUD
pKp6cCo72S4hHMHkBUSvXG9ms43aGX7fBwqa+yA3Au5ESRo59SLhMi4u2R3iDEEwqjbhK513OTGh
fK/WTyQq3Oc0CMlzFyDcoDEvxoWWS0psiD74WnSIKEgMrZiImWsJGFWTf/80HDpoQaKzA4Hs6CD0
HO+naibusI8V3c4T944rvfAtcX3eQH+r95AJTaxzRSEkFNd4+9TGhDNcr/bwb6p6qEUmtvLEUWhc
kX4TRlAOur1Eo5T4H5+ICIfFlYijpIw2Sd0TtSlUdld5UI+W3YT3tTCo61VRF2DCJa13qvIieZbi
NlnneeM9CkUpgw4uKzoOiEyZNyTwNi/bNA5WccSk97e/b2oLqcgiQK1JAv3quHdESqsCJB3sjslJ
bBUx0MB+oMyl3SZ8IzhNWMQEQDXjSTHyJA4wal7g1DuQyYBDNkNJ/ByxvkS93i5FM/bbaHl7VFM3
kAzGBowImxZ6McPNfnEDpX3dgPCp2LVsVa65MgDIKvDFl1xq+EOTxy30PDkXssUd23Bb0ePaBTpr
6pPdIwsyc/tMDR6PGRwgYOWRQxlFeEkmJZIt5TvSuqxBkDaX+XbDgSd07fPszCU0dVZlBaHkgHdE
K8D48VHGvGAHbrGLch5t+4ofam5e5JZtu4jHsh7ECjF4DfIEEjo8dFag9OvYCcR8O7VktL4rXUB+
c3ZmNYZTOAoH8FF4C6I2A8mm8dWYl7mce0y+a1y8KyKee0776rNR2DcbHWxSDyrL2SLFCHb2fezk
geEFlyMSJ2g7ud4AQQooL0nSndCIUL9L84zavkg0IFJKmogc5iFF62zHb9qwf2QGHypUR9KVRskl
L84Qj9zekRPnDNTg2Is4BMBVjRWMekHJarWMd2rv5Ets+FhXOyLPXNk/jahoi8Kd9B0doAX9etBM
7ORNnmS7qOXds8d6xT3nJtJfHglAy0gIqvAXA3mPcG0k4bowykiziyoxB/++FKzQkpjOjGT40ust
AyNoYR1YV1QRLuPaSMyoCUOkZleyDX9Ky75c2qBHA0CxJtGsYN3P2AEPFvBpIRciEnin0V7pJNZv
RDffQdgc3PRQZHeObku8B6Fo294APVmr8amPlgw7qsCg7rSvHce7K5ENcI67PtPjQmUqnYndZFn6
Jch1GxBsBEYhFOlsKXz8bsacozuaVYeEChz32J0EhNidYPO7xG9tAUp3FZp7WbX21oRIXqwpBQFn
q6CqkQCcfoH+BKnsuoVT4NX3FzfC8CV4SOCYDaTKSJ5er1EgtKHiZt1OCuReQ5wa6D3rzbW/jzcC
jICbjwUIEi4NKa5R7N4pisOUTrVr4jzQ8sZHVQzqEmIX+zOY4B9Xxrel4V2MEAd4fGVkCVkqTq3V
bCdFuRhaaEKUV16jCqZXeD4axCXZyhs0cqHiC9JFsHiXaqau+FJin297ih8+fPQh37iSi7vLkyGi
xScQsBeLYotrJT5kfFP9L3PfsiUpjm35RaoFiOekB2Bv87d7eDwmrIjwCIFASEISCH19b7v39lqV
0dWVq2ZdgxxUWrphIKRz9tmPpyha7zVJ871mW/dpzJEI7bZwUUwumB/6+FTkLBlB0SAw7fz3l3T7
6f/8Nv55RX+8IH4LPZ/b+SGsJNIAkuKPdjTj87rmpm4HsKQtOKz7YejWOlb6P93Vbt9+C+WFQ1wC
z+fqjwrKTX2JKA7zUIh4BVfOJk1vMvE3G86/+om3rebGIADZI7qd4v9009uQpjIE/cA2FXZdnk5H
nOZwJePxoRSy+6I9U0evvECmXv93gdX/8pHTGxkKsCu4xX+qvkYy8VBZ/WBMGcG+ek2SO2G28Fp2
hTiXfZHdkZnADAi2Lt42uhQYGW49Zb+yZZqLJu/WQGsYnMfV3xQv//LKIBHDO47mGX6Hf2zElE82
i0eDHodV17AIwIH9kuaIcuDky1JBxZl20XYik/ruq1zsXF9Gh7LlcOZJHHy6lP7+79fiH4N+tLs3
s0gQR6FpheoY//vrk7KLKDE4tQ922QjZJbIzX2N4zpdNQAHKGzdV673UG7zlPfCjvu6lneJdETNn
mlx06yNRPSJjwK9espq0zh15v1FfkzGKl0sq9PDrb6749nr8+fpgy8ZmiW0SVdAfOwsOlUh6KR6W
YmJhT4c075oyCsh56VfEstfg9xHgH8x0uqlMZJ9cxopfNKxomvFIRb779xf0Z5lwu4MAQnAbIfC/
+fD99Q7Oo/MsX9RDTHToG+UiUJ3j0f2tgutf/W6wIUro7qGMxbb61+8ZSzBgkv72u+mENFYt5h8w
hfDxnmlPzpOWNNRL7oJuQod5HaLdRPaQjwUk2hEd/mOoFT8bc0q0iwkcoG+N7F8vp7QzS0JZ3Zty
q+7YlI7PS9x13/qg1tf/+AZDzQUrYACttxjcP0r+omvToR3JvdwKf06FyGHAr8nfgJO3y/1jVQGa
vGUuY1sEzvZHHVagWm8dhP5qdumpbWGENwFifh4GNXd1hZS307//Uf/3DlnB9ALDIhRmCYrYP75v
Cu0i5nW5NxCPfolmZSHFndZJ1Wvp0qmmEZvTKzBLDfpKvG4f09Lav4tkwp7z569GlYZpFfxxsRHc
9Bd/fYjosDrvnLqnHXK2m2FdNMO8ndgvyHqsvmTUrp+gXMYsoxtG63+m6bJGDQEKZZ48gC5aM5Yi
Wp2LtkWaY1XAdCq0XeXOomJhOCaxDAThzKYIl02P0YU4akhdOYub6ubMhRrxq2xpEjBZHuKghlfN
M/0Tw4PUNtAVCNWYUM4zaFBTKnapJ92yz0RBfjjEWD4v/QwiQodT8qc1EXuQq99+Zrlh6V7q0cT1
2o/FyW/ZRs9MDN7c23zx60G7TPzcLB1JYwGd8p2kwr2YNJ7bphrRc9SxS1p3iArmtiYkyfBRTAmk
7+sSkxcdFjk1S2KmBcZp4GoNXK5f1US3YdcnJCBAaxhGvSuQifItpvBVqheSYTzGQigf+55K3eDL
k6GRUTS5CwgBDvRxT93JTph1xZC8dkVVbzoXgIV8jF3sWCmIUvdruUnZ7+zcl/1PO0STbwzDCYIg
jBRnCZrQbTrQoSRbI6u5hFXWIoeq5svSDdALg/c5snrCWUyaglBXnmb4vWT3bZmDxr5VvkeGtyOV
f6omsCFoa/DxKp0tAp5oG/+eeB+tO0tXzxCdOSBgEBkYUHpFtx25LtUKnmxbzuEBgpdhalDOabiF
Y6Jd7uZ89HiAwwhOWxvj1fxkOTwKdzxNh7dkyWYH0rABz0u2coLp1IpWFEEneab31LKNI78ST2cX
KjaD209xZCZIIX/O4dQVPyAjo8Dm1y452DeZicd9MM7NpxgP9+vADRK6bNIZtK6dmNqGJxbDSzK6
DmLbqo9/GQLktw3Ef5MuGcNliuRGjixt558yH0x40KDFiyYOhR0bCJbkK8KDJNLG05KntaU8RrBA
H2dPm02GFxY0VlC0jdrUTivQSZCiVVSNnCvJ4AGosKqrVsH3j5oS+bRrRrk/SIiiGTBhuiQIugfw
2ix+g5mSW+Ot2rOqFfO+EySld1AUc7dTkrPvqe1sdGB0Kl5lvvk3uiU5glJ63i0HTMdAR/PcD2+R
NyWOxGiADyT62OVpadflOZaY4tUOZ77Y975KPvLBq/gA/95kL0K/XIuMqiMdJd7SdTEnyWhHz22G
P9Poqs3rdVX8U15ssahbN3dvvZ7iOzjGkqvOWQcmsYlDV4tSufwsyWTfrKv6R7ApEVjWdz22Ng1A
6d1GcHdpEt9V496FFYLFwLRhO5Uu/n8yXf4josN9/3OWRv62f+Uw/JUd8b8e1a/p1c6/ftn77+rP
T/6FC/H/Cfnh5qXx/yY/3H2X5i+ch9vH/5vzADoPOA8YaSO16XYG3iqq/6Y8gM/wD3Tx6EphEAPo
74YY/w/jIUn+AZUGuoj/El1B3ICy6P8wHug/cK7dagOUaBh0ZOV/wnnApOuvFRbBXBsFD8DHGxL2
T13E0LFpnR0BxTNMU5PTjsldCfz825R24diHNHiw5FH89Ctx9zQh6bhDKrJezsF6gbA2X5IWUR8b
/52ZtE9qIWZ9v2zVNGMuHhAsJ1qRPXuYcu4I79Jz55G1XC9stl/UNsaf8r6X8G6eqFzAKdRw5GPC
j5DzMzk++GQuPkdqXi/RwPMdrcblQXMN7942gA4gMifAiFCVm+tW5uWNCRDidyWJOYxZEOCvpp7/
bPXEDpFDSPOJYbv6HcWDGnZCr9NpDbBJ7WRl70ciypfgMa/Bi4emHSNcX+w71AvYC0li6syp9LUa
hklcxTJm0CMkFk4C0TCZu5h389lpVhxp3+puhy0rOuXCV3cR9eXnrVyB33ZlTvBC85Y85Tx2ryM1
gPt9q7+l8CS6jpU212XTxZWnwX32pY4xAgBtTKKFdI7VJGdQKHWYFDULkfkeNwP2z16E7r6XIAHQ
IU+Qf5bP9piuUTU2HCOwQ6Y3nNTDsj0uZSxeijZURxTZkD8Ek3Q1B6qtT4Pp3EPv5+RlqmBfXxcM
W1/dC45DKBoYfRlUYnc+eFx/0V9Vv/AGdU1VT1RHVzIRBxfYZVGv5YBCqI4HOnzTLoh7x0Zy7No+
/zZJxQ9VZ/mbsYY3HZ/gUD6O38ZJr03UVupAezbd9cLF026sZtbW4L0Uta9aFNfdonbZMvQvbhsL
BDjYOEd4Red7uEcAjTm4aPFHs7pyOrj0DYyC+6Sb+t2m7IBKdqueRB+2Hau6bMem3AFoKnE2sFzb
NyoDsm7GtbqDNWR5ylufvvd6Y0/AY/13HihsfGXsnoBo4CxjNLogPZzflWY+W1WW13wawr2GXdG7
mTncQJcxmRAOFrc7arS4A9GOfBTB6z1J03WrcynkeKDU54iIJtVls1O347ovf4wdlzjN5ql/VJ3o
j8wWfieRKbA0nKu2gd1GitvPoAZyujwg0RteC6PA40oqUnGca649BMz8z7b35Dev8uojM16eXZHe
+pbMDDgIvbOfbVbr6nNn7oBfxVOtHA/PvFpirOaErONR5quEz0oGvFmMfAcwZQV1MbAvkVPtXRcN
0SNAbAJhBII1bEb7Jzbeiginhs9tTPVbGIrCNCC4l2CYsoTuQFCZXuYutc+hmMpXsqnoe4mVbBuw
LQz6KD0cRqgNLyiT9J0Qgh1XEaPSkFH+iO0vc1dPnD0JCKYvIV8Rt2bK7pNcFZjxm8ofbJbgIFuy
FVIb7B+gloIBAdkSotDXXW/X4j7ZzHq/IYuymSzVj4vq8uetHBEEDNBMfY9FkYimlKl8XE1SYYmZ
wYAki0kPvj19sGOafEf4af7u+NYeK5OGl3aIQWDUFayuozIghVeGaV9WHUNe80CaksXzk26LZV8p
5T/Phci+AvhccX/LGYFKcRCXauiXw5oubLcUwlx7FpWvwHugPBG22ue9Lt+NQh4a8dm2Iz3COGpi
F9jtJ3z9tXkOfnI7JQV0WjS8lU6UsOFhn3RR7Ctu4XR8Bz9kdh+iGZaYMDzGyGTCt1hvb84xPqrH
DoOQGpxW/2QBuz5sC5JDQk4+usI+tWLrbt3COtQGJcyv1XRd2OkRBVDTJjzsh2KNXwprxl9wNERu
/Zpe1cKSB9g5prsi2vRhYdw88piY5ykxmCGqojjKpe9/datenrIxV/eCseTkgUt/ARIN9CNfEvU2
R7SqA3hO/Z5TVMHRHpmE8WFLgjVNSTvo0Lbq5hwLUta3yndiaKyeuvPYz9O5n3He1mrS6lccwtfg
i+LNTej/jmU0LWcel3A/H9uIN4Lo6C1Ufj4vBejdhhEYm7RRf3LjQO7maNyeUhICGGXBx82WM3Pn
ptW/RWPbXyfO3HczKnWYcGI9DKxn+0QbvOTrwsLdBJT4Bap01O6bv4xLSndJLx96OvavqoCbzcT5
/EgTVx1ZXyA3oZBr+D2pZLnj5Yad17ZU7TUKafh8En2vMyRZ0kSRpnLZdAoRj7+Ppq/OkwrymKgl
/dptY/UpAch5YSMW2j7GunzrhmF96nRnzqZk9qpHh/jScYwOM7qbB5UP7BhLt/pai8jS2reGXWMY
SR8XNKQnp7LtlGoWkLnr5wM6nv7zDfreL3rWr+MWZT9T18WQy1Z98iZSONTFmoS8kcxMdxRk+vtI
i/BrSQ36rb6o5IPQ0u5cXpBdtLbLV+kpOTogiN+K0YZm1muPgh9WRV/wEShhKrREI4RK2faInOb0
BNSWBxiOj+a0yTQ9tCKMF4tRmQyx2kUAi/Y8sOG0etU9xZaMv6ysCozT5gJOhirvCqC/VOtmBfGm
rHklhpeolNV1zTJcMXfhvG5hfoq7OLqUK0bZlMzj66o8hcBFphfQ8oomExskCSnl8jhUFpNvS0Gj
VlEHgCrvNOztpSt/mAUkW7oWWKkbd3Ku9ULi51tDn9WqL7t3PunkElMJp6KlDcdCIdmi8ZDYNXG/
zWqHnhjWc3yekfYwgr5yIR3RD1wX2RVuhn7HRNvvke1HcV9MPj8VfNNLXWSyfcwm2124me0PSftw
Hh2KmA10519TGoldZDn5zMyaNn5J2wfthnmHyX//0vXJ8Duv0P/Us2+BzIOf4i4uOYOdACjhY4Qm
miHuw6JEaDTMB/Y9UNWdCW3exF1K3pngxc9Oxzht5qgS38HTXPYFbF9AYJXiPE8uftyKCGlxdsif
fU8gLBrEMJ1TVqo7nbb5qRvJrDDsxHB7LxE8dI2drs4jqrcDXkb1QPJuORaspLAgoOWZzEn3w6iN
IMw7EoirL0V0VWLjXzucb6zOhaDvXWfYkY+j3Eu2sftxLNpTMabYVb2h9zcE4Gy7BSLAlAGUrdJ1
HW79r8TCyRXe3ywDdmvkBNvmjm9vrp30Zauq8o7OsX9RIO3vFQ7jXYtHfs3mLnmkZvPPONqmM6AI
/dwB7kPvDnxz23UiGPAWXHwxWRi245TO61HNZfEaZyt/FyC0HgYrsahXhSToNSkJCOqjx8k9ZRy9
u0qt3sUb1EDdjLOEDuZbN7bLzoaBXbxDvVYn04JjxMgS2QQxAe/bFd86YPlvQVr7ajSstmg+2Z8p
ArThuzf6M6QGBK/4SL8H2FUfMExD+1giXEXBk3sYsKfDUbrLGu5n8Zpas54ikN8uXcGKHC5e1B9s
RRA7ICPQP8yw3vtyg5o3CXQ5Abg0+7T3w34Qqc0acAv4x7jFyzMkTu3XTQikVEFYcR8Z0CLrIQzt
ncRp+EiIjQFqtOlTn88RqlLeL3DKlOoGWSVl+zokHfacMKmhQYlIj2xLOwFco4B0bYHuHFwv7Ypj
WgxG1dMy94eexdG+VwtKa6tdewYWtD50i5NPaoFIGW1FtPO5ju8rxjErgnjQL/hni6kkWiugwyyB
dgblWHOTu2C8NLh2J1eHZTOR6cQmjD/Q97V9MwHhbBQbYIC29f0XMqyw2XVb/tTGW4uM4nE5hc31
S5N7OezBmJ/iRlC6vS/ZUFxJhS0ColTEb08gPOxyPrKbw5m8Us7G/Yx0gU/4E9vWqE0M70El+gAQ
Su6n3OI8sahRyR5AdfwsqjV7LN2cNpMUyYnboXiO5pQBTO8VeYlLNl1aunTXcSyzb9ZHskkxQtsD
LOb3I57NwcRpf3Yi4QfelvKxxxI9yynCX+hDL09LkeFN127dr70k+O6Y+I9syNs9VrlZ62IJfJ84
V92VI6C2EiPSSw4ANG1kmt+LLl8bEjL/I5tVe0QjY99UGyF3ewWQYrPigYQYE6SyTcOeDVl+mN2A
zb4nYrhEq8l/UIHOGetBkhNIr+HNAvr68GWPyXabFc/gmIzQX6fVr8L15midy9+9pKiAgcfsbDlP
P8vIDy9tKsJj5BieNwDSu3yu/D7PAnJbChz5B9HG7NNImP21gDb8jHOgOtI1gMW2TOZHmpH0grci
+z36ZEAbXYRnHZf65+ij4n3NeFzsoPpvYXWJwc97Zci8NmwFvFrwDMHD9oZmUY5bPK7Z9LCEliId
loT0SoyZHssBpFS3Erx/RDI4cQOoOzhUZ6auEEdSJ/2c/1yyfvqaUTaDuJNn+8UkebOJkoDAbxdw
tkn/XphR12RlSVyDEodAPPh0oQVzeAGjMGfNEt1KBfSqT7qU+OPT7JOrrpZiZwtCjlplpagVl+ET
ZrvVsO+nYT2lUnUfZYYFXuOhQR44cVh3YEXKmhIJqZ604hOBHujsqrb61Mqk2JmY262JJV+rWpVb
3pho6dD22cz9RtsK73g9UveYDv30gc/OdTmqgETXwrTXtog3X8dMRnfg5d46xuyJbyRvSBmbvB57
4LB16YV9pwK9FXOEz1fvO2RWZJu/djIM2GTAkajVTIGVEc3Wl1G4EinwEVH7aioALTAf9Ttqu+Qh
xlj7PhnQW0v4p/7eUpffs2HyF7ANyqvVZLioLogduqH1aQS+jczqUkM/DWmmKudrkkONFulNY9/M
i6bw2GWR72jkRQKDe7S90CeX5Pp7krniIFCQIUCswm4/TNU+BJl9w3dTV3fTVjRTn7SfAHTq+xyp
cfeOSNRxmB0eDPCMxySDBKIZ5ip93KhjzTaTYhdkhAAN6BSOXnBMd0pnXnNOoruq7fxnm0quGwKE
8n5N5umSFOKEy6qTEaX/SPh4kFgtIz+DoIRU+tnjPcrN8G0baED2uQnsMCcLfWsrY84RxgCv5SrS
nc4qiGeyeDmESA7vlKjwW1Ue7x8ruodtZarJC41XtMzEtzXNOgXKOjYPYpS45rHgu7JFOSW2cbwb
yok/ivW2tqpQZddoEQE4cVV89xhMLo1TW7Vh22HDFYRmekxBpDuAbErf0frPddwzcvKRf1s3gin1
pDGBsg7ensukEe2NWK88W91hnjnYOrdu6bxUYdsz1oY9ypClYXHSP7i5dSv+9cZ+lHz+WmQ6y/fp
nLivXRQjIFWT6EsymrkGEouYS/Bw3A6IzvTFmfZVulsdpOPtXvSyRHdsEpzeYZInvGwrachUmKEB
+QWkBBaT8KMohk8mGuSeUHD/DjZ35Dl2A6Z0iLb6vNDY/OJkSj+64XbRejFzk8ioPUTTuu03RaYG
/KGlVirYw6a2AN/b6uJj0x2DFHBI5P/1u1OxqKvIt+nksaefNiRk3GcF8lBqBjAIB3Eimy2R+bc5
xO2jH7yu187AGw16l6Mk6AmYJ/LB6nw8cu7cvQE89gBeivM7ukJpiJJHwsNJ6xRRfGKlCUbJWj2Z
NE8xpBGlwY6dx5cloxDh52MnXi0d2FfY8duL13bZ4Y2YXsalqD4KMH5v6fMKbpdJB7NZ0Lv7H0UP
Zk8zL2OJ/14nKAvapXikQibHQaDBxFGq95GKP7No6+o2ncYfZbKeEhJD4Q7MxbOD3xYQA+Yuondq
w35wiibU/RzUe/hd37a5AyrU8mxdMa77xFP94Tphi51j6yrQnq0Op8ha8FPwQNVJDProATanRNXo
JivEjC3sC6jF/gUsWeD1vKd41C0ZojOnQNrmAUzsNpcwlEk5asd94eK4q4GQ4KSd2fylwH2JAWch
MCVqXUeBACJXG+Og3gFMmnwuLsGL+Lfqh/HzGiHDXHKQ1PY9GxBPNfet+ZUXHqxhtKv6fgUP6oki
LimGrUDvrpUaaPIF0OD21OVle5g3nqz4FUNe1BrwLS7Qd/SBx9osu1730dUmYGZu/dyDcIL9FfWL
bpenzeRYCPMSv1E0tAcM7/JPrOXIzC1Icc3iQVwUCsjDyjoUrgpnygO0VNOx6lOCNJLQZ8thCuWY
wG1Brp+hKyKhho/1BpKQLfrjpNsMh9ZK+dvopzbsciBuy97lZjqi8UzuEhaPZNeXrMV0ZVifhyXx
jctX8zEJNFAbL2F5wUcV/y5L7ILLFOdvK5jQjZ4797hkFQ76pe3KE4I/4rscCNRQb3Zxbys1+TFZ
5u5BQNH6fanyHrdmqOB9sInwrOJ0efadXvCkpQanLYEsnWPW5hq9ePtsWcihOA4IuoPev6AwDpj9
kVc82kniTLhkZVjr3gK7NCTDgsDAlqHyK3EC78Qk2YFi5oc9qAivnTL2MPu+6+pxIuS3mWX1GFkX
/Y5afHBMIvshBuDPLYXcqNkc3nRcDpCZSJUP8Gqm57Wz8uAKEyHAiWXhW+k79SQs2P+JcORjBb67
N5HrejS1ymPTX8cXxC7nX0NP9K9Btt1XKkV3knToPzgyN+8pntFXDehyq7HBx3VPWgvxzLqVV6YU
0EM9xk8ujVmMpS3oJYyde+eFpUc8gwX5N5jXRT3MEGvoG7eGA8VGHW4nAKIQ1N2OQpWdaDcjMq5T
2w80fYBjOjWKpzZPhp8jnVJsBvkWvgVaoLmFb/BQh6VPD6lbzH5bB/8pTwGgsD5eH1lWjHuWApUZ
aP8bFKlDyO2buytJ42SFtio/0iW+MIIGR/Bvie37j6rlqH9Zi5yCvGXABSL0IoPTAuO9tph30HbF
DRsL/tlsw5TVCIzEiYDZ9jZgoQzZu57zDBiPVdMnkyz+UoEkte480ZggU5GmdVkYfd6QQqaaePb5
13nBPUbJO0aPOCp5gj40re5QpnU/yx5gJobMhu4C4+sZgp35zsVld0YHlwxHIJgYquNvTXvYb7Vj
k+bwPwYHea4aEgmQCoBIj2ovNlteCRtR5bURsweVJuMX3mX9t7lg4bVgE3t1WwsEqy3jOwzLyTmx
Uh0QFkUvjieTr6PKWxT6Sd+gusmr2nW+G4EgFu4t4mmxT8MormZuARC5OR7rAvnWl6Sc7fscygHd
rLX7VkE7CJt4KAeUYE9Dq8iTRtT7qeqH6oPHI1jR/Rr2KOfkeWUpPSCLk+77dnEXAAfyQS5j/h6X
QxU3PLXVKTMYXsPqZnxXfTJ96jBQhbNUwIk4WVUdcic9kHZH4u9lgalQSitEfPkp+rJlaFNsws0e
cx2GDOUpxpA17vLksVv4a45TYQfCl3kVirsHtATrbmXOA65K84dsFRkaIT7su5Bs9xO6k+9jFvWY
uALOqpOZpwcMdMRlyTVU/tJGJxDM2V1eIncMUQoyBrNDhxcVsRjoeSKlOGmVst2WqRGrCDSCB0az
tdsFEsGcpqzM9B31gsDeuRJsfGO8lG9jNIXsVOYK+OmM9FkScxmfGGjVEcYcWX+zoqrM+1YU6x3m
ixhWEJOCpZFmZku/mGld+928pnI8DmjCEbgWY8M9K+yvqPQUWE618BEO8bw10M3HYOvXM6fx934j
7h2j8HlHfUGvnZvkT7A43CEZ2xmESyc0qvNej6rJwHFJ64KWBphqx4vyYEsCowQgXhZdrkEuVkgy
lEFdy0BTjrwfXiuQoQqw4W2L3ymnDViiIe33DDYsuDU2RGjUdLpWO77lM6qYGXtvQTgIKxS9InLF
EnxiGtLVnhfIV2hDMjW8yXRuEaZBquqnhfAbiQs+R0DfvIB9fBqyZVPoZLCBNSlLnKirSgL69vlt
cgZSc/l54VSF/Wj05E+Yo7ZHOQ4Vu27L3GZfKuitfkcKDK5XyiO7ncwNBKh5B/4KSAdcV2ZB9zxA
3gz8Z572MZYf2U8QF/4a5q7jL5h5yEc7i3H9meZ+zE55BBpYvY7c/4KVxzzuXGWN2o8DaPSoKkrZ
Yy4746o7GRc/fURWceg8oPad7UtBGy2TdT+QG/0jdGvxQoiLjqJEVbu3RSz1UaUFqFFzyWZ4QmDI
gMka+IGNEmV6wu3F6DLCIG2qjGJn35GWH3Tukrug++4nOOQm3U3rkpynXM+XWW/iGT0TMPRcoEZA
mS4/T0XJwxXTDfUyq5F/hNnJ48iBt5ahxS1m4YQaYfb1NqM7rNOW2vOaW30AJoHjrMQ0Dzagm3cP
VKXjlzQK3J5MSVcwOS3B3GdsmUlrUwo1IkoOxT8cpirl6yrR6CCHfAGITtFGYpgJTM0Yw+9WmpsF
/AqUQlM38Rf09XrXRXN+Boe7LQ5pmxQ1BaHtO4AKunMjNN4UQa4PbGbZtYi4+xzsNqN7yAGEgyoI
VqYaqt+T42iame/vrdIGRJgy4UcBlO8zAzyBHQG5wr9dJMRX28WQUK3c4f8dUw/R2lAZjW1FJ/eR
LNE/j5KP4PnQBZagw4iDElBFcl1WSV8wKi5eb/OvpxVwJwSLo0V8iNz851L06YPPy4AXj03PgN/4
BUncybHtEnfpxy45ZSWB0AYQ5qcNcOzdVmzzJRkKTG2LKTqkOVAPzwZUXbQc0NeAsP1YsWnbVSaA
goripij3Otuq1y1fBsxwNQCZaYkxlUd1T2eu0ObTJi0YeazIQE/9MK3vaHfLGy1Xc7g4mQR0t8x+
KnOq0PsN2p6BEcWHCmhB3pQdjYaDTqr1MpDI42CNRnfApGvd/2/qzmxJTmTr0k/EMcBxHG4DiMgh
UjkppUzdYBpSzIMzOMPT9xd1TluX9FdX2em7NiurSVISA7hv3+tba687Ez2rSfgv6S63Lq7sqflQ
L0H6Mjce7R5eEEKCtZbmfNlFPdJmUjeevB6nZ7YwG7d3rLhtKsEtESB35fj1t1its/yOOW68b9KF
ctHJxuDG0fibSRuYCQ1smrXt7+dghSB3ndapkMtrYyV/oCP/FUXzsWv463cw5peMkNN7d0ne+P8i
OuSCYv/f6Znby1jafJy+/po3cvlD/2ZoAvUvwr8wCv0BvChW7P/N0Hj+vzBtY7YGYXF9R11SQv/D
0Ej5L48kQf6QJ32JLsWP+w9D49n/koRtBMoDsWEWNfE0/8+5IQrg/IL8Q8xd3Gye/UeO159Amjb3
mnmazH7syEXgZIZ08u70UiCve5Z7iwFafvCKhfX/Tx/Sw7/x2T/nlfxqN/nPdS8vnsESDhDRb4xw
gY6aLqm9H0efGsvuPY5v3t5fuUv9T1MDfiVZ/30pWCSXLjzAEgHpv7JCgCblPk/2djT9om5ozX0K
8TkdXQgFPLTWw9+/sQt59H9o4f9cDSAK1xbYFJf99WqLxvNQUvwfLWWCYwUOHxu79mMdTsWxX4gg
yQpNt9zv/oGF/ou3SQYK/XkkZuwJv+P6xYIcV3YW32TALK589O2fs99sSVHuSFg1s7j+/o3+1fUu
+UiC/IkAMvo32H6oNz9Pq3k/NnndrIestNg1smE3jxyCTHhkEsv0Tw6yX3Gvy4eLMnXJ8eaG5cH5
PTh89Ce/DBYJtVNNROj7l9565wSnv39nv1+FESiMeSPEwOPBxef32w1jDd7qe4NajjKo/STop/xK
l+U/2ft+fwK4Cj56EsMvw2tt7w9DyJ+evNwbrZZ4wPVo0qbdI1Gvxeey7xUj1bz9n5yhf3UxqBjP
4UJgUr/flezTvUj9bD3aaV+c/Hx9AdFX7Hvu23/92ZGT4BGawBR5B0fCr7d/j4+lLVSzHq1Q3Ve9
HE46D9d/uPX+4gtSnicv65bkIfN+Y9O5owmpHSeIZOF9p1e93mZ7GvyDHf+vPjLAQj4tVkX7fwzf
oj1Q+1nAO3EC35z6fX8qXGZk1Bmy499/Zpcn5U9Lhnt5YFkxPO4Dxd9/H+/nu9sSWLKub+2kPfyT
r++3Hy4kpL7C18dsKPYekih//UKW3OxQuE11zNVOgbkXdjo8CUi+6bFr4DCuSAbp6c3vBEscTA/c
9KmrrXR9+vv3eLnMn97j5WW4pCMR4C14hwRF/foyLGsUASxKdZzspdpfgy7VwQHNfuwixNWgv2Ls
kfiyXvCm67+/8m/f4x9XZtl3cd6TSe39bryX+yZqsl7qI9nG9WkrWnmkobZFAzfXx7+/1F+9SZYN
he848GFTL9/Fnx5pLzetaMNL3Zdb6sXKxuE7a9p8bdD/TjtNqqdKB/M/+Cn/6qKXRxqjEaAuO9yv
F00xtxfKDGgdhcNwg1lN02cTVj2HmYlTLQMBZ/QJ04n3//LNsv76pLLbhA04NkXEb9d17a6t7L45
ZmE2PVsoItdz3rZvI6FcdHJQpVu39j7//UV/e/KxKTuk+9sSfz+T4qlYfr2ot7ieakOnOerNCR6X
iclOdOsLSuG/v87/uGku16HKojXFk0+p9et18iIlTGK0GvjbLKUTb7yH3lXyMc+27h+e/t+/P/zX
xPgz7haj6yU1/bLP/nLT1P5aZbNznU/R9KW4//s3QnP5shr++dFj9gcD4tlm+L7gJC6xdX++gKB/
yVgY1zuRdiRVYm97e4PpA4lwqa26gecAaDyEQxNiTOlKJOC6DZb5wAILZbk4mU/LFoMz1iOkYoZU
bwWpDmUWvnqT9KzI5OOO/Ig+i5slkBlBJOTAs9R0Wr11Xj3f1Ex/Y4pasK6AbWJ04lmY4hO2mElF
6D3NVbm0KiM5YqA9tw+jvKvd3QoeM7fRUe8VIjgx3275DLBx8Rn2bv7UVqH/Wo3SekvXzfuAJCu/
K4z+P2xjt49of7OI1Tipt6KS2cTpS+gQ3W2Xw2HY6fVGYDW7F3FmN0XsT912NeXdKOM085hz2hAk
9sxDnH6Yx2En/F0GkzmiGLePg7+Tz25a44XRKEx2LadREkVKHsoYe05arVd+0ZcOJ8JQfazNOJM3
HOjVj6RDAzeBCl29q5YH1I1UaG3fgALd17wWNbae1rmA4U1VbJfOjb5Bene2JHVQ5SJ/nmlhEj0w
FQe1ZO1rhjzSJKll149a+TCp1JXiNpN6oQGIMp8iFfqZuKAw+wSfNiLNZJapZzpEoOUH6pxuiM2i
xo9gBjyuReAI0hJyZmbUOEJEhBZfrlcpv2AfxnAKT7XYdUN90tTXnIzp/ml/sqrjUgf9DwSX/V4W
u+0exTbQ/rCqvr7raamLh2rIloetpscS0eHupvNc7BiU6JyjFy/b0LZXXjA7P/bC78ZEtG39thJG
98V1imU6BDmyLE3qEUF4Mi0T2bMJ0CrWaQZrm6513TCCr7lA1crgOQKwMt3RzyfxZCrwryNugPZn
aMqe9Oc0wDCQUz++paro3GtFhFb5MJT2equ9OrRO5PtR67lybd4o+hxx6pyiHI8Nc+nHqzrz4L63
BbPQwfNHXuEqliFBsKaF01h7quiKM0n+GnuedRDTnksodh/LF3ERlk3eMg0PCHc9fxdW6tjRojfT
Rqsw7i3Onlwde6RSJ2rn2X7k5ZQ+uv444wJOZ2FFy6hh+JS/h/Zh0H2fwWH0hIusyl/ud870OKt8
sX0JM7f3Dm6mVuCllEDJM7F/U3+ij1lKoFzLPtkM4BnjxpFjlzApq2mYmMK8pWuV1xdy09nH7JE2
XurFGxbMGz6JrUwqqtTbdMWtFKXd7GjaHLJ+cdKQNG2rHW1oHGfjlttnUgyivSsnK1EiXFhSRK62
U6oLhHdM1LU5WHN48bNNIyDyYWmzlDMEORVNAnGJ72/zenT23Z6yb8NgFonxoZbesZCr60YAFkt+
alZ/aj+GHsRibPpqCujam9SObdh6MtCHobEJzlXL6wJ9sEdS5PNnR8OKvCyyV58KqOXsCPO//bBC
QGxQKXvyrsd9A3LrgxURZxfFiJgLyB2VY+e/pc2aTtcZSZpZ1CmfaTqsbxUz/cblR5EyLZye9yWD
qSrIRWblwjgdKT17+0GBoC/HoN73zx6V/7nVyPGJbN08SPqwzUhO3+3MOy52000Rfcj6NGyblSfS
dAhJ/FAvO4Z9Pv9czGo5YJZF9SF1ZcPs2bHe33vd8ts8d5aferIUZ5DwllugH4U1xUpNOeJf3j0Z
BUQWOXVK/lDdVYV7W/ltB/jfKDSw1vOH5UJIrusJ4NTI6ywNLYMVoaBZ3+47a5TvpMhZe6/65mZk
sOlVg6aVJtDGhsYl5nZscK7fXk/LH7caVNyx83YEkKyajRu7Zeq5eAK6liEueZO6iZt76YPvjfV3
U6353bQpfpu2S2NFeq/qMYK0hO8tq0m+z9gT1TmTkjufINswTGjBod7UtA5MwneR8/+3Fi9bMBjh
R/Uy+0WCDZIGnMM+4F85OqzkaaP+pSPWLbIjkArc7LBvrEcNYZAHsjy2uGpKVEW1MpSzrdv2tR/k
kNRlw30u6dfGhQzbO8tMxTdUqR+cFUgWVakN6QEA3RYL5ri9rnCVU2Ekfqaf8AnRU+xqOwetcIL+
7Y8mS9Ris0jhqAJYIuyEeKYpFXhNjCC9rYld7k9hM+KFXRsD6FY655lyjIWhSwhA/tpa7v1IRF3S
Ns0PED7DabjLIJeQtpBnyf6rfrqBOua2eyWK4LnWM/NPNvSigTkwdvU6NeWV17tPpEl2CGH0ekEz
yztgXryzu3zxAgQcRKGVtU2fyQ/dbmFnrKuu4NHa2OUiJa1L2Ot0403oASSUnPBpM1jFNMN5MGr4
JKYph4NsHiRCfhKUBWwG2m/UG5SOTWJBx2CA/TJrx5ty43uacT1B3GzXDkMl7vNGmTMBSvvI4BEW
vmgsB1JLbckz3wadfhfa6X+gvcxrUgZDB4Fv9E2jCPofG0530aVUOo0+LVMUc/l9JKCa3Ambew0y
XLvPO5OAnzykzGNWhNvHAitpwe19ETx4I6cZWzMaHxDPBSb/5I1g+/TWz6JLzT3wI9MX6K8Ur1mf
LergMGHnXgfIP9RTS1NEyzR5PzDr0iBxmjm1Pw7hmHslH4gfvixm+5pKfJObfPLnaT9UZnrZLUmE
bu4+TwE0YzWumJv6Sq4HZojqa98I9aSKRfycDdMVMpFtic1EFuEUdgxKwRCZCldVJBgF6CTDYA/f
UkrZMhrdMcUvVK32FO1muARkCfyuLf+wYpEu7hcxCvtMqAm2VWL/kPDUyNMASYejyGF++0ZshkXx
8w0n2E4vvNkWtEyGqmRJOnd1GfUoqe+7O64327q/d1LNSbdY0x3OsjBGFJafTWYXP+pik+8M1Zli
3VUUFnPefVoZK/W4BrRDLo8It1tp+8uNyeaeMZWDcN9628zX4eLZP4Os+LKGrXgEz22fN+QpyqM6
cSzH+mlVDVEYIdG6W+W85oEePl/SxiLimGmF2xnR/8ieLFOMHP6wgG6jZQWR2kb9qKelYFwXBnsq
lLC5CkTw06ydfdBbiod1JeeumtSejKoc4362djjvxd0+ViEBrNgAMcd7YjkVpDBGtpNv74RgBQ8B
4i1st3a5sNM++cVyFdr7fWDtNSo8es2Nlh3zSrLU99/HfGvZRrHDDoceC/LXhQkrBjGiW1D9bcb+
DA1ElG/CZFnsGkO5OF4oUVb9wk0QZhipkA6yiAMmg1wD/omckPy1v0n3hkfW6Vfc7YJ25OyHMeiv
HCKcxu43D3Q9CvP1Uzr71XPfjVg/sj7cbrSN3BmisCfrkrZvAu7740QKxTko0TG3Ci9YObfiY6vS
4skuXYgFjvIw18WEkehS3d4X+4jpoZu4qZpgqc4ee9pBDf180yNGngbhLbG/43FnojpLipx45LbS
kVeWld5W1twkgTHkWbN5Hde9RgupR+xNgMAEeCh810OLrjY3c3tjZyPaR0GeK8lVY5T20ueLaxh9
QHFtjRAlNawl2Ngnrx+JPgUCwUyRQiid0l6vb8WOpyrY0E6TpmZDB9l3s3u6uXsYGbHh6QtLM0gG
I2+sGtR4NzDu9TEPndyKKAJ7nqNNHSdDc/bAVGdBoby7OeAmBr09UUCAnEPgVx9LSUF+VRYINhCT
JEo1DSnd18JnO71LO1ZMPPTaLGfRBP7O5Lq5o2JxWpHQ/tVjEuiO+iOo2PKAlp2PXk64YhNQ2B4u
oddZVHkFAFjg2DuISKE9fl4jmU7Bwqa7nPcwl3453c+s+tSujd/a1wvg27UGjuRWCDBsI11286O2
vf4+GK33vrdlvG3aSQQZi9E4SwszYNfwMrLpBZvK/K67cG5OuKzUU0ZVl3TFaN8TCvc2C8eLh7W6
L6xZY4bPHTZpyrIIJwSZOkvhc9gcgn4lVQApMS7LPAtBUCi4DlsWrm97NTOBzR5Fe1qXrTqubLIg
QEjPnDd79nHN+RVswYpNe1lofRoeOdDRdZs7d+1efs6szLvJszTSrSgTJpAPN3XeqztlawYHW+38
7Ft5AIy173PU1CBCZCsLmswDqRWF3xfRBJk7PvT11p+L2asSHh73YUAT9WE/EPCPgw34xGhzft0b
YSpWMG9LDlfGorTby8zeo7nIgET8sj9khIAfaM/oK2vlaznYKOP3ZWN9HvqxOwls89+102yfpEDU
10yRueLgDRPeMAD5VrA+qZg+UI9w235Ca7ABdjMHcLhF4eiOe4hVATiVSQ+HrPZCDpC9bK8pDfH5
DpqYPma0Zye/zM9DGXx39yy8ntzwzmu3hiFOtYFBajtmh6jC+tziRX3Bh2E+BGlgP+TN2CZjVwks
Nes3f9XNfe/I5n7Q3fqDOws6BlMzzRn4SdWr/GyW0L9pNBOuMcM+oY5cq6WwimgDBdcHOET7GqvL
FhVt95Zny2XftNeTQ6QNGobj7I+por10cMVu35ZZEF6JbPYjj0URk0LjXtyJxceJQeoQuz7d9AMT
KLM+IUWLuaIhjOTHoMEVdHmwsw91Ro4vWnw3fmFnzLno1McgUTWVVEOBoUgUrp3sfrXb9DoYfP26
9NrOMY5M7YtVd2ixi0ssFkMI0meit815DPw0IkOuUX7SO8V6zoWcExRc68UhjWhl1kwaFJHBXh4v
s/3q8d/PdecT0LvU5us2Oi90mLxjVqWkbKQgdMwxB1ZsB/TZhTrySC7HuTCwTF1jGIvWdgqS1ebA
DQDf2B+tSS/vxKwWV1nTfx4loH2Etd0iSa03bKQVo6UPLTXHex8OLOwir7bxbmjWfn2xseD8yGWf
HukDt2+ZGrzPUxaKCzsuigS4MPim1i3Fu+EP/Jh9sp0J8Fxux8zYmm+4bez7VLAmx0HRvRPaDuPg
ZNYdDrigufFNZj3q+nJ2MIBdb4F0G6pxiogPaYNh+0RfrW2SZtnkS5FbI8cKqrsvOEG9uISefndH
Xd3pNNg+LdLYz8Lp1WGmYbQknZxC/AhdwUDDwGWeuW05tc+D1gb3YKBtfugncZvmAm8x5s8h5LW6
qj3MwcwvlbsV97i/iXTZiTc/WHwccGojMMQBWxUuwSbn24+awg5uSzG569GTu3DjyhgYuW32p09z
kFHqr13v34yj8j97eaWKKJ+1b1ix8awk42yDoEpmorex2ZW+U+swgUTKuV7iEHfKnetXtnXAo94S
udfNxddZUFFGRT90D+kW+KQ4k2FiUzw5Thk3+7aZeHF2+3sxsqjH4dr7WMcW2ig4B+bmY0mMNEVo
bxMcDBa2QJrCjTOZATodglEH49OyljW89Tg1baR6c/EOB8r5aQV2M/HxA6If5Ki0Dw6S5hngSQ0v
2K6mHKnvqL9ieOjuREuh6tkKSt9OaqX6nyk68YKHrAGTyug33TEMNTiXUNkzLnDFqh6YzTyEYq+c
OOW2f7BMWK7MNJtzc1j0wFGCWm6dzuGarcNViwK9g1+0nArdksNJnhrvo6krjihEDzBZdzAl6x6G
hv2Vho2Z4nEZp3PNN97GXSpXUk6qXPK5Gpndazbw/dStNl9wY605lftAHlhZLmQbwZZiX4KBJFIl
8LZ0jrxx4zbh0RKsKt6WtdcL/v4RKJE2DNWjI8/d0gAl4nWfHzO2KotGzMoBz2OpXQ+tUjUIa1Ur
8k7qTZWJGqaekOy8Gz7W9egTTrFadKrUWoffDIkZjLLzCg4etP4MHW28tjIG2urv7dJm0ySEgBWJ
MRwdwHxBtyKumAyQU2KZ5kshZs0CuprGYIqc5U94FPmqQ+aZHsY+LK3EqaVRB9/CnRGRJb/deeGA
IcIbMZSrXe3Mn3RmvAFe7v/scmafHFIzZm/SnYKfIyN0sYg37XoUFha3iFny3nbawgrCcACd9g4t
qqNLTJ6r+wQPPj3bzKb5Fo1pFRbHcFbidSOWWES9b9nAYLol4wnuzi9jImXpO1SkXJzlpJ3p0gSj
u5H2e2YSOlvmPtu2NcAeE5IRVISWFcSaCBf61bJZyQ6iKuKxby3NUW10Qn3dkmch6fjV3iO5w4W4
hr2vIVoNwLZMyY1gGJruZ0Ajq1IPSpZiiCyaW3VSTh2aVKgLngRaccxJq4W/fVGqkC+85/C5CEBk
D9oVmR+tBewq9jbD2wp4jWycqq+8W70QJnVN0Jz3ajPRMjxMHGNfzUSVkWA1df0Y4Ml/DkoXvlln
oBVRapxpu8/a0mgGkrrzp8IemFHsk2LrfdsCAIoPgcU8gTuqXqGheYr+fXVmBxPcbhz3QGhG4J2n
nhZ55HKeCNaDoPWFj2XM7fGUdtq9xbAouAR5S9dNua+e+EmVao0B9HIpxx0qclWOfsgqP6uL23B0
poY9E5PQ0iW2+WOCi5HIiBMgFB+rH+1S4Ze76kg7bVmg+rrboqXq8u4hYDNeYMRkxmm6rziyu3ar
67hG1PET3O+4B4I5gPpoBbV93NqwiHGPc94cvW5sms+2aAfCgx3O56es0kZFc7jWaYxkCHnp09cj
C63GIxJXlZ6puFmseecTZieYzrpQN6Ph+BuZf7OwqMVlettUlK9JqutsfTW9dnaQ4Aqcf2k5asb5
quhQkyJR5gltXAPRN6T9EMaeZ/xTLhbR4TbC8UUfhaM1t3/ZutcwXl3+NoC27re258x1onsCrL6y
j8zi1q267odxMl3SVSk4p22kehYAjBKAQYwZx/u1p6rFNziS4U5gmcg+0zsY0g/VHDQUux25W0kr
bG3FknOPdVhxDwraBCaDZ/fG3jqpIWhl0q+NCN/KekRIrbQzUl9Jj4COineU3/gtpF9Z0h6JLDhJ
4jfYFovYssqpuWWK2y5uTJN64YX04xu53/OG5xk3QjDRu5LeRwHIe/mw6/V9MtJ+6r3BJ+Sl2Gbr
nNbp+tmFgPVuFzPbxQlrbRuePWZ2Gha1XN1YErI2KYxRJhqxIPgPc9VlT/R9AWcP+Tpa1tHuUyx3
MguykHtqXtoE8jd0D8YBmXlNW8vOzp403vzg0VOoTr5KCTITlicrAhP87auQIx44biXbp2UGIZB4
mGB/lguxvc2B3kZoHykkPE6as/G92HCf2DcYo7R61L7CzJiO1cV26fio4bjMiQHrRBtYCf1s4n7B
M1fMZTyS0zFdm54MHqXXn5Tdhccek87hY7GsYv3CDKA+TbLesdcYrqPt4FZXTPbQ9BznI5s5ofUP
N0vrjUJnE2FCL9MiwaTJzXawDEpYhH6ePwc75VMcOBvcqiWXYYhyofv8Hb5IFMQIiPEZD9zmHbxN
Oc+7V3WKJIaOufOkwHenrvXNSshJpsaTuzeKMFO1TmXsdHaGNVhqbAH+MlUxMRyhviWOa4c+tXfx
0HgEBtU+vuPIsZv5R5gBMd3uKGdEoZbaeuiFWdh/SVt89jgMf5Vu3pV3W75nPwUMpXWQVYY5Nw0C
/8lqK4c/No1h+LYJka4PtFOX5w2q1b/pA1/vt6Gn+uzKbJwhz7OV4zysJ7vDoCrU3LGt1PtS4hku
A3mvq6J+XjNlsAyKjQBX4zLMJ7y0hDhMYzIPy3T+QY+ME/g+5HtwWgGa1TFltWw/pPmccZTnTjOR
rAnpOOYg5140cnff7yOxu9RhxNQ1I75a/KJtwOBq8oiX89yX7PCwQvKtEIUFo59xlE2cVHP6DDjK
8kwypPw7pct82xCv1x+wA2XbTTAMxK2tBCc8ZzpkZw5bm/rRmhq65GQMd+QPUJ0mrc6qFz2WRc7o
vR2HeDPbeIjWNq/p5jjNmlSwbT/6bB23KMsvFm0JAlZ0seenVnvLmlq5HzgVo4rYtGonHnRHHCVZ
Vz/tLLSJdppCiXmk31uB5xEXYjyi/TrX1Ua2wJGQKOwbPgFToKz89sZcYVnlpfp9pnZ5xhZL0V9O
RjHbG4ifxlKny/yoikJ3zyQjYC8b0n1C/9hSMZMwuAx7pN02e23aoK3QNBGpDyG3qrnt2oZjtqID
gZXVlTicNT34+hI2XJKJsvdOTPhA+KVpZmoXu5pqJl8P6CWUZ7loah46Zqt+yBx/owYORY6vq5ro
sUlv99/lbsse35Vm1nZqD/N0V03zCge9k/mU2OT83kwbmmksbLF+wzdd3iLkEfqA89++bUqv55Ff
Vv1m+53iAG3oW1MWLvmLQ3p5+yHM0a3RB0g/4CtBvSEVMfcTh86hikNr3K+KqfaR8tNOkvai99BK
5qZR2XngjVBdC4+0QYphkvKRE/r8Rq9SNHgbU8YYl5vDfNgVFxWGr92h67/YPSfokT2RWCMM1F9c
IPTigPZBm51uD30UJE7LPpi53l+6vNb2TVh6wXKD8d9er/dAUR1m3dQPSSatOUhIIOrLm4v+DfRZ
0h71/I5uH2Zvs18RY1DvST7ZPdKTtxCUadoCw0e9tO/26EIzgnyTqBjqvDTQ0v2asvUy6nGRuD+S
AcT9TEAP8jK7A9+YCcilvJLF6tFKlRTZxw7tFus3rVd1SFtvq5K6DkN8pHKxX1OdkikoSc7Jbhqk
7m9bmJG9QKxLR0NrnC71F10YUgl7x3fuCjbH/gjBulOLsvc+uf7S4sBaqNxiiyHZ/okBnwR+EUQs
Wnb/XmBzNoz4ONim1M7bSOX2EZQ/exJ2aoVX/i6DiuBMkjzYsXbZxVNZNdPTQIWDbpY21juGspbU
El7SNSFg7ieKkkrGNdt6E6+lTF+8ziXuk8/6ciDFzscwNafw5mgSqbclRI1t6dVMeskW18XqkCwy
2ISMHgKnyMerivvts0J93w7lSBOJLBwW8sNk15N/aGpmaTwXSrlI/H7rYnkpsPkPx33xZf11wQo3
PUptF+e04CRynol8yaJdwNMctOUW6y0NJPmlrVZnii/FZHp9MepsiaaGNEfX66T/LMshvJ9dSQ5P
7XrjU1CVGxEFfd1L2mC9M0Tojb1AufaXj5VjMy40tycpbwbLC9IrCzowvJr1wkukvMG5SvW0myNj
X8R2rZx96e8rTcz5cc84yX8wdbOtcVgtFmVeajPStcBP0SeztTq0XDfJEKQ9a9W5xI+jTgxhGvWX
Xlc2CQEN03KcpPRo6LyCBIxf1tyoOeJzRLAvVefrZJ+1uqsYSfE901n5cefbW+tDtZEIeJakjwNk
jEp92OqMrJvQ3wg5y4O5BJaRaTOfCkMn8LqrOOHP8SzpACViW4gZo8BW33Tg4Sua+joj8G1t3JYy
rey+ZpYHbdtC/ITRVhNTdjLspPrGrS3a4rsGi7zZs9yzv6ROPjpnK5ezJH0pSAVWoX7T4yeFkWjZ
zwDG6xpD/hPTpvKGSoTMhGydSOEKGGsTLarh/IXFu1lucTo2Ic4G0gAwSfp6vO6ZIGRu1opjHvZF
jDNXPnuaaQBtPPcdc5ns4yUXVX+QpnbK63GiHRcxB678LuoFgbTHJwKqvPqDf7tQrP2o5FIPWGlr
pMZaDyRUzJhD5bMal4Vh8P5QELiCFendgEgI5AjOYTfV5WrTYIkfCJz0YIZFL/oKSmXuTzSzhjny
KdH9qJByuRlI85ufFpyGb0h/eZ0EnkiZ8m6MpoVv597Psaos6wOPVP0yrsZ+yaW/fFFTIR8mzl6U
tWbuvwEz4TtZhCKqYpGyeTSCeiDGur2gDxDwkMeqpz1xSFOks0PhOutPXLlpduI7VuN1mUkcR4wK
atRdyXmd30giHnvU5HhfKMPoN3QS1fVMq5PCCdxGF8TxNs2ru1n8q8WpD/R6CARaVFEQ9EWOk57t
qKrdkuQjPvCLacUqA/zWtjPcgUfmA4daMWDd+CMtWayFcY8A0WMW6WYeWf90tesjPF85n6yO6BuS
e4LgVa/CBVFyiMGKgkVkZBxarmipqYlBP2w5e8SVnWUV51nps9EVuSbhEWrbd2KyIGrniqI5xec9
j1QFleXsiQ9Q+MOXjYVeuvgdR+MhtQlUb8bi6IN1fR0bh8HEOS5RMjms1h7cKF2k3q7qcHb32zHv
qilRwXRxxvjMfYrKzTTZeXNdvKHETCzuLUlmHh17ZtjdZrTYcb96xnsKLSL6osYL21u+/RLfZ56x
b1fpMv0oqrEdos6hpj2sut37qC7CvgEd7QqLdAnag1FhqMKjvdYNr5pqjhbWzvdEOKVD3du6RQqK
P/Onr/PdlPJktYiZUe3O/b0/2bsfKfjDgB9f1UzOLheit4i51CqyhgA9H4ONPi95aOnYDmocrYqk
Pcrpufqsxo0qf6jHdEKkRtWMyqF077JcW98zPrQX2Ai543+q6p8O47DG46QxXMfLKvnKRkmKXZ63
oXsPgksfmpdVnAoCb6oDRMBYHFxJtMlqqADjtu2WLwwA2MgkoHJ6mvqllodOBZrYjE64WBWRW4lX
4sDzYEiO/DChXX7iNoaLWUpmkEZWthJarZFmaSAQLfzR84bOQSbmlmRpnxaO2H7XPgimgdK4qoNL
SVMDDR60b5vXlNN/d7DCPhsveumIzXSemGovKm6wSyLMsfC97TuDdOWjEpV407JGrimJUsErTY/1
vtrX3iOoov1KR1NdV8u8bp9NHsivi+9l74oeaEuG0OSd09km2Kiva/fJXlWd37e9tmgdzjxc8f9i
70x2Y0fSLP0qjdozYKSZcVjUxp0+yyXXLN0NoeGK8zzz6evziOrsjAKqG7ltFBJIIBBxdSWXO+23
/5zznYSF25ehSEP5jQuZGEkht790PpfGpfFkZ65SEzfUXiWB/ePCEMnXBtCdbYZDChMUSU/GsNmK
z/YEOHsNjrwCNJrDWDiSq0vrX3ZLGowgcVIQ8qvSebyiF1DO8zQgy2zW3Yx4TLDVgTERcIyHLd/j
KtCBl2MwwUNAiAtB1jfT1hj8Ki0aPqtqqFPm+Eqf3VQrSs1jyBUrXMUMGc3SxT8WH+GBJl1HtkC3
gq7a4utyjUNTWja/4xbeKGF7Nbi+gmW3T7h+D6Qd2Wyd9YQGNGDa89ZW4lg3UZJ443b2IutS5qb4
8cy083ig0s+NQ6wtz1qphSfBMi0/Ok/TZwMT80AqM2u/Oc563BQGEYZVB1ps2XQaohF2gy5pnnoC
B2W0anUov6lySeqb5bqB/onjRMRftVvH6SbPo7RZA2qZ0nWWe/En8ijUj34ky3woQybglZMNmK8i
b5rP1x1N5+f9mJxrzE8JNlNRxs9WD/1u3beRvqLmotD6wl0w9JuY/dzyylec7W0hJq45QUmoDXCa
GLL1MhbYcsrSzfGr9F2+LeLFBeebZWSP1x29H2rPz8EucNCVWx6A1E9s/tuAlX6uQ64aVzZRTWYY
hzMetVYFSbgxmogPBPs99DdUm6hfa8HuHptCYL9WdgAsk3BJ7d4YRYYUK+qUSXLChLGyrAZcUm7C
vCLIh43xyUVGpEmwa0p/asssWmctD8J9W2cuE9TQWNsuDD3IxtLBkgBKRpe3yiyzzg90LOk4theW
HkBWI2PlWgWOLGuY4/o1aqwAD9Q4s56u2PiySQtWWci896vOILPuBy8UzcsgqtK6Y8AhhpVwkOVf
yaJ0eSSlzvdlZNMYxWdA4yUCKFi8qQq4mJXu4utwCJE306yyNi5XdvcGNmIS7vHplcWNEbr0fiMj
zGXgD4HRlWez73ANMim5ZGkqWxjCH+k6Auwhmft6nLAR1cn5iugyj70tMl2i1kM3zrFmiDCA8Pqp
zW/sK1J10h0rubRA0dpphNsUNlPxxSgyEGSddPJeTwkxg75akBEm3h9P+YBTxO9QoFjYA375EBRc
ZReT34mzGfHq5CfPiGISrJTDsvyHGx3ez+XYjG9xbIr+PBdW2e+x+2XxphiXAKPpFAOL282p0G9J
GMqfljdxvq6lDmAbllZ21SSHrsTjgSvSWIER6mAtBEadPVR8EoHBYKoFo7BIrYEth8kr796J/jg0
lt+ZncfByWy7AWvm3BZsfjPue4cgsRtsEDqxgdYrHDUAJ5QC9aG4ZH7kcFKUv0iyMesI/3MkOEME
mr+RVxwf8TDr8FZJJ0i41AbdKz42fG8ySVHD6XWLw31gEXdeFQa/XY4OUqOfus+TCOfSUtlYKSJ6
ethzFMOxQPR2Q5BbmdPuF6vSBgPwEBfOPaaUnK3EouRXwNo32UBTUPTAYsrLV2wywngTREWLCVYU
qcZBmmHqqvxEYPHaKmdw3qJY4lBISLES0k6b6UqYsKvhqDOvmLd2WDrltmNTkh9DE1lkHyh+HL/K
UwoJXCNNRt+c5tZjP9cncQoLa/bajaeJ+e+cjrzACVdhJdbR0umSGN5c4A+yepTLLmxGbxd4uKve
DXNigOH6Mzd7a85FdMKbXVh+BBYJfGYLVXiDvOTCkrV42nApYOEJYZF7+l0vOluuM3ZDAp9X17Rn
ZWlskfyqRXKarJFCjxqHLE8ZYp7jI5+G1HwS1nTVJyFIUqPRLMZ9YFWVfWMagVB3Q7PUxFBdzrJD
bTS9CW3MWYyINRNBKH3CsjHwuYnAxRRvgd2E9ankcsr+pqYM9L6ygjnmIidZAZVWZeSvbbuwpsf+
HrYfRoJIeEmroGxfmhJ/6I1nJTPZReLnVQboTMXudwxGCZg3KPTBNhnHcrbU1qgm5L6xKIr7dgQ2
/dqH0rEK0h/KwJaDG7pbNqZK0/bdZqvIjIdm78o1odgsAcHDjMO7fzRN523EdEKrEU+koPUtK6h6
gNuDGOJ1IDKvG0CpTFZ+qwgvZLsBXmy0NaJ+DvEMsX0cfI/eQ/r+UkAcR1jbmDnmqmpYUSDju9/l
FTHw6piZMA69zTXs/oobwL1SU+Jo3i2j2Y8YRNqlfy+71LTOlYhdik6X2KmXq1sckzwjbIgEnKUJ
oflTGdphmp7UFRdr3Q1AzRcXY7wRNH6xIJHsKpUb2S1Ltqa8QbHU8avt4KI5xfQozXfwLTHsFblX
AljnJ7vJF7oTVsT6vUNsgydf2exIebZ7SSLXsVs5e+6/6IYxQxxGkAavIqEGzII0bETqK+sqbIND
ysUY8Kw9nLxecQfuBv7FqRfcrwwH7g2OcAxMGmdAsOumKFTTLhgZVqtHL4nZPB2SPimA9KKDWHnz
4Yq45BOZZpgW55NbmSQDFj00/f0gRG+xStJ55nQvA6sWma2GPE2q+QukIZe/LY82W3RHNQ0R2O9x
6tiSTQYe7tCXIIVUtgU5Hpm4HqDCZJshn218oFUVeEyxkGixA9DSFdY8PS3kQA7jsLENTLhRPrd+
OS0RMmTUDaEXb0YB6OghoH0T3B4KpyvbA/4wPV0yaQmOioHvDZyFHQfjvkFXWfzQqUPWolmRN7RV
tO4OSEHyUqc9KnAsQnE/woj7iQnFAO9JRv2bY21QTKS1+0rlTPDLw6PbrypcxU9J73q7CZRas89p
hftlNrV+LQztvUVtEQ3kYfI2KbdN5HFcD52esg1BIpMQS0zhy1Igbq//jP38SzH8/z/LLEjl/lMC
yv/oPv7X74J5Yr7yBP793x7Gj+L745/rLP78A39F8aX4w8WwB6pKu/RQmJJY1191Fpb7B4k9iSSB
SCjRS/lL/jOKb5h/iGtQnZu25E8wDRPr+88svmH9wX/tXEP0tm2La8z/XwnjK+fvaU1y/SQUiWq6
FBgRCfP+7Lv4pzBYCUhy7jznseNwATvnZbTF4MFnTTc2L5bVqU3r2dltZLvlfbHM7nk09fQpwPat
hyQg8gRR3A972d42HSsUawoQWyxhPelSVtt+bOcDQdPkhUzok2GGy7MJ1AyoLWGPIOuXEy5uvYlm
Y6LVYgg5bmv+ucB7fyBGRvJk6LIbGUfuMe+CK3YmoxtvC333ekGzdLCp+UC+pS7lDRwVWOxwMjn6
l84pAfBDtbCzy2zZ3llNibGm1g1jRdDiFOrBk7HB5VRjaQh6Zpvb0kEtyzzoHayhDX+GAboXSlQ8
4EDuzXhFVXXPeWdTHCD6/gWPNyNGrWZ1n4+pQ+64a8/Imhp6TGBe2Ks5TE1cgMlTVAeuezw70wJ5
fgUTN4ZqHvpdBdiYNvkdnqZbyuOwnCnTz0U1XUbnzZP9paOiElYV/o26/qnlLx0Z4z0wvePQup9N
OqOUtJsgP0HKOY64uZ1ckKLCDDQiQQjRPIoo+DYCbzjWjJccdvmhx4Vz1ygXtwsLhka2DiEJ+9MS
k3vTdvWRl+rOjdTj5GGvUEO/jeorJxF3zmeS6MyPKvdLWwn6IErFBzaebxs9g8ugZ75Pun2Pa+8w
WgZTPb6+COHxYSTKs9P1VH6jfV/hUD9cAJ8JED+yE9zPA+d702zbgE14wakKxQQ+Th9LyJoq5ksv
QdlsCVNV+/ka4GDv+wAA66lhJ3STWOOHlvPM/j/Y18j7XdWz42jSZTcQlbBOsk9SbFPxU8vYMa6k
pUMbD5OwNsHYiB8iGehGBuEqgFQsfyaEEBtOGvJpudPYImKM4LXskpcRfeM4sTdMWZxlw9uQZXb/
DRfwEeISdRmsHDr8Lh17UqIA7KHL2W0tFPrIvbIRGy6LUYOSgRofuCttSMKOeOz7Y+EZFjKxrPPh
xqwTBiThFJd2CGEBACY96MjCnIeBBkRaN4EgiJPCZ+ecvxhhTWsnyxtYvlBgw/6WCwz/5HgXB72D
pFu7H1X7Cqpi08gcwvrs56H1mEDRwyekuKRU93SPxFs9tUw2Xtqeesk+Cyrbu5iTLSgtbBm0Mq2E
7RG/4efpq/4Gfx/Xqj6+kX2KkNDRDEL24QYeMSkIEnFbBRMnaqn2zNNGHBeZuoR0qMwhUMzeaEA9
mpyF/1MLbvK0IsRmtXeg0FtsLXVww90amTTPbgzAGeA4G1bIRn6loxce64keraIMHyk9cA8kV6wn
g+vzvdBesK4op1xJ2523njOCyvK6ngBA+JrHzcHIfmjvNZ8yd6k3ULaMl4IY0IGEzj6q6teqUNY2
y6lwnKS5T3Oolbbb78aJ1wMlTm/apJrWA4klP2jdZdXS4LXGogh/qHXxiC6w5dUUuFuqNMydbJXz
aQahs+2BM6+barHe58l7YAG6J0LJqqlK9lExfUKBvQcFTAhC2H6U+ElUdo9sS1jl5+lAj7mLhpcH
ya5XWElbanp46fw2J0xXBfqLWfEw1+TdouglrNovNffpJ107rGhor2pGa83UsA5yFfuKlQiv/x3a
0G1h6gfyhdAEjYHCK9XvJ1dQ/sfHUXglppt+BWV83eIxwITIQrxosn1RBPo2cbLqwo/TIMku8W2u
JT0CZnIVYqBjla48ht0cYnoe9w6e6L2K4heBq7zsLOvdiy1SK4oexafuKrmx1o22OZyD1WTHODzo
cHtm7f2a1GpHvkf60n4HvYCzHXGj2FdWLKnuSR31GnF+XqSs5HNF5oqqt/DTjC0+u7jUZkY75IIE
D+viDDsVhxqX9aC+xqHmqgj/b2V12jhUHlc4CZ7rJEnx9h+4qPITthqaACYba+9kaf0FsaWgpCNQ
o/TNWFPf4aYYAfOldnaxGQ+3JUYa9wyFznzuIaiuJ5WAf86FviVO2d/mw9V9ZjeBvEyNyVKzadCb
09nbhsbcHMZGJyfHDHoq5iSW7tJrs9umgH8+FtfdYYrxiNWGAJzIlXEavGuwDPftQs/DbqKU/LUK
MVzmXFWCbt/04Y4FdTkN2d60uKySChvYN/EIpIpwOAzluJeZ/UMLd32SExfGcIL/xGbD7bcY9429
23ENLkUabB1+ltYbllOT1+alNSZ6gLjrxvwMw2S/dBMEPPYS1cPSagx87Qfo8ngbDJXzbPQzOCyK
WvxOdCgX9CfsE9UGm8Ct7ZcQVu+HIbPlKXQdcP24OM+yTpMXIx4hM6YFvRuUHB3HpIyOFCUZt1xq
5nuDW8l7TLeIAd15mTk9Zzc4pOC9OLA7+4HtQnGDg7Z46cyy+IxMe3mMJxn4wp5av1AB9bUg3C7s
gTKfCEJwaDG7fP3PHNzNh+9//zdL/1/nYKbh+DP++yB8/RN/DcKW/uMKnJKMmEp4MAGAEvw1CJvm
H460HUsIun/ZzChG5H8MwvYfnq0EsAfp4v9RNsiHfwzCLv+OijhXa4qdbegs/8og/Hf8gmvyseV/
VIOb13md3qu/Iwsqi296toit2ENj3rdT96s16QewU9f6f9AX7P+CR+DvsrExatO6FrzCFrJ5kf4Z
j9DWjUkcMr6a6huXVDLH5UjqGN5uTu9QVwRkEjWo0XWtevuWxXK0qexpfHTyoPjAZV7clgKtu4as
fHBzne4HBjla1nIu6JH12zNstccm8RqXnmS6bI1L3NNKpgjZXVI0sHc5h+5j6Za3kWl4Kz1pj3v1
8HsGpHrNRcuvGDDzGmPgW+Bdc2N2hRffRvIg734NBa6U4cY2NlJ7uGvz7jJghfwdUB0APlw7n66O
2l3sXSnWLUYzmuUo9ZklAW6gIOvFyb11Q8PCJij64nsmLbGCiCHX+dBUVztPXD82tTMnfsXFKNrw
JEF9s/Mu/E1ZzQIre4IZHcFx8VkvdcKClS1Do+kecwNwHq7zPKTw+dGDQBiZ7r4EIo4EJ3vky/oo
GLVAcRG0m53x6FDKN77NVobgEo1JiL9kdKS+Q8fxLkNq9jQShE7P74jjcw0wVH60U21Om1D06iBc
lURrVXYcNhiEjXcvmO37JQ/K756gwIPJ/tddV8G1E3Uw26Fje4oZoltqm46WKtfeis0sr7k5ll54
1JF03uaSYXCFb+6KChvFdOyNxg63ZmMHe2p622dWHdegRmPH9lEtxBV8coYJ/McIygS1qZ2LLG6K
+NUqWxbXRkv6llDOwNstrHPHA6Mv0FaAs6WMlFnf6w0DCE2DHn9x6ReNZqLscqnLLbu66Mg+34CK
OCcBWcaF+I+2y7mDUm6zhRAavzF5H0bHWPTIXZNbzj4nDsUJYQdLeM1RyygNghFyLqob5GSFqUet
MNORnC4Ji7y2ybVfxDNjchF9Xhi/h6BtcMPGmfXtVqmx7Dyn9V476UC85zTABS4TBNH14LnGQItC
4x3Z4ZMCzB2FWx6+hm7X2Z+JRxZQ5VeSm9mdEkHNQrx1p3rr4GK4jkYsEPmvu/p7SSnpWw1OcGXI
F4QR/DHN+sa3GKGG7dB4cxfet6gDPBd4KM1VC3cULxbB/2h8V5kBHLbA5n+srCylB9yOvHrltrYF
+MHIzHpD9KPAd6Xnptw7XZd/2IlMCUVHkEkzSfP7Fr80L07u4b3FsdOGHkDjVIyI2Wg5fhM44b3U
hKd4T8TqULWB4MXNBtRwQZibCRHW5mcToY1s6H21sm2iiibe4Ou9JtEbO39PF2E8ItClrj+yfrhb
TMXKNG5lxk0wmRZr58HLx588h+N9PsQwzeMYYYA797VOZlaye0nKvn9ui2uRWofCACagcVkbtI4x
D5Tb63hPohaFjuBD+7uwTcQAzAj9pii8HuBJDtAXJyl86Q0Dl5VcxDCN30iOpJOiEkQGONYi4NJo
GMYlNOv4TUxBH77JxJPfE2CjLzPrsocGXKmkR0YtydoxBmK0lXDA0uM0IdlUg11A712h5kNASjbQ
lttLUI2ECtqqj3BRQu5Y9mUfNg8sRK6AddPjMcL2OfxJ5VUwIBmnquOCwWvy+yAZ0g1WOhltRD6V
/Z1gJ8znJQfpiVctoGDRlXEfsW2Lm3JjjXXEsj8YHOvolQs3/1qavCkGZAZzD/ahpI8oSay3PnPp
2Bstb9iFk5qvXdZINzhDFNbjuZ5jk0LgcbY3SyG6iVC8qI0nSzYhZcvEp1e2C6aEWIc3nKAldAF1
TXJ8c+PaYvRLG/p5Jkix6ZoaaEwJIxFV9xXjGEqkgEN0o3sKZVbUnYmGD282vBRNmKE8CnPuzrSE
5OGvcgp199sl8pD/1ENB/q6kzS7H5F3XCKgZwOPmgVCNcu/BAFNLs7Z0keFxiQaygBucSGJ8pOgo
jG9RY0ycDSPsfNJhOY0O6HXoMnR0gjN1UuxibWnIXU+WarzjdTaNA20sJfYeYTNRriRfP9hHsZH2
pxAXMj/SRDkbKZMAb7P8SYC/5PtO2jY3Fxb5Bh0HpaPJx5a1NEacADOcuHVuYM+ufbxbrKH56NTt
8+gJ5O01jtbcfXHmOWl5OIdJ/VDB8ZU+ngdr2cO6KNUuaNkRbUa66niUdAG3FlWneXwMcYLYe417
zbkYXZKhg4wWEao1B23/xhWHVYIoLCV3AcsIoj9BTCgSZUd4a7sk0kwOh7Zt9YBkX8LqSZve4bbK
QqXEK5CaybccuaW+En7pQLY1ng4ySpebOoEc3Vl0APWUAZ6JDE/5WevKrP0pV+RV+UyWZCKrll/o
jsk8D57x7S6oF3hfop2VYNvguwc5hGk8H+/GcZb2JnKzmK7UzBrH390C2d0fUoTz+zEV8gbHW6xP
41KPA96dCIGCRpqpeEixVHbHKArsr8rE4ucbJbefTdxm2FS7heLUSz9L61OzAOx/mrkOog9853l/
Vn1GKra08Q4cqBHPE7EqBUzoNbaXWpBiKACq73irAKjdVI1qZr2OVLioI4jl70mTPZ2m65YuifNb
2zAYF5hScsuH73yt+/TAfPcZJJM1Ra+ZYh0XI4dKGsxI2TNxBDrcazU9JVBE3rHeYFNBVK828YL8
GgZRdsvMMP3g0yLvTtoakwBJluuKA5MFYDfEkam4a9I82lp9jRemGjTPXAO3ycAu5KBsGj8mIcGd
IMv4TjdTmjKUy0uRJsgRvWlp3NJ1tLawm65m3VEWESptnAtzcneNNRUrO/ZI8Ln61nXFqqgcZ8/F
d7wxTVLjQ+t8V3M67KOuw00keJKkYVBta3JJOKin76U3up1t0RbRIz5hUiv71zqZios3peM6cSJz
39gqeePOGbxPad7QGFuKyPYHt/D4JdOeRW3wYnHIoUySGcg0Iji3w62d6L3C2LIButrN7CR6CkHt
SkhgQX1o+0Q8sq1AN/yiovuTt0l7mZRJeL1ziBU1qj83sqc4xLr2Bk9uRqu47JcLnsjU58lXHWu7
1jtTdxialLpxI+o4aRDKuXxL445wU4SgCEg5Acb8ONi4aoGi9AaFtaJJdm4b/dDnQJk7MTbOyQIM
BtqNvoVSZ7DyyF7SJqOTeTIQ0tqRlEmAYcZRyjnUDSHqBHXzsYL2dQ4opzrTlNUcikwz/ORsahDn
WHEJj0Yom/GpK4PqiKwUc7KpRrJCxBRrdtbj1Hnhxiyjisg0lXCBURWbusWLnU6Y1fnwNr4T9t27
sAqxjolnn6dGVz9FOQf35Bap55QY2bUpL5FXPFtVAWKI/cI+64IfNet8P3qYkJiMfb5yDLkbb8jO
icX8Qk4G917kqV+aERe7tj0d6FkLmd8x94LFR+PSfme49gddU85FThzrjgcMzebg3FXm+OJMTf4+
E2hcjWkvj9nkoBlivfiuPTINsu3Ko7VkGbn37NGjsWcdjXzjfseik74TQjWJxOTCFklRd2dZ9rMH
ryJeqSoqf3NHt5ONxGLwY7VWfCiVFfhkximWcMORBVkLIZ6HPOlgrzI6Ap2WSFM+dkn3e8ndHmm3
NTb1wHiKyPKWpNrhjpPht6FFAkiaN+GUlaPYWN3c/yQ1NTj/o3kha13v+g734/+eQL1efn9Ff7/q
X//AXzd9E2FLoyNda9e5SgNL/cdN3/pDeHwYYPiiQ3Hp/z83fY3kpbUm32dzn4dODVPyf9On3T+0
Nl3hKIF+yzVf/iv3fMv5E9kLcicsiz9/Mr4jG7lN84X4ezRf9u/X7zlMXcO2vWLNtMY1GNBOOy0Y
8T35nBRGe6hnhveZ3Oa1DgjfdU9FWQocgGXda1OIGuqdTA8ZTdIYAD+FSu/jmnNiItNaqfYGoqkk
yavOdJEVt1p5J2hDxTqdRi7ShXPrXH0yui0PSzut1SCBM7TTKWvafRWZerV4m4TiypVXnnkGnY1r
RCMqz8xjv7B9fJVjsFdd89Ma3tlp5RHL7QN3yG2vNlH2Enm/y+k0eC+c2nsdHEP6EBMeQ+5zWsvb
Fs8LchUiV4G7eN55V9aNhOFeffLdrYfwLGziDgF23DzOL3yAfGGlV4IShV0v2VCwmps27AllEJ7Y
7a8dRQPN8rhkZ2xrq+tUiqrxlaTiebHphvWWW9er2Ofne8N7GvHhoibcJc37UlCUwFYT4zlPCR5e
0TGcyvNMrs2Od479yc1q7ulHrXa8ltSJUwN0nuSt1UGIWdadW+DPvurjxlNX04o9G4HPifzUhB+u
xp0ekK1+DErcbVYCf2vicmX5hR1ciE1uEFN8txHnSFVUA0ONzD2lz1x8dks6fSXUDbGIyFcAvPx5
Gm8cMd5FpAanOdoDPfhMm+2UfpQUQREiznHbZ/iXYgwkuzis7vHs7D04YpxOCqMfVpW8OzDQJ/fk
a/wolOtUHuVwaayXxAMjQ2CnIh/SHSkuB6YxXAtjCrY4XnSI+vKGFYS1To1wrUHootKsHfMSkL6M
HEkVQXMJ7eERlzBeQHbB0EroyqVFkndq/j6VnGCOPd+HCJ8S39TKid1V4S5b0cGXmYSCDS4e4Dfg
6UnTN4nLg/H9Wmdp/pjiNwUiyILlcJ6TF9HmuxB/45V/0wyvlbRNKt3TdaJTXyQ44urZem7B6UHE
5aJhUUTH1LYcri4a3RWnGA/dmqaQO3s+S5tnsTPdtl52XTYw+BDu72MSOO95BRyyH30qKU5xz+Ko
OM0Ru6DRr1lf9foDoM5zQ14zBJWW9bmvxXBBk6lW5VW4hEBHC67NKF9E35GJucvMXjurfwxiWCTw
/zDM+IYkdJeA/Iv1fetQIFRlh4yt9yjH81yKLy/TlEObvA/evGXfUvkQgMny8uagypeubE4DYf+y
OIaAM2Dsn+jNQsXy2D0IdYGUtHdTju0h/4lChDO8uvFaYTfi/d37C7U0PfP6h2M1X15THqM/fxvd
tvjzDsYiCJUwX9lRfXRnKnmN4NVz+XgYGrufJ34j4F8LGKAxZfQDefQZR2TJLCPb9NDVkjC/AJfY
oOLeT71Rb6FjgjNkoN6a4/ToJOG7p5kSwjp17gwmccx67iEClcctZZ792TXCLZVEdxPV0745NM8z
H6Rm4qkgsr0YUYCK94WpWOu3NL2kY7yvkdJ5gjzG3ZcZUJvX5QQeClKEVfTJxHQbOfPKIqMLpIIL
M3AC0MuGwfOHlMZd1uvpgYcoioIz3wASpgU5cm3ERsLzjnWyMqd+LCMDvI1QB57palfPzz3gikVZ
w6UOnbfAZI0zlOoxdSyKmuJ4o7oWAxZVwvin28eZYRe/nXUPQ+YumeyQvgy6C21CiXuiPfmmNA17
u0R8Jh0cwOhK8a/Uak+l620AUd5Rw0ItUHrjlmp+0rl4BUF/SZPklDj61ixAPqlTb4RkyYf4dxcZ
D8sYAIzy7N8N9+T1lCau385JtPdm9FeYpcmxUTkpXWxCYBOMd9l5MAztCN171uiWUCCImDYJkzU7
KO6iSGVGcEO9RnMb1zVQvCGEFKmyG0cHNbRVON48RYuOVkEVn2GjXdcY/caNYRQIaQwHCz7fSiCS
EXnND0kg7APBTPvRaHTvO7TV8cQW52AOgreuJyFgY1N4abD3b/UcVfe8MZINKZ34BuoN0HPlaT9s
Vbm3wfuvC7eqN1loYGjnyeqzaCGHPKGiE3Y/O423BX3JLw2CgtFHuxCcKM+zLy2gL9FSOq/6WKSP
oRvUG/bBLgHsqjyYC3U0VvlddeGjyZgra6Okzf6hjUt5EwCWYilX9ZuGR9WlcfBf2AS8i1u4Xt1W
4gX5jIBVrIAxzOZhvqJoGEXAT2mruHVGnMQkw+q7Vi79ZrafDGBlhylxeDCSHVxP5ImvB15o/eJy
J/zItXxvlPkxrTqiBoAgVFytclUHq3lK00PnFLAWe9pMozl9x97GhSBxW1IK0WuGK3zmuhxOVX8g
Mf0Yp3NxVngMvjoBO6jC8XYMUjx8BCfcNfexCkwjtysFIY5XJjN3Y13aW153BgHb+swT5ExFBpUO
NjqnjbK9aNoAIXpmARkuo9voClpbXl+/muyvRI0mv2NV9yHNbNppqsNWV9U+r92nUVp3WrjjWpa6
hvDIaOC8WI7n7chyk7RmGwgWbv608KrzdJjik6tHsEOtO+/hK6h9b8IIMerzPJFoYE5afoAEm6RR
8ZJmdvO6FMX3YIf3cH8F64ScR4CVnXGBPMu4PbThfI5y834xKASQxb7T/ZPV5L6pOEqC5Ytbxq9r
OyDB5x1BED+Os50GyYwav4ph8KubabIJll+nJH2MW73DtENPKCLI1W1DJ/zYRkfuCPGqbPodBF5O
qPpc6vQI1OMu9Ho4nXd1qxG0jduyqrDf2BuicvGK1MW6VebGgAy6UmZ1y2vP6PBoqMQ7Vqwy3rGL
DqdlWLDaexHvf8iO5l1mGD1+hRH0XO6Ids0l2hPrRSjwtsJ0d2kI0acphskH+mzIVTeqIt50NcsV
f8GJBEe2rWAltYPec7MuqCEqWVLoxvSOdSWdE/Ox/ZkajIxkscvT0NjpOgo7sSurJbpHeeNIpAgt
27ZDbvisysQOsIa3tXJF+RAOQNg5FmmbhQOp8AjBD5EyHszIw1YwXvcjUWreDE2Z/JrjpX5gEVxu
qN9iPMJ5HDyqYizJntgBXcEikbRj19Nwpy0nxSiGhSfJpvq1Ubg1WZmxEBUDVd0zdRMkvar5KcH9
dWZr1R9b1ekfFmIlgemxu/eE8aG5MiZXtb67da97gYlJXnPJFMZtQpZj27tF/CR6uF0kZrEIRMK5
h6/o+MkQkog1nWqPU6nelMbQ4BSyOp58GAfQ7ymFN8f82FBtBxywpgSJ54eU193JHtU7PA5e/Ga1
7aS2Jja0VzOjnQ/CSeS3WLkv3hWTztnfyp5ntEMbaUVlkj303oE01cIvtS8JA1BtV8/FuDbz1jhR
8TwDhfLkq8RQ/pazZTpKOcJYyHM27DGesI9lYBQ2apMVpnJaDCYOS7CpMJK3BvvdgT33FHJuUjIL
CrYavpesUvtpMBTupO6XZgXIAxGIpmP0dDOV7kPMck9PZbcKQyrpbHdb075Hnv9Yh6CeiULnO15J
rPf/QdmZLceNZFv2V671O8oAx+hmffshBgRjYpAMTtILjJRIAI55Hr6+F5Jq60pVm6rrSakkRUYg
APfj5+y9NqCsgBRArx6fybCgxTLcirGwuJX6cTxSsDebpc+L8BgWQJcE301r8FMDMI2Z5KdYR6gd
sQNOXrrXu+IRSPYTU3yaTCWbEpQwq3hkXz2YjbeFy9BuxhrhKWazb3RdUZBrhj/GbrmtyLndDqq5
E12KIhpZuGuDWZeslxCSAljsxbk0IgS1b0sE3DpNBoKmnfC5gKFKD/PS4C2m8tObfVFE0UERaMhk
qM9WLUF2a4YAL/Oi7+p6wcV3a6RH3rsckTl0NtMjh5EE5FerfBSi0ldojK1HWn34ahwXKO7Aoc9S
hvALZdSbUtVPczrLhyRhPJGHM04IAoOYpCFQc0M/CNLigqWUPM9kmQTg0KGtHJTbsdQOoWv5opQP
k/G9iCEhgUxHzIznAiF8OzKpbFhDMNVa2rYM25NwuUiKglIKYGvauBuXIDfD/gQ5uSUE1qdXc6Bn
uKG7da6MF/q81U9p9D87QAYrj1J7E6V67ePytoFH6PRcijbGBedwATgMDMlRn7t+M/ZFuNHdBIMx
9Sj7BoaUnJx5kqRuQYMgSNO7uzIaiCdF17pLcbUxJ4p2pVZvbExJm0Y5EcbCvBm3uFBgwKa1m/vs
Fu4ZO3myg2MZY8E3zRe9ZoloIjqgK8Rdjm/9JYtpcwfbU1pdIpMEVcNI400WhN6x6QQPBeFjmS/C
dJGhpNaNxzznoMVp/jRqmtxanhHdpcj51y0D0xcz7aadA1hu1xI0w+h0HuVL5YXzncN4+kk5U3p1
7U7c6Hbf+uBX2ph0R2m/CLtNz1FfqTPpsPKap1qEbjOl19Z4hsO5hs4tc9TsZSin+jFEtv2Gz659
76k3Di091YPuREbjd0CknmTvdpcuydUBrGP6HaX+mEID6tEe5TWYFVtm8lYOTvsK9ju4JrUKGQ/H
bEygjqh3cU9lj505md9n9EvJxnMIqEN+VAUbE1PEDVMDqAcidx/tuhI+gIvxNrER90MC5izmcqM6
bmZcAwG5Bz0SvWNa8PusdqvbIAEBj8mIFIW1Ss1WpxtfOSc2gfk44+YZuHPq/KVN2DcNTKGYbGrr
KiGsv47SreuNGU3NSyftVkC5GuEPWOm4r0Ny2r1sGZjaiixFLd4zl4eiRP6keKBBPsN0pMjdiHxK
uDQ9G7XX4BAkw/M5xaKzrZw8vKONSJPW6uGnNCG+DVzPM/TpAIHYbrarfi0CYfhz53JEdLVyOtIT
ZI+QiXfAix2g68xhmTQmNNr8xIihjOW4N0ZFb5JEZN1oNgmK5JXVOo+ZVt+x7zarAczmGr/kSnXW
FQwO55gk2BBRGt8Yo5atKTkj0ixn46dkYLky62BDAwim4qiyj6mLWxACah8H6BFzTurbzjZWYaB5
20Qmr0zI0p1wUW9Ji+4nazgtUwCsDbYLb6AMS77lBSNZjQyGGtFWSTICz7oePnpWna50hmIMFWvM
ljAX1mU+90cYKxh9Pme6JRZuir7TX7oo2EvoTwNitZXAq76qxXzw9CDYMKg8jDmuDIJg+XfpAGIZ
50PiYvbmFGaWGbopOjpef+8tczc5D/2NA05oM/X3zvyksAxPDAITOkrQBjZFFz3qcUuXgNjxDRXr
XnfhayBiW3UDgm54YyUJgR+tuEAUwfu+sAFVxikbczTJ2MxqSKRcayi7IrcqV463kfIYV74pqpRn
CONeo4cfyiAIOnM/yhGbPbP0M167est8jjILTTVitoaqW3C+wvJx4WS151L+1AgKW8GW0rYhYc9J
OL45wrljkWPNbxcMU/mTtIOtXr6CkIbqS99EBf2wzgtOBguxZc1MyWNBANHuzDov3+hYLjXtuQ3B
c2YVB1OJnwXI6FFHJEDOTrRrAkduSf4cN3OSQanCscEsk8+uDn1EsGbqhwpXoGNcwqT8oUWMbuKO
PTTUkgldQuCBaWKYyC4EPSzNGS4XEBQi2IEUEqW5zYoMWgGP0DpDxHEfzoZiOuqxtGSMqptHjJFY
lD2qzKR4xnlFe9xjlCZ7tEN5vDP05NwnN1Dwrh2hjoDR5rNRMzXIsnWk5DmEebHusja5QSAZok9p
ULaaJX0XOb0HqX5iGODcsmYDgc6bowWVBAFBAfMdl9aKpu86taOTTkMIVpel3sJZcRM6VfEyF+On
MbQ2AxIOonqdqm3oiVusqwf8rMwJ1RtUW/1khc4JWRLePrLzLl3uyPM4mIB+GngbA9ZLgfmnAGqF
IVqwK9mfugNqOHXl2eE+wLZ8hXhUPIP5IDcZl94a6jfzsTIdEEhiyNGRqCNbGO2TRuvpappcm7Aa
onXbtLeLMtyJw3sAgzzmvXieOHtvwebc4lbiegEL0mnNIDtvrNzPAGiQK/6UFGa6k3nnHB0RUMDn
EbkNhe+hId9i0L0z0sx+zOgzxp6p+WE2A5NMI3dXAC/wRYH+XeXYtKnrvXstSn5Ao7gTjDB5Jc/s
iWetgQPlem8yzWlwTYKlULE3BmG8twF+CQMB0sjwZ2trxV0VSPqMNuMRL4l3IkghWuRttZ0s7yip
gEjZBSOYtsR64FXqF2E/GR+0UYWuNgNMyrueifWF0uBstM2RLB9z0w8Ww+5B3SdSg2cXhB8GmT3b
3pl/OHaM3MBANDamM499UtzTR2ORrMfOD/Gb3TsJQqQoLUCdF2Qr+00yi0Npl/YJ41x4KUDB3ABL
jP146OjNTHmBuM1cs3HdpU5QAiB1npGS78hBbzcC29odGw8x9rq8MbBQX1obIUDOGgw+8WI42dWz
QXH25s8eWfWyK/GJIEwjb1fg+qa02eSqesKekNyEFisqiiXd4lChiDXtqmfT+R5jkbyETGUvUUfo
RLFxxX0P/SPV3zT6cVevYMhpOF51MOq5XnESs/C1TMkOsXv/mAcNkGVv7C4qN8FdFskeGpV+tnEI
kn/ofeu8ikIxrp8r+mI02ll4uxzHvTmgOE4lM+JqininY3kiCCbZyGChLYkoOUaYnnP90pMHc1Aa
c8s64dDl9lvRE8JaV1vdKSysoDwQyjHBPWpTSqFCd7ar9okM9rqhnZFcrHpmFqU3rkX8RBEs1n0t
bqpaU1vbbrdq5oBM//VF95zmHGF0X1mZa6+bqkNH0/S7mjU3UUaJdsur1oLTv5nd1C1NEpy5YfOa
VPDq7Kqwj2TPd5sASPVNjl6PDgJlV9E2zZntEq10P7EPqvIzgmBBfEG1JdsnYlQyL+aCDr1RGmn2
QU+YTUBO031AsT9wDR6TKj/RsjP3SZe81gxbjwwwa9guwz7LwvJGAbZjoD2T85uV6Yapxbwausb4
QN3b7gbRndLlspNpjMS7qQ59nLZbY5q2vTC5lvW7NAKABATPLaEEw2nwuMnjwD0wqKl9Ypz7DWgU
oFBG86PDdfwIz+Ejyu1ND9q7o5U8RLnm913EjhQyBYaRwia58IE2zNCb9wqwBO5IMqBkbz6W3vDI
bXDXZU68QU75QfUjTqVsDyYkpeNoa8ewV0hzmFxzEBrwfQNVpeQItjoQDHQG1irqtGEfliaRO5AG
1kVmnhM13nFquDhh+ILmmhaEle1sou53lRIHpEwLpYpaAML4SSgIXZkzrDUhc47x9M7ofOI7we9p
pTbgBHVIGgR9pjpH3cEFc5I85gmRzPWFYyvjV7h2k4vOpXZS360IjcEQnuPzBEVQCCAKBeHlue+V
9dnSo0tvGfcd6U+rqE62LQZjiht5MV08pTOeCl+mHwzebYQvyD0KbV2MWbKG4X5j6u0dCsir3WZ4
X7rhgrvxgFqPiCox3XZgZcpK/xk4IJ1QqNm7Km7BvfANFxe892rx7UMLtXjOSClO3e+YGj4ptW9A
ROfMijpfmzym1erEserSwu/LCfw6eY0lV3EBCEqE9nCBYnysJ050pTu/tCECd68s2LhvMdneL4Bw
WodkksuDZk43OaTOzSybHWqswyAbueHygzBAdtRU033v6ZeSPW/QnyqXB5PQBZUNuyxpvI2dhtus
bq58rCsKJdKleoqkJpB30zJ0LCUrs8EThyrjYhXzsZtIxuDTDEMaZDmZSSs3iH6KKDwbJJStcN7R
EE4Jv7HlCyGT+aplCunWOjP1O2dp0hvaS2fHzhZ3z6Uv1AzrgYe/U8V8iQ0eKcCjAWENrr2nx/Iq
q+K+6Hkv4ygh3TKVCnfAR8Ddj1gcbImWmE4B9/RgJkw9u59ks63cSt/Utp86t1KScuJEeHEEWG1Y
/FUE+nvcgqhCPvYN1jQZOM47wpPvIXubUw6o3bZkvz5O9dnJtbM1dgdGw2tP12663r3EcAoKTARs
xUpRAqLo0iFy1fTerg6cih0sNG8TVVheGgepGY7lq2TG+1g1o30tkRVDYwmNR7MAvMoQMYQKSwOr
OHJYPljAqjiqBUR/dZzvJgvCtMldTJqvS8fawideLYnhs7YPFxZtZXgfMmdpNBjfrnKUEJu0iNi4
gVGtVFWvnSQzEJpMq74EcpMvh6Cyy9N9haRK9t0liREeAzST1IFpw9lHu8e6d9DS8L5GWpyj0kQ/
mhzqKNtppHajtW2PQnjRQSKo8EcvfEnK6DLVyd4IkZKWCDS2tPNc5DkNcqeGNI+MnLGMnuKTKqpP
XafFOrmcO9XML9AGeXVZATdxQWZOk6fWTjOt8qgJ0iKsdFP080OGp8bjpHKPrU3dR23EJE1qvKcy
ppjCnHEqI8LKkvYyQ0SMJuDm8bxrpx9tUF10+yEvgM8Bisa4zTmuZiacFj6Cj5015Q8e4EoBHEYm
P5s28inrb1ovYWVh6drHSvnwjnfQhv2Y9ht0Xubcji+VSZVRo4MC6mGflNGv3eLY5uUmsh7JNLqY
LOdQkG5RPm4WdJlrDuXyqVnf5OKW7KCRrdsuEc8acXVr0wk5ywxDELhrUjvJhpYCmNAjhmlAh8/g
bvzATm5RnPkhhv9+k44n2412VvhDcgzvUKOhXeRAhx2+RqmTfgqS9vp65F0BW03iV4fgWLMFJeLr
ZvmaqvotgH+gD4vMwNwAil7PER2hJENmekoTASP5DUUNjsqPSbEMV62vnGYLGJBBi7FKnW9ZlrJc
ECRIQU8uR3xw8WWWLr4WfP/BY1kVUMMNOnmJRXybQxo7WEaO2itQM/qDSt0Qz2JT3eWYk9blXPX7
ptbkDlWHQBlXx++6DKxd3nFHax3r0LpuBmPLrL5IVhWtBeaQMaR6slesRU3AW52i6VyWXUNoVD7s
gPZC5s5y6zmPBYe3sWGpV4L+oqwJsxij8mKp3PhmuzzBdjm1NHLT8BPLXLjXE5ZoZenFS2e0+DkH
OCXbWnnlA0hmXHYkV6Sh4RF5pjKeNctbTJmwMJRo7hLKgceRon4d5gA3jYbBnv1ayeDGzYqrqgmT
xGHGyD/9FhC7UhY6U7CURRQgx32jWyTE1s9MzsHZTlaxCgD6rDKOCWR9rBHNIoPidj4I6VUb4Lo/
sM3eMbx7Fr21F1H0OYB/b5syWrV1SpuQk3yHLcnzDjKgz1uO9gXiT8hs0rzoMU8LkNpwWzIJK4NX
Vvl4k6DdinFBZJxfepuxoBtgQ6t0npYBwyVTDUsUiMLN9h5k6DIsze7qob2ZpXlL8salst3vmrDx
eWoHYgROc1rvFCxfegRE4mndrN2EibojD8KlLgyvo64Omdm+Wuyuq6mGSNhakX1TpppPv3RYSTiy
0N7u4JFsPI0udWEiWR6ZP3aMbYzkHAQkFqG5e7eTz9rotLVOcb/mlIqWhJavmSDE5iT6SR40ypKB
rS00U2QMpGBI/mMaKU6hMaH4jkDFdPdeizwsmIOdOSbfOwnskFC+jy6I3iFfU147McA+gB9mrt0E
qJNXQzTe5Bp2SwtdP4ZC6TAGCuyCyXZ4VIF8pjC8NQ1NUSHEd6NOdFs03VqAu9F9QreAqKdMttPC
9Hj6SLlx3GVNNsChBxh2B9TMeUOHpKh4o0mQvJazu/Oi/mBY4zJgDKBBy41elOmutDmyBO33qcwu
KmjY+70I+7VDrByYd6cPHjpzxmEuvgMh3Vttd2lz5Yf0KoKo/BSWpoPak49xgYiiqWj2uttaFyBd
umrn5Z5546KE9dtsNMkFQGgZoVQES27djlSKWDbu+qzZOyqDtdaEb0aUYeV3tO/YUCzajManMvCU
5so7MAXHPuR1d9FoXAI53go9vGhDsHGa9lVozSUHbaS504Mr3yW2wFS/ZXwIhLhNtrYDEhJ86ibF
N91y9kn0/iZV8YfNeBS5Mh5esrSQ2kETMzTjnDKwtsC+e5nYK5pro5E+TN3Vc/fg+2+8PLsfs6tI
tA3i1UUPYIMP1e16zSGVY1uQ7MnjOVaTm2yjAevwGMHvUnl8dGcQHpURXFQMto0AJ0AhM7ENpBsZ
dJQpbvW2Gf0Sk6ZyZb2uEk7uEuKVrpbEiMz5qc3ZCRnI1e7irTYb2aroenMFFOW+beDqaWryo5G+
ec+etjbC9jUtp0PqWj/Duj040nhg1LbBe3Gmx3HguDphamHOyfmSED7SYsI+I/6mmjZuTsRUae86
2XjMhnB/qrYTu9wQNNg1FPCMHRbxCmqFquhPnaf/tBSua8t8qsrsPXCz4yT7D1TSPwmp2uldEG4c
ZAVr0dU/Wk/da6iXN+ytDx4Ivqh39nE5oLUKT1I1jKXS9dgpJnyfutb2SHU/msR7Ih7pFvvj0vHK
xG2dVqe2bS8EZerrrAYb18tsLcnKC7u5OGJPXjwdRPeWKn2lyN3rVf2WdtHr0ATmjpPjcRyM56mv
PnMGuytBA4/2t/ao82gbNKB2M0FtC2AFYP8niVTeukN1Svu4QpZkoRKPqjv24oPwpjtsDWsKjN2i
0nBTA+RzNmysLMJY1CUkpvGJomc9gce70LJz11FC9I8cypOWIWGKEo3sDmP6jDvmWDWVajugFU2x
1UTAzjYkM53qBk5ETsds1aANZbQRZ2swr/QuJm3vVT3BZyhluJXHQxxmxbq36NwiUDH80pEXw5b6
CSF1hAEpy54aJwXnpL3PbYsyKnrsNHeHK5if2IP2x/geHeNo4vKVTMlCYRbcj8YxZ/CwrquwwA5c
0u/mWWV70HYYETl7O721DkT8aSt5nayO5rSC6xhkOxn231vAsMQv5CUjmKnmQkcq3gAj+57X48ni
nBD5JaEiiGyRaDj2s2zjDUPTJVqz6bdTr+HJyaM3rVZPBANHx3yU5MyI1H43Nf0TOANrqvE2IPbn
YF1+E7E6xdOYMo0Il6nUe9uIbwUySJtJqgIDovEsoCoCINS/zhLZxIAtY2WKDCxzhbAh3uOCvOPj
OmoSTRojpTuFCr/UuZsEM4kUDUQa4F2LLl1zltHt2D7jBYNN4Dh7JcoD2Xk3VdU/eGla7nUwjWvb
CB7t1kEs0SGKmQxkjXI4OOb4aqsKyyRC5g0T3etcTqtQZkdj7G/b2H2skDWDgvLdqPYtOmKrIXO0
XatR5YTmt6C4rwn8ZWA3+5oZ6EwmmWdl0UNFb5qWHB47eY+peN+G40vopN+rOTJ32KWvjZb86FEe
Bu6HSdnQMPQdbJP5h30Q7U4bdiUefRvuX8wUNknPy2MBnieN5nWonjrRkVnyENMPGLYJ8bf4NmKd
IUcJN5+OCOHGPkyxkjU+Fofc7vTDkmwXuUjDPH37FMm1cbGXiXuW03K+ryIneoyrKHiodd4oolT9
IKY2/nChXN9knal9JMTFbFPS469AjcpPM/LYYUTrGwk7UTbE0W2c2bAiBJZdRq9T+5Kg1IJQ4mW7
3NMxd8ydOoKV9/bTXJm+B2EN1moUnfCjRu9Bjv470ji3mgHEFYOZpp/BRr/RXA9rDDPS18EJ3yCf
nXG/v7kVsyTREn9r1i2DHs2F8tcW5akHVX+Gv5TcumZGblfTPzc5l1EP6IJuTS1/dkmqZFguEKcT
4RUy0Ex+1mG9Zs2FeKT5mNw2YwdXITcuRRO9TB7GeN15RpEeYWXPq+UQdUdUk9iAT2RgwLD9sVKO
dt9JGp/mW0FhsS5jd5V0+lmVyV2V2ETFQTugAXFDH4n8ZrfOtpU1mzdx395VsfuAkC1+GJwSjw49
8Ebk46FGM70Z02ahT3a3BYL1OG6PhfihYPTGPScQJjPEwAwt83mV7BKAJksYbKDHr55+HgK5Ip/P
wAvqMnMJnbvCBZlPT7eisHOND21gthhpN6qDXGNW3031PktJD/mZ53ZNPxivUjh/16Dy+R0gGisk
3QMXLZIab5rfoPQdW32hUjgFzl4G7lSL7iFxwy2dklvymve2YIi7EMmAVL7UMmiX00vFqhJuZkXq
M3J7Ay6JqLU7vMXrmoVPwJwQ+yLL7irX6n0PJ6CZ6sFrgs7RNwsKa5iuI5gOuITFS5Tv+jI+FvF0
DwqQLxBBtB00r9lPjeSEC7BwVffXtJOnoPcI7GtlvoFHOe4FeXfEQtXf6sx9a/G8paJO3gNd857p
DUa+Ca4QBVxEhuOg+z1GlzXpBJukhK/RWyYYfdfbGslStdQYmyuPzTUdHXeVpsO6tqMz9go8w8YL
ELcj5jJ/yu1dPIUIlpX8KQWLJA0W7ZtrjHi+Ijs8KwcXEambR60Ydj2BsAkhZJyMEw94y9hTaYmB
fOORKF4Z/Iyw1nQtkldN9md83Se3/YgbHamORZFk2RNZfmP6xqbLwwNsdSrG13wutkWO2tVjU2dY
jilYFnDHKkqzzPjhqh912aBEJ2dvcDkBdPzFRjxKHkB3n5Z1uy71hp4rcCaWksHbxmYZ3aKtw4fO
zpi5Lr3RDh6kDB+xvxZbDyjoR1aX+Uan47YJjfKAAOBcxzrWQc6wnZUOiK8h4W4JUc54FQxq/3O4
wqX8yK9t/fHRnt/K/7nwyX4UTOAJX27/19//2nz9PfwoFmjX3/6yzReA1333UU8PH02X8k/5Qb++
8//3i78wYI9TCQbsR9HlEPwePkLqzX+mgZmgBP5gpXjL3/5OD1u+/8tJodniH45perpnmAC/HFPg
iviCJmiGBQrhFybBM/9hcGChHpTS4r9Agv3X/zFPGP9wiGsydduBo4C8/j/xTvzljPi/zgmEFR40
Bk/XabggmrR/Z4WRLatrhTuEV9eUcO3fkRPmEd72hmqmfco8u+OETEjNkGigTTuDfrciMxvAbqpA
02BV022bFKpW9IrKNJuzZrD2FiWZq+9aZzaZD7YJ6OndHA9tWVxkb9WglIlcMGQDKSW2FaQQYK1e
vvYgDKbi3hGsAFd9Mix+jZ1oUD2vgAWsxg/qTtTGrYL7SjmvbEQSxi3NFrLF179eVsPCUikftU9t
0rtDXlLXV2/SBFMkqDnIQTbIfBWjiTqXyAIXc0TgKZfxicfOwvOc63Vw/qcb4O7rev5X3mV3BWmP
zX//jwVqsWRC/zKoWK5HUoprGA4OFbkwM/g4/5kPkXGzl7nlhS+s9jn9eKKoe2LvdOF6KAMTolvC
fMFGBNW7NtozpKQYdSVxaQkNmPgZ5/ZQwNi2Y49L0mZGkGebrhUov7YhH46a9r3Whnj6anNezJNe
C02QgTlpAFxsh7Y0n4DliIp5ZZlmg8l5KXQLfYTo2+GO3KqIdA7WX50tAZS0NohI7ppQmWQ0yYrZ
b38gtr5EG+LB/XDvzSED9LJOJqN3f9ZFYhRPFteRV0fM0vIDOS7p/Gr4kOT5rSanTfl2IPphK24g
GATuVTMTt2k2bhUwYDnCnM07d5cEi5fc9wyJ9PUc5qUqf9a6CVrTn9uhGJEIUjy7LtBNr+fnVyTZ
9f3JG9Oci5C0EOV6cqMKxW+riK/ibVelofMSGJqMlrZLR4JI6Vp3gIMhvXddzNuOlLCr9z9/5n+n
8C0fuWs4dNc8HK82G85vH3mNld5JFcS92URx7+6BAgbzcECE1Dv2pooKp42YS8zQwPdFV8zc5Fqb
DC32liyAsX/z55fDuvL3O9B2sVzZwrQ924Fc+NvLie2IeNZxDJ4aHdwBMz+lhyP10hLumC0wkuVS
9UOUldG9JtLS6U9jTIx6/GWw+1pq/x+PggEV5rcXwurnAPu2HJOrsyyA//wozN4Qwwpt3Ce3SAo7
u+1r1hq1q+skdqx7yQcSMBsBsJUuIirCCgryNKseSPomnjxroHU7d8sf/TDJIWJGVdqtcSG+ccKi
kxE9670Tf9yFCa2twEzOHEkN5/7PV9P5/U04wGNc5ssmIl3T9X4znNkgcaqWJucTei7FrMXpZ5PL
CC2LFJxdxHDS7A8SPn8xFqs//2pDx1P39yvoGqxvDi1JC3+I+fuaDVnb6qLZDJ+czAGl8tj1GYwq
v22cis8wMNPll7txvzwDVlEzIYcI1vSyIsfYbnLztsT7zBMRxRzxwm2POhZ2XNcUxnJfhFpUt5ua
hB4lL0XHrAAdTZcvy8kA1YOf6dQ0bygZgX+wCjNQ6OW3AGzrWD7QOFM8xZBLENfBWOw0S/omOwAP
WVMybq3QuRb28uByouJlTuO0tHKkid1d5yRb43BGR+gtT6WGSJw/Am10+PB1ye1UY1Yak7bBE0zU
hcvIvVuebVO4E1/zvn5KXwH76w/kr5Fgjdu0WRYWDCwZ/9PLc3o9JEnny3tWyGyr97FoKn65hbvf
in4EcdoN07ExEZlhQwIqVb2ziIIQ8fNmZqXeznoTCVxEqSD8Ah6GTub6qpYZ/A+UUx797z28DcNx
71VJ3ES8w90NXvq+TNDFaG/F1wJJw55Y+MexQtRSfusN8g7IfwcTLpjgJ16rjBMtgiJJbhSxdgry
+azxNLDA4jfiW4cyXV61R0YP7wuJSK9drb5dVrXs63VWsLe0a142yz5a2G4Y4ZGfUOUb/pQOekOr
qsNcK1dws7pG37Kdm9W7o1qNj+nXj8IDAAvnYn+tqCNF4/iQZXozbEkba/pwZ8fp2IrHrqiWDzcm
n1Fh0eoHj7lb4g5A5A4IG5b7bGjBVXdHAZqBNSaH8cAl/fOzYf/Logv6lGePLYitlofjNw5T5AR6
M89e+1x0xJcn62CeJUPVX2ueVtUjl4xk5ZmbZsgVjbRVkZMkE25/fYsZx01FFLbKWu0eksiyWZuF
qPkU28Gth2tPiAkMtC6tGajugP0sT1lZO4azszPFAIZ8RbO2rasyRjtGs6HLpizsa1vYop0f9FE1
4RKga4/OqXLnCeDvyhZl5XZH82sDBWNgJ2cSZEJ+wddfDPJWub+Lr7vd6Kel7lGeWtZs24KcjEuT
hGTuA0AKFXSoEieFjqojb3rGgC+/djtjxOyPYCksVSfXlSaZV61RYNJ3umd7pKxa4b8JyR5BBBbq
up+rqBPuKey8uvmh22A/BGkHtmCPBb8MRogghLZqnIOdWBBm0RsYc47b0l4SVf0EAh6XGy3yjMrs
z5+0sayw/1RRefoCCnPplZswt1iJf/ukSzigrEl2cgX9bhVLL6KfqAJpU+qNwMb4V2kYWFamCF4f
JV4EwrFgM9hHJLkDq/JcVDoqrH/zsn7b3Tydep26fnFJS/Gvhd4cQ7CNp7h+Qlo78ObJBln+SJsq
aCS6C4ZoDyy+XsF6DWZyHLAnSrcE+ye8IdJ+THqrUxBLY+xMZyeGokd0lAdpz+6SjXlL3DEhEcpy
z5qnHGvR7FJcH//8Ln5/E4awHam7C8NYug4D5L9v0aM9aF0pKnEFalaFGr2McQ6B1ibUttTWeaDs
ytwTC0rCy66edGGJxz+/gt+qFVTpPMeGAwJB15eH+fciASmqvfBIrlTYiWu/DERYER6oSRwZ8Q7E
VNKDpHFqGpfwqKCAKRSEmTmN2//0dUh4kFA6F3e59S9XIqkE8pqqKq9fa6PA5M2CzJPPtu+3AJv4
WAZgGssDwVNPOdJG2VL3/vll/FZucFjUTTqqlkPUjW2J3292DMAtZHuz4QOBJpPVzMqltuh8OMEK
79PB/tokcIZH1w3/zdHlXz4JfjGVDp56bgWuwm914zwVdVIkc3mNtNjh9MdiwfCaSA7iizidfS0+
Zt7VU7E3o76fnoPAsNPi31wBSuffHnh68PgbBLISbk8+099uSqyWRYMut8RA2o0sfySqL09WpOAP
e6AzGLwZOy8pav7nryImyzDx9KeoCNTApC8nPU4t/dBlySaBktowhkhcvUcE0rAuWqX913v6+sHM
ML2IE2o6BQiWmUnakP2iClfe+IjltegUQqOsLUiXRHMtxR54mMVESuT9UmhgG3Wqdxt9Ertc7U4F
RgtgQujpH0IswNzFpV53ikF3tKDcMA8GnqP7KtIFLyX+Oo61ss6WQsgZhmWn+lr+FRiq6h2+z1Lk
NHKALnzq7dGMg11i6MumQZZbiFsUKKZj4xfrUbU+5eNcs8cgILDY4792wEKvSXcp0fwlLV8jxov+
DvnJNkctwlqXY6KvG4EWGC+abafJbR4UrTGeg9QWbEetCnmPvg1Imatcl9lMVmOL71QHGeoFAY2p
ARDwwmf1ckTZuHg74jbXM73Y8onrUrDTzvHyYfucJxNewmzbKMr94qtmGepM2Noqnls3Qilm5jFf
m5eucoymeElSXpX9rPNSmAxZvLDUs2eOgQ45EPwwG4M/3yK+jqoaTxff+esfGDzW3Cg5ey6HSWq2
5QIH5hTyo13PwfWwySKDkqpvraWRoKveWrJ7a2epAPOBcoFatBwlf4ivO6rJnaXQakcHMBHtOHZ4
HTAZkW3hloJg2avxImj8OgsgNUjsOeZa0cnM8ikkgjjPSPXqX0dX0Cg+dl0R43/HFONipo07Ei/v
dTqcc+I3fd4On1Xg/lW9G+3ENdLIt1fYPjCVIAUPcWpxmNLCnHuc6S4O1v9N2Xktx41sa/qJEAFv
bsvSSyVS7G7dIEhJjYRN+ATw9PNlAT2xJU1IMTenD7UlVsFk5lr/+s0+WJfGAijD/tQvuVP3KEqJ
aQ0NkiMSUFKCTrq5McdDSoCXQNMXtYx87QhOandxi36ZgrsWfgNPIauweU5uyrAqpA5SH1P2jlfD
JQyruTMyjiVILRWZEQpGceeYwwmL9mS592WSp/VTGeObPD+zYhaJdxdqgBieqVn4qS5fbbdZ0oMR
08qWt9a6nkw89rif0ERLb0Qn6EiukzLNIQ19Tp2cDwqSVjcKW3ezPW/LF7o8qtZyyvUC/Vu2U9kY
AGfHhyiAGWjfrCX07zfuX3ZPDGzw4CcYmlJFW6j8eJI2RWMhC5Xi03p+gBhQ2jlc0XTx1DRyerk+
OmvULAbTRx2/hvHm+++/wy+HRxjoY4PoARewj3iCn75DGpBt0hJXYqLNmy7ClH5OHBHNxCspXfQ6
pyoSBcfa7z/2em3/W6FZfJhlBx51WsT/f/VM/Z8YAlLSwKuQDn0SaUy88tkiuSvKgDzsejKQuZAM
1T1ajcAHYW9ZognkkbWYzyTR5Dg0LJ8jQSZAcqNIqHck5t4kstQnK1EUrjed7Tk8a9wSLKo+drW4
hwZoFcwUkxk2K2SIzBSZOtu12+bWKREBBMU94ovGKojEA7zEb8OJHQTev79u90ffWY5pwFRyHCJ8
u4AG3J8PKsvXsaV+MXyKqsW32jfM9FrqvLTtBp63Iy0+dGeFEJvpDFNkAWCXWDag90pZb+FLP6Ga
gkLle7pTtUyI9681PRd/QdaTCrKDOcdNjwtgwNyvPGbrL3aJOsvau36wJlcdkW0DsKISRJfZ3AcR
BHu8JVDAQGv342imfClHiKweJDtDn0aWY+Sp+70JDH/y7slW4ZskWM6K9tClQCzqbqrVnBdH08gJ
GsDglFMIb3Z87KeayITYjIb0MtUOwN0NHT6WKSfy6EbLRugSDZb2s+S8QVCH78qsn3Ldx8v12pGZ
Q5NpQTOqP3QJPxeyNIA4drhUMGZoe7/Arlk3pRi4DtHFQfIyohhSdT5dGPFi27XTNQu7t8hGgsxP
k42V+p/Arp+XHkioyStAL6rL6F/KR9mw1855GV4AmIsFn9XrWp+dIuAVsKFd8okU8OwJv38H/x+f
63i2FUVBELke5MYfl7xXKz/FStO9mK7B50Ib0Dgu/oV6f+wmByg9KDyLP/v951o/QVOhrWHuSF9x
pIccP9fthUirqVXLcoH6ZsH2sfumROKxlatsUAja78hDDQICsunGa+9jU9CzpTvIsTPaWdm4WdDe
SoEnL04jHXXQ30AMoVLDH0p7S++9/7s/QTkm3xcqMf+HL/vz/hTBzB5S1xEX/P1J+YJzKfSL4LZ+
F36hBsjQN2GNGbefs7EDs9lXyTxlX+n/BmrdrRXBhDTCk0WQ182g1HFqA2+btiY6tz/8/t7+BG2E
tk0f5Jkkxbihb4Pk/vhMu8bMwqkqvY/oOSc2Ej/FMkhoM7WZn+rrwZGqBgsrbEcwjj6TdZ5wsuS2
E9OX/P7L/PKC2TaGXlhq6bfaJCv6xy+jy4RegrVfKn9IWUt4J+viyvG6gM8iSYEDrqtUurz+/nOt
X++CG7h0Q0GAcATbvZ8OVIK8oY60LjtN0Bj9LVNKDb9WFQkT+d7GdYJiC87YgFUqtScJspet5ko6
Rx8YfdTFlAMqnHVh7VnQ/cFVVkSurBuflOqQia+u6sY5GdInKyHkbTkEUykpHFypci/99/cXpS3U
f3wTnRCEUj9bS9cLPy/XyJ3F4o3ZeNkQ2aiWkf9hsJo5FMc0WPy6vhkBM5fqUOV+kyc3aYWxJCwz
sm24KKz4G64Gla5FKTjSt8DHdlvgqk9L7QaxsQeV9fFqgT9H67pzXPhB+anxJ7MwdkgPSJe5DXrX
zyF+Iftt+8+jY5mmgROGLhZsRfoIRbYr9OSgBdS5/odmuPtHLKHvgU0GXZYgf5/NunDOvpEy4UZN
7ptINYtc2GF0NzRjbzwvsi/c/n17HMs8akRqGWb94LoOESfti2vJhItL8ERq8cK84tIgbCVv84Yl
F5PgCMRAqi4lNCuj5kx5KBypv18T+R554vR5YUnSSJ2TMgG7nwQesmmDfKIahshFUHr7h93vl9OG
cazDtMen3iJU++d30/cEBqZB3l/GytErdJEgr++FiCPWKVCwvofEx8X9bZfmkDL+vz9eLwp8jT3d
KtOr/7gmqbXSDJi/hvR8nfC4dgXzcY9dNK7pUBT0iMv1codvUSSYR3h/+Hz7l+vH+Q4zXk+PviLr
l+sXKGYyC+I5HmaJ7qoycgg1RuokCKn2uM2g40eGwpR3uG+AHHiAyCV5R44GmhSaiq03M2zSP8zj
wIbMH8Y14gMK+HUmsJXzs4x4l5C5tpjJ9lUyIj4xUH7wqdubVbqFnnG0+HCW3s0cjPDiSV7uh8w/
9Bap2cjgsClCSb8rUhiOxh92yF82Kh8s0HEATPSY3vp54osXCbZTDG8/blsU7YjLI9+G1Q7tavOe
z4I9zPcrjFz2s09yzEWV7R8bgJ8LUmKOQt4HRkaBHbpoSX58MWJrKrxkLqYXou6NxNuxl/EZuH9C
0umikPfx9/vZL9isG+gKIPBcPSXD3vyn6ZgyPBI2Mfl+EW6cwi638DOHh4tSrzMoGaWIxjflkn2w
6zskJQyh2euKaZ+bYBSwzGoGNn9anL8wHZjIcgt0Pchs4Ncjq5tI7JWyFC+wX/ROMpMozXGfM0Oj
/F0LNMWQaLrUxsA9Kcni44Et13OGY83N4arPSp+8YBTcRn/x6K671NBPb90oy8Qpl9cg6/DNOC8B
z+JTo2LGz/uuKPW4dS1AG2pnVmHnY7542eZaqYMrDxTfsuSVKCx02Wj5unFm/I6+MGkQrZlx8NBE
yBFnImiD2jt0xF+wtBGgDfSv1ZCSvHwzquaKc7RYAdMZuYgddcK3oZvNaQXvfv+4f64FWPQMlRnI
W1QEER5TP75eQ2+lZsSc4HnrLHGogE5FNOUYn2hN5ywjF4nl/aeCCDz4h3PTc2y2OSpsi8w8l23P
/2nHw8Cu4G0n4L73xIIaBUO8CuebOIpwUSFxgdanASrFvQ0XIRVNcXKElCPkB3sdhPgOvZZ9kwat
ZbxbA0gDyCoJjQZJE9e5zjayHIktViP8qb4k8YvpH8t2L8QiW3y8AoU7cxkI4Wacr6aexFaqGAL4
MsA1xRP2dL1gxkbTNBOBsI5ZyFHWo013rEc2ooh4a00X04PO9w3YkkhdG2OvqmixxnMNJgQvTGSd
Vz9icefkqMciu7PfmJAXUh5xDXaC13yJPQ7jwDUQRB3jcYFtc9/Y8SLM8zLQCz0pkxEQ7L5C1Jiy
VUiZZHYu5qiKHy19QtAeeNi7t2hhxjqan+a2Y6pK2ZQuvD/AmQR2kO7GxH6+NTvWCOEdKsbC/ZhL
Ei6YQ3XkMRh/zbDjJ7kn9xxqAYEOhTReXGWasNkZkbdzccoBcGziliC4s9lrlfhCQbb0M+rJdOw6
4zlUPftUmQ36yIL5FwXorRaRnROMPZoAqWvFIj60Ta8mWPjrJDn1gRL5EG8ycK2zjVnTl8epI6kT
bcMsEmyb4lZkzi0mNzjEvST0ZBmuq01E03tZZJalDXCfDPD88ryhzt8GMSnzPcKgKCRor7WsBOtX
BPo4VduhPnK28XN/3STSEJtPeWzzeJjzhxHpLJXNCrtuM3mi63V7gHWEZuX0TQwEPS5SF0I9/EVu
4kj8L9TB2lDeQGYp63n8tk4CE5KTjWeB8Q+HqD8D27foNOXIHCYLjexP5Tbt4o9rjJMcooPLmA0c
x4Nu9tPqZmlXPqEPHjFTpB2Mu6KG8Z29WAGy6lyUxI7eBHDHPF/AD6sKTBzo7+04uFEFs/zDZE1p
fo8xWGwdavC9B6X6Gix3sJKXohigjEVumahHG+OkDlsR10c3zqCcxWyj983vQiIGCwn9M+oJzBpa
/jdBshySgA8Zvo3dnVED254HAB2kczId32LyUbKT46WqPKJGbT/RLqXy2AB3FvsW6wG0WdK31S2u
5lNxkk4c1YeGVLd+n/ZTkLgHq88n6z6KqvoJyQycbNNLeN+GUqiDChN0KZUIkSYKjK3vEm/sQvhm
VfBAc1FFRwVsEnKxefBcVIP1SC4O9iTMHuwvlh+lOG57nc/oPcie2jIaDi34x+tE8jaB8O2bL0Tz
aiCweCpcY7J2S++mfUdurXk1p3EEk/UH2Kwc9YfJc5c02mdOW3bmAxic8S0aEwfFEokOhDsux7rm
ZQ28LsS0bbLAbmiyCbZZ5IsP+LLrIncAaY6Wh34hAnsXFcH8GYOm5dQ3rotKwiq6D+TM1B9jp26h
zCbLKUfZhwCOYIc4MuGrZrUexXledU8xVZ1NF1WHheOjhqCCR1h5yQ1ZnP2LWXvePzNC189x17eX
2WhjnBRJJC+6Fo/8oemw8U+lBXCnlqM/ZbDuoyWbbk2nH+5llk4fpN2hWFRtdiTaHVVjPtbab82a
v9Ww558baEEfS9ckIscIxJMKTMSEaCIwtCzb5d7Et+IZ2Li4s5LY+xjaCyKqDDoCYv8ivDeHzP1c
eEP7OWIuc4a3gd6FWMcbrx1qThOd3GYZpIjs4NaRCjj61XPdIx7cgzszwECF8ZbYqXyAspvuMTXp
n7HKsQ+qbh384KT9aGPWps0qF5JmYvmeIGvbMwLA3Qn3ol23xNa7xQjgJpBzfuOk3vxhsY3+0U+6
+mwxWrsViogNJ17m+6JOw0y7XbsfodqE0xGiDpHZZM4dDfCB+xq5yC4LwzY4YYQT/xvm02vky+Ed
x4/xXM4Z5mo0hLsOKfm+THPzxWUDPhpTHn7wUBaTMZdK8HXybg4Iq7yXkL6TElv5lnmACl69EeqO
vxsVlHzg1cRJKaoV64R4nAZ8liUT4j6YAES9TTjF3zV2G6KJIyXJYzu5SJkiE4Jr+goWtRDpN2Zv
giTjgvCUavrYYCC4j2vyX6KSWQZK3tHp96Uqqnc21NLZ2fyH6JGYOwiDxXawETKav2cjGE5Y5GYY
TNQDe4ZY8gsztv6iOGx2C0yg8wAFdBdOTvXsK63XjEtp5YSEpiM6eBIL6mk8FUnZ/WMFffUkmA8e
DVWOwSEeAzPFlF8lR+CNV5Ux0JoGKO4MpG6hZH4dO+fVJ+8L8lo+naDaY2sb2c0p94PauLX6Jo8e
Ijcub7iwwtkzrqmfqChEdCJ8IR4PTWNzJAsjw3MijGu21wrlOzSrzHxrDaL6VORBJcYX9B8DFqXY
1W3qVju+VfHNx3/7JhOGey/xlPoSldLAVa4fWVzu9Ji4jrob0k4bUvse8adZ2PyjODvurdnzPzNn
aS5l3JjuoRJ5f/Jn5b/aVle2hzg22rug9wLophSB3/ErEqgnhxrXkNaGZHsUXpc+NpMzAH7FiLEQ
bxBBH0GBF+HfZESFe7trCTnFUXu8g6lmI6xU/a1Y/O6TZApxHOxMpKcRBRY5mlBLMLQuYy6IBF0T
FsAnynbjQpKU/C4xJiBQHmMH+BA4mHPjzTsFV1hHqpYvAP2ICaclfIsd7e6TmE23IxDHXnbchfrZ
ijLvlCFWXPAEaYtzIsP0i0v1j4vELN7djrxv8hYDkBPEBAOBCQik4ipmaRaqPDGhau5SO60OgPGM
F1wMxrK0Tr+FtWiQFoThpbUIOhg7N7khjnTaF2PXH8Fpk/tyGev7Jp2f+OJfs84vvzaLVYFwMOaS
ucPe3Tj9sQ2XlH/l1dFd7vbRUxpM7nFOvfbkYC1U7jyV1ofMM7wHt0YoHNTmFzA4937KJ1KVsYE7
KwxQ4Pewdg9pWxd/L66NyjbxkOGg5o9uandsX7DnKpi45Hn6hN26jctJJz8hNMMyLDKwAmM3O6OR
xZSez86QoeEqKsIRfZMkT6w4TVmeVjhlhiJDooK182uDfRaDiCUN6ShzdJdgC1iOaqDNz30ap3qh
UEv3KRQ5qkg7StJk+NCIHMrL1oHWzUhDvMETWy/UqaqvnU/YYukZT86GAjNmbdFCsq3pdRAmMuE/
YmBAvPx+KhK1pK9BwbvcY55tKP6Kt2LfFFe6VQquOPwCroQnmFkPZT7vrJ4Z5OuU9knzV4yrH7HV
67QuWipCjyj7wya7jYi0d7+yNjXeOKGSwqCJoDz6gXkYx+URnkjS3rSxYdSg2Ek91ztWHTbG6F56
4jqTyOuz4wDRXRyNrnXag2FUegQXV3P43YQzEN/BubTKe9vNKfEMCLrqhMamri6uauIMm8FEojc0
gN3ST0yjY8KI6jovbPMegHby/DOYVNJgQQ8nAraOggE6H/sRGzugMaKPsSBmfCpOsco4uJAFJV4H
vDYxfijWZjfDqkoccAIuMTLqIYueEGHSo+IrWKM2ogUp++8wZnI8rXthdt63/4ZVdh3mj8rz6uRu
Nn2WWBhIPHjz2EGr2rv54r9RkJEMOmRqMM4NmuLq40YrLRdLjyfMOqmW17VDjjAwCOlBBLcxEKPV
/cuwX3P+zVnpdoGEIA2q5XUqoYKspXFqGhq33VhBZU62Mxup3gUu26hp41Hhg1D4/jF2OPzaJ2op
XmHsXCN6eqsoNJruDPZSZvslNLo5OTMJwGKBpgTp+8VYGDXeFlfeSJ4AMuE5r7GBqnA0G3luIBZk
J95z3c0zYQIPKJuh4AdYwfrPmLhq1tLGXpbK1qQ6YSo9FTQLjo7L2kfUU6WZ2ZrnMf2HKDZpBSJw
SxdU+8GtucKyxLXrdxLVgs1dXL9NTsZmd6pW6L+jpeOXr+15P1r617YJyZO4gfAXJwsXv9EbjduC
7AqCZ6KAWyPPdN9za3+IR9nKfzEYD9rsnr6YdBZka0wqSFNL4JDj52hy+JfHASIl63QlXZNzZHdQ
S8QUXlmqElVffgNoqL9qDPjHk5pjNPwTNoejtC2dPGDBnS5dT98e2YS8bedGqAQvrxRuyevQuXo+
45shNyRfRSi9XQpgFTT2IEl4pDPq/Q4DESsXPHTCCteUQPjZ8gr1FFilweRHhLc068zKET9XXQc9
Xy0ANGcLW2lsDrZ71bj2NJnHlig6m/EZaDtPbOVJj2SHCfe7IXPhagMzaiLzmBELwIOJVHJ9fapW
Q0eVrP3rE3H1m0uct772bQaYuCpk8k6w5IIaYBSRfqAxBUuB+0nu1gUR2SmTKwIfnJJboMVnXCid
hZ4Z+pPAEPNcKlhI1D6kdKJnTxkf81UwQSv4HKsiw4uZX2cA+6KU0K9eM4NOvM/rpHNYgh73ftKO
RFJqYKpxPzMy1PPlnmEOhl4pnvhYfiUeQcIMeIW+pmHu9WXjnKPHPn4zIqFjBhUJs94VzF+m14n5
QfcuZxMhy72MUtZG4WO6CVxlB0HKt8AJYcZo31s0ThWlc0TMFDO16UvGtmC+mFBQiDEBU8rK04DA
ZPxC14Z9iqbJEG7VRlb+yRSEDZAB77Q0z12L2vRV4JFVPKQ+7MRTSz/mX9a9pPdbPWcmqZQTpk9K
I30zvHHhKkZs21nRownMsC66Zkz1PR8aV8/WxgLuFNEX+IxxsTY5hcvrNrzNe3joVL3X5h0lF68k
KlZN4YAgAwKHTQYxBVSaqWfnj/jFSu+LChgsfcVNCJQn93rd6Lc2rGzvv0V7paStKBBhkB6nHbbw
QmMEtWv3n8pZxuUbpu+lOeyKeZiIAZ1dGEEIrq/70QZZZtcf4ODor1MYoOrnuQyjeR9jbo+vxIr/
1pFiOrHeojbPa3IXvDicY94F2sfp7yCtuLVWJxPulLuSG5frOHnFKNcTO48CvHx31eTq094OYWam
ewdAhT9UsakHkMTPsqmte/R2zM9BBswa5bPzvSOET2GSBlt/ukT06/z7asWpRzfhttpzoBmxBQwO
ezokrSy8l3Urg1mTsSY2FLTA/mx57VYARY9Rjf6Dmlu90ZR9p//i0CgAWwJBWRGDXeuFBO6lv6I1
zXql1iNTqOFDjPiAr9+WDDswjJkoAsQO4Efzi9fXBNhM/w3Z1PriVy4NlF19/BBbet2/Kly4JdZC
NpmSh20j9k1jZh0snqUHaBYCOI0+jnHKl4uw2+Fxre9Ljxk5jz1LlWJLdFCPLa/+OEPGvJ3mCqXM
PskjoF3qeZlnfnAskGiynTRTFnrB7egXeicAGtQ1T1JgEnFLbh4ug5TuqseA0Cpkyk5f+r5+wdd5
7X98jDnWM9ExgtuXnbDQu+qDrosnEPga8njWh+1D71lepSYT4xHSJnq7wWlbH89p2WlSUyADXeFp
RuR0QRhx5RoxDCT9hjYYqThOtGz7j+31jHOXfBzaG6JdcGc/CkQPRXEH/Bk27dnCTzasPlaRP01M
tv2Sl/8Myp+b8H8D0JzxDlX/CKuETE5NZx9ceJqkLuROkfrZDRo5TaZZ8DXgWzpuq1c5ojv9tvqm
dES9LzBm7792hSWBsp3WJR744JnjHKiTZSG/zk4mI2TujFPC83uXY6SJ5kg09MSbaY7Df/yC8vHi
X48co+iu5/cV5Efha/LlyoBy5B2rCo3/bQMIppb6Bk5NpSuAGgs8iqB89Hic21R9Pbz4cx+HW9LP
cCxDg30d7hE5WGGjZTCslfUNID9DpzsJA4ivthQxz8ftzcUg4B57Kdy/RoOW8qBUg4joCVI3rekh
cQTpDIeN2MvITkssozAgVvlz1ocLkQPjupK313hd0JUYeyd+TMi3W7DZhhclmy+dNSls+1Ez4PLU
oNjhKrZKx1mff1oagdO/Q9m/vl7XgUuCOxOvNq6KHqWJH3Qp98rEO5kFISDGUphNPobS87n2wYEu
WBdfK54m1ozr7QZiwK3JmJ4i6JJWZSDwmalrjJUIzcjEEN071CtboAtDPTXHN5PZNhPrjqAFP28F
r4u4knEGN1JxcGkTvOGp2yqhD6qWo5TfWGJtxE82xpj8jnT0J37xNhgyOvgJgmyJKyeCXl8vgtpE
Fgke6Zq0LpecLMrOeZIUfag7K1L/+J0WRzD/LpHlkvX7PCMIKTlMkGr51aMZJ/B8+5IeSt5W/py0
MPB7qiOmOpMNE5lAoMLHO6GtFqKpDmsZvQ3pqxYiXXg7Gk4adIf/Jl+ouXgu1qqPwmaDpuAir2Xw
eiKO0agPb0KKOr5BH0LmkQD7pZ6uz4hZarjms5vb7RuxfJoMs5W7gDAtD5DZFgassp07XqTtnWlr
Ww96FaRl/rCPW+if5zCKmTGcU+aJOb7tGLm1r1RletlMdsw6CAtTL7LtvkIR1CslQsDBF5niXq9e
U7GdeLuoC/zBJJ0AIm+5X882oHRNpJsBI9UxcMylkofMdzL4E9s7s3UesFWvDUjHtPh22/bTdWzu
rbxMiNEm32prk2boPp11qIq0Zf6xdqSJhN7HSZ2Jnnu2HvLbmkbQuF47PXF2atbB3GwF6CewKog5
iHDFT7ll24ZtFEqTVLn4FF71Jn8r60zwHgwZGMN8DlauUjg7etfdRn7ujC6FseJ6tK0j5qqX+sjZ
tuxs3dsHUwz8YTaqa+2QZZKf1vlzKmK3Pg9qcZR1S14ANyTM3IUPMWoH6c+9SC12vuPQQKfJTuuN
Xl854l1d7tH6R/aY6/om4BZwAJgk3mqP/vVpDrY+3JK20w/fdCfwph1Ucs76pTP0boptsK6K2oqj
GnttMRg+2WNRiK89OSB+hekOky1gfCAnM9lt7/r6HJw+1A/d9DpOeRy99VcPrkPVreTeDvIISgsf
hd2fPou3n4AP9CPaKAc0hPqAtjpP4MmyhG7iQVVYF0XT1fr6/6MSil6f/fk06te1miZdxQir1dtH
C+tSV8xgLXzeJh3ZvnJfT0AAbSX1KeyIViyvIobWp5lUDPkooa4lEDRd/aqv54C/AhpglFdR2rIg
ADh1TqPvvUmGUaMV+q7WBtDa6ZfWXFtSzdDlfic2QXeM8FYV5mgFGkfBnbZmy12w91bQMIA3oBqN
w6QfxrwKJyUINh+0kRbLMNAMl63pXbxCd2YbJ3cYar0+B5jy/E7drunvcq1htmpxJDaB36zJP9LD
5VlBYNpta4telWocRYTe/PtrxbaCNokTgmDuPdDBICHs3pY8G5rRKza0vsmlwWtLk3Sd36vJ1vPI
tdjdjm7E5VSZbjtduyGBAIoybGXirkzJBlSDF8a/QiP2lXrLmEAXeWsV1bnkAWFAcq30E7fWzLps
3SnybBjxJqoob2Ljjnxt/SrYZUf/MyRI9vTmvXLlHO+Klq3v+nbvDOFMfPAKt2wrbq01p/RKbp9X
0uomXHX6mVkEqL8un2Ic/Jv3Km9o+QM2Mv14V7jLTDFIASZbz9CNL2xikVJR4OWdsXQQE8SAFw92
kovaN+aE8RMjftaizFrNclhLbWYKWMmfvfXOOUtYzyf41GZLInc86JMwUEqXsZZd6EHxhs95TnZd
FzFp6a/8fb4sB/ms+V8JoqJXJ8r05r1RIJBz6f19bQXCdZffbjV0qyuEAYrFUw/8TnNpgikW9vQY
Aif67t5fJdiWTS1PIjNzQ844ojr02bXYpuRd3DYgKNG6Llnxr7UBMiaIA4+INCwPjHhwlAy3Q4Rc
87TJmW1d298fSNl2Wl4XnclsCCFS3Otb1Dm5G+DkmQ5FNFdH6Ia6HdgQza2lpxfTtf72kwnXk7+y
Pdl81fyyTOkS19dhgzDRI89t+wqdGPounmC8yRvkQrR5H9hQmPFkwptQ31KmcFeqyvVFXklnKBF7
bl617lXglVSx1IkY86WO0XXndaW0U6i6RyzycYSnbS/nD0UDAzTcuZPDWwb5UmukoNEHLIrtdFwF
DRuRukMDymaQNrQpZDeKbmlxVqxLapUTFO12RNJhJB2v5bbvBUp73pynsNSnXuOauuxp/VpXOPW1
RiOtTB9UG54iaep0WdmOeqlurZLjK102yFXJsG1WQRVrgV4bF7o5rdbKTXq4+ZdHUYL3yFsbSiQ/
ISxzQsxe8WQioGxzQ8jtRkv5LC8U/QQfP87BmLZv26FloMH0J0MrIpks6wtK/Hky2zMc4NDC2g7Q
kG9NmpXDuoQZxw++bv65fSwS/ZJewfFQ0g68O4thcVUsYs3NV1fgcMXyNlJtfl1EQQb0T1PauLrM
aE1fF8ea56yXYFkx3jn0yqj5T9OwlXFQd0oXyahuNA8IvHThcr2l1a/CVpiMK8C+rJXURgyncrz+
ThPqECjkWtZUZaD3VAPpe8BErM/gNu0dpjYACYsPynSjvD6gdNx6SYexMF9lrQ+sa4s/DJgTJkfR
WG6fP4Mu68IcbpZ+BUIThqWEJ8ZgBDAUFXxIBBqYFV6b69spCsNv+Iv9ldPoQjPluteeWbruFSHL
kVFiSQfDhs19Y1ptiyJISiCgCEyX1eci7uTGwFHVtV/nNrq1bSsxB6zM3OnAyzcAYj0ANqFONHXJ
cCzDvk075k7XUnSDnM0VPPbhaPIIxVr1hVNQMcRACKGbgWpJdR86yVJjCmpwEtfcS1V18/hqCGij
dJRhZeFSuFjIP6iZ/LIYlsca1ctEyjmZG12ksdIlxgTr+9Sa1FAnTODs7FOfw67xz8L2R4w7y9hK
Bix4AqhX1O7tMmAe7fdz8x39jSS1zkD0mD/RalvFwa/xyBj+6lBQuOEBwZwgmNBbFic41jHg0HkZ
g9o/aDTKeuyyoGruxwZSlDhHBZ34x1mMg3NbkQFRvFa8Rv96BmPd18IfSLjys25hrpmVM+a2CdSp
O6ma4W+zxmL+KbAcPBDJNVzwTCNabc7kmWQrYybAZLHxK+ZZDR+nlnfrVNrxbJ4x+FXLPfZgxLTI
zIYZJO2AuiBh+4Vu4kbY3vZeRBamqSb4X04nFFZtoy9BaujvrIeKKEN1qCF3+aeesd5AiMai5H2Y
FgtRW24X9T0YYIiALz3hgEWAtEolVrkG7OFipo61Z1LrUkaAk7HzqljlDkI9s3ICprWG9JkeLq2a
YSGFWUeYASPs1p0wwkcRlO1SPJd8Wk32BzKpWAbOoQld03uIqfBtCm2Rj0F0Z7W4yeG2N1rmtBxG
ZlbqAya/ZftGCDWslmgUnrq3rGDAPMydbXzT0sK8wWGbTJjYb0f86dE13jYgnu5jRLince/Jcai/
hmzK9dfa9H380kEE+vlLucB3wo91mEZ33HUD4kCQYTMM3v0CFwwDouJfgieRxP/h2AQeMCTiFdGj
DY+DW/RgjT5xRGoIHPnFWyivANGGiTp8E9eswGFASp7xADNGx/rkAXdm17rRLLHN7nIqBCjB9Azp
XHouscBJTbJ1OZigqHI1qTEgsbBU6/Wg2ArltcS3r1tRipv8+FcI0k5zsJZIMok1kpZdEVZ7lWCt
/M3IjsCAJwdC/COTQEqo9Zdk6/yS3U/X5utvsayr4wnaK8YR2ywDBaIKWWGsg3g+TFdZ3XbgrJDn
OiKNHbu57s0ObLM9FGq98AcJlE0ASkkoyK1hL4v3OR6b1gw/TO5S6fSp3qLcTFNCn9VusWD6fe9Q
k8mKkZouRP9vz6aLo8lq2N060mHlS0+sYfWe9rkff1NYHA23kzma5aUvelf+u44316udN9yp094f
CjvP4TYlqwKE2SvM3mYY1BWvqJvy+ShBF4fwhF40mRwixGJ9UOfr3Cu9ViUJF2nD4cBcJa0evCGr
w/M8EXGH56GNZPRDYw0JznkY1vSoZgaPdgKHSGmpjpKCIOAPvlPFy9+Yy0PxIgBH4XavU/ri9uj0
GJpWbzYB4JZxll2RJnL8FHT8+qC5gepjReO9AL3yCevmwBcyMh1yRhNU1/umHivMF0nlqY9D2xAm
DGnKxsWZjlM+1VOEtR9NUJJRAuDRfUopi05erwQBQf0MPQmSdxCdsHqxn3PTaIhXZVB4QDk2MTIq
in/yPvVe+7DOb6QdDl85fPr6ECzmfIwjL+4PMA/50CIQ/T0gIszYdqzV9zEFg7uhr5OfBCjmUwlN
+i7MxvE4qIiF2IMvu99q7DeqQ4eyuj2LsZi+ti6Usl242ColFnWo35ukttuHGQ7QIQBMeW69sL1X
ZuY+IFghhWIhGWE+2V7ZPPnelL3PKK8/sLsVPOXMFae0LJ3Pom6NG2IOfVT9ch5v7MLCYzCjyTa/
oPliVytq2f9FGZLcdTz8oiXdYMBpMYHreWuDfn8Dg57unCQRsD5IS62IgRfcvLzu7HdGELn3aNPm
VXCZVWbtMVXUWThtCkJuEe13TgIqvR3ewNK/9bwF128A5CSDDGZ370tVwkBKbN8xdy7zO3gUhVD7
2U7dnZ2ZzSMUa6bFJDLZ+QGj9Jm5XSNvCdslIMxy1EMWJxa+mzL4Migr/ZqKnEQU13Y+qIm4gTzy
41NU21jENoV7Zysclfc9A1TStsy4vbMsW/7D2cbJMC5d/o9hkSRF+judfVV+JgNG/B3TD2GnorKP
lUlIRk8KwtnzzOnkOJP5xS5t8Rqnnr/3ojw9KQJdP2HzW3wLlF0wiR3saW9UfvNUuQ5bamqI8QDD
rmzOThmk3yZpWM9d2GGcn49m+xXuK2ZoMBsBAF2B5fSuzhN2lrgmf6NpVUzydDMzqTbymhDWqe2O
5mCX5WGMKgeiqZmO58AP1FsW0YsdqqQz97YbjxBDJheXdc949Djj75dkgDcoZu/ZqsgoHrIY56Ny
im49Ah3gRPakLNzC3RwSMs8q+RwOc/JA0i95oTUV3IXYIvXNrvuEAfQYMpF3srprD1yI8+xo2f5H
c0K+xCQ6C819nUzxIx9b7LokXk4ohsqvBXEs3kuGz+W+4V+QlEjR8m/KmfmG11wV35jG6A+fIzyD
Pe8xVFMQiCPt9xL5L17IE5py/K9GSPTnwhUQenF6YICKpzQR1vYAiiFjC//1GSgYRTlm7P+Hs/Na
jiPJzvCrbMx9rcobhWYv2qLhSZDgDG8qSA6mvPf19PqyMykRTQUoKWJjuCDRXS4r8+T53cOaRVmP
7Aka/gl6Tm2c6KNlxtdl6QOCCP1g8p3naITRMWw8g7eNuYU8JY/KDv+X4kHXzSJj4eeF1Odily0Y
Kq8WTudIbdOHJFszmESkVpbUg9fQlVnf83aZyKIJB+8OB3/SRLsK5d3tRJB7ui1HTFKOOCuvj1Xf
Th6W5k73mKSBXeVbTMJinP/mEkraJtXpjF8taNWqbZ2DFZEFwwJ/ZN5t9BPDILce0yF31l/Knl/z
hDFbsi3Hor3gQVLBs+WCi9+4zWI4MLmuLANl9le1QexZ4X6lZ79gJAt7J9uBZ4iqBUIL1JbXegOT
0EtY19X8uGh6MGMtGuK6lD9jilRkX96WNuCz8vqyTBjPJq+BhX7GRGxwKWgl/pi4daR0j3EFytRs
MhxPmIBip66Zk53YHufqqjB7E+Fd5uhQQ6KoNlIHeHsQf9R5WPGLClK09HZGXHD26hoNaxG/d/7B
CTFxdLYAg/hVou6wXfezaw4Wf0dshmj1YEMi8KGht2HW3diIUCGt90Ts6eQCA43wm0jiVk7Dp4+i
PRm8QKK7lQ7D+Mx8l67zfkzhRsKj1OyWkINEnqhGL5gL82ZTfDiMdC+/j3Mk++apmFqHr69X7Pu5
PDYwBNnOs9Xhe6wMv/DDrtvw4LRREBDyKG/ERL0wL5+YJXxyfkyjH8hkw7FtTJbrAvqbOxx4jxy7
uXHnDrOydxE2J1xAaQOOEL+O3zn3LOkKsaWPA4qEcmM0I+y4q4Woai4Lh9/YLa6cuavteO8AC+HR
YoOC5QmMO9qw5i42w2bIbqNmanhgK4LeRD/FyP/W8DG33cQgi3a083DdgnEJx5Y4nzADeRdSCbmf
w9wXp5JYpYNvU4Y9AroO9Qx4fTvxlbVN7fReNa8CsiQxQyEsuouJQ7as1bLuofH79Uzapcm+7WRl
xkoRqrWROL8Vdw78N40AcmF4EtttHrk2i0vGrmNiA9bpmJtYu7jLRCvYR3fIlVdOhambHEIaCkke
jFkawaDtw55tQLGrMMVqY3JQ7IabaBt1xwjFL9cqtKssBD4qd8q4iN2joYfXia5b3nyFgR9OTrsI
s/suws7cxClv04YR9Fqcq5Nx8O5rvZnn+APQbAFSY7qZw9Fr7Fm4GzWpLNNywj2MkUlaAeAfigCf
3Y2+Ga0lIJ4nqXvjtpPiRJz+kErekQnWOFdaGszRPjLtzk0eUniBnOOQODUf/cX7fJae/bfo20GQ
j1SJt9qyUTW42PK8njw4uuPD+q8eRxSAdgsWT+y2BdYPw78kB6eakYxavUtTfSvdAelaiG6xLw1D
l3jADhmPksoURoemW6MMeNawS/SjP6aQoUP/wnI1AkKVU0oGVOQeG9jnhPHCXSm7aoeyWSuxorZj
SrDTXHc6d3fEiApsDO9IcTxlyAoPB5AS13Dak3AOhJvrKi1kHb6C34tRH7h4NEMiMMhDsGEKCxP+
EWu+aNIy3Lto/lLaQvWuLUQ7friIHVuhjcLGJe874WejHOWatMxxf9vAqQsYyylIeujtcU2b6v4m
NwyrwERafnAx80aD0d0zYgtKptEjqhEJj80f1Ky9X7Bf8abyk8JSIqsei/owW04xogfSGPU4O0pp
Z2yiK4CEcbYmUk6QCGuE2yONqrB9WOsM91RI0VmNY2KZBhjh85Sk7U7VxUS83VARz1W8XdxFiEaV
drRbCfFN+q1WDKLtwtxZVNGD66LjYnTWwdhjGqR0o8qlMHU6e20ewbwco7lCoiNck8xmEV1PxM0i
OdgZcbKAnYGJDR9XZouheRatEtMpAE7lKKX0Y2aNTBJgTsezpwbnCXGLpQJr3PTPzhA73L3ZOWzu
TmWGcBEub3Q2sgkYcouFV7CGkd7122/Ca60u3hC6hfc0x8FGzzNMS0jrfjBnaYUilIzDlYihSgAG
9dk/QPIPFfyg/DEU6ePtw79Wx3J4k1YSw5X2TuDQK7x4DUfw5aqwfWJqJI6uCFdKJCtR/igpRDcQ
/ZF4qVTr8X9jKmCKo/04KfBCYjfnGJZtIb+3LhWMWLB4AnBMeWz2sMA16hmk1KQJs4GubYeis9Jp
P9YEv+KdPwlVWpwAKuPMJdkSarRi/RR66WNMOVG4ZDsWAj4MQGd472TrAbWgUKcNQETJl6Hyo2J8
n2WlWNKU5VfCAuwW+4iJm+r97buO8cnFlbIY4YXCfI6NGjY1l8pcG3AaoW0fPZRRhZfZnnLEL6sD
pQjDft9hPcF7QbNDrDTwTl3ki3IKD6q4JtBk6VjBipPpE5lAjpM+DMNtz16hPISuQ+jShtdlxkrb
GuNyIwFNhQdI9GfIYUw4O8XLktxWz8aGFFfOoBBHVawJgjxFp5kNJyDLtiNxeSTmUyKL/tCKL3GH
GkcCkk1jAyDD7OnJEJWZCQyBxYPWbilByhSTA4zrsDY2eIehIQkstZlSAW5qky74IYraCTmI/lOq
M8U/MD2aDgmAmCIstyZkGLravqa1LOD5mJ+NdudIpAN1bFkSUnDmET31QfHKJPysT6TErO8sCFDZ
EwpSaFhS8zsXYAtgJMImUwztzGrXwwAntyr2gTRIz/ozwXAZtG6i6OIx1DdSpKwaXwgcBfTgF62b
VNfjxHpX7UBX6GZVGhE1hIzpK+YVw020FgIE61LihUWAoWDk23p95mvlcHchYkg6geI2tg3oT3bV
GXkEKVUxT/vZFGCyBPTTiojmqzIAq16uU4lzqxP2SFDktPrWF2bg3eKLaZyNoMDGcgK/PXtTlHne
CiCqWsiac9iHa+amSukbDA+OXuIYfvRpXuTmwWxiG9xuymwB2aCHiDivRd68oaSN4r3LkmyOhi3s
jyXRDmZCWwZbpcoTdNweNjVvYBrRTYneJeNUk/ZnwnYgtxx/dAq7mrY4B1A0Hl2zUz7Nit9QDy4B
WMPXseZdZjOV6JEG+qZwKVXF+NZILPsN6YslJ2ZUrI0EYMmbaWo48LR7fzDqtSfhoyUk8URkqigB
1cdNfehAUC3+kShotAhR9RB6LQaDgSRCkqwqoBwFjfWzMBTazj2srfdLUsz0jyXpQQFdLJIMMfWD
wpjwNhBPvbdniFOKAK9cszJDgx5/ZZj+2s8we40acQBkR19/qnFOyaihHZMoo6fQNYWPYkV0cWnd
OJEBhrhVDGz1MupJ6Y3epm4iQ6t3iv0byQcG5CsGmURwghoTMLC/IacbsWw6OdYG+LinaUm7wkf/
IKCkhY5AdK5GVJWQS4xfdi3HXGdCOuDqkzjNtkPOGz4huzQm/boxS5CGPRjYNNHXQHHD0HEmQi56
9FozHsz3VVUKiBLlf9bT23WHofxKjAvTyMRryXzA2l/PyNCS1QMZh+0craGP6I6qZT56cUSewCbR
izi7rk3iyGsyQglPD+57NqGMyZ7OANNQ6rsNzKpJuoFoC2QFXm+HsYgHg8SnZXNY71ekgvFWGXON
o34mVUkPW8U/YOESeJzBhIKnWBk0YqZepkHgiIphl7WD4LRqGYEOIPFcIyeh7t7aax2XHNWNPpzW
uvMf8YMkmG1UugfJ557OdWYR1uKTUHEGgwITtMfU95WRQ1XCJTwcYSEWWpuU6Edt00/rJzSzKx/I
qDOAvLNhiLzhGsqAoIgIKxjOOwTS4Y3MwlYQTZQTlQLVrTI3FnqQhJB9sVHCMzuZGfTTTe8uDbmU
adehNn5nzOSgjeS2yddsIt1OEBuTqV3RzxEt0yZG/kj7K8Z/AL7N+V0efeifxV1SZWIEW24n+LGJ
FCVg4q1jvd2abN307wbQ3oqTn0lmbB4LDi2haYKEVaU6KxG5ZXgbRMFG0rUaZ4DNibRSMIgylB9M
BRFXyxQikY42QRiR3bjU4bBywgDOq/euMWr41dDqA/Fvqhy3JalHo89OzBjpvGnuPy+e56OUk+QN
dT6KeCOpKXOo2bX1Xj2vQbLVDXSs7ItpA2hiwo6xnxPhDQTe2v0BZA8TkDtlWQtG2ohpUvrYjnUs
BuhUAipa76sAHacDjI+F9kskSKdfw0Q4lcHTg849n31KYskxh08q5phO8j2Zns83makfQNtPadNP
t0UBJJZe1TP7XH0/ei56ja3TwTeajq5URtSSex+J3I+vOf0ApArBWvlC0XaWmakLVHxES5LKwAQE
sC5pQ2qKkdQuRS5Ry2UoSXWOGdjcfTVjF8MkqDj62RgRMZEoQBopsYBZqQuWgYvNdfk4Sqr5KHFb
oDmxYckl9KGEOoNcIBWpAYm1qF8UJSpp0fjj04QPA6+E6hg0WS0aO045CnZC5PRnRo8Lb43XPC0E
HK2kbyBZAjzO5Ay4no1i2jOvWLGCVhv5NKPO8xZ84psBkMk/mJovOAKO1Bupaj41IyEooMcLUdmc
zhaUheSrKQ1LjjUEy77n5oJOreQ4kuudzGEXOqeOWVOfr028RnHPVNetBpG6Gd/pMrCNxcORhGcF
havLV5Nw4PEaWpueQsxNd9GEaRNljIF1OjGAJna2J3OEZxkeJln8lYOzsnAvjpkW1c3c15qX3zot
ci9gXKcJpxesd5gsd3kI84YMMpgq7mebv6SWlT20Zgwtq9tnLbiSR7y7I7pbEZU/n6KrLVppvm+I
/gXjwudj4SAejRn5NIY6ywfK26xFC+thM/rexEEY1S3NCrsKy55spqRJRf8K1h7f2Dq5+COwE6x0
Mbyxw/mLNQI3fJ4wuObCFE2PLjKniC0Zp9tbZILnMJSpNM2Nm5pZ/RGJh+jTWa0v+nTdOouRK9tG
FBAdP6hGUSTbgHVbi5dySMCyNGgyodACvL2fuNxNwCvBeAVzITZN7ObOu40fNpFx3rZINSrrfkpY
ZipeCG9OwbrOKKwtxx2hWGuV4Pk7plZ6I8fd22fx014Se8cAdzyX/hdP5dIFxtNjzbW1zrzzz0op
9epkMaMBgup5X0s8l6hAFF2xkLK4WFZGb5/MhSWNaWDOh8cQzBqDVBDcZ17vq9Ow6pvOCce72JmF
MGweqbKYYc50VKUNgX2Au8Dx7QP/9Cwc8HrDosqnLW7Q43p9YLP3yUwJ7OHOkQuuhzwbT3Bl3TbY
DT6GqhYYkyFAwRbJuv3t07i8fhoLYnb3DG4CG+lLl0KQtbGLEOrfEYchu5ax4PnTwhYsOrb9QhCi
9vJvH9l4nbGE5ZowctSBIbBcpUtyubdFuhVhMh1qt7FUn+ReyL5n76dN3SJXPSu1FA1qlrqgwW/E
fKzYODa80vCDUUOg+JX51OUQNQ2Pe+HQqAgMzJIu2x0uVBas20L9Vu2wFW+uP6sS5RCVoorvPEGp
y3Gk3uYX9+my22FiEReQ+o2+CJ0R5/R6pLQuQn7HBi8GoSLhECnRmRoGc27U3y9R39gDEuDe07/k
mSva0YbVlsaXZsCKP9oGDckMtKEjL0BX44w5nJVfOXNeNqfcALqFSbiOC9cZjODiDPVQp2hvVvt2
Knx/jT9ZTtsTt4m/iI0rEPM5E5pHwljxh8kdoiczj2lAkUOIJwyG+9nDd2DalzRXvOG749KUI/si
tUy4hH2mVkPsr9RAQFuh1h/evsuXryP+Hrbjm66JD4tj/2Quyqw54oIfeHeK1qk2yTWuJ0zDUmzh
n7WBJD/B5zTWwuFWv30Szms7VofDWzxs32M6ws31JztWVrZRdKSXuxTZHEvN2HSV394FY5CHz9E8
a7j29NoCkesdceNip57JxLBEuihluJfZ973nLHV2RJKtwx0J+yj7EmsGESHWxu2MEZtIf6DiTI72
AoDNViESFlqTYUZ0yGjPgkZBiRWLkSpGm4LuGmE3uiec3FXHt4rmEbYa6zHM+q+B6wR0Qls6Q+Jz
stvGkKj4ymEi/ggWoo9IKmOpxl2ogkLVmNABMl0YPjCmfZ+iSk14LmJJ7SnyAyfBs8kavXbc0ye3
Or+E6pfGtIbHbIGaf9THRqsjriAehuKYSWlW5HeCA5SThRrre8+hNKt3OjqAvr9umxin3T2b+lh/
fvvpGT+NIfI3mDd0B7Yaar7LtcTzmaXh5Sd3qtNdy8unkmF/d02bEGUR4UpTTmamYmY70t9ctRQb
mfOUSQctfc2EHf4KHMwtleQkddkF0Fr1kYzdSJ8gjvpu+Csg9RJHdQFRsYgTuIuBweml2a5FjhtN
bL29ZW9TO+U3tHexVR4kC1kFGylvNJhPiP3hygitnJy24xF2jP6rt+OiF+rhUOmSM+IGruHRAL5A
rEdo4i1Z392tt2qA6vQ2w8KKdtp81nv+v6oDT4fh7FigyZ7IDzsb2v1QMIGZQIBKneJWAYqqmGtk
qUawXULdCJSOtdsvWr+XUypTACL/wAd8p/X+U6mWjY0wbCRRO4lTj4mmYB/mfv5+/NzDIPrRCzqB
vIUGfne/yu/46fgWbSS4eKLJbsMUuJjSy3yJ+8U34hvl1T8xIYjt1asYkcJwhE6ikaLot9+mn06A
xwwp2MVjl/Kf6fn1qufSSXTJ2OuucdA9zx72eb+lFr8INqyYlx028cnRgdvrfXr7+OICf8QYfJiY
1CXCD5Qt5k8LQjZPNtlI0XKTMrmsH3x/wDUs7tyQ/T4n3WrdwTVJr/rFIDcvqyIqQebRAAdSKkPG
3MV1Z441WmtRtTdEXcTNcO/ZdbU8B0WbricFppeZUVmfeqMVqDZojdj5KP5GEpqpaIU26cAepvMw
6F23ZDfQ/Tm0ZiHmZoXWg2+IGR5ssmAMoUASYqPRYmmBQwYZuPoIqioYEW/f1svKCltsBrbNYsDO
Xax1rx9rCN9pxj0ivemDEauRDaTuJPM25NS1WYMlRTY66LlkGImz0DH/OpDqMmLtAEVucH/xkJ3L
h8y95jH74qyAti63IlMOQRvmWXoj6ajJWdQmKzvZEXr74n8+HDMXQA7kO09neb54tmmC30owrs51
JHw9v37XIucjBWwvCe2/OOBFeiP3mJ4TzBveZN/RCY+9OGTXEQCPi0ZzrcRM0mtgjpCnYtAxCdhF
BLuN+U1MPLljwKh3MV+6NwcIn/mB1K5Qb29w1MjoqqnGlUr4cCJdyGmkenQ+i5el+AjbA8i7RBkS
NfLorEOfo9flW8E0HOFoQVRLuAg0o5YSXVZ5jyGsXCfikDY+qSBngquUkimpmTOMQjHgJYUA0vsY
1NXZ+YMk/JaTaAalOAXTpatCfL3eJXLDhNAKv6BuLESuSDEieHr2jESUdd+rlXZMVh0OagPasyXX
A1ZQIjGYsdSEum/1SrE5ItFCaHVawlo4iNoUVFHp0KEa60FcEu8PR5b3oUtd0TqGnSmaKso/A66z
EFwpyrHcUeRiC/h1wbitO/itZkf9Zmq1dnGPXUESR3BKm5UENLlP1/UJNxeEsROiz4MTkfn2KG+W
2qyo6TjFOZydnOqhqL5xhZHa+qwwZFpcZ7n/efsv24T0WUTL8Ow9rZeOvqTHkLiaxdhKq1y1E/TN
QNxMrxmF4EbBYvhCiNDJ5NxvlHdAfkiV1DZJ2va7HFXoiM8JzS6bqoaOVv031aWfbnD9SOcvkigN
xp8n/SbidhMoUuACmtImS87DtTSE/EqTqlT4AW15qHmtAve6MOspuMGpsRs+pIQWkk1Dq9lZg50s
SwJh3VwecGbsCqAx8uoiC38S26ZnhH9i8QXiU+Jte3rvbrMf9VqovpSZjfRRQVWmRZjoY8g8blwD
u1FrX+UZURwb/opmVp+lunNUSvSSlkIANdIgouOPVTa4kX731kOUuVO+7FQ/VgH4SKhFD1J1JMMB
O+KvuAAgst+QzJHZ962OYw/a/XXI1o9ScmQ1yJBeCkR95DfG6Ro7z1KKDcw6DN9oZhj2M/joODyQ
11rU5gHDK2159uwV1egD5kZCnuwgvAYQy5xp7bAxTlejy3edhARVs5i4O6GXxhVXyPWVzYRH65LB
yl7ZNdi51WlFY98DgloPChdmNhRE/rXA03d85/lZrwFDyGarEkW2chZQBVywuHbyCXa6kb6Tw3pw
Z17Z7PzijnhYNdjhjr7ZVXvU72IYStw61Gh9X9WaianCdpTMHrlVz0gpYmBK5WBqmqmj48FM0OK6
q7EkoF2svJiUOZabYhrY7tHhOgPdvBwhBTzTNhzvvcyKJoheyse5nGMWW3Wlcoj5i4tOUimLpARP
GUjJVz3zA1/7hE/laO0DOXUpGEhpr+SL0589qvRzn1vdpu9K5BQzXXTJUjIsG+h0/YRbkpQ8Sl8V
JaSycQ1n7iFfNdKf557qAuEjfENeIFQdTf9UFybs28pyxoJurux3S7DC9WcxGpGWI4w8KqOddSZf
AaCaOxNEOwmoKLGmLZveyjwroJfNdChogs1XlTyrhG4tPCcmeExnUURI1xo9NkS/vTFiJ75zkspd
0dzJiTIpQ59JtJgrh3GXVbGewa8NNLIgN4Fmo8BupO3DJL/vbHLSWsvifyS0mqe7CVHRI1smw8uA
7622mPLRfB/b51mv4y4wySvln5wpzTM51vBbQUdikRWrgPKUk0jud93jWSur1KsRDrjr8zi44rfV
KqFgV+lFoqYH2WRUDgFK3qYEii2MFsZliVNfnkfYxiXJ+hw0Go7ZkN7YAA/bUmuF74shhftSBIMx
nk2VTvSe2H7Fch/8PXPpLJb5r8GGVjHeTQvUeCzIEe7z+5bc9CuEpqQRz/lLHbV6QLqUzprYUa/J
+xT1F7QRtczZXk9NM/mrQEdU3ySrzh7TnbRnWqT4CJUeWMCdRZkBbqH0s72cV2pUUyxagwAjtT2c
REevALx7AXtRp4Pt/FFL/TKKxkWUCfInQ9KSZnl0WbtBLREbB0VLyiiVGEcZE6pYjIeSwUcWleCW
eDKVgx1nYdylmr/otw2SK1CXGl3O55ZUlfhTBM6I5TctBu0lT9GDyeivXIpUFT5VQ0NjQVQtbWkG
IN10yhS3UgK7zZERa8nYlQCwRiP+hQAeGnVhFJSZddBcOIAVEoGzHrizz8ZCdj0JAIuesZ37WyI4
wqjcuTQAh24/6DrpsPteGtbLYRtY52A8VQmo5Z4EX2aAU9KYA0xAgsvXMthGDSKAeIs02tLWQ44k
gIEgdZRqQlaFoxroUnFkZIuoLRRUh8ER2ma1Q1TORopUEWik7OFxJh3ZVI07yKJK0X1M0xLME1xN
hICYrCEx60h/LKc0HQotQuXFPAvVf2DArJ0bz089UGSPa6YM62glSTU02c1Vm9TAko68xrPiTdEQ
lIe3rb6R+pBvxBlN9EYLqbBWNCFpeYVmUEi9dJYCzqoDruRdkOuRVKBpZxeyWM5OsnhqZXmovIsU
CBhJyFW6M0oQUA1PKS2VlgmuLEhlk6eTlS28Y5c49zFGgAvbEnIKd5JJnp7RKcXWhhc90XwRUytH
s3ItSOU7lwqCs7AIGy24nW0Hjcg7+X3ZVAmyqNC1vxbyYVdnB6M+JaaPaL0Yutk7y9UF6muNUdSN
H8JoLJ2KLAKRQJf7nmAGsQUQ2LMkd2jpuSHtSHSSDk2RwynDYcPE6c2mmt4qOHbpHIxgD0lI7gua
S+kPCL4tiupU8qcMyguef9PhUFE96lNiGRCQpLOeK1285E1S7xi0+bUddr6frLl7Us0KLZr6zNhG
KN9id9Ok47nZzCqZIcQbmYyQIelgegC2kt9m5Q4kIHEczBs23hLl+Pmpk/6u8581MRYNlmRGjrrJ
KnqIFbpq7K1gHsXzfSfZJLjWY/uzZxMyV/XORuDcpX++vb277FEEvumRyABq5fgErF426VbHnask
KvPrIq8hZyuDVuVKs0gkS3nN/J8ObEFFRNIBcgbyAHh12YrLM6tv/GqNr9M8bvyvCzsFD5J/TSQo
0YiNNhflvsRlgWn+7QOf2z4/tGVoj7Oh9W1wM1APQiQuoko0zbdavj2+Kqel9u0TTcneja4DQk+h
cIN2D55/RIjcGlAq1iHu8nJrJ4tFvKrLmtqat9nZba/XCx/5IqYFw1Q/vn2Sl/xUSKk4UhlsH/A+
0X/O4F0gPnhePVpHxRuTzLRZ5Ze3qWiX6v5c59oBQVUdeymudb7nP839WNf1scpneG0bE8sD7amt
Eq2KtvCn4BpvCoaBVextGRzfxEWeI49Kcq2Epeq02BpvYipVK94XGFbTtJdvi3PuqJ8v89++zf8e
vVSP8q53//oPfv5W1fi9RHF/8eO/ji/V/ZfipfsP8an/+q3Xn/nXh6rgf2/+yl3yra06bEkvf+vV
93J0dXa7L/2XVz/sSxFs/254aZf3L6gj+vM5cB3iN/+3//iPl/O3fFjql99/+0YWcy++LUqq8jf1
T6e/fv/NcHkP/+3H71f/KO7E77/dvczJt+qnD7x86frff9N895+eKfjL9JwQ54Pt/fYPTMDFPxmG
/0+GjE2/RnRrHJuWaFm1ffz7b5b5T5rPIgUHOQQ4gs4ZdBU5JJyN/U8a1DTF4QfTq2Vg/fb91F49
wv9+pP8oh+KxSsq++/23CwhDh+XNq6ALaJrdJWP3dXuuRb2eoOZu7kAeEm/XVOZiPGR2k5nfQMJM
F8k4fcsb3Esc7RDmNCWff7hX6oR+PIFLVBi9B1ad4MFiboEccIl2JhNGQllfQ+HqMFjfmSPl15Md
WcZwWpwgrq/nxTKdx7AlplbbpClkxWsW874qtgogd7tCNHd+cV4X0JwOSs9FAe7Qmf8fzksEbvTG
lBu35tTn3c5n2Yy2beJPSFFxKBvFrrl172VYY4aUKkbJVyykVXVjkj5i5ZpNW9uONe8ae280mm+f
30W7nG2ITY9cNPhYEMRoeP3giMNwKQ7NGRd5bRl2Nb1efbsYsWthYgjZ5GNLXDEd5L5Cpf9/PLTA
731SOx2XEFf+eH1oyBzwqpauuXY1I52POGBMOwgwpvtQJWs8HzX2X+0eo06t/cVFX/RTSRGyRdsW
VAh0HGjocjHQqXJbq6yvuwgj2m1Dclh3kE8gJi1gPr59ocbF8fQgcBzBWwAYETf7sl2MN6UN98kB
lHGTFb8KQgqWG6vW/Edt1gv6WBnU4Rs2FZzGaLbJhNOuV7I+ZvHQ4ubn4AIB2W68iQT7nRgByIqP
Uzkmzi9WoItEL2SHJmHhrM2gJ4bLf0Xl8ANwZVSQ8rTZNG5WxFPziQDqOjw1wuV+EzVzb9IEKMqX
imh2HA7bbNmxVnTOVWPPfXLz9l0Th/phxUa4AohFfcK45OXm/7w+lZISHTKXMd0QMjP228YouvxO
9C6h7WY4DvyZ0O6No18MjQucQRzV47Jd4qYYlv5laVSuleaWJEncVIRRjTvIjA1pRcTr4lrCRrj5
sDptqm80epLzsZJvCyHa4/u3L/5S+4pvLVOGwXAJTNsIfHGaPzwHa8H1Bd0GJvEtBO1lOwiZX7Mh
FYwX4+1DXQxOrjiA3AVkxgROjN3l4CxKuxxR2zQ3+pyaBHhYiKxPdpHO66apCWq5fftwBsK6iyfL
GmYIUgqbKiox8LLXF9cl9RxW2BUfu0pbqn2E+frfvYVL3JUVUT/uGXM4X6RBsaKjS919mpNuVUDz
cWA5N8uD5fXtBk5LgNntku+8BgpxkVT+Tdgm5p5gkWkLt97dQAcar3O7sD41gTtdNbrmvp8CF+ty
eC57a+jv0dvFT5B1p9re5EHYBNqhSQgysq91bcVw4mXMc6zT2mb4O8Cb4ms9dOMhIn6a+nF17pkb
vxZDrR0dHRk5+ciYiTn0igIzNK7y1S8wk25M/wa38v7oY2z4AXWJ/5BUAWEsUWXT9a+8g47i5pZi
Hx2SpuOHhDgv46aQsMKi+hHuDMnaZMVvFtw0DtXgpNduWUWE/xQfha3Su3Ey5z05Gu1uNIbwSDiR
e0X+c/ylHvq/vR7GNvaCWbMNpmzdhPgR7Aq3z45BMOOXQUMxOHIbLAztgG+QsaIx1FKDTWttXPUW
8tQJC/jn0CBlyXTJjaFdW7Zf2mwwRYvfO5ROWH2IGnwAVj1EiIou86s/mQus9aZd9ksVLXfkPTx2
SMrfOX4/QPfujXc+ESTvx0of/x5TZ976qROU14FnYeW7kArzDnDdhvyTGlC8I7xbtzhM6eiiyf77
7OB5VG1hjDS3Jn5vJFb3K/qSsD86WGMeB7d+SovSuq5il8QcuwFxqMiwxqNi3ZZD1zd7hJuWdmNG
3XoLDWz4ENJ3+DMdyzxEOBSkD1m/uE8GHJkHLYpH9EYG4TXxGOyRGms3DTzEzZz4S7BF8GrAxC18
4zjixLXX8gLniFbQU3bBuKTfMvREJm3xzt1BAonS4OBpDdSApybSGFz3sz07w3UVLt8c0re2M0yb
TZ4u3Ukro/lmRNX3xzhpyUx5XqRXsaYN0aZPvP6KkO1neBz5X2i6sPBESnxMSX/YxBB67xtPS4DJ
IOR5YreKawa+633EQ3XKjwtpUjvBZGGrunqH3EzwPmeTiiGel21Msxu3uBoRdRFWxY7padwbphmi
NnXiJ681bkF58u3iVX+5TRVuENuc0LAVT4YTf1qMrNtkfooQprWgWhiz/qeR+MeR2LptHw31LWG7
Ojsr3Lehix/NCrm6lWfp1QwtaJ+YRPQYWrgw6mx/OoyG1m0n5Oz3U+8FR1rw9ZVZ1NVjSRjyk7uG
xX3SJNFjEkbLbQrLfd8283CDJkRDsOWNjoVPN/Fkmx6KXLs9y2X3DoGUZOcteT2SVBTPL1YNdXZb
DVmwScjQvDPiPoWxTyR1/kechbn2ZyJaZ3yJP5FrtwReGt/VQV2mfyFfM/5ueHLm81pa7XussRzE
OmXT9/d+CpX1U+C1Sfjc1iw1BWEpSZpcjy4uR3/71TgOW81cOveJpFn9L4RD4LlxOrQrPHQ/mo9m
4pOFZkUotA6yaCg1sjTyjev3o32aY5uzoplq7Wdo1TqSENgHeIl1Y5scFm0kuQ7WExVHNwwkoAVp
ZcanqctDf0sKHd8wWhqwvbYkYHcQvbztONeDf4tgfUWMN5dJhryDW1Buq2yu2ltCdWzQDGZi2943
lS8UxkbLvPI8oLjPNkVoevqm1Eka21o0Fru9zTzqbiuvmuxbp6ZdctcEVbM+2npDuYl2ag1f1oX3
466oM/uLCaTqXLO7Xj+WAUMsApltKY+lUafXJKHzB4nh3Bv8j/QRwWDeX69YnULosUIXfAEZrUWU
cEE63ZqvsK6N3hvfF0VDxtwQu/X62Jez734oXL/KoTwGU0BmLV09Z9NMfu2jFq5D0+eVxprppaRj
XewaOIDVjdklbXzSA8LIUrwV/GRyD6vOE4r3XpkEbXvAv6m8c/vJtA50wa33FpuhNLlt9HKx3a0G
K4jGBlFreRbdEPiHdz36xHlk7mKW17e4/E46Dxe3RxhT0AHKY6JjGcu7D1VJ35e+ns67scHE392s
MXBwuTNQEv8FB9ePyXsDxKbPD71u0faEk47eEbU7yXdJHJH2YI92Nhyhbk3+BoTBr26dXHj8BPAo
7ecAxm77UtAeGXaar9djt6MESVktJ/4zH9l+kia1J5omSW/xDMiGz1jClAmTH1FrgIjLGFb2i13o
8Po2FgGV+J2l7IqivynF2/odshB9PTFJ2t37KGTCxBWFkvIKfVeUfKx7s3Pvx25ZuVMotKzwz7Jd
SqascCiS8H0DCEOMG/hqbnubiU0VkViQjZoUhxje7XKDeQSkPkIf7aYSxpV0mhss++ch/aA1QfzJ
i0ix0hJ8fnI/aMbj3GXNKWrzsNsOjWA/4ifx2Sm78KOxjMF1XcbudkqMeufnhvtMyfip6aLkxOWV
h6mkPsegenI3oLg3rh1O+aEZ9CXcEFTdPwbD/KUZe7gJCP6OoZ/6d1qPLcBkL4wzs+5OLpqeJx0d
AU2nmrUFt68tzK2KQ876Ozh06Q7dooebxmiRnRG4O2OInV0MsWzT4nFBuErgDftmHatDpjnBNZ7c
w57MRoi+LhLVrV/NGXin3ufvsa3Jd762AkoC+ubzrgnS/Dr2Meyl99NUdx6oeXYKVls/mWiXrsiX
Na4sY4z3aTGFBxTLz8ZSJN4GXgJBjpgXgeTZePDP7XJtg9TdmBBxcYez85uxZFRjmENiGOmL/qYs
a+erGdX50cJsCPffYd10xVCe+pI0smo15o1vVQuKSXwWyy59sZFcvG8iB4AIz7tdtYbD1kDy/74S
6ElnRN5HTNgMHxcRv75t9bIkGSWuvYd0agOqBAu126CvxjZoe/yeHG0YP65T3aIr7auZNY8m17K1
yOiEHNRPxt/0AP1bfM6tZzNko7bJcTdEyoL5FznSaXIYkg6dGXV/i+9CHDrPmWEuzsELosL/026D
KL2np56ixGLyZUfkdCklIOGxu9LxS3NTl35LMWQOLVFmlAd4kuVD/ZSwWF9HUWIS3FWFN5k1mZhr
5dW4HQOUsVaNGmID8X65yvpo0XZtRbj7fzJ3Jst1G122fiL8gSbRTdGcjuThISmJlCYIiqIAJJpE
3z39/Y5VccuSXVJU3Mkd2I6wLYIAEpl7r72aQE7deFrSYX7GIEhdBpuRXsDde49DSwJuwGis+FBX
Ui3Rmk7mc86U5GNODMcp64j/GuCvHLNr0xkJZHtHvV2AGjocpmNSGTBQynNb7HSnaZx4neYhCUfy
z74N4+p/sg28mELU2IOOsH3lzwHw+HXQaZh/By15u4xf5ECc2IJPUjuRV4eZmRjDZXEHYzd2Y3rC
ftUPGsvi3CK0CjDfzLt8DMXYjLdr3nVf0PEVT0a5JEngt+P2jBOGw4HSlHLnqsW3sLjS9D4gyaed
Q8ZO8s6G86idoAH3Hwea0Qc29BKzLr2U9x3prYdhnJtoWfRy3fXzNOdxiuqXiEPGNqFYdTxq/Gol
O88if/Eg/Wyeeb7Q4QNylWFQJKssb8w11WKMPZdXqOYuMqDceGKG5odw7uowK+x013cL/I0kVTvo
pfmHoi5fDVWIAzdoT6ECb3jm0bb4r6PKjEyVG250ta7aaWaGW3fWk6tJ37S3nJEBueVaRFESjDCd
MdAZUajq80cnx2iD7TiZP0LHGTCQawtg6aK6a+rqTsMF7G1uh+TOKVvvnoHhsMOdxz6gVnKqwJrd
br/m6QkigQRjKgjW9AvZ3W66ZIn1Zk9PpQ/aocF68t7GPvbVo1Ehp44krDc+VrPCzsSpP5f52rzi
oDzvxeh9M2sKTG5n9MYYV24kBTAdaK4Q/x4EkiQIqJ7WRkaevsPVcU54o2dRV+fGHls38momAz1h
V/d35lB2sWE3X8ehmL3d4tlFRHyP8eQACUVTVWUHAKomrlf7HUk8ute+ukF/mu7grvsPemLqHwZ6
gBNTTTfElW4+D3MqyPYiWzGBGECul3Rf7D7pz5rEm8TThmyvRGESo9y4R1snW7cSvR0bVa5HpTe0
IZLf26sEh+qnb0Pmc304KJM/Wjgl5qYJ30hbG5+xaNSZaab6saxxexzykumb1x8SpFhUY+QrWzsL
qgy1aCp2Xl4l0aYXb53lZqEsNT++zsQodIb1UDtJGa3OSDuKp0tcXSl4+8Ww5rd1Fh8xsilORc/c
woZdGlBlPcLQcL/TY6mniT7yLOk8+hhzlKKOZ0+bHxNBgYwL29jcm71eu3drxdcVaIjcbmCc6XkO
78azR+LmYMYGGikCl7y2tQ827ZW39witkQcybyVhed6QfKH2MfB/8bc0WJ3qEYMb82Xt2n6v8sYZ
8H0taMoMo/jkLaUVDXZJwnSd2I8YmeFsWfjlMVfm53Gemsc5w2KtapPpUjftfML4H9VJ5xo3ibMO
YUKd8JTo3hRKhd0hrjeUdLblPbcOCaO9VWr3uTQ/MS40D062AlDpZeZEtV/ejTp7mNcN7g1kYH6J
qane2Mp6XAq15VmNBDGEgrHzcavZr9eBKigk/FiLS29azkvnrrd822VgTcK/XdrMOcmk+EprLB8K
2pBw0VrzoRYDa50T6rDUprMjIY2ijHWSAUC0xbHCRDNG25c/Sb+ZzqSm6M1h0ldUoZ5bfWHWBSOh
bdszmVJWiG12eyjzVnsF1GMT38or28x0i4NnMl4Hst7IgrcS43s3iwFaoVvGDT7IcQmoG/d+lzuB
UXRWwJbjkifdsDPGQtUTizEjlL4gvnToiotZlN2j41hFyGCcVlFb4SYwn73zc2ozvZ77Q9NM33LU
2Qxf295R+77OsaZxi+bL5kpB8mtOgwo72GD9LSNstyZ9tfmxFRG3uRFI3biQJaVOyfWs1Vuzv7FE
690tkynO4FDWQ4/oGafKyjUPU5bcVHUq2lBtpRvS1WSY52HiuB9ybV5imwLwKZNefT9aRv7q42LE
DW369wxAg8o+oV2dlyaNwOGSJ6EP+lk5k4nSi5rwtsYrZNflzUQIplE7pybRXcyG/XmfCu0IS8+A
pKLpaOV7u8I2ydiwHnL14X0Ex712kxNxGpPal0psqCkkmtBCN183sJg+cEkGiKj3eWBe7+7whWpj
HsB7KfznJi20sKiE/yg2o4kN4hDJbqvKgzG3Rmi0Rb+f204eU9G1YYo8Z2XObqy3GtwBgzratp+R
YQ8Py+TCEgMb5Vdwb2hp7Y+QO5dXp+/rHehkhSAVQxG6KLf5TLj2evFIYpgCnKHsJfB7fGYjQM4x
wNi0/FJu5dx/Xle+cqoj/JqNGlkYefVKvPlVurxzWE5hzou97SfoJRa+ql4AeV88jSInERzCsLot
cQtgxzTHCYMjL53xzmEefgNklKS3ieMlEclcjfFVJ2zGPRDlUCEyyxz72bQ5wRgAk7lK2HXma7UP
4cIZ2tuRhT0Oz4tjMHMmMFtMptWSgmF4AxHA0ZLjhblQGi7zHYMJ45msLcagjXjuOGnv9K6o3sFK
KDmaVJvEpRiMlmzCCD+/QjVw7vndTtNfPUyXgQycfwQoZNNQij0IDN7Lzrb4HA0uZdINvPKrNzDj
1PquLbwOCfCa8G9WrFBrjbrR3oibbZhbT2XQKd0/b6Obb1Hd4qj8IfUHga0Q8qi7Zu5058tYWyZW
x/O8JnHiwIKAhqwPNRJVD75hQPolf2ptS0DEDOUkycEtL/xxNS3UimGt4xQb5vxi9Ah5Y2Vi3/zV
PrNxJ8sbbjnFMARJgh76Y1c4vbX7wazw5tSr3nO/H7ZHzGlLQD2yuWkxC+z2u/02Vl12423pJm+w
dJjci6UNOGxXVpYDNqvVzPiHMNqVFopArpbNEE9dNz16az7KA5N291zaFn38Ju0k/7KpygLSTDaa
x3G1eqKqlNm73mmQmrnc/5glF3DbzZsW4wacOa0Sj0wTLY4CnsBNBD9WzydE9DJvWqPvlIuU4DLh
fimPpGquFZ48+LLEuk+c8QELGO6FhjNdnu1U1p4IjQm/NbLfaf/2njGYw57SFLCASDrdgN/h0TAw
sYC3Hwh7rU468MIYoaTAI2euFyW/ayTp0gRNVOjHBg9UY7eNuqPhfrQSTfx9g8y3kUWRbp7znSw8
qWS4jD3ryTCy6zhHKVaJpXX8PfExsHi09dKkLx2cDd2fk4g+vy0zvZU3FTZMY1S7lLYvbMbSvFAL
yY4K2WgfSEMzXovMcuw2qOjWOnp4qAtxntIa8+U0DAuSay2jO2vc5tBSAHY7e0wCCx+b722vGdOH
ufAtXl05eTr/cIk0YLHYq7Dx2rANRfFUuQndSJOk0HYTSswPvUFCHnSC1SOJFR/hk9lnrth1iWST
MoiXsh7GdFNq1yaNiSMuK1rGYjFrO9BSYqkvUkruM+tVAbC4EfZcn7BuNnDLdYd1wed1tjPqOCY4
ocPSOHAEzv7tRqmrxdehjLirt16018iDzXzIBF5QRNt2DEiTyqEZXD1/VxRjNexafeOuATv8G6Mb
YS6Iv5QQGdzW4s7xTKO+eiRuyy63nLlicCPrJJoJF87CuW2ordj4FpQNkwBvE+7ketR8zINOPSxE
72RDi8qOVDzE/cY/Jnbir9faWUtnPJnl6OOEh7VFe0zwzWzDtdCm7VbrS2cKVNUM0w6HZs+M8QGZ
6/Pct5Ci5TJqNywuZKtjJ9SR8GS3exQwCZtXvzc0LVpdB+3lsMnmRKtprjcMbUZ3JzvPqQ+lOVb6
Y1aQpB2xEdpbBJN1kud2c2wfWMHo67tF1H5EeleT7DaKfWpYYvT8WxojsoI9vVjIbAI/lid7MHPA
XWSgz5OPFW2AxJBVC0wz+GQbbap/E2STlpEhJuQFoz1d0opXRJgQ2qFvPgrSgqJU8bqx26vWCCm0
+XyNY7ZfVNPQTJlb2nyzeNWvYESFdcAFVK07fF88FZnYtlvRysaQxNcvjC3ao6k/lPV1aQyyXL/+
+DiHDrNDfvHOx/Z72AgwCjqzn7dDPRlXDrxjAgxWo0LrBS/UnnclhSJO/x1IIkMhqINxIXt5Y0xp
PQa5ZQ11lBFku56c1ezSe0tPVHsjYcDg87rIcQBLzZSkrxxygyy0qJ438EdHkWYsWbjuzh38YgxT
pcmbacVK/OjqRvPd7fH/+o6E1NhAns0EewtDCJCdVjMt98RQpKpeRDfyzedw/TsMKaprZlaqSubU
4WZxcxfTnHgFjSvKYm9uVbqfzc5Mo76ccC0NqrRoy71Njut6omNndAnJx6rldwm2U5w4BjCPtCdP
qjWydZbpjtEkyLpmNw4qB+mvn9q1xt9sLRjYMojo2D99y2D3WgoCkREzwPnBG9t1qpO94bK9G0R+
5cgPjTKTT7mb2e3e12xPMwDKqbTZp6uEoAIBJnbvL3mmcIDxWRHmMOTWfikn5ll4I4xjH5KZonEP
TaUVVVDk17hH/J80N5p1Tx4208/tg5GVgzzSbvgfhVDYvfEFN2uUevrA9yoV+dvV1rdf9Smn7Yam
adjENY7ZS9d6yRwJwvRII/rrjPjBG1iqrJSxyqXxZOeOSu94SLZ6UGJNgCxgFgyfGrSKzvnHjum2
ZmF8nDpdyd1i6LkdrnQW1hZoAo+7vdaPvDgsMmBBiEwY1x0YB7MDwttNHk1e5bGZMiHDdbSG/pvT
mXjBT5x47D4OIZ37lTrsYyE6T0R6XfafG8PVp3hava3G1Ew1szmE2TI6VMq8ZFz517SV2qF2B5aF
QYKytdeMUTWXWTC+APkcFm2v1/ni32sgn7j8qnT0vpQQ78o7sRTOGzBDu9722iBEhIUlZQYVkT09
plS+2yUxJ2v64KZjy+e7qOkopOZMt2Wd6ttjh/fJ9MGBWjQCg7CS8mOC9SlW7LWz6gY8UA7JG2vb
SBnhPCkLDhQ9r3KCMPRy0849o+1mP0ty4A626K+AMLIbxH0RLTQOyGE2pa3zllRdWgTErWXq1uvs
iuAOtiljizT9ShKM1ELElh4ZPgOF+QYG6tpMge2peQWdt6opdiZO+i9dhT6cYGPCZCBOtKiTX5bc
hyMRGMDm1MOdm9XTU9+VU/NAM7FC0DYG27t1y3EWoZRmVR2apJKfiVeGHhoUo9ddMeyFKccBN3rP
OIM/VW1MpzdYp5ShKWB7Jxl7/FeNZOsj2T/emjri0OdFzdEFY8Ad+IqrCu9N3J6+GfnKDqA5Bsko
oUdR2XzpbHMQYAHzVN6lUmuWJw/Gfhrl6cg6q72al6bj5qeOQBdNc9CIfOrC0sbc7GnTqWkOeknX
c5g2V/vEoKk/zLO+NqEYZC1vk+mqsg1TZ1oXaCVa+u66zD5f6Vm1+iVFYfPV1UzZvukrgsuaTipz
XBRkLVneTcDMEslEMGBp/NWf+jl7mf2lTV7tNWFtJMCb/ncGLEt7QOGUTEeSqfOIcKNiA8POGEXc
WNDSi7s+pZCPiZDo9acVPItMv+uDPRCSrg23uPC09TmBmNTstmowi2ebOT8bfQE/HofdLHP6Eucc
QbbDkFJ0fcuy3Jlg0SfKc8J6bRkplpJUK873LOW5VherhY7DfJLoQEIpEFflwWgVcnsgxY1jVZG2
0n+trj5JEKvSOYdPwhRqvOkaAnMOHRw74zpkybdb0pNM84weDP8A7IemdQ3UTHuWBJumhvVF2WWb
g47U9nxXtUMtHieMa8SB0FX25pYOHZdJMvC20zSV+B3GDT7RLvb/2M3mx7xPlH+ROCW6Z5z5EpNR
CxWLAyjSGNevfrC09YaeYRxj3QATeXbxfPFjYOAK/n4plQ7FfJztDqyQmMCkjcYB6KUDOVVOWsYV
nAqtube0aTD8O01ZaMIJTKLQHeONy+b1H8huv7AAr+27bVL7C2xF8Jv9ld5rU1N3ztQte/yzHOtp
EKvfP9dSNMXrQgjEsvcNJu6XreQNvfglWejnv8gl/ytq6f9ICf2Jafr/QED9/5FaeqUS/8/U0tNr
8/ozFfX6//9glsIA/I8PMdqFF/SDUMow/z+sUlPHR90AH+A//BedVNj/gc2D8hmSBVxuDKH+L53U
1P8D8dO1fGyBfAseqPjf0Ekt82f2F6TJqycGiggL6xqIrb9yhOq1n0aY6PXF1w2T5g+iATZkIsDc
fdmpxdhCdxnQ1QzzR1IazjIHqN93n0WuotJ2jvmsbkf9FSSc4nZ8bxb45RjfMD8kPzrf7di5zmDo
X/qBP5g/QNg5zKsL/1AvyhCFY4WOuCKFXLeTsKT6CZJqrmmk5Cs4ELLKTctjtH5VIHDtZ+ZX2SHh
V4C9fmaFJZqcvHzZsHCMaml+S1essxOvu8Zi3bMf3uRSvQ1bp+8wvi8D0rcwRW+eTL1lFJkJQLvO
txC2mM+eWt+EWYmDX7jZWSuzMu7VVD73EsDf6o3xILthX1zkxfF8quz0dqtugZWA93XmeTdTkT5q
EJH2Lo0PUA8RYPQBWryl6Uurw2kZGtqn6g3X38CdT1a5d83jKnxqw53M2nBjArWKt7Gom12V2cB/
PbDcYq01g7Ya4CFO0+Nc072gMEPdmSNknp1IMYd1zDfph6AXTLavyTQLM5d8IWwNaxrjUBulRaTG
YH1H8dXdp9voRbg8iheChV8rSyRh5RYiFr1+VRBvEvOY6hvbPCV6mpjx0FkqgMaS7jGoM0LiTDqy
MxqoxZt6m2gJoy1VkHVy2Z+IRymjxaEP7gR1QkMqVqDXen5Xzf0cz0rUkW90ZphMffuBIYS8H0H0
9hvEnIjGLrvNp86LjKF4IWKgj1yt/IorKVWCLNVumBJmWJMcdxtBOS/w3Yy4HozqrHqW7di0Xzg1
kgBaCE1BO6y31ry4cZWorwYGKuG4up+xYu95jJ4K7dY3Y2nVS+gOY7YzS/uJl0d6SJ+mp0Fgiem2
znLA8/lhtfuamJ4yiVsStsPJXtVTUrjpfin8j7alFziuDIrQCROQc6xF5M1zf8KXLLnoA24yfbaK
m1rM6Wdrtt14qDemwuTRDWFn+1ukVyO21U7qMgS8LvKxEDduWztg7KUXWLUu4zFd1Un2tXvsq6Tk
GfQwHDArDfq2YgALbEjOGU7SydLBXwD9Br8CpOjnognIWEtBDVwIP7IFQGCyOn0nJn6649jguKbZ
o3ebExUb9FaAsjgo73bTPMMFKzagPXPJ7qHMZ3FOBAKjbS2lr/BguyAQjtCYuztCV/leDdHjL+MQ
spJU2U6oyToQBEHej1gLiCtF+0LQXRv4xuYzMx76vemW3Y3RL13sSCrpIF9HnP0GDIeU6oodzwF6
i7OV8ZQtA/F8JVe/WvtnsKYIn4GmtYxJGg+pso6L39UhgT1GuDLvDNfUElg7yjRy0+ljvTTNVfL+
Ce3k+4ph3b7SrVfhsZF1i/OM86KxX5ThAv7l312R9owx5jGcKaeppdf7umvIA9LSPPa7Spwzl49Z
1OCxaTqXKL19GV8pmEGeO0RzKc2Lpk61d6UqrSOkStrEceGDNAAFzCkxYgjizJGTMj/VquZTcWfE
X2m6xRgVkm/T8gmDm060JWsaOFX+OkM6CEjLUKeUOw4KkGlserv6wBB9OuIC+tkTHixOgd6XfAss
uJeu4KV2Kfx2mxTzpncPaLOdXSvNP7Hufy5Efpwe+L9A7eYAQxPxC31WqxscrXAzw+oGHrs/RjYf
g954oCbVx8RJh5BouOPfjtR/USD8zKPlmraDBMEWZLr5Nlz/X1it9DdDtzn9eJkgy4dan3pnBcIA
Ymy4P8ocCpR/V1tcf9R/U6O5FDZfnoNfmoNkCCPCX6jRq+b6vH/XuiCg/NLW627YplOaJ8TU02IN
1h8Ywv84i3+53C9P09jGFEMvz7pouXwRcn3RMsIRigWOzLr7/UP8l0t52DQhInFd7tK5/ve/857V
UBQlziM8RCIr72R/luKBQMPfX+Ufr8rRf7rKL68qMWqQH5eryPF5qU9J/aBn97+/xL+8IpQ1LEEU
b6aBQdzPN6KUGLMkEx6Rll64ClgyG6T+B118X4bPv7/Uv9yNf10EaBrQmFjuL2oGBpeWnuaGfxlr
+JRhbkTZ9ocUiZ/p6NcFZ5DAdC0TYZ0J99e7IWGnI9Cq1S4as78tohD4/S38y8/H+syioOQi14/n
56clWeksskk+dLkko3F9rt3+8feX+OdTovH/70v8+pRAoug3nVE+GNJ4HqV/9PP18zb+qQX69b2z
A5g22gkekoHk6lo8/30BM8ra1Nyt5SVr7sryfhp37sLwD6LiHxSNv94PF2Kv8V3jGlvlkV7184Uw
V2Fk6KX5BdyVUNJXLX8qxB+2tF/kIK7HRXwHFy0WFi228Zew5W+f4yQ6Yn4AaC418399BJXSL9J/
yMvbWsdr2oVmZpOfk3z6/bv6dTkIFzUCYjKdpUAj8qsyKKvnBgRLoH4Kx+T9iqb8/ucb14fz9w2U
CwgucFWMESGI0f3PD09aU55BSiwvtfJ3i799ytJ05xsP0pfR6KGINI9kz07+Jess4mX73e+vb/2s
gLg+VypBD7suTij++uv3+9tzzT25rlsm5QWm0RIM06TuOlKjOPrJjSGGkODhtYbtCD8+nhufWbyj
W1/MUUCe19QL3ihWoABIQtT09kNVVxMeX877ktr5BdJOFbr+4O5rDMNiY7IbgFFO/B5HeZqodk4D
L6ek3XD0IkzQsyAQ2Mk9iPdVu9xvOwcg/6BMe/7DsfXPJXu9a3SmeH6iNHGvT+Vvd00oleY1rZtf
lH7w25OvzkbxBwHTv6wcLsF2wZTHNX376pL2t0uUyu8gZab0Qw9+Q8kR/f7F/fPHc1iT0YtozXFs
Xf/l6+5RxWQ+ocaXWW2B98FV2h9W5p8u8MuxAU1EI42TCxDA1q1BM/zhBtjz/rn22b915GgI0vAH
/DXATzJwJOKide/dwhzDsq6NEKJJfhhMuRzIeob3S3X8Yso+CwdOA5A1aegB2YMJy2rGSNtIIYyQ
4ju1U3x14g029Gi7Js/e7B57QZ9kMELWZJLsnNn8jM0ECoQFcVzU5rk4dmpKbl26Ppr02TzruSRa
dazWsPMYTaS97d0AfQNEMjpQJrysEotXHsoZ453qQ+bnzX6dF8xNMiv9vrRLtd8wephPrtVkMVw7
mmXpLbtuRmewzFYRMTf+uC3dRGgNQT11MFESO6GvtvlUbAJ0kZEZRXA2RI7XfCYj1t5P6CDDhlyd
cDEX/0wcLOGO15hutcA1ggSjoXKAUvRsIaQOGK8Q3umKjGjSFojCmtS9B0no0S10FddEZH5xirFf
Q7dJslvH29qPmLahlRWVc3IdLIPGntEdyQUlgbSZ+Ard1zx5dj1GzjwVexvawLc+GeZw6V09SpsZ
v2nAhxCjRdxVcak+Xrm8Ry215l3nrW9VXsigr6fPbqYEs5FxiAkaccIrX3oP39ILcId/1M3mJc1I
d7D6xdlJ5Azh7MnlJu1TDeMrhu8RLIRpp9qSJ5WI5k7vtToeHIavizdBxUkV8+Qq8++YZG3nNp/q
3YAZN3GYTB/Tbm0PBNY2+xG5Cp2eaAIgk/EAYSSLjcZiDAC/ewxaTQHODLp7R9B2idoQWrvvld4D
IxIuIBeTIVE9fDIGJBytJotdb+VtYGp6iyiR5ASjkkyCy1HcokXQbztnxq+F6MtTLjx/j8Qr3zlT
2YDr6B5drq/JndY3nniXo31Hk7bCRtJlUOqFekRMLVgyo3h3af0EXjjd+N5X20vtlclx8TqIaohZ
b7ekz8NygoGnLL+9IQB0/s4A5utUQWjUi87Z9T77sJU1y44Hrd0PTKQfitnGyDZ1soNR+0UMR9u6
95zF4J261j1AhXOULiyOTDl9IF3Cip20teAR88fg6EDSTxku9w6E0mHJYEC51Xcfn3qkOTOw8ejO
MapJ5wajf48Rc1eeCj0TYUpg7hG7Fl6w3HCmGoS966WYjjXL95GwlCoPGbhbD900OaE+eltoaDZ+
lcmUhLTzTVxu9rBj/KUFZdG7DONtSNmp+doJhu21RcTpIJr+AAMeZyG0azRastqDmTF0IPKU6Oer
pZFHEAwJsW7Q+co/Yv7wgGMTnrYqJf4iHdUZT9b2WIhsir0U5moB1+FII7fedptBo9gY1tFw6pT/
2WEudDXiQjudB846zjIQG2JAstmrkENovoFI0yFAGuXOSDudeQ3TKUXwDb6YkC2dygBlWfNT26PU
GpP1lGiAda+V8xHc4awNqLQTgjBuHYqsW2LSAXwECVrwjIDxZB/K+gNqoMivnBg78muLDLUYC7tv
lExPg+UMGrulEl/MdOkit58+zs5KBFSdGEeRqRKihCfvN0SusO27MTD6tT/ZBVwIZ5bZsQP9PODO
1uxL3IoQbzVbWM6WiubS85CfolwLtKGcHrpmfIPSmUdzMngXcBSgHtGJqLEGl2RNx7pbtUUe0bkT
W2DB3RmvhNO5TFWgJ/BPvbqbohISAbni+dLE3uym6NMHNi4DpvWrBjPgZvOWPm7YVfddBi2WItcN
CZrms5z87KicltjSktQ/E1HjTgeaCgjIVhdjBs8ilrmE1gohaprsbYeA4RsUB3hOUtNOFvqWUM99
AqAN5Z9GlbyMtv9lLfXPM1Lc0MkR5Bhlnu9gAqcB1iBvJqE5IUYdWzgPHnsjDrtfiSbsoWFW6sFo
5+l90zOoHhY+eCH07unD1EC6YRdsj1aCaoGV5tyMKznIKaL2YC5kvl/9/NEY3SaGerlgfKo92bMx
Heo0da+Sy/wI1KLDOgX4HDPp7xFVMV2v8cQZSXc9b12uYU3I8xxbzf+cr3UXK5lWx9Vfm4NwlvSz
sQxu7KgCs2pzlBfySPB4aZI2tNYFWo+djud1xiN2aRARBHhca2HaoL6stcb9MDdOGpYq6Q89EgFW
JntcaHsz4LRWDS/GihVjkMP3ZYvnTIDwt7xZDo+t1DvnwHCyePKVpLDFzwMbHyPRT1u76OehvChQ
HAkW6s5vPSSYD8UGXNLJVuyBTB9xAt92lrnCFswgCxrZ/F4rhH1zXfunjmQOBIuGfifGaWQPa/3Q
c1zwa5m9N75kaTsbFMKk1g9aVptRpVVTyOGZXxbX+qryPv1mIm6MLEjZ954r1VfZb+TNZYQJRRDH
mrMrLZMt2y73KLT645qZRoiGRd4sMJt4xdQOo5Jv44LKN4ZEadmIW/viIfOIFApISk73xbTmZsDp
3Ub6MOb7ypTpZSV9bQrqXt8Ih1XDWVEeoOKyEH4M3lVn3bn7socLQPjTGzDYGsAYMk9SE89zp4w7
pdKvOjcRMYkDC0YjoOpAJl1FOEndcyomlnqCBILpYl5ybteNasnsdoaHGuZo0OHYfjbyobzx9DSL
UeSvSFs2Yjd1McJLdatBnLTMhQCyuNrlLwI/C79/WMqxCwj+aM49bht7zyv6KBM68oMRiaxlJdhT
qil/gfstj9UVCIU5wY+2zS/6OqQ3BC16YQtgH2OmZOwM+hAEMRlm4NPYxVMPo0Qk3WtmG+/z9S+G
ixELZzhl/YBOrtM8/85OCRN3GKgYGbb7pWeWh6Vry3dGQwa1hMcXa+kwiLJXMum114mOeTeKqz4A
+uyH1UF9ONr1yh9FZ39u4IaQ3jXNUelb6QFOlmQu4M1h7mc6A9GmDxHaamHfmorspgklU4epJ0Ls
9TKW+muq8KsJcL76aljbu7Br7diM8NUCQWJpqKdufrOUdR47mPiEszN9tUqXe9ZndpABDmJoDiPH
pDbNZ6fETwrKHjok+iUZaY3y9lD57rEYO1tMYQZdxJ341KUvmKvi0OTBtWW/DOZJLPdihX6ejM13
rdreO00bAEb7NMB8xQlNhkk3sPzrHX6WHp20A/VRzQgzC0SMaHauMU7dFAofbXJfzs3eg5AQTODN
0dy51UH1dXGn2H7OTKRqtI1AjMIu9V2HRj+syS69ovI6JZVtdHsSBuf95Cd5RCOQRpVM1t3om+kR
opYR2oX+pTaK8rDKsSA3xmlPVmGNe62p/FOLgRenZsqjwx0hsPLV25WLve3Fxlh+YYC/y0vn7eqp
FlrwTzgL2U0x7rX3ht1mHzW/RilgUbgXQzEeCxy2MUPLWji2vn+bae6588stJJhNw052FfHIIOQT
gV5M6jB280neFkDP8Bey04hpAYA/drZQI5ZTSq5jiHzQe1w9UHDyfBcgliUNlRje8DBIbmdcke7y
Urw6xLoRNHbVllUbBULepeqQe+UYUCKpiCSGJhpGt4DRMdoH/HOHr+tSJ+eFwMvbbG3m0GQG/9gJ
ilmD/Z8DNzvKRUFeXyHw9L53j+dDcSl76lfMtD4uWWez9jszmKXWHWvUPsglRJygsYi7pP62UiTF
zv8h7Ux321ayrn1FBFjF+a9EzZ5kO46TP0QSJ5zJ4jxc/ffw9AecWA4iHLzdQOOg0W1KFFm1a++1
nuWB9og8FiFAuNjGa1irPvmo031GRuwazWuGsDnuN/T1k3aFpGCY1sFYVFun0nETMiHBLcMs9ESU
LjhNYXTNNjX62h/6OnjA+D3c9qFFqjOGrX1fZdo+sBCWmhVaZapBAkBV3PH8ZkuQZRK0t81QZSvw
q1RdU7XIqms4C6Seh81j0xjWj7xIk02uzMifUqd/NhMFg7bEPWmqMPuUKqRxskLPyMOouhUeqPHI
YahfEzgxHVsPpG3T8BpWwmyPQnffChnam6pgXFqGMto1FSp6TK3hdpSDtSlGC8MV2aRr04w9nFJy
H8x1himtNDe08NUt73nmwzbOGJZV8Xaspu8pnRR4Pmrah2X4k9nGcNtgkXrOZ0z6UWxFd9NopSsO
JzlWF+pGw+y1bQQLejWmMlzjxpQ+Q6EIq2ki56cxjqv7IOiZC+Vg+ndx03h7Zrklr5jRql01R0w/
yXbbZ5Pov5P+NN/aegkxK9W7fZUVyPBxGL4kRSyP+DMnHw90svLCqbolDtZCKUMgusJj+poRmfNJ
Q7CLCacdBx91Juo/Dlg7htTOhhzoRyvC3MP4csQ9E1jpoyHUHkcVfRuxgq+hrzhqlTvqtehowQ16
QbpHKdcUwWvP1GjLelnsLKMZfIytxtooYvpLgzatvHlxxUdTsFX6/MSRC5ddPVmrtowmMJfUdXtC
tJiFx2L4VjSFvYHY29zPRUkgs5hI/haciXUR/ggr74lZKEAEN2/gS6T2PiPP/rZ3quQRcrB5sIMq
3JkN+xUFaXKHemREuIpHRxjjl4Uji+c6jrZRJ6cduF+1mbEqbHrEP+t8YC7K4TlfYSWyj0PcNX5M
mPxGnxzjFoPnLztROYmSing5bXZ9HLv5tmZ59DmQQ/IOh0PkRtCUsqE+2fqYbvtGoBGIennjMDxf
c9qN7qBX1udCZsZRIObBP9UVa1nawserXexrxe9XJSNKxCjusUzYeFhnGlno90vvi4rinxpanFWp
LGuPMTxgGuZ9bXPeg0yYn22G/Hvkl2Klp15zkshwOGB6LxypmIYDAfBxCnsb2fSQaedK+EFflOs5
MAg1m6nObbO3DqBZ0HXJRU3pGrz5MfcFBo3wUcpLdAVC99FKMcifn7VYUodZbAlhPQ8IkLBquIAo
j31u2Z9MYg4XSbm1i71ZrjFLD/sAYsY6Ibp1N3oSphwSfKJeNOvTiPzLL2JksMMg3hjQp2vleeZN
nmTfcUXUB3JF+jVm7/G+rdD36Onws3M6727CPosT1lvWw3I8hNA4AFiwsEdaUpxKw/H2uayHTThR
IjWTw4YXJJybmJgc+84xX4fJcLB+SOuL9Dr3MKVB/siNQy84j+mPagR1aqf4qHpjZH0y7nhP7Jsy
k+lW1/R2I1sLr7FhEGRZ2gbeWc6g+JHNdVfgY+zKpt12Lgc2U2MLMooOTxXhc+vQach6a9MABiR5
oFoX9bwuHJnHVmPc6szNegw6CN59+zMoa5pCqrP9ZtGozgUFbgQ6dh8MXbgn/731u9BOjmU4pJj+
8N/jktVKsZhuC7nnFVmTKHNgtm7dG2maP2vubK9Vq15Srw42ZqFwtASzjW4lTraVLPguIqMNb5XD
xtEa86AS8WpGoeEPSHE3ldPoKPpTGgRFMG06T+9e07rWNnqSo03UDQybdKK3NI9pqDv4GHf0vDzC
7CCx4G9S5WEAY7OeAq3YGSLtEdcgtegly53IltI0MlOsy0PuO8HMIzjo1h3WaFbsUnLlvqDUl6F2
cMruF2DkZjXVXeoDN202jZh1sCC57adACHByUzQ5VVPsomGqDtowNbCAhmKPmjvc21XvbrHe1dgf
+/aWr1BsqtFE1hoN4mYMxvZbkogvDNbRUY5tssGMilIYpf82MTtKBHwLu6QC3IMnadrTquKY/o/0
bQ7zG4zZ6rkMk/IeMtGvUnBawpHVre0eeVA7IP8gOLLY8zk9knolVQl90k0/lPWdVIyLLNJTHuKa
yLXB7L4D3nNY32iTQFFJ7zm4TAhR3PAunuaU6ofH6wCvodwWmB32qWrKU4gRbzWgkmbczu3OiGs9
OjJ3Xr0Qdxk+i2nDNtqt5gaHNRQJZ68S3swEkzcrtlNpN0EYgHbGFgzSmbO2qfpPrkjkuoBYCn29
leB/CO92uEv3TAp4Edyk3ulJJc6qdRGWzI1OMRnEu8FOyo0mdPyL8JC3aM0bDBEG36Yy1Y4o0W6P
kLAHiuR+qbDT7XDfGg/VFI8bL64Mdm0e2RGxyn1ixf2uDEaxC8WyV3GYW1JUxQbpAVlEYKdW1Div
fV2Xe6Tu0yrnsLLOiyk6h6YoDwZyjlsEKY0fGEN1mEcJLyfus63bjqh8IiQCgYrTQ5Cl9B4SN/Wb
ZMRcY/TfxyiF4RfGUI+wnuPAwCXMw8n62OZiSwztvC1cVb8NQRU9aQ6pJTZP7IohMFtqvLSMOSgO
a602tnNEh2PYYRPz2dYItGzYSAB1rIamM/elkYEBJapxXTiC478K4cjA5C5OuaXLbdiJ1zSqaCsk
gQv8CGN+TCYiplAtWEVRR8daYpe3EUncEFw5Hp3IyHeBRni0QgF+I922WXmZWexAGBJMS+7F7ZwR
1NTiDFlXdioeSCQu90PIDj9rxc85TPMDS263LQvac3PeEdJtpnRwW4wTTthmO37RYN+HyynRajxf
zZb2amAL8nNHoxQ17PGIMKg8xo0mn6uIVXrWQsRDbqSTIdt8p1Wu04CZyc10Bg4GxH+Ei7nH2rp0
w9adloodhIBk3S4mx1pmijZwDccevdM0VcZmGpNgpTGJO4Qw5x6HqQbhYEIG0hRBp9RSAIrVtM5d
gj84QJKIWnJwzzgPf85nOd4oQ0OITkOQaGB9rcJBZ6dAkxPqDn5gt6EvNVc/zIyuQa81zmbQK4Ff
YK4flo4+GAaXDVs608+h6Zmg9bJ7Gr1mWsVdGu7TvMv8CiPS54Bjwo2saUbGaUbtwKke/beO/4nm
3GOSPujFKU1M7btLKBiegMbb1HHKrRVoWOlc4ndDpk6HTZsg6aTpVsOMsWu8zjmMudM9Y0xH0Rfr
3WmMdXPXkH6wpbCHAVlXwCL0bJk0tNMKw6TyPUNW675xeDjsLj4NpaNhnCKNOTHt+hWHnnmqM1E/
dVUBorlr3HGtsrS7LS2pQVBMjbWmlfKFmUu/Av1Am7woCT+wh8KiP5rHmyBHteOVq7TNsodRaz7X
/dLyH+aKFJMS1oUc6htiUSq/AArzliqvvw9EUt3LMhpODlhpaGbxSzIH7QkBXA0EpbAV6xkQM7jp
CSZHurabQlLzmF1YYuko5C8TN3fLg4IFD/gJWiaXfltrlfpdQSD0JGZ7VyWDoCOVUR/qdeNbuNFO
YpixuLLw7RKZ9NuBE/2aPqu+arQp3XKyM4+kPoB4KL2QytcyJiy0Ee4AyM7huCBL1H3dFeGXLi21
O8xMnd+OUFL0oIa7Ar3sweCguEVALZ8Ai3XewleBjauNoQ/7q1y7ELpObWwPd2iNmi082vkz7Jj5
vtVVHnE0dF1kfepz1Rdom0Stnk1Gd6bofgRK2Ewn2HUMK86+uYkuDyKIhnub0mtlBGm/D6JZw7QV
i6+ul2Ns9rovVhoMd0zb9K8e5pIXDEidturpln3uMzc8VDTgdtqgP5tAFVaVwUEB/MdWeI1xx0P3
YhD9N/hi6PJnvVNqZUawV5punvEsqDnfZRVuL5LbMwWxDbcWVQ7PCcQQeti1Y91ztHxjLQTQZcQw
esb2kWFhtM/YDWjrUjr0ktF0X9ITs40W9oqV2L7X1hqPU1qz1JrJmcSV7zC4sxN0FiY4ePzva3Ag
7LSK7l5D2xBtDKycaviOpsreRFYe7fB44w5QmdBuJgYMUAbUCEDEKh+SgZZB31g952bO+2JRrmtJ
bdzk+tR/Q59U0DUIre+OHegTzbN+vI9r/PwYZuVRGA7NjAzjUq7RqG5ohC7odlZ7MXn6rzkfxDry
ZPaIOT55iquo+mSbVksYXz7vKCp6XzRe+6VlTi457mZfNTHOey1p+0OkV0aObwJkdJwEEZtT3H1v
YWSRThAPDxnW/gkqjOEdWYeyderU0WcvTtXRmLv2NLA9rqtkLv0kcrXbcmLq24h2L23wbC4zrQ2H
MfQHk5YkK6ssMOYqaZxUr5qdArG2VoaeUf+nzi4v6mTdhXIafaLrp0/gcRLJcIyGLOYXdUBojdbX
bQWYBsq0EpOSDzDQ/alNfbu1y2DZojlzAXZj2BqX2s6LS76vwWxMpeprYLSCOIXkTYticXY0nXZ0
F7lGxwwQHyKdQFk/u533VJaj3u54MrOdpqHdHca2Gdd6o5svBM6Yb0klp9hvQ+neBJhcqRjoT5Wx
nbPPpxjPs9I4T9mcM7eqnKNrr6ahu41dqXaYlrRbPgdUyjFBqCxJYV9rjhvtjBRBcTNj7lhxzOnR
OODdb4FNjNOu5WfZ2ZDov0TEEt9Mlaru0obxS4HDd0UUfeYbzP7uShHOapPaWAU3LtNFP/XKnFmc
p30ubc3BxNWYa4sm1RqvF6AvRsPbnvAIgED67JtBG21cLYpOAcq8o46aZB8FdEk6kmc5xTjpuhyE
tqKbwlPI4ONszlG/V9XE4cXM00cOYchCK7NHjAKp0hIUzmYgvU1ims42b4NwW+b9zMidV77LZug9
usvMbSrnfd4bAfJeSaFPysO6D910Td4MaKc0sP1+MObtaLjN2nkL8nOifekrNbFnR/TWjCrhiO3V
v2LNm9WKMDdJF1vqzOKXEs0oQmh32fzNrGr9jUa2jqeNHfyprwt303XhuE7LrN3CXSbvpc311ahH
9W0bZAyXpkHCERuKrdM41skZsb2YdgtokL2IOXb8xvla+sOcIApdyrHGy2uMT7QrDOYwa10xXtLb
6RtZghytMTNSX7CWx/AhEXauaXB9H4Rs0A7rMAP68IktznwhHyznG9npZ+66+OFVOW20ukKJkBrx
KRiSlEElTSYW8R8ZqKQHg3HSJh8zG/OjyB6nzrNe0zYfX7TGaiu/H8Gke2FGJl7fKDyMfbOqWtrE
Tmq/WiS/rJyCE7NnhxGUuF6eZmgaqyzWEsYzDoNGzkCQE1qHwjxRsQ79Ywi+QT2tom1Sao70Wz0t
/DEdvw4BL/VqJiHg4DV2n1OUptAwqDfuOhIVmGhT/0hBh1DY9Va6Q7vXgpkQpaLr99AfwiPic3Nt
Fw5ElkyQVZSQU7EqPWe47ypl+YY9RSc7NPSvWmZSG1n4j7ZWMcIBsgc4C4bsDg5HlmeHE9M6gm51
wvuLksAV5Wev5klOiFeBTgOBpA50SJk6U+ouwiue6wrwaoY4HQIA/llg39vWNOCtDWW749OMu0nr
3K1N5O/nuqhogeuBeQS6pZ4yV5jPYR5R4OPBZeDN/DEe2u/B2NBRtIt8nSpd0fTr+lOkIF8AysnR
n8fRUZtNfo9EUh85TKRLqrraan0Hx/6zNmXJGyNA93sU4MvUg7H/hbkOWprqhl0+ivQpmQJvL/Qq
/j6mKZ36miMMTbaBc2Pe4pBS6bOTTx2264hxKUnFZrnySgGKNe31+25BYg46RClod/EEGiZlDKs3
UNbI9wTiQh+AB7PGHtI5OQXh5O4sS1Vbr4Pl59Lv6DbkAk0n2oGz30cOg7nOnLaWkd0ZSdHfjxo8
UJwOb7lT6BSF9KcHsE/4LvPkMNO9ZdRULqIazfqhdzntTOXotAItuNEa+bXRMNdYU/SfERX+api0
cG1IeLNOXq5m/H5RP6yhLdqrPpcRB9SRRlwLlMEvwyB5inhwHtNsSN7oxnXd1lJz/MDgECE7r8sO
6SPeWBdxd8YjHq09mGir0qiju4zBHW32WT9kGW1wUWbenrvdnCFkyHzldvIh1g2GkMq+7ylwzhZH
NAgwWIZ3ASS+7SwRgFDv6hupG9WhBC6zEfVeatYpjHHhpMPEixLl2INtA9rRnLU5DVFHVBg7mEnc
xIVkxSbj4Gh0QflmOrTKx0kzTnYp7S9RD3aIpA4gHtlSp1GYbGn0M5QjiHbDENg7tgJbZje530zD
Gqmguqlaq5rlBDYkjUBivQp0iXHIq26Whrxn9iC/wBD3LL+eqdObkZ4JcwxkAZkVL2Q/d5helGqb
vRQmfQYbfMcuh8EDQkRod2ncIbByonqjtY3FlAonCjgJ7kVgTEBt6zb71QszeA0aOZ+TJLZfPLik
1EAhVZemmCxkzuNgAGAApMty+XfV2x9koOjkBdQkQ5gMJi6Fe5UO26oFJfkQO/LWYfLbjfEGgOXJ
qqZ70yg+tWHwVUdhUKp+8/drfxTELaJjmLvSA1aA6O69oK8nhpy8myF8iNZzvfOG/X/984SJCuxs
aFuZxJkXekGqGeb1Vh/cAzxGdTnZ/1E4jWgamZ0OxdwjD9a2LpT62VjoA6kewT049dvU6/1W66+I
ST/cIWDauiBq1kOkC5Ln4hLgb2Yi24f5gXZWC5moGK78/BfRsnjaUeHiNsD36vAfPADvf4O0AxoU
2nV1J0Uo6FVp9tKZbIdTVrdYX+y8wXhjzhuCqjhDFFp/G+h66quCo7cG2uRn17szx98+0o992Fkb
uszFAaiKXEk97B5KdC5fqTgYLThkz4srn38Rj/8u9v3n43uktfIAATkn6OK9JlTqtRqdvLpjDrnq
i3tAybFTUg6/QDxfl5L3NWqu6Cwvf5TlmkuAC5gW2+WxurhlQaajF4CecxfQ7BvVk1lckX//766/
/1qLOJumiS093TGs5SP8JnXVtTC06Eq3d6Hd1HiYHLq8qaAiRAgyD995ZMCPmqZaFwmKEXgsy0+A
LG5F2USvcObcAUxmfKZLZhHFGbtLBTC8BPhV1p3CztTJpeed5ewFNHvgvqTF3jHoWa1MNysPyB9A
MMRyBtw4w9lsqUCZ4HY+CahMxbzmkHGk9wupgUk0xxdaL4WP01Nh0BIaGpHa2cN/p9Wa07Ihysk7
FnXxKeDPUmXqYkV+Mq5v8NpMbVOwrWTbNDu7c9uN2ydyn3VRe3LitgS7m6fgW4V4mrquvnMG3jOn
mp5LFJV3kIIaMpGRgrkHoYJsS+wPqDEhq51SowaRQP2gHiJtXlbNizNoqOLCsfVrBCZ+oqfuQbr1
kTKfk0cUl8NRM7OfvAzuGSgvKgO7n28dN68OjvCG15gpCo3z3na20yQUjztn2MnkxAHvEgMZ3qFf
UwY+G+OI5gMKzrYNUAG/sprmqYzxto4tWJcMPcpZwRGztiOskMNUczIGS2psjBFCh+dNoVoZtYif
MUFaG7PTxjU17A9pV/ZhXvRYE27dYx4Iu12NhYOTMxiNVcr/5jbKJnYIzmGUMfFocW+z7KBpU/LY
lKrzBwfetwGQglirJvjpEmO5Gep7UZkbYF4rI4yI9paMi+IcW6U+lA8T3dCf0oYIvIa1xAdLbTrX
wYwUtmmW4DWvm25CKattVmTFSmlEp3maZ5JEuPSLXI4ZJ8/u3oiSM84eoIND48wcToSW3IkZssZs
SMfPWy/f0WagnprSBpthoGvrQTbZOWnKaaM3cFuY3k8oeHorMLeTS794Jay8O7X0WH3RBnj3Knu0
kfe7E8MPe/7Ra/x3EB4ELLwhZYrjSGWSrVRS00cqVgw0ou4VRTn7vzOnuzadypNVtF+bzos/hWVP
U4pEViZDMryrWn30k6SOb0F4MbIg6c2fB4AR4BAUEcaJoa/cTC/PSvsyNZ/bdSzlvEPoitOvjqJP
rqEetLq8iTnA9Tlos3juEC5GmY/OsHwposb4Widh+hRWTbWDlhjBqcqHYwcG5c4blHtD9bMwNASK
/8SC8soxx7FP8dSqjcnU/nOJYvJTYVDBzc2+FkPNzDIhCiHGhcBgyxnPusMQMiyCL3DmfgSNob5r
tRvAplxGoLRV3TsN6QsCVyhyMCCFXzHhXmM0yA70tYej7kQT47aOZkVTdPMOCb27Iz4hECvZ+Inc
wIO0E7i0kBYFeiwX+fQ4C6bStRczkQcxw2gVENiWWZS8jfopPIa29qaIyYAYWvwMkUFBxUF+w0cI
fiH3UdtRC3vUd3W3lhMe7Mmpfk0w4jZ25NCMh3+xLjMdwJBSnt9bcjhKtjB+6thGwifkswuwkaIL
sB715xvhz/IYpk6MLbgwb7XIq0+aPRUb6KbVTQAAYqMayFVlk9Ge8IDBDRYWSfjLKRMLHJu5qeht
A3IKr0RnLDv5bys+Un5pg9kmo4W8HExSF+aAuR4Cov1a8SCjyBk3KMDme+hC8VMIwBQ+pd18ql20
lAVK+vjKJvreu8HOz75vWxISOBWq92ET1bUgdecRLXyFImLY6Kyj6ZVSb/n4/3695RKGvgTT8bKA
lpH/mGZ+29BInwrE1PYA9bzV+AbXMCCk8lq1dO0iF7vmnENzBGDi3ZkTQy6fATqIViu5sv1fu8pF
1Uo3J0vSfPDuOIjMw10g1xIJYnfFxvi+yOCGea4ruV1UyNwuqV8UGYmB4tnso5iNI+62IWnYd8nU
h7u/l8iX38UDcIu10DAxTVJqXJZPTSoapeug/pjyhgTiTOkuRRcDn9RAoyiz9MqT9v56S7WJTw/k
l7X8p4Wf8X1dk7ZzJKapkAx+ow36q1b39djn9Vr//Xu9v3sfr3NRN5MvYXMwL+WtOfdksszutNHK
NPj696tc+zYXzkbMZCXKYb6NgpcQ0eb6oSHf7qb/dtM4HTmGwOzMv5cH4R/Tz2/vDuYQosv0LHhi
KExPk7be5ND8vPKGXpgbOQMa8GtwG9ooOLk/F4+1rPB1MeSpHgO2ythQfhAd63Gf8E+D5Vz5She/
z3IxEwoIZuCF7sPXev8cGGAfAbx35aP8ynS2/vT33+UPf52nGV8jZZnumJdGMW0wYBgHev6Y6wfq
Vn3/X/88tkkdqgoWDCyM7nL5334PyxpNYACW9tgT2Rifkf1fuTvLrf53sVyO447kHbFNvErkCFsX
b0kVD4QiBcJ63E7pix4ZaDeKKxbmD5dgu1mWZIKalvQy78IkGdGWN4Cs1Genn5BHbHrsUNSGf79R
F+8Ho0zcgPhll7Oxwet+8RaOVR7EuhzUWbeGTRtvql5H6v2S2/mVGyaW5+XdHVtSE7EEmvzm9BG8
i5+kUIVs0jk1znbWGNRe4lhbuMysFnFg2eX3i+aL/u6paTBbzSO70PCCFeW/NQT4viACbFK96Ac4
hJpdrNmpMq28qUYwbPtA2xXaf33ulj/vSpzBNAVIQ7ywWAqtitCwQHmT+vzNUtYrEJe//2AfXhwJ
jsdifxa0G7iVF09F0unInhHDPU6571Fhhtv/29+/uEF9R8qIAW7gseLYwxwI9e7fL7A8Ue+eg39e
SbYZ+ibmUte8fzXHYUScysrylKnK19r0xNjExzGyBkpygJRN9BZDlr9f8/KmmTQKWS5dkvWWhtDl
wgkQ2yI4PKX0R/HnbKio/29/f3nLfltuSBcsGwaL5TnLzh7DVXWlBri8Z0vlSfMH3gRLAdXGxY8S
e0ETJDTRHqw5OBG6t7PM7pj1ziKQgaZIalbBAf3v3+l928Yl9I6dBg8vxDOuSu/m/XcSQ2i56A3y
cxl9xvc1D69ew0TwQTavQVxgvLjqCl8e3X+fjA9XvHy0EfEmEelxOTioGse+mdzUHjHQU/SWDg0a
QMUwCQnZUSubU66689+/7z838ePlsYW7LIXkJC3r8W8/4mTELZrEkCFdVR/ZZV+7GY09gheQ8LHf
94FNYwEP2aTsIyCDZ4JNrqweS4jshzvAdkipz87l4dZ+/xFiEPKiZcZ0lppxN2rtbZ8tgUJy/gWQ
8ZV6aU0A97dxrG/LEbY4tIYV01F0Kck38JH7Oll0o2I95u5ayPqERvfKdvHHDyhod0mDule/xIJ1
fYhdEyH/mejWM9huBBCet2pNpE0FPiIb/mlttz8SJ71Sa1/0wP/3cDA/E2yJJHiyVb2/NY2CH2wm
WX5OcVA1E417AOYjffDc+sQ6a/Rf3eZGG69sFxe71sfLXrzZE6OXqFY8FIE50jDZV+jdhq9TeLYi
j1CE1yDAuNrco5nB/hldWVa89+/9x6tfVBk68Y+4zPL8rKWMOnGlnjKnspi9YGay8++9jVe2DQuO
wARm48gofjB7/Zn19hMYxzXFxbaanRuFj4q96GDqzHBHobAsVD+GqNbQEOgPFq2nreiKjRq4Rg3A
kQ2AsLmAIRMBMSxN7nbqu19ljlfJKkLArNgg6TOKAneORjxkgfEbFd1dNEIMm+dXPCcnN0X74w4K
O2XjQxbdTtB/DYMHJmSpH+S47+BY07nIPmVB+GwX+kOQqjUG8XHVIyxsrMkXqji6ldiYU/U02N7W
KxF6jAU83iG30w3AVxBOjM5M3LvrwMrpTInEr0q5q235k7z4b9itcJ0O7aYm/q6mdxSjFEWLgg46
DJ+ruOnWSSM/iyY8Oe7PlBk8ncgX26SHKLp+p2Ze9wEp5JpMFZRP/c1Ums+jNtwUSbUB026ue6zV
qgkfr6xF78uy///DM27hUEHBz17//mlnHaDxRqvsrNvuAxNemFzeqFAVaccxlLtoqjZWjr3InndG
Mp/EGHyK4mEtUA0wC/tWdNoZk8m1FXLZmt+vkIhPGQb9U/UCz7hYnoySeXFsluqcVm8WOwG/k4m8
RBOfqmTroXbQpm9t/2x0tGPqK1ug+PguoERi9kV8vGEv//T+loDYSXpyVahU8XGdZlRZW0OT9SZu
zRnF6Kj/qlEnfZ+9Fj+GU6v7Npu/o32IjrPQdYIhDfvYDV57X1cTvrE4bI8mjfWtPqTd299/PuPj
TsZnNTl2wIXhcGNf7NcuFgmkkuCOa+8Qk+dRfnZnmA1eghzgwURIknS3of4VEemqrO4MR/9eg++z
5oIc0vsAQAj+F99wvxWER/bFr5EhaKbVvLs4mDNGfxAdQuOGEAI6vumDl/wnUMjy9DE3E5JwK35r
ukEXa22chIqB1ERmnNmegil9SAmxAR6gpVcWuD+s6lTLgiqQKSBMjMtyHGChqCXivXORIZtmEhG9
IawhNEpz3sZizO9jzxxvYWZMJ0Ti6P3j0bxS8P7huXJZwzjoOpD7qKvfP1e2E5OxRpDAOa5epsF6
LIi9zREnIfz2sh+mnl3Z5D9uoXxl9k86ORZTo8toYU0PS91KubkhePgf5jBnSGIg2oVOG+0tmMuf
8pTYAmMUWA9alAd/fzb/+HUNTj+MKxk0XQKSNL1DyFcV6ozyBjM1k8FVWBaPcZvjd5z0gxkWfufZ
V97e9wX4P0+UK02PCI/ljTDkxcpBRmPAEGC5yRF0Tnj8mjP+9wqBG/vvNf55KX+r32InUNrct+ps
yh3Q7FU7mcQBvyAoxtNGbqO3KUR8mLriygO0vA0XqyJtU4PenGnQOrusG5UBlF8ELndUeM898GKy
5T/NSOT+/sOJj9fhzAQ3iTOMoAF92QgkZ7Urifuqz42w7pug+KSRVTfi/iW87AnrjQ/v6BnMxaE1
4c/D8m/MeoP0rF95uXocUnHlSVoW3Pff+/3nWZ603+43Ltl8ml23piK7txpWJ54chM8rram3Q/r8
92//cUNcLuYwn6PhgnXsYkkagQERUGjhEovJgCwRmnftgYTnPcL3KwefP1xKwNWh9bk0QvXLPjgp
Qkk4ITRDRZs82VbpnVOhvG2YyF9hMDlX7uIfflWu5nj8yzAWWu37uwj0thNJ3y5Xo9hSDYnBxSaX
Vxadj289DQmak7SsdYQQH3QWHs69Nhqbs7LqTZN33xw8/KR5sQqkm6RtbjCNXHktPr7yyyVdmqK8
9DSvL155baqdbBRckqwFecAqqJ10Ikc+//25+ONVQPxxaNKXfsjFc2F4sIJx7DZnQxVnEkWeDCO6
cu/+cDC0aMFLAx0J2Cyce+9/IiTeJsasuTm7+a8awl81TGh730bixDvFEH/0zeI8Y+IivfDK0/Gn
r/f7pS/eMQPPTOi6y+/WqH0lWsSAPX6ev9/DPzyCSz+M3Q9yjqQv8/77FQpnE4Jz68Hp+wrukWHf
YhbPT3MMpfnvl/r4blG5gZUTDs+i/eHnIvgP84edxOfOcmYePJTWkQGsaGJGSwxROl9ZNC/WKARq
JpIcA+2SLuXHZSMNadp3ZT+dewEMVStytZs7HbhtNqmNh/iFQ0VjXJkTfrgo4l/maJ5lYNFfSHPv
72eQyQzzUeec3aDptoHwOPBEU3rqLTJMCFY0jumgpdee0ou6AhCpTq9m6UlD5WHSfPkmVLROslHX
zhIp9kGvRbptW2gMXSlwlzehuNecmNhSujorRal8dMMG41bdp+nr7KT4I2U0J2uvG7JzDCXolGeN
fJjDmEqF+NdjyZz87w/DxcMtEbTRBqRMhoEO18m7uE9jQmhzaOX8feg+drTr5dPfL3DxtF1cgCr/
/Q9h4gd2e5taJ7QJVMhRC8Y058waQNY1gubFO/S/SyHOovVLf5Pf4P2l2GqRo1SCgJMZT8GPJFvl
47XO6R+/zr/XcC7e075JIaQgBj7jnjHNz5AQEIUEhnFlOYBceuXbXNaojj7aBOYZ5VkXeYkc2nPv
CODo/LFinNLg7jkMPG53KV71U0LIEsrTCJ+Gg5zFIlnPV7Cu6Erx/wBb5x7qSiABzptFsZtpWbw3
DYKlTQUgAAOpCS8nLNxfMSGB+3JwvkSsen6s5p+ppjnnBO2bn6DlsvwucpgNxIZFSgYCA7JBMlCA
hJjQM86DbWnk44o1ZBHNE3InRuGsQmtoVzVOLcx/nzIkChM4PR8TrNohJP7htnWElVMQ01HFX5Gd
vA1o/zfJWLWQkxrwU42JiWse7J8IvPieMoUGwIxjl6cA5SzONNBzkug8E2tUzPl+aFqS1IAGaFgE
8PPbjSTsPSooRQfpPg0I7TosevNNWDlQ47YTsW/KcjTjFm5ADFSq/n8cncdy48gWRL8IETBVMFsA
BJ0o7zcItQy8L9ivn8NZznvTPRJBVF2TeRJFDD4SWAmZUH5m4o82C9vzPaOrQ0eCTuAU9+C0gI8p
zCU+2DJv70kt+7aqROzQ7TsfDsbRvQUCal936XiHRQT5rokKiY0VVjZdzeHgVuZuyDiL9KIAW5LZ
+U6zlXwcrGk464TE7XBlDzcgbNpjAdvdN7NOHAwjbj4clQx7ORM+6ZiYGr0GrbubErVU494Kt7LU
dj2G0dBBDBjG/fQ5iISsEDkafwC71yAdOedXfRYQ12yi3uW6jDCuADytoudC3a5q8L6Nsby4VkHS
z5iFW5cYAHzXufMRW8l90oEd8rxavTTKFmFBjBZ4OxBaN+WcmjdmUv11hp4gDW/c4zROZCOvQOH6
Da7HWOM8x3VignjkYJgzd/mE3AzYB9fyTnevubKkbh5agWEPyXh/yQrXPVVzrw7SW9kjs+rlIdsG
LKvuH98YJyrN1fpINhsTiwl/aBoT59ghFvUTtZa7vF9/zPk8A+qe6vW5c2IYTynztDYlYTiO23gv
8zgnvmCTh2VcfxB/a7hcXR6KW3ehDVWhDNMS9lmLjG/vGEa+c4daHQcbcdHcIqDNbqbilHU+xHPs
H2NFWjhB2XsE0MmhHmZxiJsR2hYICrTxpYVbihDPwCrGv37WPrtV0g32TryPnd68HUTFQHBoU47M
1XmH8rLa/lASBGtnLNKLpd/2Q9k7CL4HeMfQs8IpS7X7em7cM9sQFSmZL35t4jwYx2w5z6BnIrsF
W6fSLrkMjvjVPB2huqskkZy4qaYSp7QonM/FyBlfUwYHNbrtqCSDiDQqYzkaWbVwk1rZpS/S6TjE
RvxIaF52HNoGqP3SNXfeit3V2+BVYi0EkVhDStdMvPBCwEcp8BTuqpKY1MGw3NtMpVDx8cPs3VR+
27AsMdMh/io69x80Q4B32H8CtzBxn1QxrUfT9me84dyHenKZAVIc69hlFItdk+lIeu/q0xKmjVu/
JpXt+Bb/GFlilOECSi6a8s3B5tVsTC4howJJwQGlzWbUNit2lbZuQyLsYd572KYz8+orXDD2VOWV
Llcxs0JdmtzY/GOQDRCL0rHJAKH17XeiYZcFywXwUDgac4uxWwMlnd/UJrkvGa5gfddNSUZIysBS
pOmovFgQ7tuAH12SO7UpacJU6TauGTWc7TgTPtq3KZiTbnxKmJ1F6mqPHdutIbgeJfhUg2awm63D
Ir8x9C+62OffiO+NDcYOUcgf+ZhZQbEm4B6GTPAj97SGFqgryBLECxMlynsE9CX3iLGAje8RFoZ2
bYP/FZFU1jGBrcW/Kl70oMP5FGSd80lOOmkTWfEz18NvizWHtUP+M0ntzWrHa0y99V3H3ASwUnBi
sV/2eT7fUjLOccy4DYxxBKJq5Xm4jex0KtWmTzSchR87MGBqpT33xcKP2dklmrsUeV2lb8g0AWsl
quK9qXoMl25t7W1ID/7cUVOkCSm6TZwul5pQOqKTtHV44V/kTSxJTeYF6mkZODFeMmfA9SO78tWp
qhcbleLbOGrVecZsR/xyk5wT1AAd1lWgT+NV3+lcoQgYyrRvkbheWNUYDjEGInj0EnSNnoYRiUlA
aKSefaoT51cQksnvVjQ3g+PBBZsHzac+1hmPD6RO63R/ST+xfrfbfG/OQuymvIJpwXsSgTWwH/PR
mPeIkYYLaDLoYK3IT33F2XutdQnjrouwWNIZ/6n84xBqwwk5L8cdiS2TrUiPLNw8aidv3QNiWaKU
HRJf7XlkroTHC8sX5kthrQG38HYyp3EOt2Ewn9o8JbyRHI8RxjUwyX2GINmfdS9/FfHAfW82sv5u
8mW6sg1qPOD6nDzky5WRa07Y7DxWX17jfnl5rXxAlSA6vE3cYoUrYA+RQeGbGCDhdIriBvj9uzPI
DzmOr6sE39JbZfYIbLLAgEBlKCcwg7a9ej4wnP5cjlpyLwmHBQ6QAy0bLBr1pcCwMsdL6deQYPEP
ZYawDjExolu4JrI/1a1gI+NKiWsrSe5MHhgbCC+NnKImwoXCN1IlfqH6itkhArH06b4IlmPXFDjO
CKAkrUu/JBnktDhiiczeyo8DhrrbqRAsIBMBHjYWv1XHDmzASXjSlVK72Sjd99iYyKDIquZQSnYk
aO8twtE6nFlENrwPUM4waiM5wyizyeeNEDxs7CLH9JIY02MFSIivu15fDIEZYNbKv3bjbExzVI2D
bvfAT7XsbmtQGVdyKg7sS7a7Fg0H/7c1JDfCnhHA4ts8r9dhKkL8JOSyi5+Ga+RvIgexVzpcrhID
ORaisX2tO8ZYI0lv2IYsI9LQw+2J88Ka32iqh5Q8eXdYxfkKr5337fbYB9xeM0Lgad49UFt3J/QZ
jfCieFFLiicIyinu1PbVrDX1ZWMZxFBVrBUwxK2S+CQ3znmzGCEMiFl/MLoufo7HBCbI2C37ojbi
MPHqdWcnrNq8euNAjl0ySqRWjftNrcmzDm/kUaTcfsh74Qi4yxS2yfR/pmb7LK6WStDe7k5pnDvA
k1gTLlYeIb5195mr52HeTfhzPQbe+eg+2fUAGSqmpkxndybndut+LVw/kDHLGU0BjvjSsH91wU6s
qylxBzh5nLN8t/xyKpp/EFNlxGpL99GKiijLNzKU1q2/09WE2jb3+F3RMjfVOc8M9dx565c96AOF
z/izLjDL1sXqL1Nv6mGhGz+LvD60hYGb3ZrY3WaX1BbgE6A21vSwLKx+2FDhG3A50dsuNW5TNjS+
Rn6675IRHrW9ZGWArzUSq7E8EWzbBlrKy5iW5cuM4jtkzP3nmrmDx33JTiBj78bKCE30rVX03erp
s464FvwwjTtOjJXMbiJuZnARvr7M4x4NcnZY8rVgv2MbUdcny05YW4k8Pi53juB7ag8JABmXGvi8
SoOeIi/VKcvK7lF2VX7oFtsKAEfNF3jS6osPft2bU4EVbQYPv8ud/1vobuAjWMoz4UA5DuUifsYK
jjMde+G+pr+FcegCjKX6MNDSp/3ZzI3xTTUE0FZoQkKvrd0LKu4kkhtVk9Xa6h6iFQ2CDgr+c8hp
RqKCMLwH0raTnjp16j6IwblZFvmJNqvFY+qmNdYo2RHtGcYt659rCQfoGHfs9ftYTAAEBosMm1pO
u85WxDTqRMv6mYoNY2fylq688ZCLLjYRd9DsheNX+PCPUuH2NGGOAJhig5xtNp7iWtg7zyWLr9jI
tZeG9lEOCitd3zVHt7W7t6IzaG3cKgVb3IuNZQUS1Yo2h+I6LoHbB6WyiiNThHU3VXl6b7Tk7kA2
6p2nNPOg7fbiaZqxbyQpOzGOevfezvCdxA4Az67vcDSB8nbUB0pLtJpsQdxTS+F3tCYtizrgD8e8
ZCGvUVGHJf91klfmH4Ah5A6mAzL2oYC+JSCDMu4CTlNR8uh24WFNba1j3jpvHuqwSHf7BMRZjzGW
E82v0/ijjFUdiEKYkFzNPCzm61mIEdRv7Tyla3JJK1zW9NKRh4y7OE7r5wqMVB560OEo6l2Nn9Qo
KWGAinBkyny9QGkhysjI5XZxjfaeKNmPa+b6YbYxUZKNiD1SK70e2AGAHGfR+zAFGrBDn1lFRNhw
PYDBxcnIVxP/a/pKFcBICWroj50my7ejx9P9yhb/wF+wALRR6S3QRESDySYNaMzOFHMyGM27qrCY
mrVrHUladw7mlhIMGoPmouKYjmY2OndF3PO211cS4kQ+AfStrgr7YYWR48beHRMtQGdy+Egc51cr
GUWaNCCnhQyyN890tX2/as2Xt8YQGdhvhQiz2iBVYCq0KlV4F2ONhaiF45OTIZBapx0wnjEVYw3o
69Dhwy5O+ht7xhGgk4JK/BnXlFjJRqV1kXRS7artxTyTOGXDX7vXh8X1weqYOyMG/UMaOUm3BWhC
MsQYgFnOFjDsMXESWb9eAuujbWB5G3VCqq0QRH0KCaMkjQ2KK6KRBg+Xlr4KGIK6tUQVfUXbj5HW
dWdtq5YnZTLiuKZ+H3rJdkXINrnpB4lpvpIusL5svCsqORKXZo6fAMzds73k2i2uJFiqM6GSFfj9
95Sj5gxeoCCWugDkyrfKvKe0hZjRpLDqvGZ8gs72O81Q+lNFkiors+3GTJ/GMiLILg9ogHgiROZ+
UMJOnDGUP60mVTCPA0tk1Tq7FGV6aCam9A1F/vyM0bUIszQt+P1c7100NtZyCRvhH1mUX3iK5pfE
rJujkhqQfr1am+zIzgOikOwMKPIuYb1/aSGXY9EvHENLXu4ImM2Cto0RVBg4VEnNGJrbQZk/tmVp
J9B4i19uk4lMDT8br1cGa2Di9d8IVoAPYX/WtqMOVtkwQHFIV8ejhUG8sVhBElsJVUdVr56+vjlY
cSixVgB9Q0uhp5Xa3hlJqSuqBcRdTc2KUAt4UdE0QU+CQGTj7/adXg0gDrYHphgTOkO0JOyi7Ttr
wm+WOWwCSZvWd1mlp4dMxMnB7er+MTVd54lfyvJth29n5iIrGuZPKGK41QQ2a51aymfIC9xDTeNu
LirxNmZttltVaX2q1DRvvbwwM78jhOpvUyXhYRyl50kgyinVAOVHj9+wTiGfSDVy5EyAMUqASavL
3jwM3pSE2GX/bX0x7YDU4MZ2LY5PFLFR7jkxfrD23wLK64XRE+QZIsEAlPbEiQke8bqu4rF20pct
n0lQ1HRwSha5302CYpShJK+TPf7OJK0FLennh3TsBecPT09PyV1pVjk8yqnWzr1snDOs4/SWVOwt
qgq32G0QihnotvwaxrXv1z68xmruCmehYFV1z9BPMLxIYt5O+c3l8ku0CZwqVBKBWDG9K23BbjUT
RWxftURJljlcoFfiu+2OdxkOxBun5sar4X/w89kpuRZmt0t074vNchdpY81rqcnha5sYTyIqpswa
5sgUTXVLcTgRKAXjyurj1KdtbOAPyn4fV2NxxYvQG2ytXXxsmMijmhzz0FxltaOhIUxAX7Gkt6rM
D6oBhp445h+oDuR37bYFbSdhzwn3r231DjZyWZw4cuUFcVEdCjWjmEoSq3/sqnGhgy8V/jXyDn0L
K0rk4rolkSwmYBxPn2/l1T+UvSmvbf+TLhBiQBQY1smu+faPm/F9teX7qd4ypgP2TFVNLsNvEZM3
0wzSuCOprtuBuWYmJyaL0NkrADQnT3kD2mshpT15LocCc62RdKLChS8BmIL1+ORbWqq9lrDXHybL
SB/6waovXuE675gEmU/Rl/p8uC2BkIAKQL7Ig3CGNcQxau0UIX47YcNg1M1chVoymiCsmqH6UMqO
zwAE+0NKnN8hNob0HqziENYE++0XHksw5rN5tiYeTWInpg8US+6aGQZWFefbvsk982yCL9j1i4Gz
0gLT7nlGs/8/46NPhmirty8tHR0Gsu1iH9Us0ghxKpwoqrbIGCAsDK02H1jTgcByUx5HOZMokgn7
OC/i4LbZc4dZGBHdMO5KoejL9DQ/sjfvbj2Q5SeT0e15A1bKzdIb4m8qnfbDdtV73Jbp2QDctS8G
KEZLlv8kwzLz4zMQFts1mi9WI05RAoVhwNhLyFaUQVVHWyCcQr8DDs/7LaEVrImn76rGUgdeTisi
hERggTPbk9Yv9ZMZ5877srn/aHD5vuicN3goVdQ4oJsWrXaPQnYNZ0lXPw+aO4QkN4EjqcknMgot
+5hMR90QuQmcN9OmXTouXaBtJEvmbYkbr9Laly1TxCEwlwDwbqs4fuJhGDR/ZesRcwldwTFagMk2
2kBjsOXHusnpJDkwwAwuJrzmXp9fuOrEdbhrHlFj6Hdpy2jCdOLpsE7OlbxYAISpsHTmAoJL1dIH
SGbxP1iVUg88WVd9pwn0lHosqz/mrgjG3J4DeR0X++ISfvSYkj/zoFcCwKFAS59DIQllPVTUINj3
scLBbRB8se/6RSvDxFkahheqD9x4XShJ1SQvo80objNhD5IE+o4pFNXA0v3iNJwPxO8ASVlmhXxC
R/scsbeA3jO3dWQZVnox+2aGr+lsKLagoffYbt7sVbyzXNMp19pPWaQDRIGO7h8EjTqKDiGoRjKr
Gcfjj1URs8wod6UNyVWrTq4HS6rGS4KXSvXvZmUCtumrIZwwIpv1+5W9Nw9PZiO4GVQt/1zO/Bun
mj9QdLYnInb8eih8BoDaR1YhSl4SUncYHqhg6ScaSxJcdmCMOX6pfj9yB7iVWWHtHZWTP01G07Mk
gDMNetGJ4rxOD3NrmJTraEXITalOg80CljdOpogjR7vxTXP0zq1ntB9ya/sYOPpgRqvIXkYvpUOx
5o+0vUK6BZ9fwAUgnlzmBWCPxzILMW1s076qKqEiq7JiX8/jxzad50tKOGe+YxjdDS8ZSusxylWv
XixTjIE+ZB5ApIGAgi619BPUUfe4wGx9i3t9CHlr2VDaQ3xMVibGppe+xuyyg9pNyCkhCm4fY5c/
0N7ER5wkRijzhGjihtCebSRvUkuGcp+PM+M7b2qupFoZdm77r9Lrf0VTGQHQUNzo0mG8dp7oJftd
GY/3hH9D2nLBVBOvktMzpeaug9rEbLf4NxqcilNbldcYYtYp+ujEb52+NpTSi9cdSKAgLPyT4VkT
39T16FgXsNPXENVJZdm+Z0V8u2FtRRAlsj2SO/KLoeYQ9NlDUqkMCP22Zv9sBdzeGsMU1vfmOy6T
60jytX+r8rPdRcbT9RdAER02TWTbZwHxDDw/kCyxVMeNS8TPN/nUdQAimpiEFsPqjL1tALFVrJMg
SHkztW8bcyhySqztqE4OUvctmTR/zYsXXBzs6vB9R3npykfSpP6tpnFei+J5433f64gdSSNhIF9C
fyf87CLm1SAxiJJ30LNf2MoYe5yzM91XmBUlJEomnWZlU7hXZfy+UYxdzIolT+CsWvrXinl8zm13
+DRgyIXeClkA67Oxcb27udjllZoeHN3aTq6ZfbrW8Jq0Ohj3Et6CMibmYI4GoH1peh5wnQWeaDlh
GtALvgAxdze2+nwWDaA15sKz32QaYZoa0+g6Yzox1k3C6Ff15C/TmkJSYkdiAd20JnD1EBFmv6yJ
+SkNxvpMjErWGxzCK59WIGYQUVNrTiQXjFkEXwsN81CRm7LWKcBVBjaEg3CpCWd8HhaWKV2WOmdi
GD44zs29w74jsIgHuJOVm4cx4pmgRqNs8+LjjPZ15BnoApkB+cLifdbgfTIH4u7xy2oafiuHXskq
3GbXDNRqwAfIiJqT38VZ0h1JWVu9Y8nx3nEABaxXIFLFyxduoty3mBSxitEpSYA5R6Ym6AyzdtF/
DG0Yzq0CB5GTjuMnzHL8fiLYlkHUTF3aNg/W2qjHPEuRg08wXh4ds6opjbe2C9Z6/rQ4p8ISSngA
2+iLJHH2sabdrYxrRwEsOxdfZuIaF7Y2zUVylvCDyH8NHfE5T+wVJqyE7iyZZjBsSzG6GGxsq7ig
QS8/9CTpDtihvBOD538qHWf+2pzpYF53V9v8EK9hqSb11Hk6E9u46OGUwZ3MSkKSpZOkhNMk411d
9V+Vu5k70XloE3Ouauq40i/gz06gdp1+ZQUzvokKOxTczOqijX3VniuzqC46eyQH6blaIPNOeVRM
PCANr/6uTvTq1lpK865lkg+Mr6ZW1Ef1MuNICq1cW2DMt9eUB/O1AeqBiR13+yhlftocrzjZ+rXc
7nkW7FRpoc2ki7qkSMPeUyrqJ6c/sK4h5aqr04iaA45E45kcfbXuewzXwziX70ZdvhKa5/JWD+lu
y2LzQPqWPHiLSf0Wq8WNWFSuj5OFBEw5s3UEH7Hs5mGobpqlB9Q5uBtWM/y5ENr5TKzEI8TM5qso
7OWibZ57dhL+BDHAn80AK3EpDLYBukmq+tAT4UI2eUDfy6HJkOkhNfq0D/XY7iF96kVy6cGis5lx
TJ81+xSVQ3zPaSJIr4qNk22UxWFSIjtcab00N2QoGrlHg0BayK5YgE4jlm+DeWWQBQwKnadEgICU
v2f7SHIHID2NdQdC/oVhbqQSRuM6ZrFPk1KIrUZSBIvRDecF08tZl5n5VZBN5QNWZyDTwyGDmtoc
XDGVDwYV2T7Jx4eCqNR9bnfkUYjSuKj8quMW1hSmdrmdUVSLk23L9ig0zA+NGxMt1mf9Z5pl7S4h
TCcQ1J6Eu1cmNwpHP+EUBZE1+vRkTSxiAKgMZ7IIelC7atjJeuP4SA2U3oYkkI2BYO97K7FOXrFt
B89L7N00iXQ/lzOr5e1t66b+QHJIs3MmMT5yPq+sibCO5nh6D5YRZzet2bdnACkQIK2pe2Ck6LLN
WkfKuo0tbJfkd0M/PwlKzYO2WEzDlCYI+rtupYX+Jb1+uKwCt0XtKPs4rOb61E4jYyZqisChjqnh
mGEjrO761HZ3mjf/ZIA63pO5Jv59veIc7IKToJ2Tn2pa7ahws5h+eS5YZuv8gemKL6xn8UALkXwp
adV7oubIQroilkTS5UGRO9MtcmIQ/Hqnc4XFHbKuxDuRNuWduIXNY1LkLeqKCi5NWxBZwE28DcW6
Z6jah1T1HQHO7Xypjao4OK47XitDLSC/h+J41NaDobU1egabinhtwF7PTFHtXL6U7ejt2e/0p9Ye
rhlvnU6/O+HLsBV0z9iDoNLEgZbNy227JA107ise3PIaAoS8PyImv3u6EPbS3xK5xdF2tfJttkTx
MK3rHOh9Mu4wAYo7Yl/FrphY6ZoyqU+5V8gTiLhsn1fFSy6cktbT0M+DNBc+AAV7pS6AqLCuYdeE
zM2eUdmxulqPpoyTtyJZf2rVfeCySQODSz+omiGLWJ3qkaNTPgmNGJVrsAAaF0e/S2JUzJ5TDFEj
N9MnoMYMM86eS10OqV+sK4txe3mZmnLYa15aAmFmETDbcQUp29BeYeYeEWfero2RRewCbsm5dKNt
kp+TqdJQrlyursFXHEhdeuPxVPd0ZsatB3vwATlrEYiFeZzjwUaPx9L9oUYzIJE6DcuiAmSQ5vbH
dYAuY63ys6eeOyA5RUbixRCgx8Xya7rhKCWnlFfB+nRztnsoYDuAs9durNPfNzFnN14djyfaGEwO
LMEzLlptRpTGPCBDhh8Youbr0ubWA+FtxcVoQX9uKZ6hLU27HfAU0hub3rgzrwsDr6YfFAjmfGmT
eYhLvHqwE9uF1zC/zcxII75kacikC3iRMcjDFnus3W1N/MUYp68vAn+eLiOIvRwcuKP9SFt3IGG2
H94C0iWdx/FScFgfco1fJ7GY+bSDeEVAkF59StthI882sLfqwZ039Wbzo4XMo3jiuhmfNfIYw0Kl
H+h3IDUL+WxOmRMaSTo/u43j8FvAGJYF4yToS+rYKmeLBlg9rppem5hNYj6T2mT0Y+ZPCC9Dth1x
4PZTtfNSQx3NsVT3ox6r/VBk9TPQMSsk9MYMjEQSgAjprw7ibrY/pakPh8ldrfcE7MiL1roJdM6G
dEOWJS4WsZIpHvKgYKCd2rkp48G1owqCLAw4vrXHh96qt8dpmvAcMX4iHmH0U2SPF8vuhi9Cy+ob
JlGC3b4TPwNJ4t3tZkiXSc0oNoOIQ1aJouHs9e9icOlycFP921TcvZeGux2WNHciK7UYKLJ3bDQR
NPitTfgr1Oi/qpnfUi15ju2KKI2rMGcpmQAC63GRpdnzq5vwX4Cp2Oy6gfUhLdEYXoFldzKf+3+6
6qZXQ6fbyelwIXev447mpGBWy8U6uJp+S4OYAPMfnWAsZni28ExCzxmNXeKhOljiOoHQZZvPxmj9
6tLLkfyTObyYVh4YRhc/eDih/EE2xkNOPeYrm9UFaQ9k7ZgUOuhRoTCzqDgYVssWX5vyOyuep4Bw
QCgZVZ+P/gSP/R39kxllk/PiDrb5aInWPNBtIcuxi44TvuVqcWV8E+fdFq1zlRPtEj9lgEbPbAur
FyXRU9SrW94Y9gk5VA9IVcvfCO9wgrZxSBpt6HiEi5SM1YT+aBWfqGeZ4DzE6o4KIOh5W3XmzRk4
ooKV//yaV5GBjogV4qWrvycjv423FX7xPbHY0BJ088xkhnhmSpXkB1Q8dyXT3hL23HWj717G9QVx
YyTt/iDsZ5J3tew579ntyafWOEvJAPIuSU/uckeqHe/XXZfF2Gp/O4E0oKO8uyHuIiZ3xKtqGh9B
TNG7IKXJ0viQD1t5sKsfz3mg4fIznZ5huGECaWw0QfpZMfOsx13Wc7eANuKZfdXOQ6O/WHRT9V2a
7QeHsZ48rg1ZPuVvNR9Kpk+DFpgDC6rmZmWclB2N5f66dB5ZL5aTCnIUXwU3XK/+YGdRKvwOWgjb
ux9vlupnxB1pxrdb8m1UPZlVpN94xX2d9lHSPCfiXetujDY/SjbWtnhwOi/i8rtp4qu4ptm1fP6g
nUOSQs/6GC3Dz8rkQhboG+mo9Pl1ZSQ1JLt5QmJAS2RRdzHSLueDkZ/EenZTFq2iJLP+oJcPdftc
8wL1tNgXVzHhh+w5qTJsLRLN3cBVbthMP9dnZ6d/tJdEguJ53kjL2En3runfdI7NpC1OhbmfjTMR
PseqhHFK+8z5MOrfeUoQJPJUA+DyCvhufooTTE0jZN/lh3PIryAojgzhRHvqZ64fEPkFvAG9fm3s
o80MgmxLP4tnv7NOKUIjvjdcJyE/dZFGnXGvEXArPpLmvjSOKv25MuCxHQWz5AO8aCYpUBevum6/
PpiuzM6DB0JnkGS1fwvjeV1eMUf57DcGcYndfcsaC+G7hhZH7XPkM5XcKeOnZI9acblCJc82jdix
SxPfZoLAK6RaxcXlOrcJnBKD3kUNjS6IfKRfVaP17G0n8ZJOsj4y1v0yC7O4BY65czbaquIyE+Ds
kpxHDab6BSWUuHelFlQWccolmbocPaDP7ZvY7M4p9EijPJRO7c8kpoFjI22B6B24Q6h22SpVRegs
F4tsKMHB571MHeevx16tZIIa+2J6ATEeshkOOorCvNhnbJNn/GYoWQ9rkmFwfFpYtFUXmxichdZe
Du85wG+gNux3XetSAFPyClBm6k4uL7r32MX7HP3l1v4xmNxr/au+PZreS9Lvt/JvJiWCzVXTGVdD
+kGfcsRo+2v8iClBzK8fWfeSEcE46Yc4WY72rAcFfKiuwUvrAdNnWk/NwOrguKK8EajfPOIF+vpp
MF4HiypTO1DiHhvzmnlBvkf2KwgrKNmqNPxMTBj8dqr9yv632Dy+/GbjaY3ZsU0Y5qxxIOuSSZJ2
j7AohPO4SPgd3g8pelzC9479g/YvSFDHXk3aBpP2zdyPQLJyDt2VTfzxKoIUpNWlF281KEw4FvkO
0C2FWlnvskF7nVCfwd/13fihkPfEshwK69NE7r7W8IORNSTtZzMlyLOeIQpeL8Tl2vsLKyw1lACt
7xEak5cUppWBRuWZ9FidFpGkiXq9CEIfLUwTS/wmPWQZaXyKoSI7sa+yH0cj88Taafm5I+vLlZjv
pnsDMN/UswlnU0TlyunfheS2n3tir1YyC1MZJtZr3ZBQziey0PcgCGhssEkR204e2LOdDMw7bqEL
C0y9ifupzKsKdbktVhVWWvxvmNqQoTKpUhd7PWrV2zh/S/2wVnuD2qmAaOl9NfIei3CQAQMuLLCj
9qmnQazlvibMaSZaqzDwBT9wu2YABmVQzlqwON8bZ+7cfffFsyNv6DJ82X4k4wdysp1ENYCCAcXl
7ZYjbj/M2sVdDnjOlcv7cD8SpFW9a80H86qwFTS3zpc2PCXXFLUsqqq9mb8O07dTt/sVhS1iA+Rt
IEppgJAX1tp4gvrNkQ3Zo/oSyb0zABFtjixm8Pk/De3b6p4rchj+9zGTxEMXyF+MiHH618r7a7yh
px2k/Vguf2w9muEHee0B2DiNc+Xr5k+1kuXo7dfuJu+4QjnFFSxrB5Wile+36nl0kcVud7a853aL
KKsDqAfxX8es5A8SManAvwp2TvKaTw/6+l6hDTHUWaPUShxPkb8lCuQZGSeSDUI5R8G0I51KnUpS
lvY8fQVUtCGY3bLTc2eV9zO+KR58GlHFBPb8MM0IB0emg9Wt4TF7zHGpvWYzaZ3y21l+B2QnOUBw
ucBw3gjk4JHwZQjW/Fdj4eASwqSQVs+pCBGQrlLbM1YkSuQNWdnOjrdb4oH222LfxcRms9DeGQXu
deROpT1+rIYVDcmxct/ZFNBRl1El39L4175VgF306jB8ucdO3dkt/8OZltmfqr1iFbdNyXFOjzb5
By0k5nS7uYp5pvXF4lQtKs6M6wEhfiruqf9IOo/lSJEtDD8REdgEtkV5I5W81BtCFpuYhMQ9/f1q
7m5iokNdrYLMc35LRTjRXVdf4hqjG65+DOjYaAq+5A8OsZB6QHLxqqJcCwqWOVsCC1/O8pF4T50+
5+Ev/QjlcEymMz2DK9Ffbm8aVDQv0SFk7rbvsuYxtmHiPX9DSxo/7bcuNzOzHiDJ2H2FQGHQJ1w9
KlK3COvsMy8uDaIDAhEWsdHBm+Hd2fb9bB1Ux0Zr7t3J3w5cG05wtAyYiG7r5ncCdmRcHtCmIku/
m9XjPH76Fk/MR5n9M1Ja4AP09JT6NMZFt2to/w0BmpE5fIz+aamvBEvWMIJNeh4zWjE/AX2MatoT
OSrbZ9NBeflp+ifhPsbjCy1DdXJYvK1KT5LYsGWHiz1y5V0IJFuP92V+dRHaZv2/Mut5CE5e8DJ4
u4lbLEuwsLx49nOSX/VwNhMq5JFJ9e+5OBIWoZeAeWWTYV3lCSU99TG0aSIlK2grBo/38X2x7kO9
YZ9be/039xEkN7GFglvudxLF1qnOAfXFXklDglluFDmprPtu/5AWZHvaxP7m7soyt6LFPIMuKuZy
Nm/lYRdJX1ZSH7T/mJvjebD/JTrelXYISE3DmLpjr4mEr9h+qtUAdzGZO+yG1Co2G4Z1xmZQa/YA
Q5gUJbOcpHcUkax8LuCgesQLjQD1hX5sTrv8OJFyX3bfGaJpWZHAXh2k9ZsO/qq133IOANvMcYbm
EWi0ZIyfoBGT8VfP6drIZsy9833eSfJBgG8trjn++Vb3SsRd14wHHV7xUzASJNuFTrWZiWPyNz4B
sI14skW5zcbuUSek/S8up0yyVvHH5KHZH1/i5lLGXmS0FHWBWC3e39DJ9ZJilfmMU7JLkHXmnAc1
2KUy1pl534XedQmLc98k29HlxkrkKjbQSfNLH2kJDm0EioITT9svbcnTXJcE0SffrgNXlf+2QwUL
gWIfHQ03IuXw+jhgd4PT5swlox+kueJHVohaYgp6fTCkXD0NwzuVbKK/J9Ee1QUndrxV1Y8Ds050
KlznXx1shHZ3VhwTopyzj7cHCpq3g/XTtmoVhxQI3hJ8tFSHBuzTxJuzQlrZhca7kU+HutIHNCY3
hD/5UzHd0nsLdZsRZKt54iJLn2ebGN1abcD/zj3G5J2/eKjp/5qA3k312gvn1S7az8UUq5I2atf5
aeVf6vknj4qLhFAOWb6PKmNPR+8G/wfJvAzU/V0bg4s3fc3Cl9S2Nlqh612+JgQh8XM1/4UtTWGY
bawPTUKs5hOne3c53Gq2Z3bFUvxLaGBV63wx94M/nLV4HtutyJhVCKbJjZUFF8zGY6ofuid1++k5
D21984zB0pzaelta99onD/jg+RadFGtMGBtkE1HPjCiqbKcp0BxR9dnmQ69O2j0p+HCR/kjHiyaw
49442HCkDXhubr34/mUwrB2qz5XJLkX2BFnJfPOYVZAERNltIwO/0a+TQ9uFpk61fJiCH2rBvhaK
MVzpkiB7VzvPKFZXWT0B//xyxrvxnTJOln+Q+U4XFHzy2eDLveUx9P40bczA/6XayvRt9GNCRzmN
cCEdDZ4iqAL6Ss4wz473WyUNMtFneJIMnRv6MiJc8vLPnC5m++whVK3OVs7DiYMwMe9Eg95rr26t
J8Gp6dh9vPMg/xwh1gntJArYKnsWGp6JYoimvcbipRi9aJjv+jaG52cse7OQfM0khvgg7Cx9PABd
fPEJV66rJzm8Gu1ToB7HeTeoBzokI0BgwPOjV/IHmqvqPmw2GDc8dZl5qME0ipkJCAeiLF9p072f
srvGOOEVpD/9sfRPUrznxLovcx/5gq5W2rZScompvFssGHl8eQ4Yq0Q8mTLXmfnfgPi00fukueSU
XGY1ay63d1X9hPRj0G6+y6wdFYiOTZc7gdTJvG5zihiTZq+z16GmP8tU0Nbf2fgZ9vwLkRsYzntl
f7Vq2KXOvHbMA1UPiLl4jpdAP2iDmmACW0WNUoN07V5VmxRdwUIHkGixX7i0WxXjl4uibzYLspf0
GVPXEdAhXuHxe6UrJFo4qRFVF8c4BOI3gjuchNFSVOeynmHKsT+C+tDiks0be+iOHaFe/D58xdJT
3Nqy1NUhBkZbxl/sthsZ4/lv3ahIzL9AoUWypw3R2B9hgncISLai+32Q1Q5FxdHv531PsYx5EzRR
BIY+vieYvbBNFNLLtxXb94qUI+LAWcHCndP1NKXfKkCGdVu5+3bmZffn8RDUybue6nfXNfbhMmwC
YZ7rmqrUZokAxVZiLq/AmhtnmI5A/R8eA6IIh+Po5A+UHK7Hcd5mDc3itl8T+SRI1TMPfWCcZZGc
UsfYVvD+K0iNX2WIrZbTYzKbUPgwVaMdLV536HhrsjDgEnc+kLwwS1BRw22sVllhROT4PKWOs7aU
eamc9t9UBGJj12QJhGV4tLhwEXtHpnZWreFsFhLNI3Kgcff9zfKh756EOzAiI062w9s2V77DC13H
rNhaE3YBfz4uS7JHBnctQwgiJ9xVyoKipPPG6i6VhNeroOe12k9xfLWzgTQWstj00t3pRZ5oWVgX
0HmxSYkSGDMdx6eAA3qVLPEVKeFlIuKnSrw3u+lXA5dmX9gY/RDk2MkJdxL1JvmLRWDWZC8v3dJt
Qv6MiSxSz0kUTjnNuHLVUrm4zAvKHAp2khBlxbIzPOvc1XLvdLynaCnHVEQq8Ddwlh+tEeyLerwo
a4pqb3zpqLCDzqRveb6FaZrWXqjpEVDybRz00S3iNUVoNEDS6ktyCmvPba8da2a7DnSePp9grpHw
uvem/tGxR6qKsc+4T1LT23hwzZTWgRWZW+TsD4bHFSx4e/t5OaUl03uBBa4X1tUxh434r4CJMD+3
WyMri9JU7duup3Cq32lzonAIoS3UHn20B9+u1wL3n1Pc3h8+OxczeubfkMa60fKPnbWsyXC6EzUT
22CPTwMgUu8328QAkzNBfiZvWpdg8UBTv+YcPmZkGUXeQNc5M9yvqvm+A8REHlcU2trWRm3mMEJS
u0wBt0t5L/GxyGpQfYx9fijGch2q8mCaFebOfNdO1Qd0cklpeZrwrzG2SsHI3MSGdkXSPmU7a3+c
yAiMt/DF7kbjx0/zhKT7mrqzmNtAsJfaIjsVwUiTULKLh4ma8tBATtRuyqk51QlnebC8uEheh56B
uCW1n1I6WLDhVkkcggaapjqhLDoUMwG6OPniMGUhoYu+Xg5ohjRrHZ25wnmi9g751HRPx1O5yvEg
SJW8tTy8VCSQiaMfKscnwM+Vzdaw8ienfy0GtrwOs7wlMAby6+TIaJsnry8+8lkgAqRS3qv2k0yo
imCy0g1jHX5QlI8VajO5nuCWYqs8K0ixpudIZvrh8ci5P1rd3M/IJbuUl8KqogD9A8pV3NxIwBdO
+TijpYw3oWkZMFhwPJUeq7hf5XGzrmpIbewNVMqhhSS1vuYiIvQMvTUQfbNJVbC3AVgJctzkw7Qp
en9lF86Ohoi17VV3jJlHTL5sWgzFvRElJGoFNqZ2JfALYbT08UBmFXiYSxEoNAEqg7yOvBJTVt8e
w3xY1bedLaW2WFrd3mXqVVr+UR9BvZyzvFsjrNswXwY2wwVYtvGROwfk9yIxDnryuytOTIF/qNIF
yJ6NyY80+YsdBghsW9CV+tSxEHZ1GVnGuOVkODjo6eZOrW1EeeFYvjY6P+opNyOEsvdLGlPG5srH
2kOfiHyCzRD3Wu5W7x2ONPY16BYHMWxumZd2ADIP+KAlyinuElhaRrJbD3a6w5q1GXMI4IVvEWAU
j9I6jqeIULKtE/srLQJkBJQolgIbGf28I5pwH2C+aBwwE+yofJ8z4qZszMcVEi++nFvv+hJvGoK7
ymWUkTA8cI1crqn/2DXK5NrFPZQGa7RaUTLd9vU2cqrqbAaYjC1OlrqrkCnZdHCLHwdrSTQXbpS6
MP9mgGSaq9Sk0q8UuPi77rdmEG/4vMYy8oU2p0moTbyYGwd4r7GciwUB0OLZWCUDeaKJsk+Vuzw7
ubNH1r2jc+WJpM8HyOFLwy9nmMROG5sprMFE83Gf0iWd9GKHY2qNl2wDP/dg9oyq0JEB7kDiOR58
aXw0I+LQAALQMhcWDmwYIoVADte05UYuM1yqjcfQYX0bq0PPxE55JcWR3kSkK3XzncLpbPu7cPq6
WWuGhn8a7ocOcS5N34Nc9wKzA//XInch6xmF3WRB9O5+z8R3obT/5NnjgMU67CI77v3+vUTj6JT5
/QhA108p3HCFySs5Zard4eWH6OkjMRX3rlsfLI0lrh52tsgfsX6Dh0LSwt8fTGEfLDf8a0VGN2+B
+SatnmpSR29Mu2OGYDK8FFPYHzSsuYzda231a9zzfMpO0i6KztDhQPL899kAiO87/47Z42NERBjF
RvtQ6mmCHOIHVjb0UvhWNPF50VjUxh49ZZo8h9V06UuNexDVv9cQfavnm/toqHdAzNAaGVZBOmaz
HIqBy8HFnIji+kaoGMQI4HKcxprK1/nDzqmxDgbUPGQvMG2bmBSyUjNC9+aRpg+ogLghjcFDyK3g
WTdpP1EGhmQtZkm1w2V/E23OfnehU3pHrNHJ17PeQ7T9BJOz9bL8PIEy4jzZNIl4M5Nhq2Pl3o1j
DXwYkG5Rh+w0wdqHWo4FlT8DWZl+G6yT2+ooZ3Z5fKkm64RQ3V1bxmzg1tlpsr/aCX7DYLkosj8b
6uxct2MurI6jKjZUgpIIlh69pNzfZDDMvOs5QIp2A4HAlARAjGUrMJNpWTleQsMoAHxtcGMHALkA
lMntMjRsG188KjM1ozqiFbstUkY5+vRyQYSGbJMN2obtZFPR3dAYCXu/HUro1w4veTWp+uCmbmQT
ptBOHkO3C7xCWsLigIn3w84vK9SVGq15Xrlyo8mGeTRmrPk5Vrq7uhHkjBLWzJpkPoS8oE0pFYW1
wY0mGuwHK6ibYEtJab+TWYqlk1re77wLvkxlhnem18JBWISTvS4ONJbtnbsu99VLjfzjjRSdcjdi
3VqPnkYTLZAJOeSd7mOfGppVWxd02zvlfS3QfyEgIod2F6dJdXY1IYFYGAy2He9dD257ojTmeyk6
vcNfmOEXrwQdSaqglDCN7wm/xuOZLCnPtJPaKPEA8myCKszgtWmU/W7NSXC13VkWkZ6UvXPBtCMj
oC7VqkAciiHOj4PtHZuQMAxX4aVe7NH6r9pyj8FFXlqyQHbdAkVp47/cw8f2m7bwkS51qPUmga24
xw+JhqjCBu8V3UXav6Txo6/NqYdxAt/+pC8UudaAGD5peri+PImPXcZSLws94UcNbagnjNSPSNLS
A42/yJbsOGtBY9v8uZbAdAJPeLrOQqBjuguIdbGx6DzkBHAEpJck43VsMv9bSI+QklmDeAZUzBYD
RceW58aUEHUGAuxxfoL73yYJPZn+7BPu0NFS1FNSAiA1jPI7sJZlSza5XJslwR04kj71ZIwJ6qgO
XGcgZgD75DovPUTvTFMdJ+ecPvhLX/8VS896m9UVC6hrixD1tU/ECHZhe34uUEtsRm0+yWn8aUyV
HyvPukivjHduMMCRkznyRsQNV20f4DH2yFa5hlnj7zyrD7eLGq13+OfwGVny9EryC5H21FjwPszD
SXVq2CZ0Gp3MUOiXvrNhgUO5HFgh8fIgzHrgMXGvFfkDm9q02x8TkeSuXaZhX8GakpUoMl6TPIbZ
UYnDdD46xo8vqvJgFRhxdcZKgZXgvye+IomCE63IWzzLrcnf14zfhUkKSjgRXezMzlMWtPbOG5GQ
MLY0hXFErmKCS3dg1V4iOZ8s8GCgwPIV7+xN8LlU3jbMZHZGGGOvae7RxwYzKqNY1U+HwZboPoTW
L8M04MYIA+A/M6xfaCNkMh0MjucCO4u5KnNX7dwczzvqxc5FE+L1u/rG8DRj6H+FmSo3N9MXKQBD
ixmxIBBVdExkZeNNYBgJw3SWBpFFWSpYLSdPRZTVE38FJ5MN+V2bUt/Z2kw4O6cbDS0SnHVgCrtu
yH5JpM7QNI8gQlURYlBoob7SVvJfS0MBZFnzaSynCwiFpe20lDO3bUfGw5yitA1AQvNcz/cG9WYZ
2PlRZ+N9ZlEu52aEcOc+Q4UfNvumLr6deHmWxYR35TJk4hqkJMPhxiSII5xmtH5oa/aJqjnF7eYp
Z4SirCjlFKVFfbz3Yq96KCYn4C6iMoFl1I0PVJ3e0iQs78WYNIAmBaRbL+Y3XcQhfpBOzNfel/R2
1UOAUBd0YT3ZNA2HbK+a0fe9mK0aj6U9HMYXwgPSYctHV4esW1refKBXhkFdryXlX9TKlsmPEyb/
GE2WizVV9XsJJuTOL0nZgHXHq5Q4jZg4A9zlSYTblLNNxvGfMtvy0dRB/NvPwkrgw+Ps4MfBfcz1
9zSOrjq5BsJCadAhRupbyFFyOy/KxdpMXhZ18W52mGbdAPNpqbrh4LkWpH5CtfiagSf3IjMdQ4sQ
Zi30plMlMQb4XJu9g4koIiAXdHVOZsiRvDUV5ltQ1nyyUTuCWdG4l6RbvtbkYFAyTlUUd7KTWzyA
i2F5p5E0B3RPLAnnUr1L9b7FNLIe4wqvr4t+2GY0W4IYbnYgjdkQtHsVvcG8LNrl3Vhgut3RcHgm
vH/zxNPS29lmIEEJNSz7CgnOaEhSAyW7At1qnO7feAskkaLuola58a4zlAvuk7dbPXfEhrRBzLQx
WpKpG+FVn1lYVmTJVIdxgvkcTx+R4yY5VmkssOEi+eHNN4stuljeIS1xEEFzr5SdcQ/RiIsamsJn
kucRaN6ylhLD/1ywO6xLU9MBXlDDwQAXAlDF+EB0X1ZRk82kE92EgXFIvApquzbqUpWgWxAPCXaR
JEob5BJa9fEKXCuvKaaKY7UelubSjP2vSV7v8CgYyFAgxPlVjU556JQLR4RDyQVEpzkt6yZi5I0w
fkkMe/yTXOXEgDn2F22GP8BY4aYZJesV034RhTHMX5gMx8H/QsWLvkC2dkPmgW0gsiWgmBtdvlWt
Zz/gbtDvhADhvL1J5sfA/tf3de5ssnK0GPx60sgSks4OkAb9IVhQ3LhEt17bm/4xtwGpfHabjd8X
clsm3MK4sjApu114bUsbLWNnncpi6u7xCDSoLLMW0EYYOGya8j1Yyu/ECJpPNleNOikpGt5/JpNB
USIbQQ7g4Q/ytLgQVKBgZZsAL31X3DeL+It1dpttvekbme9PMyODmlr/PhTGdInTGDcvfaRt5Jvt
0G9IuXMTshlExwOCxwqYCmB/msSNMQ8Nc+/UufUZTzFtiCIhVnoO5RUDpXeWmvCG1RiOKRwoxuZX
iRx2g98f7IAGY+Nip0ggg5Ha7N7zoYjxSkS5SV7BuRYiDx+yJISvdik/nBMByG/AkwhyWZIp/Gh7
lJsEVYit52X3Cch2q60osd/jnlUCoCWuU+gBqkh/KcV8VN742LoagLAZrs5onCtVtK9x7OXIHlpA
AT04zw7ia1iQbviRdmfCG7svY09xdeXLV7oH0oubJvrFYwdhj58Aax0M6pRMP8xN/Yix6rkMcE+5
GCa5xzlOV0vbvvX5JO5kzvTnCoMko4xQncKtx4/WQaD6jRnnecEfKO/Npnxtk5tJbPahtKrRsKgS
YTC6pSTJqNUL5EDAlRGATqzk0P+Vlfw13bwCkEIiJDxo6JYMKl6YPNFD1DgGOQwmj2m8szLqbymB
dVHz0/G0Gnu80wMzadS2RrUTmf5nD5Jk864ILnOf3IoWQgQMbk5wm0oBD2c2pIigLlLTOsfea6dG
u58NYW2tp1w6FjyraxGon3d/1IPLTVkw3ZQL2uty8b8z0LhtVWcfTVNhJ5lZfprSWFY5GS2Rnv0W
AGGB7wiIvNhUcyq/G2nKTyLSbnruAmRy4ypYMz/x0eALt+HgtmcYSEf7zaNl5xabvZm2C/lq+TOQ
Blsn1xiShI4226xOh3ZvjKE3b7UqXJo/g8k6UI448vbHFnpDNccE6iRoxV/ZP8RBNQ3hEr2FelCM
RbD1SBgHnDBNEh4pw71ayai/S17tYmMExts4iy9ZwPaSG1dtydomLcofvN/BKXUdVfZ4Pw7d8MpP
QQAtOjRSWXpLEiB/lRWxe4bCfTYxSK7L2PCxI9n9ti2h8hm7UxwO5quTUlSyRzzi0v0Z/A4BtwTL
jr8ZJNvztiWP6eB4C/bfMpjlfTeDv7V+2PGHPLYnB26ccpf8khbdw6Iw9zHM2UxmRes+SPIDoVxn
E66U4WlVVBr3P24MKCi+E1oa5Trreh8MpX2ZxRg8GJSTbId0kKdYaHvDZNOCdRIsH3hE6K98Nw0p
lA3Vb3HLZUN6wsQ4+MZVEyn1QzbWdO5ddzg5dqcOyRTEa6AfYMqw9/fCXdy1Ic2eXcTUZ16xOipd
njVisca9QJh0GULRHrIgCw6lonQ1cHOsq2NfA5tZLkTHVN2rkaNFDgBsQJXODTTGcKSIJAHOM5B5
3g6OeEiGdxJtRFT42rurK7v9KMyuO7YqLB66KY8vtjPkb6ZPd609Gjoai2zeDnMB70Sk1dGHz2A6
1G6K/0TNR9czvylrRrjjBCuzJltd5qFxGDCb793E1hsPdCzKfafZA5EgWLBNjvOAjxanjn0cq0x8
arO1otnLxrVN0MHaNPKX4v/SLiSCmBiw7tGHoTdTZoCxhVa8tQbrd9H9u5ix3Ju5Of8LgG5OzoR3
Gya+PpJ/XzwtJpo6s5ymM4Ju0Uc4U+CdO/m8eBkBMAKM0jWQkRki/2pcxZjE5LXqwt7983uPd5JZ
OqLRfH7EwmVHE0TVCp+ZtYLMB2OVxyycbxlCRhNNRXZTrA8lh/8yppsO/T9ZP8xnfYxzqEsaaxtM
If2gJtSq7uaGdAQwLA9di/T6DW8/aR9x45+Ub9l/o429uZs0y1GfGcs2Ywj/KQhkus6hiWItbdkB
yO4568m6Usz8S1hZt1JpD0PFoBsyORSCqLWhireTn7jQEK3x1PiFty7EhFsmdirqyJAzPBehit+F
btJXJo7wvavdBdh2WHjn8DRvvdnyU34xg/+qpJvvagw2GP9wFgMMtfVb2vYdzF1RRB3RpVs9WOJP
mFcPmeOCt/SxLQmQ3MoEtrAJEzI3SaM61g1QruGrEQ8mEzgJa+W7O7bERtR4KcAb5+yNQp+ZpQRv
JG3Pmo76BVjHI8r1JIwKcCVF7sQMzu4NgHKsjOqDwL1iTX3uc9kZb1ZI/Qoa6+FMeJV6QRLd3cFM
O7gRE6Asq4hPIeY+PIRt8g2WQ0W9iWUlaGJFj0uTXKQ0g+e27JC5lSNYy6K8M09aQ76F81u2ysNM
oOU+le5inzw7qfufyTdEtqnzoDtrP7FA3O3spBBxHYkEGXdyECO6ppx4mx5LqV/SUKvyGczJnO2B
4RdHUxyF7NzOviJlF7e3LFB0gLQM5VZJztuN507BXdLlI+C05ZxaFwPkLON5v6CNf3JhTZHgd+WW
mZRKFwwIZ6tYIDZzUa/t0LBoQwhJPy2zdFMujbFefH/0wZhM5O9qbpyVHwhimgrTQ3I7B299Bhpf
2E5SrCtneXUWBxKJECkHyDRO0H7OSJKauCn2vWV9FikX1dzMsA9dOy+Qn3mj3pci0wjr7Rr5gJxS
ikMbTYaTbznXwFIDwLvt3qVUCT/EJmFM04BMZtLwcaR7LRuZdmqXj8ntbwhf/L7sv2wLzK3rMAjY
6M7WkAYy6rUbbuRSlD9U7apz0eQxOXJxOYqoc+AClS+s+8VtAqzdyts2fR5sSva4o2zSHvYPUqoT
FZNCanl39OmED63paWb7nkx8A8xuRLA3Z+SgTku5vBDJW++XerSulmOIKAzy/opTu9o29kKGUWdR
IclWGjXCjb/KgekDrJLZYXHMHU5YBBwdp32WZ8RvVWjmYsIMd2VQWyShg67jIEezRdUelT4eA1w3
fo5519znlfS+SREgxM0DzpfkPC58ZNi+ZWqNXdrxrgrGhzUu/mEtJktelmZGvOAUPE5EGtJkPZAv
UxBqv61mK8PKnsTr3hfJi5PDyHF/GM6rqQyJjb03zrS1MuZzS+yA7erd1Jlym02VdeUtuDFQIJsy
BRUlBY22gkGGpAfpf7qNg5WBCW0HpFtuLDNL3yZ/No/S1OpZap4QVBcSiaWgYdsw4ElL1zRQcKYN
GahkIQdknBA0CylWVOqflWbtzzgTFgQer2l2p+KuTWRzVw3TtylEcsdUIXmuUDWHior6USzVPhTN
eF2aSpzwBROcBw25Fr1HzoyTVBgJ8coNASd8o+A86qGl/jmBnwszwK+spwi6rDt8Oi1BwMj6lhFN
MkHKhBRThFzh8yHXYZt0vGwWsP2NU2fELJLbA8wZNs+AGj12m+W9SLT70qUMbmOKRaMaekHgYxBu
S8+VexMEa5Vn8xuZbmDibMgEcwgTAIMGlbXv2s3LNBVcUowtEELEwGCnn3Yu4Yl/KVKyVVmP8d6U
2Eg9iQ5vIOQDIoD9xsoI1XdFMQKAh9kWdszZac62WzZSfX87t1Y+9stVxc27qShTwIVcE1el1b/Z
RJ2befFdLDC1x3OVrxVhU6hX0r+M0XUlrOl9HhAYKxU7+3QsX5ia+igwjafSYYBbydFt37Qokf1Y
o3XWhfp16eEgMQGz/cW3ccsGsyHvbAc/aE+v6L1Pjv1725Qg1a6DUK6xoLvS7FcuASQxRXKvDZ7I
tU1JxoE4KeOQxG6HbTmFCTJdUvR8Xx4J70NIki6JfbviuKu8KTC/WGWBlRwDtcrUO/bG4PmIUsEA
17qW2AU1C/HoWMNrklfxXdBpda6zatiwIKHsG2X2BLmBj1yhEM7ILU5XC/6o1aKyr1Bm9WmoVXlC
msFHJ0dpJLYGqXSte+tcFg14S9ATI+UkZBkyHbjlEylkzl4vlfUAG4TGu6tQpA2YFVDt3L6HxMoZ
RJbe68BdW+efN5rVHc8cwQtp+kuSBuK1zKnv/dhBHpHVlNllWe+sOwcMFeSDtL1ecls2hr0K3IpJ
nUzpOJDOZsKNvRtaGqaSVsG1+jUAu121Ed8uZWK6c8hntO3TYqKycVL0x2g4kYP1NbYLJEqriSSt
nb30jyWYChCJfJq0ey110mzMOhl3hH2an/5NVF7fLIa8PYyQrqcQ6XrmRQzGl1WOapt17tSuBrdR
mzy3hmNY+CM5+fknbus44u5FzWsHGHqT1tyGYTuf0sUFZhgILiJvbti22jbZvkjH9XX6ScSN3CZI
LAg8K6ZzXdUsGn2IqMlgFVinbsNcb6KmCIUtd9nS+ZtkLlW/RZoGQb2EU+QIgyXSRsMVqAk6c+pP
IWbZ+RzMFalesRumt6O/uKbg/l+Jt7yAXGEE60ZbnJq6tqnRK3syzqFQEfjDvHV7u+/Vr9X16UMm
guAap6iJFXVL93Sm3fKpYsU5WRY5cHk+1zXSdXS7OJBw1qQ3cXmP3uMH5ti7i6spvbcCvIEVwDKR
JuRx2U35a6awrKDYmPvgtqHJE/yWcnFfW6rf9in5JTs8slj8RWKSPkLd7dgQiSqS23zHkL4zbBxB
nQWGi35WrF0n+RzZ2ffu0IwPKVlJ61zhjTB0m0Ujp3JUTKE4DRWdUf5UvSUUz26TEMdvMdcjbqE0
2PTW7DyrmsrzfmSusoy+3NrzeJNj8rVKt/7IkwBhcGDwPA+8Uo7V/bDdQqwuNr6afMFpSl7Jkz30
Ie+2eTMmoMXn/SC0aOwGfByMPZ4LilzGhJ7K3ukJ9vC68OABrqMclT7BTgkEybODQX7YdEs2v+Pt
6KKww/GcVeGwisUtuNyaWWdUgK7CaRhyxrJgbOzH/Bg60xy5lX6qWgAoXZrGyh8N2GBCo/a2PwTn
0cUXsHLrFj6urTsemjyxJ0huZYr5JDOb6Nhhyp/jRv5wABNoXokbNVTnj3qOpydP6ppTKcfIGfio
xEVqv8+kr53daS6Y8dH7hAzuA3h59lK1OWH9C3qO2J/SbWqC6rsiNtF5LE69Q4/AkB+Ev4kvP3u2
TX4pVrZbqE84NVNLpeHoM+c1aub5IAKPqy9DIADwaL4kpFIgX0Pma5KdjdtmSdbOBAm1yiEb1km7
ZIDLhtODqrbSikyHX1m/+PYTFk/r0ZE54g+Hn5Nn/8AOQrZqOazLMWYimHAAgRTF+wVbAbpfVHRT
A4JnxBAf+QCta8Yc2GVm7KVW6b/SENAHoGV725jUMSz9eo3mAi11RbDjsZRWz7Vq9BNfDSMtlQXF
mVJPVCpD5235JaXb2Qt/qcNFDN4m4al0FDs37wwh4s3CCp4ZILlhSUWAiv9H2nntOI5k6/pVDvb1
IUATZJAX50Ze6ZWqyqysG6Isvfd8+vOxNzCjZAoSqroxaMxMdTMUfsVav0Ee3HOhrJLSbofbuC2Q
1A8yb6vxBtsMQ0v6svcmQRD0JigphwXy3F61FkaVbUM7NI+dYcXHIfBQVpB5OAlWGAuzgnLpdZR8
GiIUqctq45f6W4tv3uOAtixK2hrcY1dwbxli04m9q/9CKbRdqW1jIb1nedrR6/3qRbMjUJmQekii
VzUppIpeVQowCLVuyptSKOEnYRMj67VhkTFpmnWZAjHLgrh+65GVfM5qD/lO7u9vdgB1NWp5JSIY
jiBpB0IgEpW+Hqn3k4UH6pe2lrGlKEBgXKIkicRPTxEw7A+oR2s3imXW39zCNCd9sb58ajWEQRQ7
qpZanP8ky2D8ahuN45wy3NrSQ57PNhoOoxIB4YA/ABtGWAu34J2sNX7yzYojY910ff0lbXhUoEZC
jN3ZPzSDG6PxXWNDCAHKxTZLcvVV3xz8Qga3WUPWVAOu1hvtRGsxOp9TR4vebIr6vN3BK9RDoTwV
vp08xrZVHHQSWmRUyQgbmoDlY40gMfvBAiAfBZgwIJ4PFaST6cY2ghYJu7rB1aKTK1/VxwfHJJSA
MUi+h7oKsKZ1j+jMugjzYNVgNBGH/S8Q5unOVmq5gVY8bFEhLHdtgZ2ACkLrW6x33Qj4WlS7jBNj
JcaK81T00d0AOxk4rIYxb4g0vVvgwRXH5DINEB73+kA4HnSwcNCn4vTLtF+EPgRpZjxdw2V5UykE
FCNWc2s0I3HTrDBrfHZt8LforPlPGoRzZPnRbNs3RmhvG9klENmtYusWY40Shxy+lRhDbKDLc14g
CsjxD52VakH9gqkEQloisagGTPwSwoOdRr3pU18DH1c7dbzvixqzUNxRtwi/ogmscv12mq486LZo
Nzy99F1X1v73NNeUveGG0XLM+u+tiQlfnSXB7xTRPTCPfbXRwi7fdJjRbkySXahZecZGGwHsUinm
zYgXwEbgyQEyFVyan2mV2MYD6cYw0Lc9ytyLwYCn3Xom1Z/QrdejUUkwpphmZHVrfSnzjlTddNgO
8Pr2raG4UJHJgS+CvvwaKcL+KoaSkmJm5dkeAeByZekm84GIgOe9JQ3oQ5Bz6ZoyhLuTIbwbF++U
dYq7MkIRUtlFvheuA69ROFy9dG0MQJML3f5dkzhZRpMQGIketHv8CEETDTGdeizIGSK8wX8ltUDJ
s1KePTUTt5MX8HOPehWSC4iSQD4Bq9CY2t6NKOR1lm4fjLrFb8e23ogs9DusAJRbC11BghQUppYG
ysoryMK/KNNNECpLymWgSpSXqgzjjihqEICMnHAfmyC4YxTULAclZjIASK3HX2SqoMOYuTnWX7Bv
fGfUbpUoz1/NBs0ZC9LZumE5PRqEQDchagDL0gKVEoehdy8pS911LH0uqboD+wAjII3GVdJm6Ab6
5nfqQ8YT9PMfAP5IzWF2vG07q14VnmFtHZ5/NxhQaLe2PlQb7t98G48cfmGZOnA+kw6xKBFsgqhy
3ijJ9QvekeqiSID+OhaeFekQVsugJGXCAlyiXUa+JAFPmSMdsqAEE34n+YogEkSAe0JE1qOhwjzD
+3rZZxm4S6UlsW+nYork5CckAmBHIBqE8BzyhxBb/ImYPvhb3+pwdgzTbBlayg8u+UAgLsbB1IWj
2ISu9O5AuoIFHEmTKrjJrkotExtdTV7JdXnrgpzicmh1hYBTCW5J4vnrQZEETEmu/h5953MJ7eWz
FStsKTc1nYNsevUefnG5ceKAmAq6G4R6A49ehItRtADThxWZvSpHgDV+0ps7Twde4iGpUCLyISnE
PlCFtF81D+1oXiXtra6yOsZszFd+OKLp5cMYTFXvGUmS3YiHHqytgnodjqHEYENM8gsOo66k8TZK
YFcTGpDDqxR1XcUoAvtS7ZaZmqp7cr3IU8RBfqtKzqGlM/ntGN0gHxUVVFBNRggZMEg8USa3SZ6P
j9Vouc9aXKl3aG+Py0AjPeBYQbZzqGTsgNqicKARzmwSHbGAPkhfqpR6OQeuvzfQUJSA/AeC5hxV
y0Vv13LV4U6zNtIieBXpgAcIeUIwm6Tyb2zFNF6BOJmbaooq2rbNt7VO/plMmLgdoZLvQsS4NkkP
jjYIWoQ3OsDDyBZkL1Eg02fFhHPLk3kAs0X+O4rzT87Q6xtOCYTgKMDs6kiVh9hXsg1wDvkCqBNF
j9imIAVCgYpnpkFdpU7Txw3K8lnTbNQISY9FT7l0ZU/FIWt0jBEh1wj4cqoVQD0qh7SzXXM3ACad
TA1V5bOIElQrYr/8rCQ98liUCh/QimaI6zw5IOOOOodAQrIa82rlml2OFrhKBj4q4zs3zsdPGQHY
HabUTx2qFaswbX5xqPBEdryGeBB5eBdPE5RFiHJN4D4Li0ARrwwSzQiwkZPAM6OO232OTOCdm5C1
KQtykgwmoOPe0EAS1+oWde0vvs21sEgbH7FjMGBu3ObqSprRb0Q/M5YrEgUQRQsQSgB40efQDr3X
fYNY8rVC52Lfjf7wUpMuX1GWbTeDh3pdkNYOEYFv3VNYy7aV2/I0gSmNqAJOOR7+R/+AsmBII8rm
kLNYoi7jLKKI2mKSW9nSqKwCnWGuoBJv9x94ayd3hR1QQmyJZ1V19O950xW8TsC9Ped2lGzt1hEr
dyA9NGFyIPu22GzFSfwI3K9bdpxtRMxAf9rM7tHnJJdZpQGQ8MyVd72eQ5iN7sbiUKmInyDlr76Z
eWN+D/RJSEvCDbJQX1mGaJ7ea24nl1YTDZt0dK2NrTrla9hV5BMkz2Msm1WyM35/B+Jc+8EJAOk0
jCX2MxE2HLwN7pFw5DLVvQqqDqXoOHWSO/CjCZFVRvRR5MqPckIOZwUyOikgvy3u3fKWYl+01nuj
+uH6jf9TydCiDCM32GhF0GLQOEleRi2IaMBvyFobpLPavHkJwHi9qgRt4HAhm8qWjNXCcfEiCvPG
/0xd2CUsj6PnDmeRg4MkPUj7oUa6qsNizCwoGQigN/wtfOmkIXYmCIl90ZCvXEYka0DCxzFw2AC9
/LsiSgtSJkWy57QaP+tGrtzolPC3cdFwxBCsaA2RE+AYXoehhHfnqt8QrHmtVO/QIOWOpD/5pdj5
nHefM0leTyOJ81j00r71wJuD0wBQRwHWZ7lk2Y9Q6+N15EUZnslyIpDjAPjsjJm615MGHwVytVtD
j4JP+sQIU6Xm35Evi34lBvVoFSDZg5qBNS21pl87dR/f8tbInsY+ERsFF7QNKi14E1jRS6AYRbas
dmGGrQt6cQ5pWpvsOsYoK9NDQXmX2GsDvKPY+8k99FV0SRqXgkhe61A8QvIQNrI/k0JK/RK0k8qG
jcZp2SWgS4B6UgUAztcbwbjUZZmtOU2CdY1TBE1gdNHxbl0N2G+yHowSqH3mjj/cLBasgAnbkQbF
jVd5IUhXBYV2lf8PhWRxMMfRoD7bZytH1M7WNpguq0SQQHUR+ELs54X0svoNTyNzZ4XZs1pUxYZ0
7/9i6OBq4zu+0HoHi6Oof7M7O7+H5uT/4Hbr70GFANxBFRTyqAmjqsEoAKGnJnkiJzy8thnnAYXY
bNfF8nNR9OWilHyk1dwfxqjpBX43PO/QnQZHIIbXgWf4wkjGYItmnz2Jt8GhM/SpxlOzZNhst2HD
WKANj/MKZJSGR4lA0XCyWiEVld96YOoXgUWc5dT+ukGeOIU/2+mTO0yN4q/j+N2ylk9t5BefM4Ew
z+Rm5N06fSRuQPXlK2sYqICqxnBfhInNBV7bD1pKrgxzv3jrNQ6rppUO0CDq8JQFMd4YnPKuIPP8
RFEjQBw2/Q62x1sjHO09WX6h7foWKbmQQiL4Ij25sT0PDm6iZ9vWQGjObUrvsS+sH8jTpzda1kLw
NToblX13XAw83R5wmOJ8BlPOmcGLXesz99mywEp6MiezkqLsGFHRJBdSUj3i3fPUSzgGgUb+weiQ
I6rD3H4o24p71BFTnAb3I+zViMwhUzeokJiiCDsFVryyxj8y2AU2ECueb/qk95zuGvYkYrccWF3t
4GAawEZBP6N6Ngcb8yluzXvFw34JUKMCHQfJTB6uAVeqnX/3pgg6LYr2l623zY/EarxNjOMXOnMo
sviK225JYKZHtR08rGFETYEL5dkwBKojDXUgZY0KoQvY5LaW8K6xF8VbQkdgQAx0Ui/r20rCFzAd
MbxUstBJMLriBlgO/HBLe7PRlAhDUk5oH9YmSm64jiOp6WxNoBMPiHkFELPAdGBv163w8WpAYeSk
02LwxAqMas2FZGbHOeYKqdujAIWST+3EKp6JmrjJQeVvLKN19kUy5ltFA0zTjEq5Y/cRVVck2+tQ
BitPT+zbGGTsivCOI6luvuTAC3cVAJrnwh4r1hZGiigphBvy0d0ewU/2rKyI2wfV/uxq6rOMzW4V
ZoO4G6X5RW9N5ORjrtc6pUgB8tJ+biDV3UU1l15Wsz4KE4R2rDT+jupKiHADbhmDg1l2WQDHorjK
JiFrSvClGAjYUne6/wfc3EUGDBwEt3nbwMquhmrg0K+yW82BLWA0cEbZoQ0V6jTdoa6lgv5uQsqi
ZvGNwJVwB1QqmjBR3HAOCrXeo7bFwkUjSAG6xBs2+S5EqaIc6Bc7M1SCe9aVscejbURMapSQCf0K
e74s/UksBEtW1vkbpkiwh1ulkQuNFyrQRR26SQkUhLwer3RpaByYQI76qISTFEGeUcCgPxtsLs5B
TaysEeZKK0qoVoFbvZZlWR3UCm9Hr7CjrTf0WJn7wlyB1P0GCICyIKKbdxmXz9qqPVTXcwrOApb2
EnyP3MUhYgJG43DiD/rXppfFXUUVH6IRJaBKA8IcA+1etDgXrTqt+9a3kbqFcW9v7EQ0v3Atsm40
J6R65Kg/kOtLNiW6q89O53zzpQ24rSSDQAHtJ0BfbU31hodqEGOYraD2ZucdsBDRYKXVWuT+1Gxr
CkI1DS44YjWmu5EDrECBg9dKeArceQdXrqzXM3Z8biS7RjG8J92sk2fBuxH0eN2TuCdFfcOi+lHU
1CnyJOMBYfvcRm6rrjtdBVpaaepCSiVd9RB5cSpJkSokjlv2I8RMkIHZuvG4/mqXihMGfT4UuaDf
9oqvQwQiIUM2Z6ixzEIP0TFlfRPiebFiKniK++qwtuP0t46D4gqdp/h7PZDoNmWjfCsw+iLZYNSw
EMVzQYT5QIENHSrV7b8S9r2BNrNIukKLwQa1X5UNiaOuBaYQhtlPOseWznqoHpPhSBZSjbJzv7rp
YyEWVVmUB59jZ+fn6GWC+6NCQV1VT6Gxg8bBWYVChg4lLjLDBxOb6JWWQKIVAS8o2TsNVH13cPc6
7iYEWXIAXszFpo7IzzTYfgCaAtlUyXK8cZwWtWPfjl5rl8y1rVN0qCKuBlPtGEMyYcs6UxRyb2WJ
Un5ZAdHp3rCbJLUcxRKBERUdf5gkfZ/tKNMoyyiCAtlqxrAGU82tqUKmUDs8h8YU9qSD5dOqbmtj
q0cVDPVywB2BWuMt/JPHMIrszyCCwmWRFnILzAV5J5Q9lqT7ffgDDfc/gHtIMyrAY6lUd2ZtFRQd
wNpQJhA8NJoh99Z2K397TtN6VEj7fnruK0hZwZiCRWOusm4QJH9dIMto4rbUU62hubEArHtEgaEX
AeEvohKfWRwxCOvqSnsFefRa3OEc2VD0x8inQhwc2IJjtpRaTdQYlSnjFzhV9NY1YLR0S0HtHClD
sGueeVPlHhkVABs/ra5vfnsW+oUCoV8lzn/ZJGa3wHAwxh7sYfp1ye9KS8SqNSjm+zq7G6EINAUn
CVOVA3gZ2Eh4Jz66P+qnAg3NRVZSobRj0a0KS422JbDcvSCywiCR0G1Rcd3Ce5PRrsTuCXVTRM4C
G95K4+ioA0dWeUcRa3yxMEY48s/iXFD7yjppAmUtGn+AygcWCUSi+lNpQGKSkCt+RpYR8FKIdN6o
BUNjTPoHooXJbxk293xqmLfSAsJXwWHZ8ypt4RmE1R4MBzpWEFdudEp2aIYYEoGQ0LzRtSjAEbTf
GAVU5JzqKIL1bavoL5SwoUYKnaSkJa0b4RJRckPAa9IMb50nQ3mPfLi5LsekQCACfwBZBtDaOOaS
3kAZyOQjbkkgmWeT/gcJahBoQbAUZYN0jWUC5fRMZWtrbbAFPUMRAao7xR6jfauEaD7pyHShrUpm
6VAY4MvwOTaXY+4iuWyw/MoALRdcJl9sCuEb6T46EBoI6yZLEnUE5VooIGhM3p93JAdRIIYdBvBz
qpSmjfjqER58KVIKYmMbq3edn5pPfkIyVgF3/6zmOSS13nFg2INqBQ9Zko83qelS94Z6BfBbmpp2
a3UwJlEpfxubCTGpo0qrBrDJeT8267oO3gQ34SJuSVSQVhdb1jvJONEJhGiAqwXogG/RswMgoSLJ
NqmzKgphR6g6lFo1aEeEb869iQUJcJi+fOEFrG1bqOGQoW3XvSk0ja0StgTCWtjvdO4swLBK/yDJ
bKu7vgCGjNNYJPND1sPidUFQcQSRH9P10l7Yccx+y22mLcG4J3BMFPDNNHkFUv4ia4tTpk1wNA4w
ErYc8AFI9gJ24tFboSVrRasxGVAUw4Z44RQQYwefA1zpkSmr+aHLsFDM5xFMFJC8oHzFGkbf2nnc
HSPftLhIWHaVTg2V4tlIGRklGTvQxa2uA2jnutYAqhgN1VSyWELIArW3NNuOtWFjiVljsGlTGvBc
wFKX/dPPGrQbti3gmwrJX//zf/If354DItv/9z/a/wXphmlygGox4mjIFFqvf/p509ANRzcNCj+m
rs78zBvhCR7aQ3aABf3JG/Nlpg1fLzfxwTKdn67ajhC2TuoY2NT7HuRqrFMayhSEtr5Fwwprb6pB
0XD771rR37ciCnOMJorVoXPsIzsmO1o++VYgbcodUbWxudzcuWlhQpAT1m3HEMJ431yk8vY2Alkc
uAO4TQf3igH8te9Pf34y7RD5E61QneJQfKVogtHOv/v5k/n8yedzUofQpPn5YljLeJu5q8vf16b+
Z2hfZun+5//7H1tXTab7ZHymRXHSAGRfCQvMLZDAfbJfHO3gtQiMAeeDUbpEYwzVigo07euoPF9u
+drAzfZLDeCRE14UB8VEonWVN1d6du379vuO5XnS+ZZqMjHAHuF9+/9y4p333x/QGlHUkZlJR6jZ
zyQ9/tX4mOr770uH2CSr+b5H4VcTUGm3lxuYls7HmZeYZ6FroZFpfN9ARRU4byy45LZ9LEAAosZV
/bjcxDSHF5rQZn0g+40xVOahlST6NXCIRdMQ3divCtjDlMfE5daudEibnV82KCGg8WxFeCuA1Ltq
X4ori+paE/r7McuM2DGGabeDbUhhbYN/G680cX7d/mda/tmwJxsSPStPA7NXHAAwZu2CQsHlUbr2
/enPT77vIi2egjIqDh0xJoTy4+XPXxuh6c9PPq8pvF6ikSlHbyhoKBCCWPuXPZgdWVgIxlYQ28Wh
JNrjdLoyAdO//mHR2sKUDoGXbYrZ53MuYSqPVXnoE5T6CZLDcNnyjHCHw+WhOjsTJw3NTkC7UhLg
dGV5cKig4T2PxNLlBs7OhY1rOOh5Qdw/u/sSSd1Uq0Jkvif5YWJ5q3hM5P2/a2S2nrCO7C0LX++D
FaCWO5qwjCV1ufTmcjNnjxJH2Dbocd2wzNnmbpKxxRPR4LTagh4E/P1kDChcPl1u5ezcOzYtaEh0
qNpsSsy2UmyMhbhuEddzbw0MKVfWl8ttnJt2Q9cNKRwev6YzawNDs7p2jbY8KIjv2ZscFuK/a2B2
81mUP8vRogGnWjbF16AorzRwbpSEqglVN3SNLsx7gKYvIzjmh+RbhbVfvyVpm2d3l3txbvEKzTZt
XYP5Ys+HyY1rF5nYOj9YzZ0Sf+nLh1q7EopOAzHf6UI3BdRow9YsY3ZW2U5se20SAYjocXZwijtF
tR9MtKYjz7uBSTFigtWnVwbv3PSfNjo7XkgStwU5tZzU1I+F7ny/PGpnp+akS7OpGahzdUkb5wfy
25a3dwMSZau6efyLVgRhA8UcqnZydrCknh0SmXrFgcRR8Gj7P0T0ZdSv3CRnB8qiRuNgDG5Y9mzH
6yqJ7hys+MGKbuDSW1cm/+z6Ovm8/v6iGu2qHeAiMvkUxUP9wGWFhtLlcTq7wCzLmlYxb3YxC7HG
JM9CXfT5waPc1494FGkIIU415Iic2s40/mrI/tPePGYEBWrFQ0R7MWFJMh4H4A+Xe/RPyPZhzzjM
urTEdEbO9oysEzSpGzc7lBLEx9YHmWtvEFijigzPMvmOjNHlFs/O00mDs/0S+FliJSUNoleJ74av
LpNsd7mJs5vGoVbpmNwvxvzha5olxtkpTWBZqfWotBY/C1Mu5P5yM2dXw0kzsxXHtjdHmdAMOgn4
s21R4kdgZDDCVUvRyqPhy+1Ne30+VaaqqcI0mSepz1ZfgV4CZEs/P1TpU+T+TNx1JO8KBOzbK+N3
bqeeNGTMwnwqaNBjbBqyfwfZnSEeLvfj3AowVdISmkkiVHWmcT0JKVWgXhpWgHzewLgNODE+I1d6
8HEFkF0xHSqThm6ZtPG+CeBFsgmLNjto491gv6AOZEWosyH6dLkrH6eE/I1GZEmqxVANY3Y8B345
mkPipIc8fASpIXJvxX2DN8lbgbjS5bam3/x++t+3NRu2El2XAEJfehj6t9T77WCY44D11wAbxgks
u1v4cJdbPDeKtiE1TXcM/mZM6+RkokRD4r6ARHaAuFyDQMgeqAVCLbncyvS7Z/0SKukpQjTHgbM9
u3waDay7GSjpQRg3JsUMJHq/DM4u1ndF9/NyU2eyIyyGk7ZmPfJqMybXR1tZh9YksgfNeEBDDObm
L7jRy0YBYweys/vpOMc+AltWXensx63FD7ClYziqrvEemZ1+mH0nDoxJsoo3kipa+ufr/t3nZ+vR
AT9fGkM0mYPfBQU4kq3i3eTWlaj64wZ+34nZSrQdW7PtjlaK5MbzV6PYN+Lb5Zk6s/RMXWPxCWI5
gMazDRz3YIqga6SH73H2tfVADTjUiFaXG9H0j0sPURudkGd6UmEU836Bh6DPRIXsziH6Jhe/qOAG
8smObzi9G+VGNA8QS3zn5XKjZ46M0zbndzpkFiNBajo9SIzuIO5GubP2ALbE2dF1/jgmMt+1NQu5
QtfRRwML2oMNHKxD0UqgFqsNX/6iR2BFBYw34eAf+X4U01GCCTPZVLrzMsnXdyulxZbEhC0zfr/c
1D/hyOywMDmNHMtkbTic7e/bgpMtO7WmRxT6cI89YECwsX6bmKwuPxXik2m467b57Jv7HuJngLYO
KsNB/Ohk99Q4AhfYxWOMmH+/L4LN5Z/2YWdLXZUqy4i3pjn95/0v6+OiVhTf0Z95dH4p9c/w9n//
uxZmh1f9nxaM7JA6T//y67ORBVPmIIjH7y816FDRSqHsdfn3W4zAu7mbjdD05yfXSelaIOtUWpDA
IzPM0GGC3UbX9vTZViDY6dZ0vFLwfN9KqyGQgg288QwQBGIWSr26iwZzC1W/6X4oOlRHrzroffxV
A9vcm8URINiTF8ZbywaH0CbUt6lPby/3/ePqsFCYQozD5qJz9PnrN8rcXlPV3D82zqtlfQ6vZFOu
fX7WaYHxRNQBXD2WuLwkm+ZPby3JYE7XlaHqhFX67BwpoiCHi2QCNRt3Tb8N+ysr48zP5/vkBIQj
VTb17NoKUtAtrqK5z4D+0oVl/8XP1y1LcqHgMkh95P2SgDWr5VKt5HNZ3Zd4L105Zc/9eqEJgUKR
TgpFne2cSBiovw69i8nHzbAp+z+fW6J9zjxSl4KTb3ZJaXlm5qESe0cLnwGdjfPHG5/XhK3bkKoM
Di9j9n3DF7DmFKk8B5gR4IpXKFcyiufG56QBMXtOoNqnDWlpQ5sBDONt0+xKmDqN7/tzxQK8h3qn
pknL+pDkg/hHjrHOvKPT8PpCZWMxmH+xQOFGWSqxAie8PXXx5OjK1TzEGxLmT+X9dO51lPsuHw8f
Dy0eQobF2iTc1tV5NdhU6loZAPceOYEGbwOb0MDcWP/zhfquldk+0JShrEvDCI4BwtKomP9xKowc
wmkvZlcgVUqEGFq+X5f7OtiDUbs8SmcW0rvvz2aBX05oG4jgOLxInBSKK2f0mUngunBs0pPCIYye
HaKBieM0dIj4mKUrHRuZW15YSnAl4fIh/GOJGg5gXkuQbaWh9yupKsoYXgKNqE29cAFzpnewwkpS
7eGV0TqzLdgRgp0hVQ3C+OxYSgK8L6HAVcfEfuCdCGFDOFfyhtOPne28d01MI3qyLYrMDznVi+oY
Qbfd9CmwZBsNSlzhR/XJiZpjVZlYtCBFDSguAV13eT2ca573gQp+QrOEPQ8GQav7KILoJbBgxCTK
EQssS/HMh1yX9WOYm81WHYMQcpJq7iui7isZ7TPLEXDFf5uf9T711VEVilYeN0X/JVK+XO7ctNrm
Yyv4i+e3o5J+n20mE/XoAbpweey1l3I8FjhLaZCK271jN2vF219u7dxiEdh8I3irkzWZl5ZsmFsw
Puzy2OCfpYMYL8xfRn6tontm8VPyMbnjpzDImi/+uE6RysnM8ojwj9sGqz751XXFAn8xAHKXO3Ru
ckwT2gXFH7JAc/gOHIiisLu+PKKj8lxa3k1nGlfutXNjZlpky7kV2GbzMSvToB/tsCyPcCvbZxwo
9KdIq/GxCHEwvtybc4tB6jrdgZZCBnAWgHkAOdXQyOojlNgMKPwXaPm7zkLouYY2GUvtEU/k9eU2
tXNDCJZAJ+7750CcHVVo7zTQYmk0gfUAgtDa+ICU49/4VGw82m+b9rULm6cOnYbWQZY/2CWO2BS1
fL78S84N9MkPmcMO6qIrfTB79bFGOt9qDwN19Kx4vdzIucPktJHZEOPMUaFFVdbHpl6NymM03JgS
DD/yd+ox9KFwX9nfZ0fXmPabw1tFE1OnT87OIEJ0Nh/olAr/p6wPoeteuWqutTA7n2TqtppAHOpY
FgBkRxOR2969ss0+1g+kNekBQBYi1e5w2bzvhiMdtRPmUB0r5QlSTgadKNCenOJNM9KdcHcoqi80
yNN/MVknrU775WTwXFklaTqM1THuoVq3+1S8uBhtjfjVABJu4kUBP+Vyk//ATeYHsjQNSWBgmBQX
ZweyC+ka5xm/PqYxPj7aPunefPcpd7c4AiT+vg0g0Sm/oG5f6evZaTxpd/rzk756AU41uRfQri8e
QW6/uum11PLZDQZ4ylalzZK0Zzvdz+qqU3K3Ohq8X6z7BEcUfXNl+Kbh+TB80+DZkvIvcvjvu+Ha
0NUDThTsYVtQ1VhmOAeretKbO82RS636ncnvmveotJ/9/CH5Y9wdyxTgBPRVgBOAt2e7zUOHdCwM
9gJmIyr6NcVfTNLp92d7zQ6HDnERvg/nFBKNaK48As9dAKffn20z6C5RHCE2dWwGMtdINGSrQniY
NkitXiYTi9OPB/+ojACNL0/cueV32vJsqwkft4PYpmcZTruj2S6S7ErsMY3NfGUwMbx7yIrbVO3e
rwxtQFQnSXJWhoUU3ItdEeJg8/nzT/shVZUXnBQm0bec54UASwP1CkV11DaKgeoNup2XG/i4iaYG
HFNT//eSni2xEfVOeOstDfQQOrY6KuzEvX/RxpTUgtxHuCZmZ4Ho4j7Sfa86dphhRet4MoK/cmt8
nA26wSOFoJOsjzO/lxyvd1uk6qtjBuKgXqket+E6iq7ETh9X1ftWZvslgbpcNkIpj4n4EhqPTrK+
PFAfb3O+7+Djof7vSM0mo+kNwufc5IIovlClI3rZQneCyX+XVLuheLC1a+HSuemfIjMJ8oSzZn6G
Ug6hkq7b1XGAv68Y2HqAsW+vTM6VRpxZKkVrjb4aYlkd/fwRE3gHxyTt+fLIfTxpeC6yADRSWqpN
5un9bnTDsIBywX5H5VepMexZtiD3Q4z+MO65cqqd785/25qdLWpv+4gkJ0Qo9VbqFJI2oX1lV04/
9/3h8r47s8MlDNV+RPaE2xOLmRCf90ZSSDL1hV6j0FNee5KeiRLetWfNZqhH+M5D9aw++t6zy2kZ
KDdq7i0qbVXbO8lKVOLbor/ptSsb6ty2PZm2OeYhdIuevwgnDe2ujR51byWcbX0NhH2tFf394mjN
poRvSitEe3345oV3fvnMXXR5CV5ZFtYsVMixj2gcdHqPPh4tkynD0v5jzOmUFPnvKrdmB2lvFaiD
DCwLG7UXLNv0K12Y/v0Ly26emiibvh7dqqAL/WvvolJxpQR79vsT8EAHs2N8gLhkmchUBN7rI7an
Sz97GKufl+fgbAO6kCTCKEyo84KFEqLr1xUG2aPw1d+E+ctffN7gpOTClLweZlNc9mrYtJ1WHVH6
N4qlfuUQO/vrTz4//flJzCwoe9pjz+dVHfOzvdIkm8u//+xGgFVMpZvb8sODHMqzMaBdUB4lGubp
+FKSeyLbsG5QL7vc0tkDbMrQOyQA9A/vxMZWCwWxIMKKDjaX5W00C5nbUsf0uW6gysfj7nKDZ550
7A2HbkFe04nIZkdmVCOeHVoC2+/Y3A+iW4ZDi7/c1pA3kbzvkslODo1F5Uq7Z4eU8ga51+kp8gGJ
BrsUqxayeV2EHxOihqJ9SJM329xf7t+502UqDZKENallzVe2hx3NgIA0ScuIl75w10Gk76NeXGnm
3BLUJdBNnjxUxuc1M8U2GwjuRn20UC3FOavbxsHo/MXiOG1kdh7nqJbVSjxZ9JAUbJBCRGOgKt6y
dpOXV0KPj9gZjszTtuZbVhbIU4SSttIn3/2EECIU9M2gYhitHlV5R/qn5n/HKuYW7ipIrlxw58fT
AWg1ZfQ+1AhRP4XpR236aEKIHKvmHsWkt8sr41wTSDpCmjNBp1HMf39qIBapRUaVNEfSeosnnICu
zNa5FX76/enPT04lvwsQQhZ8Xxr+MrZG5H0eZLNOje3lfpxb4WDReCQQANsfkrlxIW0Y6llzBPK7
w2IXXUJepU23udzM2e6YPEKmoqfDA+59d9ShwgBGQXiVd8TCszaYQur6oiJHd7mdMxEp5xB1Gfxn
AY/PEy9t1xueh3T6MRP50kKubtT2XbGXwYNeroprMemZRQAjgfchiWqdMH52+ilh34V5Ug9Hy/tZ
L8v02+XOnBk0DaiMblpcHKSR5rsIwntr+rLn4MY+eDMm+3pEou3KkP2TdpvFHzRD0kNHDQ1U9+xg
QL5dxnhDMGY4fBreZ/DdaKE9K9FByAfd25iZPxl5LPJQLjOMrlGWWgpYwHgviJUBKfgvei3ElC0n
YpHzEnAm1Mwq6mA4NskWJn+EYbN7E3693MjZmTtpZL4eI9FqnRoOHFDJ4nM2/sXjW4Nx+p9OzMYU
KegwMr10OEKl71CjTxZGfGXnnl0dJ03MVgcCCrWJ+AddCH8gxWDfKRgUI1727wZqGsiTcyjslWHE
yXY4+tWuJ19bHS5//1ovZueoqHvNq0GuH8PmBuq0296Pzp0j1/+ulelXnPQCbTVDhkE0HAPz1vKV
pdmiJuPciGu1l/PLit1KyGBCt5/1JtNbd1D9bEBEeaXJpf7nwDHgCeK/35/1A0yDFtgdy0obN72x
C+MrT4Uzt8G7708B5sk4YRydADooh6M3rl0NWRcUHjaXp+JsEyb4EbgRVAPkbIgM20tiv0EpG/da
I1/DN7a09eUmzs7CSROzUUL7Afpe4g3HpHywkCMvnv/d92ej5JdGZPodXXCapWxX7LvL3z83ROBY
DTg2/5+07+xxHGe6/UUClKjwVbZsd5ieacue9IXYScqBytKvv4f94tmxaF0T7l1ggQUaqzLJqmKx
wjmagStZ+L46olbYt/ocEOuYqD+nqgeslaS/g39DdPoEyoQmBtySaKRanvQEkJ9ijCs1QFMreIyD
EHMJSXKw7ce4HyVHvnYehAMjmAjZsSLBU2lNFeXl0Kp4ljw1qrLB9I3ES629Q/BAtNH2hCKkbYjz
DjVQZ8sQb5QgNIG4DysvUk31SAukQxucRskMTPzmB1DgHudE1lC3FnNgXRghAOAuuWqeaAlpQ4bu
hsBteJe2kzzqGCEzdy4QcO6GHLBtGLmKyBCDHXxeYXlsOdg/ZmRc9aAz1W2HXkXQtNxWPn7womJc
ShAUo5nbHoxVkDCAYuQl2Y1/wvwd+o2aPgpk0DzouaAPw1TkgAc0tUDNtzbdFOkhkY2/rqmcgwcp
SnAoUl2PKlFqjkAZnoMSGKU5qGBA+nZ7n1YlQJdR7sYU4dWEjZIoVTTn5Ry0oPmI2sT7dfv7a04A
1SeCxAHCIKxiedIAmzZaQKBNAWkTH5Q/NFF85e7pHajTpRC+yAt/HwMeztTaagpm0L8Znq6/wxNf
fl9Q1zab5oS5WIQR7gFTN5Lt7U1aU9bL7wvKmk06iC/BFBu4eB5pFYbr9NeW5H5lSNzl2mmjRIBc
PR4VDvJcy40ydErZkPZTkCaAlNAbWPb9S0FyDn2Dmoay1lUmBTHWaAM5cUAaKt1ppfrBAIVtNhIf
rSmS5/Ha8xwTOgBEwRwNn08UjiXPIwM44WwIwCdQbFUXaJxlCVAts3BAU6Xn8Qb88c3GVkCmwszK
fe2akZ10C+TYI/LhQLlWx17iwleOcvGbhKOciIpemBa/iRXxps1/9cqR6S+OKnlTrd0UCznC5RqP
Ss5UrR4CAxhEY/qqJuDKiL2x+sSc117xh/ZsgkXvtp5eT4/YNqa+0fWAflCEhmJgSDTkXgFV1gcp
KMhtFyXFGlRAW0AUVePeDjNvToD4VZxAyFkblUT6yl2vowyIDCQwX/AjBFeiuNngKo7dBZr7TwL6
WXTdAfGtKJ8okRRpVg8Rkx0ozSKuQHixNJMG+NGYdij6YNb/ZMCB5D0xFbAMk+rufjobDZEq7yHF
ZYUn/1JQkjUz4PM70GXXOyX3olniuLgFCLcgGmxxPTnoGLxOi9gGU5xyHIegq0GAapj7Was3tSEr
Z6+JIdAGRA9Iv1yFDqox5SUz2RjE+TaPAcx31GRzwTIRgl3VdZxieggiRhcgwhtFe7RlGQSZCMGk
jATI/uMMEYaym+InDMJpMhVe8b9Ig8Ar8oSvgRrD8rzBflQCu7wZA6ASqcBTv/8yv/z8m9O4uAcj
3S4q1cDnh8+O+dKm9z+rFp8Xbg/TavORwofiLvcT5akAgMxwf0Z8IUJfbhBounoMfOIMQlB+voFI
d14hG5iRnIJo3vPcFi54zcegAxp/AkKr5PdtPykTwP9+cQ6xFjW9ze3BHL8rPwDp+Y7P86Z5pOzQ
3yP+/qitTKcBmmcADpuswygnkPr+mwRhAbrJQrUpICGuNvqDkfrv+Tx/Z+CJw5OOy/3JJ90swCI2
BNXMNmqcb2S1qrWrAp2w/xNgC3bGnKx3TIrb0bFfgAQMPp5tOOdbZfRKR9IQ/rbboo/lYHMYEwIQ
Ffqyl4sBvOAM3OGpC7I60Igf9g9Gcnarfa8/A5TRb/V9GDPMSPsDhm8T+/PtrVx5tfEACM4XWC9o
0hNWWoVGUdYgUwl0kBO6PUDFs27D3WQEAFuwaM2ys1vZWmQ04cFAqIassdj9aAGDEX9wq0DLgfVJ
D2b0QanBGQACVYB0SvSQ/3phbxfC+OovDIk5BgUciFMFJt71ZfHYdzuleQ2zX2l0tlNQxIyGxIWu
7efl8oT9zBDidAD4rgJaZF+bFij2kb5rm+nRMC0ga06ePg/B7SNc8RbIH/FufoDY4SEpKFDcuMwd
Va0KCt2bfpWSr6/EMouvC7ZmANK06Gx8vf+YjZ8n+0FL925xvr2EtR6QhRRjeVDN4AK714CUaToM
oDsx4y9NCBYq90+NHmrQRirjnjaPDTjdb0uWbZ7gqUg9Ojm4ZKuAQ60i1feOK3WxMB40XGig0oDM
YcYwXYCmgxYIq7JKD///RQ13MBeDJkBETkCFWn6fRnnfoqpeBsT5FrNn3Xms0x/3bxGmABE5q3wy
RsS2yMBKHxtRVgXZMyjzyCixmLUTuPy8oL6qnWBIacqrAHj7ff+1Bx/YO34/wUgDijqYPrGE0K8b
gOOkKEYZTOaL23yitSURsObSgKwJZFK8aYDPJaygmBqjJ3jKBHFZPo0xIOiTxuPs1mHj+Ho1SB7h
axbJew2Ao2KiYUP0oMhNF20bYU6jd45KCQq1MgNuT2BL3hYrmkXQCgiILvQ2YMJF0CzQFlZh1RQs
iP8ATKD5idGu2+ey4iox9Y2LwDLRNYHLYKm6yLDNSjtnLMiApO3VivlYDikwErvdAADnGgDoqXI3
mAQ6NC5lCuaeOsR1QRbLApb/poqy5ZzDt1e1os4LCcK25Rp4VPQBq6oAtOrku9SRzQyuqNtCgqDP
+QBO34RhDSlYAaN41wHmvt5jYMC2vtxey5oKILvKJ4JwXQOGanlCjaPY40BDFpAxcNoPDJD+ZH9b
xFoiAsAz/8oQwR3A5c2GxMSFWTcPbQP6J+WcAX7dtT6Z9GPeg4z7E9Flt/TqIeHhjHQAULWuskxq
2VspSD4RFzjgDt4DFv/2qiTfF5tOY5DW5FWN72fOBxNUSePv299fcQFAtvn397uCx4n6uNas0KyC
qOUFKt3ZpukzNuu/SdGXxx9GfTmEsQEp+aYBRjt4QtsNtSTJEtleCW4g1RWWdQ7W0vftV2aUz7RK
DrcXIhPB/35xCaN6y/5vu6rIb1AebiVXmOw4BJuPFasxSwMbNTeoG/kKyIQUb5ZZo2wVgt1TSluV
qZBih/scBJbV9r/tEvc7F7vUlaCdLkIeCuHpiQnDsHsecZN9vi1l1XtdqK4QktdNBWDGHKtI2aZX
n3UM0au7JPmUyFp6tFXvdSFJ8F4l+kkMI4cRuqgOxWGyH2YQyTuAZ9ON2PRTh1YgFdP3VE0fHKUD
EmHzJYvVA0gTQfQIatQ+sr/dXvxtRUGX6HKLwXMKnIwCW1zmflRs2uY5/Ybxx9tC1rKsF95BE7P0
M8tjNUthUbTTtC2Cn8yjVdht0yYevKjKZnBIkmOKw/aB8Fh7Tgw8vs4Fz2mIWWSJg1/XWpQ9TSB+
YTZC0Cotslw2MLz3aL1Ly50i669eez9jtX8FCArlAiBxRgxfBYlRH23glsUmyBEAi8EazTd18DKZ
7q4fyeOAVeqRu0MOc18z9fX2rq8f7d+fIWjbrKYzqsm4x8ru2e7B7FqB9bAFPD8whG5LWregfyWJ
/fJFZAwWqSEJVOhz9FSqn4roUIZP0gmtdQP6K0i4ZVyb1l3XY2d7fQt8BUAcwihur2X9+v97epZw
x6Q0HQpa4IXOSpAwamerfGH5S6x+MCvwsO2H8McUTf5tobJ1CddBqDtthQQPbn/32WhecgeP83dd
nX+3jv+EC19qt8zSay5CAa2SVnevBFCkU9ns6sHe3V7N/8fc/8rimnkhaw4ntEowgms6emn1X7l5
tu3PnKFcbYF3V/3s9bM7fc/IHlAyElWUKL0lGDfoXfqsN6AhjbZv2p3qngtALHaSFa6eF0G/JADg
kJUTmzSUzKjmop1xXjY4cF/xQthIrj5unMIrGlX4vxKEdTiU6Eke4qog9YPbHcxyQ6pTquxY5Ifa
09RIKo+rPvFCnOCygHzsghtmwB0IojCQct0/gMibCv4uR/BFwFMOq9jChrF0/6WVeXTJZon5ADRf
pOqkYbMibYukVv0pDn/T2LPL53Dznk6Py6UYgg/KQKGiGXwpRI8wixZ6kcRvS5TLEBwQyzSzscDD
FCjZrgvRKv1x7B9uW6jkuMUehjTrxwjQ/7gaQD157JNRYoXrSzCRQQR0iHU1J1zpeTKCmK4KjPpA
e6DQOvsQ1C/vWcRfIYLTJGPpGlnLY9z6MCWfBvKeGJ38/b7gMXstb7qixPcnsiPxA1hwbv/+VVd1
8X3BSzaYNsQdjU3SmtdUebSjb3q4t/NZsk2ysxA8ie2iVuCkfJtCPwHFj4WYSiJi9f4nNhwhmobQ
W6sv/T1471pAgCBl74y+MvxJiz1JMA9kfwfVnkTU+qb9FSW8zXpUZuOBIAEQJofJ/NL2XzsM6ze2
5Am4vml/xQi6VYBXdgAsMK6R8CvoixXrKU0ld4hs0wT10jvQ1hYWwtChBRWyj9Z+8KE80sbZWO67
PMrf1QiaNrECkFtvWRPwwYGHOd9IYZ1Wz8UygdOr4Z+rgZx8qJQRzxs4eJZuQ+PZKT6U7IPVSTBU
1hwXBh4AbIwOA+1qIGe0c/DTJCOcL+hgx70qO/fV6O9SgKDKtju7WUJxEXb1c5r/6Mp9ZncA0j62
9itpftp9ti17yaLW9u5SpqDTzDT0MQYDVmCRHYgbabrTbT+vv9x2N2v6dilFUGlUeaJU67AyXfnC
JvDXoqd7F4O2VYYSIVuOoNh5ayV1kzV4tbs0yFvQWrJ6l2mR6aXFJIlqeVwihkmXixI027Y7kpct
FgU62Ajs6enjPIJSezuonxz9fHsDZeviG3wR1WpjiGaKHuvS9O0Uo4H5MI8f0vEdSe7LFQmRWNGp
jTFl0HCMZtnV1piQRH3HxWNiGAcdOpwvQpwN1Jg6uqmDG6GzrGdSVUfNGfYxIktgS72je4xcyBLz
jmVHw1Hj0VL9EB5UdDQnnoy8bN0n/LscMfWoAEMG3OBIYTj5XmtfHPMdccDlEgSX0IVxNoOzBcES
QH5U9k8D4r/bmiVbgeAA5rEFQWUECXZgzJ727b99XTD8Dl1S6HxAPJmXe6vxi/dcyZf7I9h7l4dp
aIVcndSD0n220k919SOOJF0J/CvXlv73lAVLJ5HVgXNdrYKw/JSnn9X4qPT+f9sowcDjybbRsgrT
G6ddaGxkVfHV9N/lRgmmTVSa9i7FMXdpumUJSKTTzxFaHIvqSck/mWO+Q9ux59g/zPGx1z9E7m/D
2OUgPfhvyxTeYmUD+AsbbIVBh46KNtypdXBbwLqj/N9RoSls6SjDquqMkD9gdO11NA9xvhujj1ry
+baU20aDfvWlFIrwbC5zSDHw0jMOxiQJAWXfF8xes+Ihqyu8kXSGwYiHTNYpuarQBjqL0cdoO5bY
JIFJJQss5DWeeXmPZlfDc8b6B61khBOry7gQIyyjjDV9sgzcWk39qY6/UKDzv+McLgQIziue9IQB
AQRxLDhn7fa3VX79bwIE/zU77dD2I1aQj1ttBqq7xPuuqiugz8A0gtK1KjZd91qCZigAvqD/Z5PU
4Hbea4qfDZIYXCaF//0ietDBvh4PDb8IMZYwav5AvpUI+TNbVkmUCRK8mNsXcR9RbFcYjl4Tnszi
1AO1cxo+v+NYED6AyQRuyRBnbKehTe05gdufFfQRm9BftE/dFrFqIv+KQLPEcs/KVM1iOsPnqy5S
O95Mv9SyZP2qeVyIELxIbvcUyIuwcvJzBhjD79sLkH1dMD5qK844Tnjit+ERrXKpxNHKPi+YXq3U
JtMLHIFi7wsDGOmS/V9VpYvNESyPtoZexzZ0trD2zq789mrIKkOyE+Z/v7CKsOpzZvGyNMk2U/KC
am4pu43WNwmImzaAmTk12lKEOrVoISJYBCrT6bBJpQWD1TXAAMDSi7Z0+PKlAIYANM9ShjxRnnig
WvGs4Sm2XoZI22mx6xlxv9XKo93+mMljSp8rzPUl7jN6HyWnJfsdwr1uDC3Lmr7C76CfpnZngYFF
phBre+kASJQj4Ov61bRNkdC2IP2Qo9FHO7hZsTWb37ctZm0RlxIEiynpnI9gns+D2fgTli8mezAA
TnGnDAdJPaB66DYYjIC/I5gNyag+9FNTntNKiQ9RGVpPyPbYD9VkuZK7ReOHvwhb32QRF3kxdO9e
tUKOKSDOsnIuz3mjb5IEQz3jBrgl2y4/dM1zlxleCYrsZgJ3dJseQWsRZ9VBi4tnM608auubJk7R
na5KtuAqGYCfZSHqQHeRwQEmhC2owUU2KVXPzmFje4bV+kpyKtHYqyW/W0fyor3yIoIswYtkfe0w
Ox/Z2XG+RG7qZUa5iRLd4+zq9x/s5aq4cl14k0m1UsZQ2z1bIfWnKPGgqv4gHRpa3TwHE4B4D6MD
UZx5gEvPSVcydk7MX0rFNrn2MQ5DD9zD26KU8dtcmRx2D+PYUFML/3XVjM1smsTAKarOgOf+TNr4
qU8jiZLKRAg2B8hiy1RQ/DnTtvyRKs6ho1SSp1kRAdAXUIXhX8zIvj2NLk7GnHpGlLyozm2qbqov
TtFI1rCiZAsB/O8XAlBw0DUlKauznlAvHR7hNXbj4PpEdudeFzcBlnK5FCG+ClF0wOROigOZPxIt
AvJp6wFvxMvqZjuXD6CR2CVtuzWyaN+5iZfW95bqAGrigKMGtHgcoVCcsGKktPsyGsqzMRcPERbb
qZKXz4p+84Z3B+CB6B+9YpK080ojUx1V53Gk+z7RR48Os9eDGcfLG0K9skklElfUgw+7ayZyUuj0
EIG+HcUJo4RCYqHouKF/jLLoe00AiB8MoNby4WNxzM/uDWImhJTnrv0+RczvXRki1YoCuoC8AiyK
g5SaJXrUNu3bEsPN5Znguau+elst/nzbu/H7W7hKIMHFmDnIz67hyjICCP6xVMtzDHY6kw2eFf8s
SPPUZuNGA/mu5vijjBZqfVV/ZQquIR1bI8PgF67KEcOf5rFVT7FWbMi4v722VTkceQIaZyOU4n+/
MN+8rzogK3RQarQ+DWDl9MMErXFDZfebHGCW918ULqZrebcy5j4x57IUFzVdlgE5MD3PA0O5JfMH
dCQx9W6AQoCGIeaErQKlUEUhdClG6dJCcambcC6raVvKhhTXlPry88Lh6GE0dwDpT85VVhcfa2JW
j7YlTe9dRWTAq0fTNahleDP/FUJUPeW6gm7/6NwO0U6JCh8MKH6tyVBRrwMljItamMM1gfMP5Drh
SGpjLEH+M7ZnzH9tE+Mwpd/t6JGQJ9XdFdmP2+p2vXNwBgTNthz6ArAUgg9vrLybrRAR4DSFmw49
13czhDigigLIP/IiDrrJxVb13i67bpiVCn0u5o4Mn8vsOTGBNTR/t4d707uCKMF0xiGu2rqyq3Nu
eW7uMdk8x8peaehLBLUeeq4B3SWEiqGRAU8N3bDnJKeD5yhW5jV1cff1Da0BpApcs4MAQYQHg1ol
U6u23RncOWq1s2rMs28cGfzdylIwpsCjXkz2IqoRXkgNWgu1eJijM6WD/lKPRe4TJ64kmeprKTZS
SWiGRrADwACxG47gETbXlNFTWLdkC06FujG39+rvUoTgWBw1UgYNYD0nEh3zMWgO/+3zgmOhSjqx
FjiOp+pNa7P07hknvB8xLuLyCi6vGAvGbhYk78eWOSfaM396CRvTv3sFCwGCUVgGkEnrsHZOswN1
dUAheG/NVliB4EFq8F2aeG04p7FstujW8X66OeKk+W4YXcR6On9rgEFGszCSvrxC4nRQp6Jy8nMx
PU1FlHrGhHy3fr/OLsUICjWNQzkB7yg/63sWjVtTlQGCXBsFuuQwtoMEKx6cyJQs12FMujrXg5ue
MfzrOYdeHe6+0rkAnomEhSPQE0+cUJoanZKeSfYRQ1uJ9j3ugttKxT+xDMBwXwBSG8iVfEhDvM6L
Rivz1OlTnEWL8ddNaW7ayK/cVOIMV/ZqIUcwv0Sj2QQ2mvRMietV/8SJDHFUJkA4DCe1m6qZIKAa
8U4ezY0WSybCriQAStJEzoMzVxkIh4XTSENmTFpvDScgieGpvHVmGZbYVVgCCUTls+L8wriiIcod
txydbBhPZrdtw21o+0MtCUrXFnEhQrQ9vLSSwkogQkNh7qMrAx+4UqflCohgc0lL7dAZ8HmqPXZ/
aIJJgOqxvHuGgkuBh0UkCozjK2K9jKS5BWKL8RQ/KioIZDFdf6dVQAB/hqKyCU91NZU3qnPTxMbc
n6bX3nro6ZlOXzoZPeP1OC5uCrgozJXykc+r+agC4qnlDDoACHBjDOQp79kGlLWf5g684MA3VhS6
MyfzT4lRLVWRXbjXtds3+QT5MuCOcFyppf8q2BwmDst1oHVkXkW0rWEcsmnaoIS3GczHKvrQT89x
G4KZd0+ByTnGB6s9djI/fa0zfBuw2+SNGUF8uGQswgMw6fXALsNNC0jnJsq2NubtivHeGIAvWMOD
E0y92G6xRZRhJkGN2KQH5IvaH1RybxZD+Dy3vYsH3zxo4MGo8HljGH201UetjAlwXWWgL0CHUpHu
FTGiCVMax2EEKxjwwBtKr8QYN41908Vsgo9W4craFYPtVdJ5iGvfhL27kMzfOheLo/OQGtls6kGj
PtbzhyF8cuLX21Z37ZsgAu9kLE/n0H2CPmLYknVlpOtB3Hi9vUnn7e3vryiarsKkcdsBhBDv2OUS
AFpCwwohO4oafssO2VPDwHwguehW9gk4zchtYgkcNE9YhEkVI4qNwgyUeniIlf45NsYPjM2722u5
SpxwhH3MWTt4W4AbSQz70zpSW02tTTSJfevMB2L8aTEOQ92Pjb7LGBqSVNkg8crpoL9Kw5wyzBRT
RsLCWDsXhVsYJCjjaFPrryOT5FNXjge5LB2uAO9MVDAEDZtrux4ZjaygiV6HfvbK7zVaOityur1z
K+uAv+VIxyZQFDVTWAcxZtsuM4UEvbvTlY0hWYXs88IqUt1lSNri8436SpB9SWdJ6WFNACjGeb8+
cKCvKFlr5sa1SikJrLr0ftmprPdhRYF5xk8FYzovpojnnLq0r4sus4J0PNcxBV6DtnXtu2MpEAdo
UGHwHmOi/4rMJ59RpypHK1DRSe+Wmyz8dfcp24gOoFAquI+B1bm09UkvYm0cmB2Y2q6LtqYMEHnl
FJADwe6rLqcGEOslha4ORoRUXpBjFgdlRT/x710AkL4xKwQnAiE4jeUCrM5l2QgE0MCg26bYsOzu
y2rx/atAkOKiypBOCFTtqf2dlRL/dG3M4MxC8wm3Y/DJGsL+F+7Q2K2l0WDIY4+584s7Ni92/92W
Edtcq+tSEP/7xb1k1k7UA52dBknol4/K6MvoatdWwsHddYC9GteIq6NuR33IMjSduMVGS75Z5jns
Pa1RJRfHtUYhFQUZeGIA3OIKsqfF8LSWmFV4ms1NQZ8iM7hbofB9VNx0sLIAV1LYqKwaddZ0bXhC
YjDtD4kMFGzt9yOqQhIHeRAYtqCwzoBNKo04PClDcSTt+JgCWFISl0tkiEpbACMnbEBod5owTzuo
O9eW6e21BHSm4z3v2ARWjbB4qU5unrhK4WpO0G7Re93KtJV7/8VzG1mCy89zZbvQVkOPiwhJESeY
Un/Qx42Rqxuje2kNe0MNbRPe/9yDPEQj4FBHvHsFvtmGccV6PXYBuezsrNbdSfz4tfUtvy+sx3Ln
rCkqivXMoMvZ0u6Dev99txQh3tdTlhtaChG6tVNar9IfbtsF///FI+Gw1ByIzLCu7lM6j00426kS
6PMIygHEneXBCQ8DfXFpeHeEizzRhSwhCzLGaVaPE2Q5zRFZYbeQdQusqC86WHSU8fF4RNlReH9T
u7fdSiE0cD4ngOdXo7uxETmzNH+toZVzBd5TDU3wndgtDZrH0nT92Rj828exYiELAXyFFxZSo6mi
qWlDAy1J92FnP4IzhuTbWt9aenughrO7LW9FgxfyBIO3lDHLrBQLyoj6K0q7QxzlhynLft8Ws3Yw
JnoONE7MDfw5wVC6kRV1nGNZSfYK9A1Lkrpd/Tx4SPCugSZfAUQnuRmjV6CiYE74VmD4vri77Idz
R3MRkJdAVoqoSlCsIdYaZjkFDeoejVI7pt8d1YJRHESbqGMAducq9RWb3dRZjUsCo9722ibLtrf3
f+2Y8VLiCWdg3V/lOfsSfQdhZZlBFhYvqZk960a3D5l7b9GfP8kuxIgGHtXl0OF5CJydrfpTlQ0l
ci0RfNXi80KSkwBkHAiHrhkUgGRkcbqZ7WQTElxUMgDB1f0CYgC8lYMCqVjsa4EWlZRJQjCTOP9Q
U/dDg8GgNkn2t49lTW9R68OjGy9ZdGUIzr2v2s4G1rUVaH27acrdkNnvOXgXGS5emOGNVEt/AtyK
uAK8EhRrnkHKw4Al6k8yJ7K6jAshwjJMNc/MoYcQ4DGjNPOax/fW37heXQgQXpVVUjhpGEJAN+WY
pki8dwQKCwFC9KY2JYY3+DYBSWzrfrDd+98zHH8MuNS8Oo2sreBn1TJLzIjaRmCU88MQK/5cSV7e
Kyq7kCCctG72HeUESgFVvkyNX2eH+1UJztWAlwJMn4Y2IkGVyqzS1Ta2gpCODwrIBMqReXq/u9sk
wLZgYogCfYxAGBB0SW9ijulNraCKns2P4Jq7//PIgILSAYhcqDYIxbfcaujY64UVDMln56NifHnH
59FCiDwObx4W74mo1Mpi6KBHSBcb3+Ppx+3PrzhAW0Nrp8vbhdyrHs/QcPNsrhQlsL5bpN9ombWp
yLQpXVlZ/XpoFk1iuobrmkPwo39L2KdSs7N5Jp0SqPHsq4NfFE8qe4nHfaylG9vYqkiIO6Xk+lhR
4TfUdCSpXRCI2ILQWa9VhaWzGwzhF2YR36yqQxbe/RBEwxhit/8JEa7y0FBBvcaFFORjucvubo0F
VjA2Dh2RHJP9Sn8nQ1WiGWi7gZ2CC6+rP6SR6jd9/gGArpInMzcF4TpE7wNaedBiY2NMWzCVdKjT
Oe6oG8yYl7fdH5Z1pNmD8TnRZA3xKwfD1RnIShpBdU4slahW3Na4XBC499O+xjtKqzHG1uj72+p9
fY8AndjiIKBAuMTEmuAkAQoe1Sad2lNkNd5xUGWcnWvfNzWwZ6PzBZ2JYtZqVAiZyz5vT4XxK9+T
6uf9P59zj8K9g6YbqNdLB9mBFWccC6c5ueMnJ9po5X/8vuCAaTWXRt3g+6Gzsc93U7+6Fohi+L7j
9+PtJNwfgzuP80jd8DypDzXZNXdf4cDcx9bj+c8bUcW9d3OKjiY7rk/9wbZy361lgEvXh/sWniNK
NzVkVcVSvqJPFOnunJ3QYe9Gvkrvzhguvy/Etq0aWtQkGQNkT/oh9+KCSQRcGxl2HoAKSNchu62L
5Tkn1cLZKdrqVLrVP203bdyezwqY329r6fUdAofOHRRqvCihiF2tEaYI1KLPmlMzfEtNYzOhB5ii
YSBnsoLT9Ym8XR2WDXQ4Fx1g/O8Xb1m3rqOBVC3Mud8z12MyRETZ9wV3ETe9Ehstvm+E29H24l+3
N0r2ecEgRuKArHFo2pOCGjD5DhYv724BaFg08dojSNVfcXVZQ1Mx6qjtKQdweP2ggZn+fgG4vDHY
82YR4jxtWfRmPE9Ndkryr61f3M3LiggE1oZSLGYYOG3v8nxny5msvKqSU+dsG7AtSG6DFXtYfF7Y
/zhUIL/E57cZ+c4eiu7b3buz+L5wfWZ5Y1BlwPd1AMH8UznR7vb3134/cRFoWJwUC8nn5fZMk6bP
s5ImpyzyzWmvUX/UJfnH62wRetY09D7y7lq8I4UboXNzJ5zVJEHL2smJy01bR5s2Ac6xY6MJqPAG
2WDtik2gbxRt1vBSYIQR38VmX2b17ETJSR1Ur4ge6v50e9OuBbgAm0HlGE8VFCfFrtGhoZhOVQgG
XNNX6pnt3Y+k5ee5+AuXNMVpgkQPPj8n446Mk1dqLahaLMnRy1YhWAYsvimRWChOzCuTLciHbm8S
1/xl4LdchWAZM/AM8ZDB5zNz8oj5WfGn7it6fe92H8iiosKOtxKicdRCl5uF3j9AWMTZeKrLyrOz
2KslV9HKNvEaH0Y4kRG87jMqM7AMdvrYnayN2b1m+t2RPmewQQkUzLZ4UYhv7kYB23yfq8NJi5/L
3N1EYXH/OfPHBDo2VE6IKMbFqGbU09S40ymOH8N95N6dFeSPib+fFwLKKBnDKOzxed360uUny7+t
RtcOCnEYADYwowFSPUTEy/Otq4kpxCrVE8DrlcdS1XIPqS4HXUhtLcX5FM8aRVxwHuNFaRE4wytW
ITPDuytnxnxi2sOnTDvcXopoEW9fR3gHgnBk7RDdLJdiadMwJxWbT04+OR8BXF8dNSVr9hZTQeKc
pZRtbgu8Xg6W4gBnhdfX0bYj7F3n2DPmNOLhGH0tHT9kkpfw9XqWnxfujgid80lS4/PGBCqp9qtu
YuB4F8mKP7JVCNuWqlGthQRienNTOd7sSjRM9n3+9wt3iwdH6DYxvl+4KINPT00meVWIKozIEq27
sD10IWN6Tqy6ahSv634c+qPGTpq7dVQY+evdJ30pQsyEhEakpDXSm0dN92q2iSRRzsoWcdYIjNu4
3AzFWYzENTqWGnl/7NS9Uzy7spLr2vfRx4CiBW8UQFfn8gg6pdbKNo76IzKcQIpLvPu3Bx0abzN+
BqxBE0IQHVBKjgGSgCMfKowxC5z/vL3/PAy7vOxwxCjr4LGOi99EA5ago23cNzFB+8SRVA8KxRSo
R50H3HWpcrotaGWnMEXIcegQzXK+ouVOoTE4g0XT9hhbHg23miT0kH2e//3CFlLbAatahc8P2Rdl
+G7eC4rwtk8XP5+byuX3p7gvhgHfV9VvWn1Mjrd3Z8Ujob0BOVlkwPn0shAtKxZpnCktuiOAW76z
qtnZg+Ipnb0DB4Ek7lgx6oUo4drLjdxAMSHvjjHbaf2vLPPLLpTIkC1HUNuS9KVljViOFm1pslUy
32WeEkuMW4zP387k76aJvgMsHXGNQfnuONaDF5eKB9QebybNJon/aOyhjWXLWjMWBHr8oDDVcDXZ
N1kVyBrDOjlWoU2/a84IQsioSs2HKKPT05iw6THThkwGv3DVS42FcrgMNOX9HwKdsJ1KlaD/orKT
Y12n5kewmlsUt0lhAzhjAK+L7f4Z2qjb0cxizxW2PvIKpZ0ab3SsYafUHXj0aDIXIDJp8l1N7FBy
T1wfN3QWzc82H3nEyAr/+6Vx9EYctwz74rJDM/pt/8EiybYuZSw91wcOOcj6YmSFexHx+VK3s0PS
JkmOVvucjNFDoVTbAdCZMXAY8iN6fyVqLJgKWnT4imwkERD5oPgt7HsDuuUELQPF62Tmm6w9oOoT
gkjjtumvCUFDlosGMPQ3mZZgj1nuZnUXl8VrWv/Oq+90eKHVl9sihH17W8elCGEdyH1lkA8RVfyP
ZcQPmbt3qLsZXT/XQ3QwyuD5VuWBdZQXmnjhXV/qAzgunUJX4gIstJnXouXMbHIPqF3buv9YRT+V
5OH2+gTn/7Y+zLQYSPWg/+wKX2IyJ8Ww+qh6nYiXVc3Wnkr/HRIQQhi4LC2CwdvlihTqDJYRsfKV
0F2o/B5kMKqrK7j4vrBjSYXJjGIsy1cTlHb6+Fvanr4mALNFfCQOJXzici28MNGuTfSyU5XkFfBZ
NXZJ1sC9psWgcUQHIKwF5RmhuBSneOQUzZy8pu6G9g+K4jPjcPsMZCKEM6hDWqhuOCavw8B8pxte
tY59jJktuVXWxBBeJ0HnDtJuIrRCXFmximnk9LUNfTfbDe0+N99h8pciBJOPOlcf3WhIX7N+rvZO
2TT7FDAcftoY6vb+TbsUJZg+o1lCRjalrzi3T/YQvVjjw9wfbwsR/P+b/aHii8cackuAjRL8P+sd
d657NX1tCh+T6LMFNqsN/XFbyJoGXwrhl/OFBlcjmhhCV09fATr0a1aayaPaIDn7NRloMEV5Bp1O
uiU+dPVx1gqioYtK/3+kfVmTpDjS7S/CjH15BWLJvaAqq7L6BatVgBD7ql//HeVc645QYIFF3umZ
eUlrPLS5XO7HzwGtJAnYuPH9lb2FG8UAjYKO0uJFANEqKod4WVZHSvemzFDNruL+VuVWsRpnRiRf
MrepC06VvI68ftdUPtoQbl6Is+9LkXyq8HZyLQwCTcOhNcZ0U41vdZp0QdkisgAXBdGMsZEx4lYR
uN2X7zWU+Db20roBaOeKrnARQZ7vJceoi4WNvIqgjfJoLfW921ePTVJ+vj5TK/cg0m//mRHb7WTL
UpCvI/s9VxGSUBBGPHBbD+Z58BfybGrfs/T7dXMru9fBBfXezIu+AZlVvsTViDQTRjVBHgvk5r7e
fWRAJxakeUsqS226Tq0irXSPYP4ONPulI3UwO59MN/cz9nZ9RKvrJLppUAVB1CdT0XXEyolq11XE
IQLk6PzvMjVNwBNlI4AQvuPkFfy/I3NiR7pasrmpagv9YZGjQ8Om0Ed7p3VLE5TzYKBbrFdixie2
UV5YHxyyB3gUAxwsd6RZI21GYmN3TChNNYchuSfDRqJry4R00WRNpdVKDxNepvj2PfmS11sx+aoJ
AX4DQwQwBTLy35rt0ehbpYpyKy7HPx5gLPXu+i5YXZ0TE9L1UjPOlKFGeFdVPKBWlIHdzbaBp/2t
5eHtpsA7B/gVchTAXIjRnpzYMgEBeNEmZTSkXqBXxVPCqhDlgs5He+I3jVlbCaS16UPcJHDPHjpA
ZOloo0SPsbk4ZaRXGqS8sl1epX5Ht8AsW2bkOwEuW0vxYI4U/XdeTYDT/7L0jXrD2jKdDkVyDkLY
vmlNFzY08KhC284qogzCOKjt72weX1+olZAD9JT/zZvkWhVoeVekwIA8rI3ZfrXQ2jvq1S6pN47Q
mlMFfxiIDATlMPjDzneEqjP0mqmkivTSelAM8mik6YaJtcVBBQhkQfgH+QVp4hwCRW2SYQ9Qr/KN
5YUrXwdvf32+1oZxakOar1ablMQYrTICJzBSSkTzr39/awzi7ycHx1ps6HNr+D6efX7Hu9BD711n
bvjptVVHEg5UlAaeegBLnVsZUTxtkFhikTbrB8V8aXsQ/rNflb67PprV2QLPCiJAgTWS3UCXZBl6
VSmLEmgbWnfJlsTM6jhseBg0pr/7zfNxGGzqvAykSpHKD31RQ2G88tvi8Pv6KNbCD2CC0BCAxDcq
geLAnqyJmc5kdmo8KhVeBml9HPg/RnM/pmPoANNhdlvpsffuTfkaxTZGm5moEgGgd26wMpyibe2i
iubc4g+OYvEgV1rAGWdNOYANwDza4/iaqE21q3Vr2RHDzncjMO1+W1WDrzX2EiyG0fp6plRBpnvV
fYKCeXh9Wta2qijJgZMFbzy01Z//SgcsG9PSe3C55VeqI2Nov+nDB+72UxuSv7WHWlU0VSkjVY+U
BlRjla/UG0d6dXlPxiHNNveWkjAPnqnzwGOmT7Fj8NdKN+6bvA5BkdP4Zk43aqZbcye5EabpYzG5
mLv2jTnPLQvH5iMWAB/FGwlouQucFtrruaM1HkK+igXNeJeOP8tlS2RjdRgnRqRhzMzlzrIkVTSW
dWAqqJ5ZyKPmXz6w0RDdgcQTdLaIyKWNpmijzUYbC1SBL5cfuO4E2qZc1dq1i+AL1DEixQeM27kV
1GWNYVocxHhjFfLsS1IdmNf6S/MlLX5fH5CYFvl8n5oSbu3EoeRo3NfsAbHePH+dxmdj4/NrqwLX
DgC54IjVXenQOKVVODQxKmReikfi6nttIndK6t5WKnoP9gF/FXBAdD1cABecpEGOZ+Q4m2ad+5Wq
fFJc9+f1mVpbFJT8ge1AkHKZRKpFFUzhtIrgvVi/99K9mh4MMJ/cyOojBoOcG9ZdlCOE1z1fkrYi
JUghHBrR/leR7xptT52NZRHbVFp1cD8iALLRd4v/SteIV4FwwLEUGtn13yk59uB89hQSTOVdVqeh
5r00y4YPWLkezyxKzxYK4KRFsQmwz2afGk8NAZEqtwNbXW4PW0RdxTbBrQa2RDn0SjMgWDLqIdmn
MH/O923W+BATvb4ZVocDplYAo9e6UwzG0FnVpsgqkTeL1QdqH/OuB+Rgq71x5QB5eLvoaPIWRURT
nN+T8zm0TTlWAzaDqXxzbAjjuG99sxHlr9oQNB1IMgl9SunWIbpdE55ibUrdB3+zkb6o05/b50s8
+G3UQaGOJ2dn7KrJXLc1C6RNrMClva9qc6hShEmbHR8rHg2yK0gxASIFYLMhuWgl70eO+lgReWbW
fWrs4Z+GJSW0Q40c3PQJUz4lZQKK8WyvRDkx90ph7VHa1ANw7yrHnmvsDfhcuvN63vlNndt4n/Ly
jSVLdpy4Tv8WqBrsPa57T9RujftxhDqzy5V2Z9UWChUK2k5RNZ8j6E+UfgtyqwNVzDzERhqjtsin
p3FSsrBVJ/13VfTKg11rSuXzzvB+qfVgzoFeukNoDIMect5Mf3szbwOjXqY/LVezV8Ks/BepKjD4
JJl2b1VMCd2hGA/AFr/mYzn6FeHkCPlzflCr1Nz3ttoHI5os8PodK19LTHosaFb+GYwy2yl2DoVp
24bgmmkrhw8sO86h4GnGY0te9i43aZGlPc5ic1AV/3lW/HoL9bq63iAeQQ4LQER0MZ+fkIpDPqQp
YIPV3e5ZLdvdrWMAaQrGjiIRSJkv4N+2DXEDs8MJTJbqD7e0Xd8W36ZUe2S6s+G6LocCWLNmiDIb
LkzQOpwPxarmMRtrClOHZEDBZeOpJdN242YRsGkDRCQCI3dxCqtK41BWRR2EoTrpdym0o8E0hOoR
eqb51N+Tan6YW/UfNAY8FpQfdKN6U3O68TMufaf4FQ44CkHjLKRRz0ep0rJVmYOsPyAs0ZzlR3XE
g9+quqNrDcH1xbsMqM9tSfEH9FETw8oMGg283QO6Gtr8jvJ+X7ex27pP+Za7Xl1BZH7QCgb0zUUC
cBpax8RDATM8JvuaaI+jbm+cqVUTyJJgVwKseQFC1Gjr9S4yjRGFjIJO/nSs3pi0VQueJeRCgDTV
5dfUmCpl1k9GHvG9Z9+3W6JSa+sP+BYApqL3B9XL8/UnSqsDTYKiH0uHl6IAOWxOEz9z8i9AYW8E
hqu2ALQHoBUApYu25AnMbtRrkjzKeT7dsdac963TzeHozGWYek0dXd9vl1cp2pKRYMBLB+AJ1JbP
x0bHJfG8Kcfe1g/U3UGezd5i8lpbHdH7jlQJHiAXLdD20Nh55VQwMRNnTxwd7JJ6Mm28doXXlCNE
lBschKGgrrzACRY6KzuPitLc8iUfg574JZjjrk/WpQ1MFuJMQP3BE31BPlFB5JlmQ4maaanvVPbV
an66HJ1yUOe1t/gIVm05wLOg3gjvJxNNdmjH660+pchps/GLjbxmYOG1jVqakSSHPFednzwBRfn1
Ea5uhxOrkvtBD1epJQzbAQDbo4ggAtsYtAAcbTfKRL27drxL0BOPseElJB+qYqGA0RAagd+tnDs/
n2Ldvq3fStjAlgZGB9qcmEV5c0+za0ASwcuiDO84PoKORA/NrcrAyvY+MyL+fhLwgg0UNcgcRtgP
023CHImPm9cEPgc1PBct2YB4SjOlLpVa1EOTR/XUhH2vfquX4kknw8aDZ20c0Ph4b/0A0F3uNAH+
duiyQsc4vurdq5J9vj6K1c8DMAXyJMBk0AxwPk2uPvYIqvF5EFUH9lGnW/y4a8ECXp+iYo5+KHSW
SK5sXljHdXXOInBwLI+Frnz2NOg6tIg/g6ZB+O7M1c8WHaJP9jiNu7Lqy3sXHQqAq+XaFhZldbjo
DQJ6wxTqKdKPKZWlcafZzKJZV8JxHp/SKXm9PqMroQJEsFCSFGnEyzrRMrVasyjYeIXx1bbTsFDN
Q9o9NrkXaqke1sbGCq74BthDiIA7VrQJS0NKa7sYS4fhakramFnts9dkx34ib9eHtXIDQssSPR2i
h3elGpXMy9DXRha1SXsEpeU/aZXcoXU1ygbz+3VTqyMCWyawfIJhUo72Ie5XWlUGmk+nCR0VSIjn
aUviZnUfnJgQfz/xDo2I9dUaizROWhUKjFhg58XW3t+yIrmIdm6JShoHjo4edePZupH67N2RgnDp
34kSa3YyCtaPbdUBOh1xh4WGOn+yKrIR+KwNAasOfBhQKWD+9M5NdBYQwXj3wv2UkNEO8404Z+U6
BVhTiIegYIcIQfo8MTrBJuUiz9YfdftBdz972Td1fnCM/fU9tTYOJPTwGkKUcJlwRZI07+eeptHI
lf3oeTvD2GqJWDeBjBtej8iByBeC1dDeE8/UKEUjsZ/9/MgA/vu6tNaFt2Q2yfB1D7p+5WO3lS18
TweeR2qCmOE/A2KpTjZTW3dLYXXi52tNKLq2aKcFSr7sqmJ+sVNl8dkw/1nG/omY82tdb+VF1y4K
QJ8AFgZMEIpMcqM6fH7RL0NDIkL1F2v8VPc/S2X4qhcT9fusCHLDOpS9tjO0fG8T7TPVPnBeT3/B
OzfHyRTMoD9pzBK/oLPNT2qVvI6Zd3skBygc6kvYI4KAVFpGYkNsaGp1Eqne46w8sTZavI0zteI+
YQLtwSCMMOCuxT49GUXq2o1TGDaJMpAJsHtu3CvJ7vpmXF8rsCchaDCgxyPj6+3MogOaUkikMK/8
rjtjE84gqT8qbq88oguTHEwA/f3KSZRg8pCWShvT852FKHfUaLdSK6sjRlCJ6q94AcgPzamuQGAy
W2nUa58K9mY1f8gWQ4rMyyJ8LcglkeKGgBOabuSOw4qpIyLjMovgb3+jaPkrJWZA+z99M+w1mz0M
ZftqUH3w0z5JNx44K54FxCmIWdDuJjgKpKPZo++XGtRNI3fMgvkbBxHy9fVcncATA1IUqLQLN5fE
SaOaP2r0ETIurXUb/8//5s/FQxCICeuytDKoU6KpXY1Akze7qdd8EEZcH8TqLAkSB9GEAUtSIOTS
oew7Zcwikk9JQI1Z9auCbaFytqyIv5+crh7qvGU9wQqY430TGJah2ZKZXokgQeXtocsbgA/IeEmJ
La92K89pWYYkd9Oht2tB1J/zsX3gPKXHpdaWF08lemg4IF+4PofC/UiXAC55SFPh6Ye8gIwLaEye
e5OJYF1phnt77u8Ll3+BwucrWcyNDbG6505MSXsumYF3LTuYAogu8cchrZ/1ik+Bq+Zb23t1zVDP
A1OPaKmWnS63KkPJS0T9znAoP9P+ePukaSoIboF0A+mp3K6dZJTU3sCzaDEORTU/u8ajVgxB0211
t6+tzqkhKQ2ARl6zrVwYaovXZDAfFLB5ljN6NrbgGmsTBsUtsAKjU1RIPJ1v8mTO+7yslDRKikOr
H5eNpNDq55E8QYwEJvSLZp2FFJSBTSsFPOF5ek2aD1yAKK4Cw4HUt1B2PP/1KBvVWr7UaTRYGgkd
TurXmVjTo92i3+T60q9ehEIQBF2eAqQl5zLqpe5yMByn0dIpfZCUwAbOlLbPTtLPtW/kmp9m6WG2
sxApqjG08poENVXtP8Y0bHWti2BZPrzQWHkvWiJBJRPZz6ldT0PPgFAsAE1EmaMPUoPXe80t3dBx
RhaU4Er2h9J7dTRni1Rl7TzDKkIaYA0EfOZ81tEPNVpa4pLInt0HDaQFxZiE6Rb/+eoRcLCm4h5E
Ak56MKSsLlM+lmmkVv0vN68OC/f+0AYFt77byLysDsgFbBXMqaBbl7niK9zI1uTmaaRRb9xNzVK/
DFZT3k/NtKULt+bxRR4b0QXc/oXGwaIMY7Nk2EWpPcwvXQGQjtV8sjp7Ccms6U8taczQaJtloztv
dfuCDR9S3igLi9rU+aJ5SoZGffTLAZZVfqpTLyzQAdQXi7/UddijDFk4YxE4nYfWHb0PJ1Q/ksW4
HSgM5jHTgaSVIJ1HueP8V+Rp5da8Lhge/DWK+qlPvjdbL/61jXNiQ+5CqpPWSXQXNubhUE2jb9m1
by93xpRvuIQ15waACqR1BKmsLnfG62g/0mipo0RNj44ZOOzzdZezOhBPKGEIUkuI4kmTlasLujxz
FhVgd+qaN5RFfa3/qvcfuJ9FSxtYfYXkkSV5UaJTZRmThUVGyv0EpV+AtxWgh24fDR4posEcD3P0
iJ6PxjJISTw6sqhd9lwPMveuB2h3i49pbc5OrYg1Owna8rlqS8OYWDS1i99abVjMP/JU9ML+/sBw
kCsBKBjkCCDSOTc0qmZZMqIWUW6EThv0np9UP5b+I74WGRPxjkSG7CJtkgAB0dpNV0SDNgy+17Ln
yuj/GawtLeE1FwgbIEdDAhfPNunhkWez4c3OAEQH7/CaM0jjG1514Kx7vT5vq47o1JK02wCXGFtP
m4tIM5p9OVM/V93HSfF8Wlh3WWaHNlH3nLufuW35dZG9mpW2cbDWDq5Ib+JooSR6Ib5FurwDdQkv
Isft/wHr06cq3YJav+eX5SsaBQ9owAKSBVyedElqtTWXS1ayyGusLyaI30AkGU4NhkerAJcNgPFm
5zvT/GgABkRn755V+d3c6eH1+V5dWLwtUPZFi8JlriXnOoOeC4sqvenDTmlCPrgpFLA+UE9CARtQ
AQHcQ4QkeSvKaJYNA7zVNIOQq7Qyskc7KGF+MrjJhi9ZXUCgXoESFKHBhYIMb0lv95hcrTt4z33x
gagVZcZ/Py9tUZY4iTXMuEFGzfYn4vrDt+uLIk7TxeYARa7oAATcQK69tflgj6VOWERq/tup7z07
gM77vcGt3QSat+vGVncAKOoQIwMncoGe0DzSz5oHqKPjvqCxxVe7l8KxNlZEpid4f/XjwQ/H/s6a
K1eveq9y4A27MupMnUFwBzLviXtws3xvknFvZnRX+4s/1KGphzpXnqpUe0mq9Ojl6ZYo8trsCp5m
KNsAfHlRr2PQqSWlho59F+363qJ9byobelV4LOzmxvk7pIXygSlGQQaknkCTAlAk3W25Oo00QTEj
WpRHASrysjdT/3F9GdduNtB6aoA9grvtIldQ25yAFwQxv+EedLrT0r3uHYzxA1lLkZGFqDCy57gK
zq81h3hKWjQmi1BAPDQ9O4C46pkX2YZXWguDwZ8BuS9Qz4DOXnrfZomGUNvzWMS0756dBgn5o3aj
nzpvg838QVs2tueawzi1Jy2QaYx5ChlGOIwiKKy/Ooh0rq/OmgGRUQcnBaR1ALI4n7dqxPlrLCru
6buMPFi3F2cEhRHSkQDAXIpBMeaOeE64FHEzFOyV1gcRV/CBEfxnQk6JI9fOKXGB8C3Tnt0tc1M8
6ymZNqysZlcRLaG1DgUAOCMp0BimfmnVFjARK2PO9yWB5KOSKSywzHE6zjShh5Gl2l3TFwlgPpm5
L4cFapHXx7rmEpE2R+kWqWRIAUo/gozNUPT2iGhH4QGAPW+Uz8eymDfMrG0KRFTgWoZfQEHKON8U
Dk8zjTPRAZckwYJ8wLSVldiyIP5+Eu4upCtTNPcXEeJPaDb31v76RK1/H5wUiGGAt1Gl71tJ56ZO
pRQRd5+KcNjSg17LY6CgLfqUUaOH3Nz5zy+Masy7GtHtaD66ee+DhSwYgXTB3ZAqj16uB5a2MaI1
N3pqUnJwBKF2BjJ3zBhCE7eaA9be6ajiGePx+tStRoCnlqRNxs0ecD7W43mYOceypcfStHcDy/dD
Zt1PYGLxC4fcu+Aw8JT+W1naYekqX4Yk33j6r64hQlAEsrgSLxjtHeKMBJohBeBf3atXTPdAom+M
dc0EWilQHkLgh/9IGx2ioXZVM8BE0fqVfnETljy4zjh/vT6ja5cGmABE2ISefXRWne+WsQJmZnE5
jWZ7DlPyaubIvj5V1mNvjb6jxNetia/JMRoCJmSDoC0HPQBpTETlpJsZUHOGXTK/Hr0jK7y7lBZP
hBoPXjFuPZDX6rJIJ/xnUTpsntKhfp4D3bbk3dNYszQo1fZ+GTm6EtjwMDdkr4y2v7TQXXIds/Gd
fgqvD3p1IU9+gnQgdbZwnnEGEo8W6gphyja6INa/j0hUQ93DAkrofAmt0QDnkNbgHiOxXvziypZ6
1JpnR5/KvwakwMLqaa/kLVYtY0sCiHB5N6jFL8PcYnWQ2xxRe4KEKJASkFCEGB3ayM5H4hUNK/KU
0bjp6+bgFEWT+Xav2fd1ORm7RUeLV++aLaRS5+HYuBa4ozSN7DUn+S6eNH/GgtODp9TKUwmCah+Q
FApNUtb8ub6g0nxc/ExpPrTaZUkDAfa4W9LnwSz/KCL+Hp2NsFFaV2HmnW8EuRAwg150beWAXHiL
rrWxHjnarrmRbeT98yI/iwI0MLmIGc8nm2e9Zc+t3sb9Xkm+ePXGUV/79dAIQvCDew7Rm7TrU11j
jdk1bVyMgVWE1lbQs/Z96AOJTD3+H2Hi+c9n0+iozUi72Mwe8uPAPjD5p58XfvMkCEjyDmWvDp9f
rC8W+9bc9hoWky9wQUIFA7JcuNHOP7+wTOkzRe1iNPG6+Y44GyDRldk5/b6cr206gMfTBN+faGgm
/hTdfALOPi/tnbLPamSBF0x+190Vg7UjwNUs3Nm4AqW44n2WhKAt3kVQYEBi8HyW8qZd+kq12ri0
jjyzfN6iabwNvPzn9eG8c5qf3EvvhiDzgGY1MJEB0i1tptJI7IZofRnj1xiB27tGoJU2Dbyq0Pep
knlB7fB6V8BzPaRe2YZ2gSYR3/aK/Dc0ndvPTjp/N5Du/cuXLH8x9Xz6UjVpdtBG4r40uTPvuxz8
iSqZme7PreFsURmu+CT00+O9/E67fPFanhQGPIlbFvE4THdmsejHpsh42CbG2/W5WjOkoeoIRBsE
Ki+qjyarmIMW+yJGX9X4CerS6oND1SXiWr2FsV9Zfqw6UjmmAFZdqNcZ7lxkrFbKmM7Hgd6R+hHA
AXAKXR/QylERFCg6CicooDhy0R6MejWZmFPGdfaouXvabWzitQk7/b7kSZpRwfau8P28idCt1uTP
eHL+/w1B8iZGM8yLAZ6LWNUOy4vdhtc/L0VtOB0ILBDroncY2BBLFmPz2KCnvW3McWb6uvkdOjqq
viPpT/77up3LlYAd5JBxG6EcDC798+Pec7xerXye4io/ZjvabizEyueRvELRHEgnwK7kkkyno/ux
Mzsez8Pf9Njeql2NWRIhi0i+YD8B53T+6+cR3UAq8ca4K4hv4O2R+TdPDwyIpmekniEiLoUd+Tgi
bLKKKZ6637rzuwhu/jzWGFMjGt6RwZc+L0BMrFEWUIMT4H8OQIBvGLg8CAj6BcErEhVQsJBbQieH
4tXkNHNsUcsnaP1SPyfsRhCi2KsohYpMJTD5uFelK6MY1SR3msyKe/e+hf/rN7p0L30SInmUOdBN
j7LORfqBDwUynRazY+uxU7+6dbEDt8zO0r5dXww5pfM+DtFpLCrnAh4h3bA8MZM+bTInbtNY++Uy
kLLs27/j8pvqP4+kuu05+/+sAStsobyCupjkQKYSjCbpAmtDuvhOXJUfWBbR+4UX1PslK9Ntc+K5
lTqXfVwg+//kNVvIq5Wzje+DskTw14pk+fnhGy09bdO072MAvgN950Hm7/qCCC99HiEIyRhsKjyE
8EiRk6sz8AyZQ9w+ttMJGp4vffYC8gn3VflaU767bmt1MCe2JD9YMiX1hgS2gPxsmyxQGnfDlazs
Yug+oNCK3Dd6s2XIpzkrpr10vI8t9XnojKNLR392NL9rh/3tY4FUA1IYaMWDgpn4JSdx9NwWDE+Y
FjzuP3r7QLY4RdemCs8jOC5ktlGPk5wWAT2zQnI6gA/bH5yd3d0cp0Oi7uT70lJUWgo1wSQf4pI/
KHlQOBswgbVthfAWxD54CVzS6Ne1oRjaSMc4N/9Uy/cu/V23Pwv1Hzb/tbRmY9XfldzkTQydZ6jU
ISABQk146JPFsEZl4iA0GmJv9vzS3Kn5sYsWtQST2De7CLzirizu659gAqyXYErCnH1u+RPeb5uQ
WTkvIzwO3PR/P0XaF2ic9wZdMYZ4cWq/UZ5H5Z8l+ydXnmmxL0vf6mOevujZl+u7ceUKwgEWuDwH
PRMoH5xPADFqo2U0hRt66/4B/BMKWdcNrK2ni7ZT0awFr61Kw5pr1QDLgPBDDjhCs2PrtXcgQgh0
84iK8b5yv1+3tzog9AjjGCNEQ4fR+YBUt8mKTvO6OLGsl1ZJwrleXkePbgxr7ZjheYF8NcAswjOd
m5mAb2r0Gs8vbwDd0kHZkpkV/768MYHnFwUyvGEQQJ1/3+SqYioEHVhq+9ildjgtnwb30a5f+qbf
cEhrMwZJSHTViur9BZVWWZvJQHQdD/u0MXbcrHQ/BfnljlPH25g1sdjSqACjxPteVNMRcErOw0qs
ys7maYgno6BvJZ07VBi/VclkhHpDqrfrW2FlDpHGRRCKDjMh3CVZsyEJ5jAbpP1KA/HOzB+Ue1c/
pnw33f5iwtxhO+CxhGf5hWBkmjupiQQq5AHIrujBauFuVb5X9hv6QvEuAhcdXh665Kg6LclYujh9
nFQJLqYwbbeCabGj5LUBFgH7ABsaNXYpvvLyArAmpZxilCz2C1i7nXx+Vsf8OC7eC3WqJ9toGl8F
bOb6Kq2NDPxboNpHeIqdIY2sgCA7GYFyi6kzH78r9ny8/v2V7Y2nMhAy7+0ceOacnyRdJQufexBR
z4nhO8PbRLKALFukhCujEG8ciCYAsgqYmzSKdu6T0aiRO8y+aj/5j+tDuPw4aoig7ISbBtfHBcoH
BWHPraG8E48jfUDQ9YBE2ca1ezlL5yaksGFA31/SwSHHvToFvHKPruI8gXZ3AwOrC/d7vstgRzS7
o7MGr1o5NT80s7kYRZfFRdJVx8WcR58nCWCNfHh2vOrO1N5I04WdTnZuaxMwJdPlB8ny8qdbt/Xe
o/bkz5NmHlrbJH5taaCVqUozHEqX7L3C3NL+u7y+DNFIKISuEBZeoDwIusXMhZMsznJ2IGYbuNqh
5Mvd6M53NsJqaG5eX2sZ4oI4ABbhhQFixGa9SBMDuVt4c2/kMS1ULTDRslzpj37Y116Yq/W0cwoy
gWnbM8LctaF7R4xfbQP+iLKkQBX32RZVyUpggh+EEB+NDiDGQAPt+QHiXYMiBYckSJ6/LgVkSNRd
Qx+q5N6dntLe8AtNBffMT8/eKlVd+m8D7RUAMeM2R6pFRr6mXJ9441AaWxZESOr5G4XWiJ9ObuvT
3ohKows35n5ltZFaQ3INwLKVcFDX65rlpZbHLrQRlu6B1zRIveOYWqE5fxvcvak8oV4XGvp9AQRJ
qb15XhPYVghhlmwJ9C1S6pWDj/oVut3xfgOQUM7CUuaYKk9GGjt035Ej2XqErpz6s++L+TgJf5sy
XzyVDjTumwjNaH43ND5tbkStiB19ZkXaQDW1PEq6icYks3Z180MDqfL1hdsYhykFfTNbbGItHY0X
F6RBd2BsdbakGleXAsx0IqREUCEjLYmB1yBrFxqPv3N372kbz6rVEZx8XvK/HYJZr+CYI7w5R+h9
en69xVUgY2L/tw6AZ2IMOMqXOQ3LLoitmDTOlvvJqwWOg40oa+8d81gyGtIycIbI5G9zshUurxxl
sDsJAnyBg8HxOt9opaXPVuvWNNa9R4vuUfwNHIRi6gt0qjfiiVVT4goWzw3kyiVTpj6i2GA2WKg6
JEk4UD9JjiDyqcebK0qAoZ4YEsHuyeEZ0FJRmjUMmVrk1k/d3fU9vbbhbFzsSP4ieQdk/vnn56kd
G70v3s/+QPc3Eum8bwYhMoN4Fd+/KPC0Uw8SQaulsWIAq3ZQno0fSu6X9kbEv7av8bZEEhW1eNSw
pbNvZ2ZTFyYujwXEHB5qwj44va5P1OqC/2fioiZWaQws+nYek3KH1a70yM2CMdkVmyGyWFEpeHFP
BvN+U56seJ4syZTaXh57mt/n+2LcL+luGDZCsdWFPxmP5ArQON+45ejmcZ/50+QDwXN9vlZHgWcY
HixAkQJIe76xqOpOimqnNE54YCDDNfslu7Oq+LqV1YUXTUAAKwp5Tel0oI+uQv3Swqrks2+Tr858
104fOCKgq0C1HpkbABblo66haXyx6jKG0pCWgYZhd30MazN1+n1pDGWLhnuudWXMvVdr6cMMSUEC
rWHqKRtrIsO4xHEEoxWyP8h7gaFLnq6agRPDcUkV50UqAPvm9yJ1X4GEDtQa6sNDdbShOodepkNZ
937fmH5n5LvOSW53aiBk0RHtIbsL0iZpyFlhUtfOUTjTk13r7N2tbqaVbQEGN7ySkXQCklluEINE
ydA0FmPA5dTPdZL8ol5/x+bs9jOEywZeB4RuiKPlp7/OOiii5h3MpL9+WFvV8ZUTevZ18fcTP5Dx
tuVz0rI41T9RJ96S8936vLStjRlQiBZpudjj37ydXbxe39VrS3AqoSf9+ilDB+vSd3lsDQg1vijW
l/rrdQtrAzi1IA2AQ4Jd7xphwdwxczd9u/75lSgdhSBLqK8h44J2ovPp70bLrGcjy+OGpb65mPcO
/abPnxQbkgx3+rT1IlsbDU6Ejt47lAdQHTg3ly+UWTNP87jN94mPQu/10awtB6p/ANyLgvuFoySa
OrJ5LHBDshrYzAc0N3D983UbK44MFUZUzaCQJ8gZpdxO19Vmm1awUTt9ULcEumlfIAQaUKqE1y1d
jkY0O6FChxgZOHVH8h+j2XoI9+H2ddoe9PJ10DWAKP9eN3K5IudGpA2w2C3a1NGzGEOgISiML+jd
2vDHW8OQHkbJnCidOcNCMU7+Mr2gXxXY05tjo/NhSBex3XWlXRLERkZ7TOs7Xj2oN5LK4VqBCZTG
8T/gnpGZPN+72kLQaNdgORwF3W6aP1mZ7+lvH1iOEyP6uZGZoD8exzSPp/xblv5uk42k0epi2IId
FkcQimbSPPHctBp1xjwpOg1a1gBQjTJgvxUXrSQ6xGT9a0fuLUM8P+hQTUPg9ZYPvknDsjnM/d7d
T07QfcsyX9/iRVgpap+blNbH0kee2TpMZiW4EZcUws53I3tUci9AZbDS9sVUIdlxszs4tyotmDFP
vJ9mWAXNTjKE9XJ0Ct+8vdAJgIwlAI+INdHoJp/StndIXymYzon4c/Kspb9u33egfxGofgEcfI+p
Tq5hBeQVQ5opBZ4wKeijPyXphjNb8zNI5+KSQZ1WMJueb2yeTJ5r5g2Llfo+8UBnXQ6H60MQc3D+
okCDCmS5cK8gSY3O6HMLs7Po3ErtIh76sDCLwM0f6/6e51ngbTVDrQxG5I5dkVpEoCnjQBiDWjAI
HUhMtGpnpA8Ov5EBWDibMwvSYDzCF/CGw0L13Bq72tlfn6uVAaCKAw4bwDGAnJBT7EregIRjVNO4
7O4qkF7c/JhAEQLKuJBYx54CLud8KUqTZ5qaFnXcTD+KvdL/vP7rV5zY2eelizHpjTrtanyeZkGC
453bU2jfSEqAFQBZB1IGUAJBFwbKuedjQAJ7TNxurD6rZliVdbiUKShCjv3/kXZlPW7DvPYXGZB3
+9VLklk6HWfazrQvRlfb8irv9q+/R3OXJopvhPRDgbZAANGSKIoiDw+1m93rcznC9WjMeYM+aZBj
ty8TKi6nX9cX63KrEShCepDXTgFTJGZXXassALHLs5f+p2U9AJVxfXi+1uenDvFIjrvBYSBYJkFR
B2pPZEQvesDqnK8WWXb0WUnbPRJcX68Lutx0CMK7FH0SobEXzJMJy50lK4f42CnP1bBL1p0le1Bt
LJWFgk3UEaOoA4BdYS5ajYr6BpCPl2QOmx81uxkLihjXyfDCVWFUBqs19OB4Udir86PpJTCrS/uH
5BUAVshxA4aIrPC5wlZtV2mt1hUvLv2s6y9p+eYWLyC3iW83Ho7Di3k43BFnwxDmYQK9bk9mX740
6L5hWopn2+H1vd7YCAe5WU5ZA4oXnPXzqYyGnlkDetK9fKwLxZsXGZBCNr5wtht3NJSiQeNQYw2N
6VBNkq2QjS+caaD7J6RG8P3afMjnnSNZno2jACQDrh0wkIOYRswiMRW8MKysixfqfGcoLTUpwOSZ
Edy8CadSxKBpV81VW6pN8QKmh/qn9fqfjS5oa250Tl1aVfEyOME6h9KecxtbgEQPP28ckYNaF0GF
2IT9dbPiZUUDBBosq2R1NvfgZHxhi3U17kF/kRYvthG2aK2w+qUs0C8TIfjq86ogBQkswYtmoBVR
kDl7NZM8mzas9+kqiQgfOhZzbQN0+pKj+u/XAgK9o8GWxTe7Jg7hYsnKDvmqCLeFy1slcq5E8PKL
buZsmIqyonDqxUSLIIQdQKG0r83fnZl7lf7WrrLisksteOeVRQqSt0/Hq/1cC3INzOzo0VK8tMr3
rJs8o3++VY3PBfAPOPGbB1AT6FrDoGZtZLE7Nu3+s/G5jpyMjx4zSb3MOOrxelirOynE8VLHzr9f
sLR1Qtk6uFigpAwaPRjdp2KQnJSNPYAN5z4CL95GLPR8ClVsTvqC6pIjAuQA36E/3M1LBIoiRODx
bMEDSeQpttOkLpMysY5a+9QcLBl1MP+8c5XlDEj/N7zo669N0xpVrpjHum2eHEP57dr0Hi2pAoQ0
9s4oa2V7eSLxBkO9rA42DAJYq3DoC1YMszrEy7EI0h9Nuhsrf3Fv3xGkq3g9D3KweO4JF3iZ5YXb
mSM55s3zPIe6DJq2seNn4wunjrWZrRUKxk/1Y9M/a7pkx/kaCFuChzBC6sB2IBwjNswyKX+SFdZ4
rNCpjSTt3Zy1T51r/ka14B82t/eD0af3bvpyXdEutgZVSZaNHB/n20ZXVmFrUnVUljXVhiPp0YDO
8Mw29Yj9JRl//YMc4CARnQHZzMX0Wn2YFYdUwzFzmdeNQcmCxmi86LqUi5OPWdigUuDOLtjKxDda
PA82K2kNrFi1R3o3tQNd1uryQg8gAtFlkEdw7sFLKJ+mDqk6s+6YK87qZ0OwpO4i0YVNGbxFGxjy
DAtx7HPrQkensJzJAOg23pf94cv1RdoYHdWlIFJ+bwyF0MX56E7XNFRZyuW43CNDmbDwPxpebJSu
jOPYFSuGn5xHdT/cyCMAbjhy+vVimQetYt1qRwzfK7skNI3dv3w9L1cwUSOLvT5fnAItNmKARZfj
+KjWhzG5uz78hoLi6/8OL3iIhWbFY2xj+CUPHeeDQT9kN1cpc6A4+ADfOxlwi3g+A0vJUFBZM3LM
utgr7xdXxm67MQcIAAYNpxkHQcx39PWsNdOSEtSYxl6i6KAFYP54a8sEvtHoDMu74vJgDhAI5/Mw
XQQQcJ7JsbSCZg4cWQHM1jROx+fH5MQLmUfiNumM8Tvyscyeq3q3Zofru+3yS+fMqPM5wLxy3nK0
HRDrAGtKHRQV6+sxT4b1TiFNs9M6rQjibkQfSbPtorRz9oYzvOFumX4xbaVwJibCci/PNfWYoYW1
bxi5aoR1Yqeo8ndyz+06ekfR99AHnrR6Srs0+4VXq4v+lAaZlJ02uWsw2JN1j9ay425MtWqP2N7s
60tdfEMBe/Exq6ZmBop77Z/s2e08VbETP3cm85jrWtffl2YTuOiG0esLM9HrcnLKwK6Wbhd3ZAkp
aNUjvJX13VCo6d406yJoyAR+Qx0woV2aZMkPbU6nKJ7Nb0o3zp4JUCIY9sZhDZvOBsBaS3wC9r3D
6rYr9XSNqo+oKVW8vl37xm8Vw35N67QIDbDZPrQ57X00reyipl7WXwl4lB7qFHXaYPUdfCdTU99R
OrJDp5DGBz6VvZQOTfy2qDvPKdVxR0uQ3PUoq/lJJtvelbVlHGe9WSdPTUxw4iy19dFyV/Vn7jgz
9ZtiYRFsPwGZr2uOpqfEsfs8UTTlZHbyozdiRwauvlRGXPrQeM6NAoC4yNHTroXRN2NmHHUDLJEx
mMrC2Pp5XRsv7f65DFHhp4G1LQA3RzUL3Cf0gvyH4XmQCUEOx7jgnnJQKVLXs60frVm57/waGNB/
EICKB15wDsou0bApBkg1ezQ0OCZwHBztOFDJDKyL04oFOhHAfz+xCCOKvBJ1No3jav4uHN1raeKx
HLU+slDQpiDELlGqjefiBdptNIBpL9D64Zg7L2izqcefl+XN0WR9yraUCi2jAK/hZvQC5ABmKW2a
8P5FdWLnpe09BRiXtp+v78rFU+K92y+AQiiEhNslIvdYnuZD2876cQVTC/rCeCAkZ8adOnym+e/r
orYUGPBKAG+BdUXGXbibu5pMPQHb7VFnn2bledxfH/49mXJurUFxi3ER94XFvkhIFdqcqWo8qseh
mD13+ZOzaY8ckp/m967zS+vuKXucSOIrnR02zcPcf0aZisesNlyro1o9Tf1TxX7q656lktjb1k7+
/TJQNp5r5toNjp64mHlGn9nqLUBHjhLXeWtxeTErCnRx3aLL5rmIwprRZhadQlARfyDLwyqJKby/
8cTFhbuAA2ahdxTC3ufjEzIQDVcadF4nvl07HiiL/Zl9UumhKDpfW4qAKR9sZ5dqSTBOu6Jxdmr2
OwaTRFJ/q6uD1h4UmTt2OWnUPhNkdIAe36gAQmNix+rwGIsIWtV6udNKHPnLg34+vmByG3XMaEcx
/sL+TLodGlofLsWd08vIJmUTEXePxbrRTBCk42oaNT/PVu/66dicCtYJUD3ANy5ANSnP7ycoUIwM
o36mbHnpm+ZuYv23dpbhHrZE8VJDWEf0NYP5OleVAY+vOBtqC0xE05PVJ/uuRQK3cwtf05LP16d1
ebLARnoiSwgb1HFu2rSArLR/Q4sm8Kw+NLI39tbmIGILSKPOUU/iqzR3p8mIs9iMmD16bo8m0pK9
2ZqEC08c1VHoQ4Cc2PmCVSktC5SpmlFqzB6BlW/iKcThub5Um9MAKtQAEw+cWhGapyjzsuZoZRy5
beoTT7FurjZA71nEpVAjhZ70HH56Pg2LGl1s9iumMRRhN5Igp92nQZHxIV7iOAQ5gn7Z2ugAuknM
KHNiv+RQ8xJdntjLgOrTIhzHwV8I2gyXb7rz5eYl5LXLUG3et+Di6eSqNEVFkkUiluDl5LkyWsEN
RTgbX7A3adLPFpsxvjL4uhsYuZ+9Xp/Bxtk8k8C/4MRHstGhPgPrMYmmFn0evmYAvP6ksmKHDU0D
qQbnsEVQCudT2KAxtmoCWnsS2fbHAl3dd9fnsLVKOqgJkHBFXTO81fM5KInF0kEfSeTqzGdjSGPH
o7J81kVWAEHhUyFClCWeGqUnMeaQrRUeED+KpfZt61llO5odOibZlsspvbO/8Xp+CL2wzihMShjJ
4xWY8DCb7hLdY6UE+bspAokOXAEAjaEv+vmqpWaVGipbV0CR9ni+jfkhk7WluFQupDRQ+QdCbTTw
vShtS0CK0OjoWg9cqOWr7S5XnkwtqmZZU91L/TqXw7/jRIlb6Nea59Z6VMFL9WvtJOZ4Y3hQNeqo
VgUJHfDhgvpmNdWzTGnBCsL8tQhQCHZdf2XjC3cWm50eoYvOPuZlaJpgxypkhK7vJBPn3hr305Cv
NlG7x6GB5ys096mW5haNj7O6Jt+7PI6j0rG/o5uq/lqOaY52V7UG4hOgONGmT1l3vLzZA1XqQ5xW
d6NG/JEpv1tTedEW59P16V8q4tnJEq+JtrVHldQzTFDGPtqV9d2Z2L3TpuF1MVyfz5fgXIywi0sL
nOy04ACv44Me77PuSLIPmpsCXSiD5WyKAhIOhehAYKGv6vlqr5qiJnqfk8jK/yzlK7jyg2ke91ly
rJpCEpO6PGOYFnor8MIO1HGLtzhKFTuQMFYkAidDUJHvMXfB4V2p368v37YceNbAVKBCU2yKZJdg
CSNWT6Ii2at25tc0TI0Xnf66LmZTGbgD/z9iBDO7GIs2aH1HoiFJ/VLJOq8yFW9SE8l0tuRwKB46
CoMCBnSb51uEW4paCctU0Ncf0AqtWT33H9T6VAL/ghOjZKLKWUUsT416Gxjc6tDFAF5KZsG/UtTp
UxmC4asqEPCXK2TkhmcvQSkjf9lcJYSxOPweoCbxhZ6gCdasxoUarcZ3o3iEx+7KCI03pwASS25a
EWd6Z2w5WaYymWp3TCs1aorRGw8OInvXNUomQNAorSK5WfadGk3m67DrOwkd1mWFO6+c+TuB999P
JmAUVsu0gWGfu+qBIX/cD7hOdXt6s9l4sBzUC6/VPp7713KwA6qkAVz/kIBQprHyMDdQ9ZVXrp9S
sA/rCNF2WVDkjQRSvbkICAdwohSssZh/XqY1a83GVaMxDZ0kQB3FPyzy3/FFG55UK1vi3FKjTN3T
7E7afWnz+4GRQfkHQu8XOS5kJYpkjDV8v/XZ6T99vv71W7YNDVv4i447XOLtaK1usbRVonEH8m6d
XX+x9sOUhtM0BtclbXmRKDd/Z2pCfb14oLShQ8eijsBaL/TOdstQrcy7xXD8SVUGD/T438GXLtmb
zdmdyBRuI7NEQ+wlh0wkyDzFvVurB00HzXP7+/rcNo3FiRzBjaGxVS4FW0m0VF/AV2Ga35LkH6IW
ICH7u37Cy3hUux6KBhmIPn0YpuXDoCIp1iDnEsvw0+8JqQvjeiKL6+TJwS7zwY6XcSERms8Hlfmx
zh9tFmaWGzhLE6514yUgmqzat3r+0hC8AV6ur+fWvpkorkH6G6lpW6Rq6km16mDowXqa8Mk+urlH
HG+k++tStjQSPS3hrCCJj3/47yezNOrORFYKs5zSDzn92PYflPFTl34COUxIutfrwi75rWEsT6UJ
xpgyPZ7nCdJQ4Xlvrm6YgWxmNpgPHyZUSXPHzPFQZ03gtK1PnPXbPBdBz5ID0dVgKNevSev4PWMS
83hZl3H+XaIRRxeFPtX5Xtt57bnubz2+y21E+QaPFIc0dz2i0jCW1WRv7vDftRf9xNTRsixmOJma
sQRNanyxJiVosi5MqHN75PJ04d/5f0+2uQcg1ipyHJx+2VXTczMFNTvosrLWzcvwZH9FAtOpWlam
O3iKx0r+garzLrYKrynrR7WNvSVB9XGCKrRsOZpVseuL6rmbrfuFge2CljuatIcWpRA0zQM9KTxK
59ZnZSLxmLfiRbYJZwYmH0Bk+JrnKj9ljdtRl6t8cV/XB9tSdqpxN7SPS4uK+DJ+TBl8z4p5M1Kg
1w/A1j12Kpq/HE62AT2GMwvqT6K2C/N7KusYtHmYNTy1+WsPqBnB1FvI1yp4DsBkFX9cOOllOXgZ
RUa//6bP39NUhg3ZkAeML2/hgUcBsAnCSub56HaKSxEUicO83pE/zbxf9J2pfkpkIENuGQRrjMcU
52tEx3BMTrBTaZGj73BaYuWs5U/rrB4F/0zlZEcnJqjUGssAUM3drCy76zu2catBLqYHC4E8rkhg
hAqatI3LlERjsrfQXy319Ty8LmJDKc5ECBcnAqejORiYmjJVvspegay7Xe3OJAjXZkbG1s5L7JMN
BiEwwIBDafwPRQi3ZVEp06QtEBHnL113n92MklXRngPgSWg1DpAt4oS0JEmKkhZ4U1MtGNcQmJjg
+jZs7TRY3QAA5YXkF/nofjTTIXf1NaqY8S2figDowN+VFKG3KUbFcx1ZCuQnxeA+bVPal7m9RoqL
Dm17pmTeiqK/63PZuFnA6PZXiLAbSgUrjKToGjl24yl178WZN6uPeSZRXdlk+O8n9qyopoq6uYHJ
GGHa+W6JGkaJiI1gChItaOsKamfQ8Ijw6BkJmLo33DVKVPSPuofLNX6ZzJuDoSCWBlwTeQoO2LgI
hra9ldojWaNF3bftvq32gPZc35ItfxLU2Kj5tgFlBCOssFaU6B2uo2WJqKYdYpJ4WT58HIDWGakd
jjXw5qq2L7vhT693DzY1/LEt/V6XbdmGtcFnAKeAuBSYqEVoCnFHxTGYvkSWT4vcN9b6dlfjTICg
e6lqjIAc20tkAINchI3xoyuIV7a3VipBvYEdRGkJCjYBvRCWM+6SZkQmDrz74F/03FxiDba8BDB1
480Jig6w64rVwUgk9yAAVBa4MiNob+mB6aVf2w+5ruxQ6uot6pMVF15rPhP753VV2Ti9MENgXwN0
iN+rgrkeYi1H0ILoETrA985Pu0kR/t/pkhT+xsFCdg75RZAEIGUqko2NQC6uLFf1iBaPZd8G7ZKB
HOZPVbs+sqb/MCNOaYZ2cxaiPILfr4EDWV8G3Yic6eMaf7eGj4UKdBiVQWS2Vg4oT+B+gCrZiBO0
mpEWxQw5tAsN8x5dZ/XBQzGHRMe3DtGJHBEU2y0aGlujgCqanCc7Yx6aVF1fMJkAwZNDsgn4KB0C
SH6PCttCBuG/JAfD8UG3bMSOkboElkjwRLMpBdleTQx0cC3IvjMHdP9Th8xDxrt81BPEieK1Y3tm
1d+1blI9PB0bvwOWwHPTUZYo4mdVcO5wjFUcYx33IkKy59dIacZ6nSqTGdX9I0PjjupR7SVPvG0R
uHN50h6l3YJVGvo+AeqgMSOra74XRvLouDXIic3wH/YNWNr/FSNYpSlP0rUnEJMZ4Lp1pmD+h3gm
1uqvBH4ETq7cMnP6zLJqMyropzmctZfrE9hw6UGHyHnbkNi+fByhtWCaVY1qRFYfmPGDkcFJ2dH8
wSG+FE6zuScnsgQdXLoZVwUuqagaNK/QfKcBzlUWMto8SSdCBN0ahhaNz96F9P5vcjs6G8cIbSdN
MM/BORUdB4siuT1mKQwO9lqvlUfNXu6u78imTTsRIUzAnjRSKSzDSUWf+wfU1na+pYCGuqvQ56wx
qnl3uzwbIX8LEGfcfkS4fYDX6qyBVJDXG4HTlZ5uDH5eDUF3O/YfC6bqKpjrIQi0n+eqbC/NrLhN
Y0QKOzT0cLg+j62Nx9WGmwBvH7CDC0cx162iLNUEJrTwlO+ljD5kS3lPhxfOYVUP1pLxbRmN0Mz9
vn10DAlMcOPNC2fx7wyE8+EkZYzmbZhBUu2Bl68rZAgOlRKiMLv2ZkvyZpBNSNAz9PQoE3AFAXPW
OIiAP02qCmDf/vqm8EFES4/eM7rN05Wc0el8y0ERZvSVTo0oy19GJfdKlAYn5g9N/9I4zznMwHVx
W2eHQ09QRQbPA3nLc3Go929dEKoZQJ5ogOB/sUYlyCbqzTJ4CB/ocl5/BQmLF4PbvWAaBC2oxbvv
6PxxSMEal6fFlxLRjMBhuszX2dRvUACARVTlf4RzWrvd1ORzbkTz/OykYTZIfLbt8Q28URH8QJGX
cDrrfOYkVqsRmem+KTx3Cq/vzZa+gZYQFkDjOi6eTyTPmVM0jRbp026odkhJoAvmdRFb238qQjij
RTpNBUqAtAjdwM01mLX7OkVdhETJthYKjA8qOA0c7LOIBxzWBNTVmqZFec9aL1P11Xd7JgMFbmkY
J9EDbwz8NrzfzlWZZI2uz10GtktVD7PVunMLN9AXNDnu03an28y/vnabswJ4GGWKIM24YGGa4gTt
V1UkxdBkMn0dZe+rza3RLYDCkH0HBkk4mVrbuuui5ujsuCTxF7uc9bCt2zLzzMVQfNeczH+4DvDE
R/QQ9DvofcHV8cRvmlalRhf0TkMu+9FunkzZcdxUZw52BKkb6mJNvp4n47coP6r6kmhRoZYBS8FO
9FulMhu9uWqwmnhEEQBPxWBIa6NlSDVZWLXG9MhqBXpMdkb+Ue8k7vKWIIQ8ESIHHQsqWYTZdKOF
prgZdn8Y0dw8N/PP2qR1nqYCW6fnai9Rti3lPhUnbE7PW9SW6EoRDeZX8GAW5S5GF5Txs+6+Xdfq
rV3izNo8ZsDdXMGoqXgE5LqrIJE8vNnTt3jdtTIuyu2l+ytCO1cEpgG/tY4QYbd3mRs2653R3anZ
/vpEtnyD04kI5kCtOoeWNVYMgPp13iUPaeNN9j6LPf1PHAf/IAxKjV6myI4j/Ho+paZRtF5XcFhL
1i93xCrMF0o6Gw+EUr0zZxe5EsYmK0BckxLwL6NhxfUP2FxTkGTAc0BCFIQr5x/AHCePU6fUIjUZ
PrA2/zF3MfIziNp5YyxTxk0dORHGP+bkJCcM0OxFKWD52rD9VdGDlJKXnx7RW+DF0zxJg4yGKUwH
zdvX2uW2dTSPWfZk1ZInw/YM/o4vzKDINTSpJFSLENbyOu1XWx2Wf8A3wW3/K0PQiXKha+eOkNHF
6+zP5voKzde8rB5fr++9bDKCazUOyUBVC+cJIJw9wrSeoYxBJiOylG2J4JiydKZzY0AK7HvmtZ19
iCvnX4wqSLnwHMFfF6jeclz0ZkQ9FBQrSD4oxG8/zDImi83VOpEhrJaNmklFQfNSIGW+pfOuVw/D
+OcfNgRsJQCE8T9iSqxwqyRXayyVVtxX8dfayDwyxRKnanMeJ0IEK9r0WqH2eox5mB9J63p0Do1M
xla+ueknQgQjSgeWlboJIZryzBkzbo8O6BzAgVYiPKgF+tpzS4Lq2hHdPE0EcmtEir9PROZ0XE4A
5H6g4UOPGNxlYN8+F7ASDWl9BTHcGb0rLK/qb6Yb46z6gEaB2vWdJ084FrG6zK2Sm3gEUBI6M9pj
rJJH7qVpRz4XVYC8c7uBhLxQJcLmeW37GYFIvVmSx2RSP6MYHtiroj66rayCmxulc8OLkCfS4+BP
Q7TmosFqEk+5lQ+lEbE+WPOv6I+Jen2SfANVyvUzsrUxOMmQAfQkgnVcvU/ukK4FjUTW9kYUfwDC
Ia4kBn57eIAyeRMqvDwExZ17DazIFG8zkj+MpZd1L//w+TzthgANdl/kXmyrMTaVDPVn3eIX477X
ouvjX55urAtSekis8CJpkcUutYvZoW5qRsxGFuqQWcBASgzIxhKBZJ23kUEwE9gmQXPNGqB6Bjh/
pJaz+qnJ3OmbMqfG4fpE3p9dgkbBOwZPJa/WgmMiiHEroC37flEjBR0Fe0TRCdG/z7MNv+QLMw3P
mct9m91388cFLF9r86sYJAdoa6IARvJ8EUrG0M/mXNXA+NIkpqGQaBcbZF9n2v76FDcOKG8L/b/j
i4mwtV6TgWgAGS/qsku6Lpyr1NNaJYzjmyMOiF4CMQ9ALSDgiC6cz8Rs1lapK9xdRreET+gdFV6f
ycZKaWiqhutXBykgHNnz8VWjonU25XqkOF/HaJAB9jaHx6GHSiO5fgFSBbdFqRqAr0QOsL3TF+N2
jwsp27/jXySdkqKyrdbRAdX7s9SPQOh57izZ7K054ELh7e3AbQiSp/Mlas0qQ0nbpEc5zmT2rTNk
L9jLk49UI9LPQHvDruD4nwsg/az3fUPHSCl2JYAomZclwa3bDBGIx6PdBBpYgaHxXESSxsXYGOCr
KOjnOKV+10scoMsTAQFYITBTIU970fzNHkwUZtrKGOlFvcMl5bM66JRd4UjOg0wO//3kEmmAW1fz
GXISuPGtEuhgP4rNQyktodzcFBRBABSAWN8Fs0CvaiVI9rQRRSRV0Pbk5zjYnm7JCJxlYrjyncxH
Q7RyMak6RlVv7PQ2vyua+oejF9+v7//WsqFoDslzFC0QBErOxagV3v5rMwwRpZGtZwA7lR41l6Br
b4dz4ykI5wjuPMzVRQ0dilt7q7f1PjKtfWU+j+7BSnrPyT9NyfeFvl2f1tbqAT2C1yIi5/oF4KEz
+xzBQaWP2HpI7ajID3onuUo2RSBezgMLKBQTgQeodNWKgeVDlFLDawh6VSue04T/MA8bxWi2y9nq
RWa3bsjqHMRpfYTAkjEHhuqZjsQCbM0DxNE6XG88US86X5FUGVPFgD4XzaceqbKKfDRkyastLXMA
5cEDCMTFF/FR2g5qgcZbE6xxfm83xpNbm7tmbIPGdCTe3qXXCg+S9wq2ebzgIlaa5XaD0EwxR846
eHZ5N2UhyHUDffpEW1kwe2vpTmWJT5bW7SfgLOfImNCO5ktbgzNF1oR4e+m4kiHwe0lp1aa5NscM
S5fM39DHZ6b3zeo7soC5TAr//cTamGqCzn49pBjKvFeT8b28xtaeSCcB0lzemdge6BkI6pALvqDC
mJLBTVu9myNE/dHdknnFIrmVNzflRIKwKebcuDl12zlq9Z9zfR9T4ORluIINT9YAQgctGHFucCwt
Yb2quG+dYqkgZH5Nly+ldr/mVmi4BYDb1BvKt758S+rKV7T7VntsByaZ5AbiCh/AkQ14kcNvFxNO
TuKkdLS1CbCn5m209Xu0ZnzJG/ZxdfRQXy1/YfoD6B2IZwFZvlrt1+uG6f/5AFAN8l7qzkVwuAGH
wThp0BinPVbaH3Ucg7bcMeWODK8ODYfm0KuPhn5zVIhP+69UwSutln7pSgtS0drKY3CMWLBkPxJT
YkS2jsOpGMGzY7QYTLpYU8ScN6v62tS7BtCim3m3wbZzKkW84pfaTAmXAgZSL20yL5XU223ZQrSR
BQ0SyESAcOe/n5zqtlzBB7tMUJKWNj6ZuyBZi73iOmFGkq/gPXu9rhT8aJ2/7zAhPO74PfJO9X0u
T4edWtJ4BfkZSNw0dqeWtTfMd+qkBRrqQopacjtuGROUh8Euct5QVM+fy3NLnYIbKJmj5o3Gnw0Z
aRh/DF5M52R4QQuKLNacscbwpAFDfRrYCVg1NQ8pJXC1eaU7BkS5OQnLq5fw4OJETJevLr1NM4Rv
kzoy6s/upHkGDbNE95vsy/Wdulw5Hg5BSwf0cwBhrC6oHugFqwFUXFVUexbY2F0pI/ul6mFw5MKQ
yoVnccFjA1rVaqbrUkXpzlVD64+7IB8WFvvr07i09VzKe70tQaRLfM6j0jFdsxFSclC3ejpDjxjJ
hmws1KkE8UFf52NhOlyC6uw4j5/pX5/B5vjg40A4BGlKdC8/V+G007uhQWUyvMhj6euJJHa0uQ24
Zw1gHlCbLMaO1tJcp1SfMLy9eGWmevn4VVEC1Q1qvJGuT2VrM3QH+VygwwGzEMN481SA0SjNK5Rm
vNh4TVQhcDjXRVwaGBPOIwrRAbZDek2kb21H087TcaojkuWBOtx365sJ0D5KhcKs2imk3l2Xt7V8
J/LEKAK1hrmZi66OmDZ6agHefDN7MUq0uCRNeUiqUuZYbK0h6ukRjONWAGwF5+rQW9Q1K4NUESUZ
+rZRuEnUXwpXMq8treMRMI4gBauJ2PHBoJVTDpmN4w+CljtQIkj2aXMaeE/AC0cmFKTB59NQxqV0
ykmpIkdzAIaxf6sVyD3neJIV62w4YogmgpZLBX0z/iOClvRZgwlIaY0rrvD65k5hd2hB7hELNNjK
wbLuuvLTOqj4iNrT5o9FFd6uIafyRW/TyIahWiHfypvvraE+ljHtPUAfdklbPRuVK0Hyb60sMstA
uyMrr6piFZlGY+p0SwLy1MKv7BZO1nJgMjLILfU4FcKPxYnfsA750GUzhFQkUJgXH6+v2cbw0Am0
PUMMBRZPtHndog9IRJdtZHoZMlUyO7Q5PAbXeFALLWz4Ep58feoW7RpXSwMsY+J142stcX03x+dl
T0glAGL0Tnx7Mn6rxGBDbTF+3Hwp94R+vr46GzuMsCiufx31TgYKec4/P45VOxlK2kTukO4s0oa5
9XGUGbatOeBCAJ4dsQv4ToKdKaamYwiWNRFNvvdj5vXz7fcmv3H+TwD/gJNFImNnjvCemkizXpnx
x1Vfrq/SpYfOs1J/xxdWiXZjipY1UxMtZeyN5n6OA9dEj8C362I2LgDABYFSQp0b4q8ihqieyrEG
K1sdlQQdk+fWYJ5WpRHSi6/x6Lwpiaz90ubuO8BGokMkTJp4w6EepC56R60jc6xRfjgj1cMS+0Fx
W1nL8y0VQMYVgStweqO4SbBcS90wWs0aiziP+6dqklwBW8OD6gNoRU4CjXTPuQK4cV6UjoVTkjRq
cz8v5XxER7rby0GRCD2RwtXkRM2qdEFTrwxqVhPlPp+MD80gw4dsTAS4eqRC4MUC5y3yjxpWrKZj
ovUR+TZ393N1c0CEN7j7O7ywDSuDgUkzDD9YQfq8kv11Bd78emRCwFfBcZBi0hvtoRHWYRg++WYM
X3VFVqS9oa+4w+GKoU4PSDvRGNLGUVi6FENEAE4myNkXdWDL8Ftbk+Bc4hyIxiuahbS3nRFlZFM5
RODm9vMwzmQkVBvWBPlbxPIRWeCxaWET6jor08GM+2ixHubmPpsfFqDUZQ2YttYKuBtEc1UV5l3s
N+H2HUuogrVawBeWVL877bcGWPftG34ixBEs+whAS22NWKvOfGP+UEkuv405oP6A8+ChtyR2nG/V
yYGbUXvUDkTtIiXeU81vV8mDRTY+//1kfLUhTlmbGB+tHhX306T7ayNxPzZsOh71aCEFhBz4tMVt
0FL477OT91GHHW7VJTC0N/Qxn6tjMrzevBkuelk4QJ+iWPYi2km6Vh3mqmmjN9WNikWyVpfHAmAD
C886F+3bkMARcjdD55q9lhEjAqS5O8S9xNXcGB7uGa4gFAjqHG8ibMWqmU1azToseOK1oHu4uZc3
j2dzGja03cIrS8ygDESxZ+SaADBJft+P6a9b1/6/i3IAYUGWGUnm888vRtarKh3NaPlQdE9xI3FA
NlaH45RQd4qnLt5QgqIaemFPDBDjyC20nV6tX0BhJMkwXVoltCzEaxftSjhduhi+o5XZZUalAjXY
eqnpt24QtwdzkHhqlyeOV+0i8wt8ImAmYnHjkqU9KYdJjZw+CQsrpDbZVdbtnCqQgguUs0bBPIm4
f2aw2YkVpgHEMnm1facsYbNExJBEPLeWDKwHMOK2DQpKEfhfJ5a9oNeqFtVqdSAmXoJrUjwhxoqi
auf26nBEVtGjBlB4GHTAMc41zHGStFDiTolsr2pf0/jLdQXe2BgUfLjoCshz55jM+fCoOnWYyhon
ysb+85DHEKKDNlf5fF3MhiKfidEEMYVpLKXNnKjUak9dvXGW7MmGAAtZEsQAkaq4LI4YrB5t+1Qc
RKP9qX3Scsn381U+j9LypggAwvAoGt4yfBlPboxYp5pV1ZoZlcXPpN81b6R+nLUdWXfZ/OfmpcJ+
cyoKguzxRVYZ1YRdljNwTbOQJPd0Otw+PJgbYHNRIomIveDmrKaeriNRrKjSPIr8iSxaurURp+ML
CuVkhC5EzexIfWnj3HMSWWnyxumDW4PgFTBkQMXowlaA4Mat7DpRowrMUBOYNPKUeqwpfUXG5Lkx
FYC34NOCoB5xcpGDiuZK2S0NIxEaE4zP8SJJM8mGF1Zq1Bj9L86+rDdSntv6FyGZGW6BGpJUpqqk
08mNlaTTYMBgjMHgX/8tXn06p1MppU7eR2o9F622Cw/be1h7LWZVYNaskpBCNyL98UZ/+vVHV064
TBI+YXjmZ2WRsp9TUaJXCL4sGvUW8M2x3kBXDr4p89Lc82E/BHde9TKVPzdOeLqXTjpcOtjbo62e
LQGS21YCclxGSY+GqnC+9KYz27AMcnS14WXC/8ADDhjUsadWeKQyQV2CLhLq8tV0P/VuEo4P32/G
yUnAMYL3D2ARFEU+2w/hRoNVSkruBb+F+AmFQJ9/DnZ4eg4oT2Nb3AWy93mOoeyRIvQBCwycy7xS
iW9utXOO2fnE7VvyFHCpUArBxTj6EChR0ZJWYBUizd/W2dHiglpAXD1+v1wnrsanWZZf8Y+5JXMI
WZCuACud/9GSu4quvx//hDmHXIsN+mVIRy1J/s/jF3UJcHgNjl6/3HvlL6u/iPmFO5tE+V3SnOs/
OvU1oANGAmQBOX4po+u8isNqAFMSHf1VqOOneTh3iE9UytFOu/QCgcVooW09ckTpiPJuxyW5d8j8
JrWzGrhfAPsgtjWK2IXfbaPJWwVtsHLQnSbxmp0JCU+cPjQxAN8H2Dj8yWOsQAcdHGItrEDSevTn
a7e4qMeL73ft1DqimoB0PxrFlr37vGuKUWGBFNSAcSrcuaO6ofF4JpY6dbwXjZZFQRGzHFscm9pB
Lutliu7N4dB5iJtEg+7xvwArBfgQFBORHIHnfWx1FHbBF52G8SetSUQTegmZpyxgLkuFmH59v3Kn
Ngel+UWHEnkBMIN8XrmINYgyugAvWctSf0QChR0oK7LvZ/ka8y5USv87y9GLE7XM8iV0J+655V/z
dkhUM2C2V4upTUDOmIivn/Qf1xuoT0hVIU27HJZ/TISSMpdsKsx9OQhUyu3U9vjKsX5//0knZ3EA
KF2cfejkHV+rIkARqwZ1kk2tHEQr5s7oBqStbX7mFTpBeInv+d+ZvtSACZsFuvUwk+0knB9o+BTz
vz576EH4QAb08xX/hzTF1/OONg8XIGiY9IVbafn+f1ZxqCzi1aCJA/MiKHNWoNcEq6k5V38+tYpL
78JiahFjHAf51Akm9L5NuFVMAos1I9C/i8v377fqq3XAp/wzyZF18IeuF5LPYD4byKWReue7/ZkD
fvI7lscVCZ1FN+PoNICnYDBB78/3Ybzh5taab4dzGlknvgK1AILum4XA5IugoanQZdWXfbu/jaSX
IBA5Y6ZPjY/AAlkp4L1hSI9WCeyQwBvHRbv3aZNEdpX8vD8JRWUbSFK8rwtG8miNHOmXHFFwA42v
bG7WxeOPd/nf4Y+ztBXtYE1DDF84j7lZB8XDfzE+mpuB+FlegWOoMpsks8vI5nujdOKgptuegZCf
2gAAlP/Tv4V0Wni8Pjmv5Zxzvq+Snv5u2x/HwQB4gDcvRu4RCbvjorghjQijiXR7UF+k6A+HInD2
/Qp99Z0wA/RPI6SMEGsfv8KNN9nKbu1u7w9pQZI2virthPBdUwIGeyY59XWxMBdwf0tpxw6/vFvu
yLRoiZLAPe/EfNUZ+ePrgK4BMIyjFgbRK/z/s/1zCkD9CuN3+2KuMg4hkeIcgvvro7jMALwVeDtA
iHp8oAZlNYZw0+2zPr6J42wY0iCxp//mO3CjHTAQIHVwjFDgJGR9rmOxB2tpRk2c4tH4fttPbQXS
tP8zw3Is/nkppqhGlWfCDPXQpJqRTJ+Dm359i7BSaHBZaOLgQzrLL/hnhpiHftWCHGbfVZe8BSRt
2w+X6hzJyYnvQFkBKULkm5FSI8uv+GeWfAaW1eCa73sl1jZU8vxzwcWpGdAVBBsLaAo2/sjEhkVZ
THEedXuXPTbtXX/x440ASSmMtI0uVpRJjoa3aGvsmjG+n+kdtFSbnxsoUKegBgnGKfRKYpLPCyTQ
DRTGNa33qugy6ruJsrbff8GJjYbuDfIq6AZZduLo0tk+yFJmFdT7wVsL6zqQlyCLrM/RpZyYZcGu
+Lh3C04sPvoOGth1Hemx2YP0R358VPH7OeNxcgbQyyA9AcoAWMPPKxUMAirQYsJOuJciei3YA3r8
0XJ4ZrlOGNwl/7EgBP9DPnl0LypkoSdf4cmz/GpXaj+ztJd1Kl5PBE3YSdf//n57TpzfT/MdLVxd
dHQE63ezH4t5FXhqRc41AiwjfE65AMGHi47MGrKQ6Dr9vHAjKc1UTWGzp906okXiRUnnbX7+FUsj
bmgDzLcY389z5K1dNA212/0wvzjOB0SQvx//1DcAmRPDXIHYFzmXz+PbdRgOdeQ0+/DgqiSWV6y+
/y9mgClEphMuDZiGPs9Ql9pMvdfB1UHvT8RYGvttYspztdxTp3ixuP9/GvdooboK3VTSxzQtX3nN
nVUe0ABkp99/y6kzhdo9quuo4yPxfDQJaMRFxFXV7Lv4gx+Gc51YJ4dHeQwxGu48XqnPSyXrMQTG
geBAxfBIdL2qy/rMfp8I0IBAiNCG4C4YYLhwn+cgTmdFfWk3+4hYiT1s/Yhmufgoy3LFrTkpUP3R
giTirFrnqZO29MjCBpziSYrqopG98flemA83frS7X8789/vtOeGkwN7DmQNsACjH4+51iIAPOdfw
egMep3brvoR5tTF+8yfqnCTOf87nsnB+gsiILOo3cLQ/L6WnEOD0PeX7Ed2sLqjzrA76kPGZM3dq
3ZZ2sP/IKUIF+ijp0ZbFCJ1xzNKNuyjcjFPmnOuPPnV3wIGPRm+g9HAujqaY8toqww5vzMCvgOxY
sY4nvb7p9TlwyokNQp4IMTqksfDoe0crph2vAdpxLvaKT7/Hxs7gqCUECpeBGleTDp9+fB6QRgTw
Ey4GovZjVZy4U+7cV029j/k9wXkrH4XjJjP+EPrw/VQnri4wyFDAg20Ao/wxTrOaOBzk0YczED4F
yej8/DFDqwg4wNBDBC/g+BDQ2VCpsC37+oEN6ZCfswrLDh89ZaifoxSF0Zcm9iOrkLcGOyPhFpfB
Wx6mfCo3keJpNa4V2eTxmvblqm1uqHPO4z9x9D5NvPz9P36sDMLehC4V+8nS1yrQWTi5u5bTC1C0
nLlIJ6iJkQ5FVgIB2CIuER45bKQtalAwwTN3wTOWlzeRc+2N16V45kO8CqLXIH5wIRFDA5UO567Y
Ce8HqViCswG7TmCdPn8nOjpzWwaR2Avvj5JXsbtDG8YqnDe02+banPvUE8cR/gJSv0CVo1BznJeV
XTyJfNJin7d389SnIoLg7yzSvOJp7X8E+dbrVj36HBzQe4nuLnZXbfz8/ZX4D+bi6FAhjwqDvyTT
3a95JtGFledoufeJupDd0CeoUGW0YGsndx9c7qyH3v2N0hj6T3nCXbIarX6dIyDgs+JIuzaZzcDc
J9329fuf9sUOIUReOp6X3UBX8rGeSc6jsTCUdAc93QIZk8z2WsqVV2xI/uNMFSbAmxQvND0LimrZ
qX8OuDsJDd37QRxcztONyM8xhp/6FMQ4SxkLed0vnAHBbM1OESmMbyeQ2symRmb9e9+9Fu3b94v2
5UwtS0UQr0HCG0DS8Mh411Wp3Knx5CFIzbTixfr74b/cEIRrUNrFtsBgL7W/zwvlN85sGxmMB9/9
WzUHNm2I3GhrT33wD3lnXoYT3wKCSB/tmKCLQAi9rOo/u+IMlpZu0MpDA7V4cmnfff8tp4ZH4OyB
QjUEjOO4itTzio5eXciDdP/mK7f5+/PhUToCpgp1qhh53M+/fsndR1XgyAOatd/VOYfj1I//d/Sj
tREDD4aQufLQ8dc0cM9k9r64M8gn/Dv6kY/rlSofvQi//aWc99aLHn79fG2Q3YHB8cD48qWya/W6
HlGo6g5186yaPh1s78cHdWljRhSAxCqSxMe2tQWdjGUzbG4RX08T3OZgp70/bng1m63V/ziugZeE
Rxl4MESZSJMcXQvLw8MYtaU86AIJN64gILX2w0d6rpvy665jHkDnAISAKtEX+RhgXeJ2zAd5sNmq
ZatzkmTnhl/+/p8LNxFS902N4Yd+x8Rj/WMCrmWZAvTKgzYD8hrH6VzhxWWRU4xPVJRNbX7bdTy1
bZ6SqIEI8Y+1hR2AduBBID2NSZE1+fw5ddyrMDeTPgDXmNj6Iw+hsXbz05O8MLwBLA6HAWHGMaRR
m7yCW1lOBx3qzG9l5vzYCGICOONYMoz/pX8ip31dBGzQOMhJX1wX1s/HR1kYZJRAvix0r0eGBEvX
zREERw5q3ccCeLkfY6gctPwAUYPbDpHlLx0nhlf17ISFf4irF788MGiZkPW5noavBmshxcVFR0yO
Dqljzw1Q9xn+DfMO/R5EydBR5avix3yB+JB/5zjKK4wqVDhtmIMxBzzivyAJc8bD//q6YgYAClGV
W3K6xyGe1w4DWloxgygy7t7gYVnXzQeZLyCwVJFzEIcTa4ZoCw1N6CxbeOqOwgkyjC1gKa5ziAzZ
ViQDQ5ml8s3392N55T65l4hWQVyy0Mks0NJjy5gXgjdOFZGDbX9MTpXqiabTyJDGGM640ydmwpOy
xA5LbPQFXKwZQCfIpcwHNTsgX++0HK8cGjpQ82JxBveL/th/QK8csCHw3RHxfZFKiAyd8cAp71D0
q35cqXOts//Jhh2tHXxF6N6CjwfltWMHRbohndq2cQ92rPxVbvl1ylkdISqQ/bXhJp9QvBcgnI4K
kWfWZOsLT3thoozdXRk7qi5Ew9nelp1Kci3ZBvFpeENBObFz+UyszRxAi8cmqrpxpxeQigGXG2wr
21frmuR61UgkAhkRYZNQSEjeEhPmq8knFjSdKntflsE5ArITe4iaEnJrIAVHTHTc6RiDbYEERrqH
CHwLcf0wO04ymc2szljtr1HmUrzCVIBZwJ/Fufn8NEzQh/AH5rmH0WeJq+8GIC686G3uI/A75Ek+
7YZh4/CLoMs4ICzf3wkEMCde2gUwubQYgcTxC4tqJwdDNQ3cA9AgvxwRi+smh9joxLwyB0LT2dNW
dbdD4PAUZ9jdSGcGT7BGg2MSGz7xNJ7I7KRlHHSbyef1rlPqrY/CN1IB3yn8OlYrm+fhq7EL9miC
Fs1MYYFycOq5lOKYuO+Bh9YvYOzci65qFpXyeCqzUlpipYfG2sQymPbFNEx7a46DVw9JFSgd1aG1
Vraw0RmV/xVdsR7CEiRuDGvUdRYExVxbpmMeInkcT/YFo+VbaVXFWqhAJrFX1WvXLrqParKH3QSa
zKsmUkjIS4e9FA0acZJinh3YbgUfoc69tZFo+E+7wn+RXPkomYbsN45zUCXglDhAYudXrfs2M6Gp
nngcttnA7HGNz3fXMDxTOtrUbBnkI5NosKuVoBbcP1U9glAn3/WzRVbuYL0ZiDDLZFTGKZIwj/hf
a56KZIC2y8qrRHAjZvuRalI9SpBhb20hoVbjD2Gd5rUJ7KxAo5u7GpJykW+sVPxbo7rbryJoLm5s
MbxW3fhkx82U2O3sXEUxFj1pYpKnUonpuRRtiM1pfYPGZM4fZ9EiD+BYMb2YXbdPuVN6dyHTXptE
suF11jRudO8Njka1rOAp7TgQO5Ut87vQbed3RsYPKHn06070L41BjjgpXCu3E48UqLDVY/RLi/rX
1EdPjjFzkaCVkUCnvhIJkKmge7fmPCOmiUTCxxy8lkE8tTIdLKv5E0TAp9U5zdOxp82eIV+59WL5
gJ6LF9+eIFVSFk6m+2nFevKhbC0T2gbTbdwbrbI+Gvz2urfaYaNl87eGraJrNLWA6qIf/YeAjd2Q
UgFGhMxWLkiF8zHqozSaZnYAbuh3E6gGPpYVTEgP6n0l2YvdhfdzqUSfWGXzW9vifSo6GP+q8NKm
AgON9nOdUo+FCRNFtO5FIC9iawigosBEs6pFWfCMoOfySkH7qEuE24F3JXdFQhgdV0FQsk1bmjwZ
fSUyG03xf6G7IS6qij/WM0wFaStv1bT509Bb7q+gcdqLee7/dIHqxyQQeXMp6tlKB+W/DLlrwswK
3T7acmbsPzA+NGmlnFJ4eGrlgN9a3sMcg1OwA3EZ14MGaWjVwtdnEIbPkZhBLfMXdG2MswUvcF6A
6qAavFtKgK4xvTRJ56s2m6hb4ZWNgyys2d+g7Jos7EvM0EZ+DUavDvq7QNUYHCXfSRxNduXskibx
Zq/rLvqZewloDu00KHWXNnkH9ry6hXCCDdo5guapFOlVlZG5uncKGGrlTW+gUu420NzJU009P42d
znXWukDNN+3n6I9rrJ7vdCWvK+g8XC/KkQ6Ohnx0ON/NpXVfh62wNmbEiwWhMTKCQZU90Kl+tqMS
hkcz3zOZz/RvAYYyfSkjVu78UcKsDU012ollg6edl2VBkyrMu2vhErTaVXGlHxvCc32hfCvfal/k
hxnUIRb65AaBGMRvksrK3Q1e8/yiU7xhq9IKB7rBUb2tJNkoylgyONXvkIDsAf6hzAL8grQPRZsW
lTUMSZ477NqJpuJOTrTK9DiO3Wr29ZUmHW5fwwQRWTNN0bsDD3I9FZS8U7ke6vWItoUVoRoXAPQE
t1PpORSAtSAHmTOJbiRzOMuq1pdPkXTnB1TJ30CHTq64Gu+aGrth2R75DcRepBOb9UUaV2GXQxcK
TfBF0TeJ0fWU1gDF7XI/qte1T6bXQUm6cceIPxJrejRN+YyuMnEROZ2/c+rA3UVdW69xna109Eea
4A1VSWkRlqFsQMFw0MxrA/Tgzqqo1Vy5wThOSc3NGyi0Smvjorrj/On6MAKjpPKcrNKTzgZY+6Qu
vCBDBd3LhqDrgM1TviFpHbRxorUXJ25Uv4+dq9PaGmFcG7Q+XUyisPl1tZDN7AYOnNoM8EafyRoS
eeDm94t41XLwfSgHSsDMCTSc2AksidCgpbTfusP83M51lAUcrADCMfwqN3LX60IlaqyBTrXrtxgO
FPiqilsVGifrR+mufB9KFETDsvp69JLeE9YzHo6/s8cYSVXbDlnkzBIrPCL6SZqBCIFPp8zehHj/
qsxAibDazHPDcU6LvE08o9wiVQOrk6KJ0Zjrt49k7oRIwghZZlfRKQOYaluGVmpqNH/bTQN6VPxE
4nKcqlq7m9ZynRUrnChlQ1Reu1PFk3qoN8KnCbWxL2rED8NTPRyA0Cd3jsybFF3ruKTe2IFYpgRh
edLVqvkFpt16LWbirHxWURxa2h+CaQIDKBXdvQYmZOuCFn8H8HC+qSdTJJHSf2csZYoXV6QRqsN3
AZgvNktKPeOxq1eup6EOyByqn7sa3H7QTb8DeouuGqtUz7CD+rmu5jmDiW4v26jo9xHkwWEcQojA
01BXN049m9+sqFv32hps/QK2bicxUropYMW4b8qmz1Lyd7sP/HUAo5CQijnpODk0FdZQXQQ9liMO
hz+eq/ZE23CuvA5wKCs6RKJ019FQBDJlEyAgLup1SFoGdGu7ss+oKNoUXKss9SDotJuLoEzyoOkv
YIabpCmjdlUxGT7gLetutFsNl34FspnKwe0YnDYsU45UxEZX3rCBhqe+imOaJ1ExRQ6CN2WgV910
12i+957dsXxSTlT80qpsE3+KuqsaNiRxyhKtij0cJxF2uDkTvLm7yHSxWFnj5CZ56TZ/ekVC6MW3
eND7vubJTMmfvEa9OxsFefDU1E9bKxgrdTt6dvHeO3BlRldeyti5Vx5nO9Cjxijwd7GpNjbESmRq
WrkjLNxXga5wlO06CXz5nEfqTpRdu7VizlKnKjbw1yJ/AkfstIah3ch+GC+qwPIy25qCC9AHqhTA
/C6RZHTGNWvB3Cdts2D18GS7M+9TpwF3wuDzm9y4+Yp6hVxNlj3iX/RZnL/KPuTp0FlyhSMCCqTA
zZgQUOyKI7PBc/vXne03LfQalCIN+ihQBKvijVdGWUf9P7nbkMRUFO0oaGZNQsnQ7VRy5KpZkcSl
xkcEQqXId5hrMbID1L0/0AZcrydRQYjX6Z/cqmNp7QTPZvbZZaX8W+064EmLxF/eNtFNmZPhD/q0
yI5FdHgwEaUbu25AbmHp8rHJVbvilMzbXAQ6Xs1eTcprCFh0icXj/IpgycETjJb8KNQtYlI5+CqB
biBcrwptMKtYz8BfR3jO/GZo4bxZEPrp8Vb+FjPeuoR0bnHwwKI8pxbr3NdBh/LZqfoX0BG/6jyg
KTdFD7ethI6OfqBzO+07qeD1FTAvO9KrUWR1FdQkLUs9yTTCg/Rniky0ASP7+AqXQWZIZfoJ9xiq
iKWS3arIrW7l03pexZVTXoHcQd46XJO7XgVs3QXCxyYEVZWWec/jRLCZPlZKAM5Knb4Od2oIWyfJ
vdGYLA8tZ2055C8t1HhbO82jDAK+gtlFwEBYt7UbyOoCZwaw3Gjx/JX1jYKHKgOJ1enjYtPCHKUa
iJgXz5LtFYIGENgZq5j0rvF45zzUImiaLahsmVgH8GzBYE/LdVV3VVax4gHV5j9tBR+v9cvU9YcZ
9m5ANBGbv3E8KphwH7YmxK+vsP0rXkXVE9CI0c4Ip1xNJZoAZtzmgwoM/Pe2Uy/M8RWGVXe13cXw
60MoEufzkDZ9x71VW3NwLTaF/QDARqQ29lyyEk5fM+bWVRWDTLrGy205A1xTlNLU0HVwGE2zzjVB
b9hgBc8jNuiZ1rGfX/sKdZYQ6MstYVPrXYjRvkEZfwQp5+i2KfcGsq1L3x1WRSSR9MxnVA/RveDd
dAGL0JpXvzulD2cWvJM3dsw0nEFdXI450GWJjezsL2to8wvm0lxnwgFhi9UEIAlDJ0x7GXcc5kbU
VfE0BXmUWGGNdQAqDTxyokULju22q9ghr4FvKoJmDDjA3hTdCdWLpJdFB4ywYWmVlw/EnllayubA
iXpsUdK69GIB/y43Cu87NC5pwfltS3iTTkhaPDVBc2dEAUeMDGEKgUrc56ItLmy8Fxtmi2gDPhMH
l9mNMiDzm0tweRK5R2OXk0Qe7ZrrXBcdvwFhy14F5AXiWf2wo7nyontKCJi2DBnqhHb1O/eHB+LW
j04nfZxXb3wqiC8eo7q3IabuzOZJeMN0M3aQfOR5kOGhrHDq4+hlZOYJOYSmaPAGCots88C3Xsqm
JAkSSeh1YGHnFGsWar6noER6CnL8eq9tw7fRDEg8eO49GMv91TyLX205sLQpcS941H/0Y5TjlrVP
np6a1DaIBYupa5Ows3yo9NZN2rvo9xqmmDzA730sIo89gbY/fAWBXXFpfLvDA9qHdVJPtL2hrTMN
aVsjgq3RhbSqAV7ZDSAeI2vb5HTfRk3cZFDmaMTWeMO+b4JK71i1ULLWAYK6Ikb/4qDphz3OH5Ua
rsauBAt6wF/n0BxapC0qBExi5NdDEb27tPES3gFLvOqKAc+RJvYAnsYI+LIobEByGIH2DNgF1WLD
ITngXMSqDdE55nUXfkveyOS/efFQpm0DA+lz8ub0aMh1YIoSw7AYKL1ygCCmAmvWUfXLAJ+VzpFN
cYPq8W/nGSup/TBPZxkaRECyyHeqGYdL4VqDm1Ra7KjJLTSu+oBYlc7o21mVB0+TQA+Jzea7qQ7C
DKE9Qj3NShiW+EES+mQJZiWhX3sbw2qRzsatt0ZHxbot6YCfxrr7QDcjYnixdNrQUr6AgUFlzMDD
RnwKg13M7c0UufgGjcbTytTjg6VN/VpBUe43Gl+bcQsCNnlbAmqfOHh6xlSH3sGANu2xA03HNkRm
r0ydglQ78Or5j6LKGW54IBXgmlDrSuAvus8CHe0Xxpn0kNHWCrt10/JgMw7d2hcNeUJArDMOAODN
CKrYVc/bHm0nrv1at2qYt2OObn3EToC35rAUeAXjJFakS/soNhsxRb+x9DSBP4LeoQiO6mzIQ1t7
elsxRP/huEUkuI6Zii+JDDVUPygbbpSqpLeL28GsBp85l6yHyDBwFjLztPqFkoG7DSznOS66KZna
+LEY8WFu5SdB4e9oSQ6aKjjgVf4e9uIZLlm4MoUbX2jp3YoYMJUprPRB5IVSKylJnUqiZZ1ahDRZ
51KWyQjxjJrpWwj+ttS3ahBWevWW187W6YJta81cpnCROwhgm1UHxyoO6q0rf0fuVgV9Ys/+hzPl
ct13wr5yiwKQXJQiPnxkPl6LUCH+bkg+ZEG98CjXzS1CzV9On1erahw5PM6+XOs47JNq6OsdcrcH
NnfkebaYuOI8DHmmqXi1LaM3sKtsKwsT3FDP0/da5hQhJSiWSFg+cGXey7z1NyM42+ekd4tyV4LN
8LE0Q/ta9/70ENXxY2ORugCcMEDGrWZjVuFapJWy44uutnhWgqGrTZBy9t4pHpFHwJBGe2vK8l3A
Q7jKJ5dcsxwZ0UlPY0JgY65MJJxbZXMPuRpukWT0KPiZI+t37Og7zxh7IxtPr9pSsZ12QCRN0YKY
sKH5GxXWh/RbCIpH5SGsQGwn4ClnaOl/o7QBtS4Fho4aFl7kPjRULycQ1/3yDPJdPZI5FwOiriRv
vcdpkEGVjbmMotTPbXXrydKAI8MX8Adiq0D6lIfJYI8ChPmleGRNvoiYh09j7IzZWEf2XmtXfLCh
g5QOhQUFYYQxvwWehY1yEdquJ4SC9zJwED8GgRDvvVuBM7fv9tJWDpiowVqdqrLQKrWd5qGpgukS
ry2q2kEHEl9kMNcEf5Bu6pCTEW9TXsE4BaMe7ofe6X6DQsmA8FPyVS6t+IaHQ74uTfNRQbE8LdFp
GyaS8gl5w/gFSYEyzRXvnwygjrfB5OR5GkXU4BPhvlwGTscI1HRouNZ01ikZSmgtONGvuZfsI0YK
9A78Yk9Ivgdb48xuipSwgUEpZm9laPBkI4dXGxjaANIG4JgsqvdBOiqd47KvkVYYS5ZpYc37yu2r
j3AB4jCqYRTj3H1RCD6vLBN1f+iwHAPi3eF399kkUXJIO2TMMicexhVwct0DjRHY2mO8d8aCpqPX
honjtricDddJ7TEvnWCE1spr89cSIKA9GD3U3u57s3aMuh4D7d4B2lkOiXbYEmxYlYfj5U4TzC6i
4m6U9qZhBjkQwNgBuxHIUF0aFyULj/D5Dv2j0bWnoSQ3c7/ZLMZjr6SOTVaSJkrq2BoTpJ5xm3IX
PNk2QFJB2tludQancKoIB8odeyn3ocXpGP0ohGfD15rdQzg+mXA1uttW/7zCCzofYHVA7IJOKu+o
blmFEbwNXrkoUWd2uc3PtemfqmUAObVUj238dwxL9JHDcpFrcg/cWvV+audnCnsnxl8wFUA1ocEF
8qpH6HdeERpXfRwdlP8Gs4qD+H055sQW/Dv+MUI46EONxBvGr8WInNHWay5yZOC+n+TMR7hH0EJk
5+cIaZ8IyI0dnhbrTJn11PCAGEFTAfhTdEQuf/8PcsNBtgfaOkEIPP3lR35OguLr6OB/RHsDkF+Q
6wVZ2ufRozl2LZcN7gGgSOsi4tvv1+ZE1e/T8Edrg5DOc/oCwxOxi8OL0VzoeRNW50A6577i6B4g
Q4m6h6XcQ2PezfTA3r7/inPDH6FNHNGLHOgJ9yDUFhlu98wOn1wk1OvREQxsQOAf7QEY8JqACR+/
nqyjKplF4n2058h4T30DOiYgzRQjbPxCakWFXVSiBBiET3gl5zaBtuvPV2mhcFn4YAH+P6b7ZWWP
kjQ4oQ8ecpLMW/H2p22c6N78d4Lw81kNytaUAkRyh8EdEx1llJzrKDi1SGgtgRaLiyZ2zPV5Bqsb
XWSeHO/wC3m0JKDnysOnxgfRzaK5tjR/HKNAdBxVzBVDcNB4D+HFh9o6swnLGhwBCxbAEn4+wMdf
FX2HykMd1VPhYdQ3Js/AR6I3ch83P78Rn6Y5QhFavKzyOMI0AqWDLK/PvAsnboQDwC4k15cuki86
P12LFEhRtCGcZv+6mjKfbzyUjCUSM9+f2a8PBDAswI6gYeD/kXaeu5Ejy7Z+IgL05i/JsnIl02rz
h5h2Se/909+PuufsLVEFFTQHAzQw6BlGpYuMjFhrBTR2mDlvF7w1Fa3PSof3hj5H15ORP1KjMO7K
rtcvWHpP/AGwBnzF5BDCvmAjvzWlLQ/v3JaDR+WusQykeQXQi1+l/sWJCk8qPaUj1XBBDuL9fgPE
AgwB9gqG1TW7LOjMwrbGMngMhdgFkrS9/3j6znwfTjXEhaUfF9pyK6yFNclDagZl9FQVw22uZEdN
uaD4d8nCslNe3X5F1joN2o7RU0dJqd1I5md59EzKwt9dAGboUtqrVUkMeiJ1WhI9xTEe0bvI7zv7
+xF7N7lhAcutGWtOV3ZyiiDeo6KCBMh2qNv+iyV4ZWC1g5tg1MupwkApb5snWb2wbd//foIz8NmA
beGfvxMplPs20AqyA4/Q+pISVeFP+3S+zwqgl7uEyWsmQKIIqS2GQHrMrKtc2Q32BX/4/oCDRn05
dosQLKI1b/ePKrU0gFCM5MmeD7nzFJvbfDp+dgXemlj5wnysDBkMQPJkSD7UpuySpsuZJXjhn8Jx
4/5+d8gEqsWJkdN8TpcP2bEQnz4BjmKCEwXkCoPqHRStH8J0yGYpfsp/haCb+89vIDjmoB5xEPg+
azU7SZWpWTU5yZNGclB1i6+fn/zXn1+9INS+Nlur5/NZfmV3N7V14ecv++PtfbpQ5P/z89ddjHWq
KEmv832l80qLkqzqkp6kWuhF9iWhwDN7lVci4G/AY4sG1uooj7FphqmT5U+W+aXoenekvdklZtL7
m3WRmP2vjWWzvfKnVdYgqgJ+6knalEPk9htlSd1sPr0ob4ysrgXbzCH+BxgpNBqnxVdz/ul7jVGg
QQVRF74cINTVKCojGJs4z59w6JtZn45B2u3+xRhemVgtxtAEZh4Eaf703Ew3Y/zpa42uU8j/oG5j
cPms3VKS9vUoKHA9ZsnPtvA09QIK8ozPgH4GNtthouCvr5Y5LcA/jEVgPo6yHx1AAnx6ct58frXA
iQSTFbi/+dhH4xYRsCKZLpy7swNAKhUZEuIWkL9vVzhVI3Pu54EJqsF3WTSzGS5YWH7j6mSDluBe
o6sUqZN1LB4HjULyybYeh3oLqMdMtkG//Xiazhw2mnrwniDF8XKq3w6iAMSgFhR4HhG19fT4tpCu
SlF76af7FyAHSXaGLp6oNi7Myrd2SqDDEdKQ9qOIy6vgmF2Mks54wTcGVk48VMOwnihWPiZ/QVG1
0daIPCuFK3rh0K2DZPgWFMPRreItvMCi1+z4XtGDphwt6am1iMdUaqzqUeqeLagLXXeYnckH20Iy
Ntx/vFIvLIJXu2EhkoAuBzaMFhZ49nWmK28jTRHBqD1NI6V1aJmJ7grqv1+cedJ2EQ2mSdUWz1Fr
DH+CTO3+DIXpXOXlEPzNHDM75oH8XNIQY5upgeNK2qxSzepB32gSSMK2atCnmNLQfgjbih5mnRre
odA70OIdqX0vO/aaB8tkqARl2PGLZOeUZ8tmQ695Z0cRuNwpnQYgDtDVoaFWT2uPZASemzlJeg28
LnwYHOMJWqfsfzwxy8q+npelFzJwQ/DadChdkNVvt1YadgUtR+Lw3jF/OsY+jp6y6KjXjls5jTtY
l3pkrA4lUjeYgyixpE0RR1uvf1MAoBRDFdJ89aDUtEF9HrXPxTv/38RydbDmNsyh1WFJlKEiZLPF
PTg9W3nM489xB5bvW7gtpouOvsupfDtjuRLOk0Op9VSB91b0J7X7nG9/MUA8vrTSJG1KVvCtgTTP
O0ltdOeUDRt5a/Wf8+0vnyegtcnHKvheY3XWFbu0JkUYzintb69741/8eAimpBzR6lffKQWOspYr
cmE5J7p7FMbXIbvwHFq53OXXI+VIyhq3jlLW+kEfm1KsTeEg7hvDDeJfmumpjluLz4X876ysrlfh
jFE+iF7cp2m+A+Xzj1Unn4sQ/scEvEOCZpJF636RvRz0GWr34t6cph3FzKsarO7HZ/v8XP3XxOps
ZwLtqnnEhFCPmuTbhhfmu/ZSDuLMkV5kuEgMIp8AEXuVAna0vqx6mMCntDbcSUOs51A9fjyQVbCw
zBVvVCR4IbtzItYdbhU7aOcatvGpbT293lMi+/j7ZyaKthWkxwl6eMWsk+SZHNnJ1MqcuOKPLA1g
Eo5lr3rDJwWNGAd7F1kYBdYyE2Wvjt6Y2oYA1+mc5l9tcpc+d/2nTx8GaEmrQM5lTdai5wCF89oQ
tn3KxXV0qMxP79nl4l4ywFQsuUZXG0qRGjI1qWqfoJJMN0Z8+HgZ3u0kKLgkIV44RGQi1tWi0ZDs
II0q9dQVV/ofdbhS7M/6PizAxIQwjtLXwuB561praQxqaWr0U1mHvt4AHJg/l+/Q2EcsMZxJ5Eup
6aybPoDetMM6VvRTlrp9dsjsC1v15QNvLmxWmGOmUdYhK4f2wdshGL3omzwo51OYdj6oeTcOd+0I
DC465tUEGPE2mh4H+bswNnWwD6oLW0BZjvM7+0gn8bJBCEhdM9t6uC41UNT5pBiAtFQ/DAzkCq5m
oEBEMnd17Tt/Z3FhZ7xzAOw7HrU8mgmBNdI8bwc9KBKxMeIoJzMHkHyVtBcczNoBvESHGiUylB6Q
tFuvmlAdnLHVa0+RcfVtV+TXybePt/Z6AC8GdOTWGcaZJEzaNK0jy532JPfCh2JV96r/f7OwejI3
WauoesgQaK0l7YJ/MQAVFX8KNFy6S6eZtysQ5hROikbh87q0i+JwfyFq084sAcoFyFPoyEXI79Qv
tCGicmJX2hOdTJE/D5LkVlhK+UVpC3GSDcQeJWOmeV8RxH6AeKJnJKVxAywJIEM/WM3W0jrjWKqJ
+ZA1RbuDUqn+NYfhJpjSbC+rgw2EQ4r9KpbKgzM3yi42JBhhVkdSTGlAUttNue1boLU9hDPg1eHo
TRHiAB6Qr8Ytk07+XdGLwe0C3N88EbiCT72k0H7GB7K/KY3gXs9U/Ls0lvSsK6eTjJJLd6M3Ryn8
bADLYSI8I0uEoDMJlpUHCfLB0QJdHk+p+lvRIhDgfz7eimuK5uIEsWDwul/uIDK/bzeLKgDSiGoY
cbO1G7UD3Fdvbt2hvZPmE/TF70ZsbowRAHwj9h/bPjt/iwARzRpMeKirK4oUfSEXUTmetM55plfy
t2QyH7X60rNpfZ6XEaqE/6jb0vSDoOTtCLOJaitStNOpqeSehYrqQ5qklxAmy1dWvlbDyVJZeJHR
Xb+WIieTmj6WptMLyLDlVpT/0DfFM+QMKPzDxzN3dkivjC0H9FXm0BSA/vJScLE0AK4yH/DGpbtr
KXS/Gw+VgCUIIu+zHo9S0/3RkQw2t/NopwA+zXTXVd9LZXBrNfSySbhZs5UvtSA5O42Ewcg7sinf
cfN7WAcJ8j7TKewaOof15tNIOSsxCy8wul2TyhfuyPVM4uxJdODIFF5wuPvV9k9iFHFCc9SfNPWv
84/Qnj9eqPUW5/M4YVnR0X6gGdc6sVW2ge1kdqA9UQl2dQCk43iEz/exkZeGUa/X6sUKA0Agwza4
fVeDyGaLqMIR+pM1WX6R7oLmm7PrYajrP6BVQN7TCj/5s/AUTT+bfpvKvWn96IE3SP2FZPC7kOPl
pxjK0ozIwmutb3/VaQLU4IvlqV3c1FW6GfTwpJQzYH3arIbzrRaAWUe3TSuUjVoUF27WMzfToiv9
H/OrmxWMeNfFEeb7BjpM4sK9lsoroc/uhSl/F1qREEEYRiVAXVRP17rxc9M5RsANfIsewp2E5qFZ
kpYaymSrpVW8GeLkrrKjb6O0UZrkJOvRhYGq784nvuxFNhBZBNQY1pd8MmhUG9EPuFM7gHpF5yie
KsE1FUX5lFVyekP71uIQxom+SBaoB/ZOC+eGWzQBh2DI+85OhSd6IsA2pp1QJkqoHyPib3U/7CEo
Xsoiv4+G+cU6ELlldc50aJHrPhlphhHeNa1kbKJRqR6iepz8PnbI+qKRcDuVSu43dW4RKJtgSrRh
W0Jdksv+d5R3yYUpXO+VJb8FApO5I/RX3jXw0WI5rdMsje4HoeYH/E57YymR4aUdhLI5Mi+hfs7a
W56u1ECXTPcqMHbkBmKlKOL7MPSh9tfmvQbfUPts+L2M6pWV1QmI1XKaiw4rivLb4SJ3LumzrF3a
y7S9MrC6tes+HZs8wkAdwFK1vij9Q30p7/XOjSxGKJUs8oA4TbKeby84otewhsov7qNhukqi4laX
tJ0lQc4qu+5uhPSsGIEfRMGJwMltcvvLx+f73CCBgFkq+JDFk60G2bZ2BGKcdAxJV19E2q6x7srp
wkPj3IZ4bWS5m17d4haSDZoCy/xenXKYyTGqDIC1pHvpk62qlpwMj89FiQOlFAQxVhFQZwwOXCcn
vIes9DOMit+mCXHd6S/cQ0tK5PU19GKGsACMuEzQ+i7lkI9DEeVaeB+jZe52YY/aO2yISHks0wHo
kPa3Ui75QUTq3lnFLlktpKeX2vm6JXlfArCGIjqfpJliSBMkE+zhzBKAi5UazH9Se4FNiAQZ9XZO
8sqX4jT1C8NpvQQkLzqMXe+NZTO6rRnMm7J34J+DeXfnHEIqkPYsdNOyqfY9qB431fLuUXQaAO4u
rfdRptobMTT6rT4Nyr02dprfov1wU4x2v08V8ayVzfA107Xxd5PFlBskCy1jSuXxgxkm2aYZK923
SBN4ijEQUtn5z7JTAGdr8lxmfld0eUQLsyzYz06ZbWkcXhyqaDT3Qq97t+3M2W/NIbtyomnaVDJk
Z6tB2ECvYn3ThbV0F05N5EFVUXywI5AtwrK86ebC2c3cbdsm7axj0EO5gNhfQuA1dA/5MBl1NXnY
WNUiENO3sAnVQFLg4Zv2g13TJHigrfmdQwNIV9fF38KW4W4YdXqXImvuIdNreoEsRa5ICupG8MNu
Mg39BrrhOP6oGYNfwczYdHX7T6xBENSNTIElMik+T6HCLcIsuLaEKd9mai4/NJl+LfCTJfyVKR/h
sAXZJnISE4J3LQ6maCfIIskN17WyFaaFj4jt34aRzX4U030dESjhp3Ekb2LZYEqHWNo4XZN8yyGG
+aJLUm80cpljTu3O1c3RUq7bKHpYdHRhzY/BfRw7P7UiGfZT0pc98984MDM4UXtJ70Lo9eF3Z6p5
IqEy+k2ZI3uAuq6Lzqvr+ftUx0bj5Yqd3Um2NPgIUqs/6ZzT6P5gq86PyBbyd7Vtmw06jFLsSZNl
fVEnNf8ZWJnyBE2vuKbRKv3cVedPLeft11mDJs78PLI7pk2QtX8yaZQeZ+hmJzZJ9IVWyLp9aBEv
Wbh+tenrRmS7bES12OO5/4b9bD4MDVSKSDgQkuxJ7PPc7L0evsA+blM6McqxjQgOzKhnR2qan1EZ
9Z4shXiqWh3+CRpkhHnKS35AhUhAoAiRMRhT60arhscohdpTFKgm3JV6J3bQ9GYmp4kQlunFYcyy
+jYqW32jtLyQwmWnTAaqMuMwnUq96Jnn6FeiTfGPXNjdXajNyDswGV9igjHzEMD23MImMR+ngLl3
TTUU9xaU81tJycVTWpU/VKvMvjal+j0JYLBMA3KvvT7DxhhQVYWH9m2WRmPLIo13zK3zVZta1QPX
o/jw3Fof3aZiC1zG9otE/g4/wTCQBGmAzERd6ZFZ5Y+agiGEcOdZh+EJ3SfLfVlozcYa5eaH4HiW
nmNl4kav2o6B2qnb2nClpp9W/LPnBSXo1tNrf0RqzHC+ksRX6FTOIpf8hwYsSbOx4p2SxY1nD07v
z2ZQ+EbrxNsWwrOXw6vxSIYrW62vq4NWODpUutD60uixfOwjtGNSMQnosZruTew5d5gDuCVilL25
aio3iyzI6t0gwRIzYQhC1QQGGyFzrSda9bXpdekn9JTenXXYKJlV9p4apdKVGUbDbk7tzMsgHSEB
08teRIMgT206QHtVpDePVoqgjhpE9g4ppMKrO2v8CzdevqpJhf/siig9wPc24LYViaB6ipLjBHJ/
j/eRPfodDn4q98ozNPym8Kaiba4Rg0l+GhLvRjciKe9pcT0v2kn9UYsrY1cOkrUZaBb7Ve0SkkSj
XSq+1EM0FtNg79W81b10DNWvvDxsN07q5EnN2mhXRzyOerMPr3rq3/dj0JX4cAkCGkwML1Y6+bZL
YmObSlLzAD9quo/TpvO71kbqK59Nv7OT4tRLrXmUFNvZt500b2ClJ98gD2f7eJoUCDaIn7SpjCZm
VBRHs4G0EyQtlJdQsdOrNtP1a6QzYl+S23vkQHIvDpx7ISmBD9/gN9gdBDeGvHH1NP1KVJS5hZCQ
JEOa2e8hkG9ph43XcPL5NhlaxOVsNAuSquJ2gAd801TwfMmu966ajmA3WkSaaj3IN2jNINMeQsU8
1pXKb+JHXfdx222jNuluZhVqolzY9UYDa7VBzGLy9Ekq/NCY9L0QsrINcuFsRpKNXiWU7gdXb7qZ
wjjazCMZdUsqYRdFUrwpE/Z0X+jmodYNUnumTnVdShPItYpzU/Vd6pl17nimyANXa8P6VNuifijj
Mts1GnatrjboKoF0jiOS8TlvU8uvBrQeFrmSW0juaJp0sXxInKDdlVJTbkKrG49OGw2bNOvNbQ0n
bdvg/g91Io+eVCfmQado/9jRwdqTGgW6tywq3yrZPE1iqRsr7E1/zkguShN5aA86VszV1QhftIg1
oX6gX6eTLe1R3ZP2RmBBhA2hrDoFbXqyAa8xSUl9RNRJ2SAMlDw0SGHtNBiMD3WRloesnrsvVT1q
vjLZ+n0N7XnDdZYi+9y3/yTdIhhlT5XrKGh+xUY77PJOFbUfM1uu6oh8YyAi6iZ0MzykaqD5iFJV
V+XC8tUmBw4ju5gzHbWP+qhHv2Kzi/2+hiGqRs6AZICUubAWfxd0VHPBd8SuqrDPxqRQrjizgUfd
Wd0uGlE7CzqkO7X2vCeFyikLbOHHeat56GvNrjan+qHNpf6WDJypH3k2TYMbxogBaI35mMSiPI7w
X2Edy2xacw79NCiKDVBc81gKrd9WmWG5dq9mN9DGhGc2JeJNhZEB6CC2Ci3yBQhHk/8R+fckl2c3
0GcdSvoiagX7YTvYeodOWmq7U242KHp3JbQNw9mUI5z6vDJ/2XP/q7ZG63vfI6QeGBE+r1PlXd0X
Mc8wQE1TVAb7ti71q3gKBdpZYbRDeqR4TmYp8FSja3dJmmte1qDcUIko9mVqEFtDLupdTtL6mrCA
PTj1hTt20Lvronc25ELuOxE6hqtYKnoXVW3soqAAh1KYiKVMy20Ttz1rusigkcHRH0YdeSWdDn61
pziwRvU+Sr1K7QeE2JNxE9BHep/D4TnNUHv3RdM1t9lMckeqW/OWgzQhnSDEXdEk8m2dF6EPXEXa
xoo07IqBp/ZERt1yM/QyfKpi5TZO2qD1u87qHidV/EmNwks1465aFDaULhy+mnbUT14xS/UPzZqa
k1J1yW+9bJNvzmyKjRHD5Bvk8FeiJAhRSAO6ZsGswQ53NK/pCWhVejnsC6N3tsghyRvwWSGkwcby
jdkeN8j0jF6QoTfeI6a0jSWzdedq0PeOgoxWKilsOvKtMBiL71PhKHgMJ7uz9Tn2tTwEnqPPMAfN
0nZHynAboRfSJkT0YGMaIpQRsChVY6fn09xv6wHB+bwfA1cPxVcx66Er2raGz1yGxkbnZX4K9bi/
NqgbpMfYiRfFIIMCCnmBzo/1WjsatdPcOsL6PdTJ4JYFm15HzmaLeh+h6SDsfeAM3DsZ92CU0pd1
ivv2QNKxg2OihFtLFPl3TUWsA0RM+2S1UnpsmmI+mZKITDdp5qa4qsVsyLxog8qLoWESdJNPumtG
HEKozqPXUV3jTiHHlE4JUmOpkZwa8FS0O8tR9wjKdBtSl7/Ox97+gsZMUHrxUHbHEUJs7LaBPKCK
pwTRn7TPu5MuWdljipDSVQaP2NcLTVHcNjRLryK62yGPuLQCnvAMRgQxc0b4YVaVYZ/SyndfOEPj
64n1o2Ub3ARl2d7EQ5A9j5UZX/chLOckWyqOUx99CeNu2kKdQzpwtjVXqyr5yVbL6KQKCbEKIwp5
D1XdLusnljDLqqc+rciez0gVOCUheu4gSSEALxzDds43hSi/Sk3dbPLYXBrVdeUVMMX2JtR6sYe/
Vd0ZaT0+WmYlDnIds0vgEx8qI/7L/xX74aB1YNo4lkY49TsHPsiB91Z1qsqKqL5WbJJ5+hBswkT0
p3QqJFcarHijqW2KagtvjCwUwxctQDvWrA35zuFMP7WyWWzCMMj8PB5CP5Kz3i3Gqr+iH3W+ncx+
eoj0rH3QE0RgtVlH0Gromm2dBJ4d2wckiZ6TQJf8LiabJ9QBsZcs72/VkcdSgyf0ZD1vtqqa6ttF
q9TTGnnYhUav+DD0/wRJjeqA2VfHgo6Ht4UKiTlF8Gc0ZdRJ5qEn72q31yhDtv+kOfxOlGC0G2RB
4OFa9B9JhopuHcWYHEPU9uA/h6WfzPIuVCTXdnJkOWZ1Pg5AxjZtEFdHyYFCrRlB7YpZtA+AS1QP
yVH0lNo6u9LswNmi+wdxGqmGawW+m1/GjkOmL+JGr4vmSVfy33HU2neyhoczHXih7YCsYCRp6WES
kf2PWisZ6Z+g89W2bu/MLNevlNxpj1Yn/zGtAt/c1coxHrXRbWCXuqSk0+1sgB4Nwep4DoGfa9TF
tDE7hD6C0DY30jgqOwSoUA9J7fivrnagRzQh3VVmEh+josu2CaowHoiycNMMsMbx3lBua+6EyGgg
McvIzGsOaEh0a2uUtwzELpG2dCH12b4cJbD9nTA9IDtoXI2L5lkwlKFrRKL83lbxtJEHtEFntc+8
WU7no6NOyT+kxs2tXSvj9Vyj/xUn6Rddk5hLI3kenEbaFl3wq6Nx7GOtxeWpTQOAkaOqngrV6l1C
UbHp6QC9IwgXHtwR1ScxMiBFU2guOobi0EUoRqlmJR07EaFvSspEvkVQP0AzEdHIVMlvQ2VQDgES
xhvhTNKd3pKVMGO9uALDUNz0ejzcZxFaduguPM5tBiq0lDPnMXD0O62XpS+SE0EAT9IicqvYCU+6
WhH8I7h6VWhO4cV68NfJk+7KMozxqPZVftC5rrwIVSE3lJK582R1zp8DkT6U4WQdkziGYZ7HpZdH
su0OTS28IDLKK61S5F2fy7ZXlXa/zcIg8SrNeCZfbu+RCMn/Jj0KmvOEbkWvhekmMUTP06uu7uDb
o6SoOrPhFqUyP5hk8Q9mp8QeEa68Qwzib50mzr5XUTIahUkYFjXaVaXO1jaTlOuwHDLPFqV8qmhX
zbRZ06F1JMePtOSfLEuiXcpjaxvXaUcSAX1IhO8WLVHUmEiW1saRrN/4pRjNcRvMMi/IMc6+JZJU
fw3GyDyig9nuIs0RPAlTic5donTRjRO+XVXksvpMgbgezLe9ZI1uWBjFQxWR4eelGlwl8M82WTlK
eziHKIQMsH0JJqxwK4sagZs0bRHMyZxNTqHSFV31x0aOwU051miPlehDIYzgWmMtbeayLO+Jj2dX
ImfvVjK7SDgG7VPrUbmxuzG9DrM6ev446brkO9/mD8nkIfUMAG1pirRmfNbjgKQREmSnTjmY6vVc
bD//fboUwEOAZEZ6coWLyBvRmCSV51Pb3Y7xIVQvIFPO/f5X33/X0Qmsga1EfN+5S5Hf/iRIniwu
/4BWoi0PIPl3PIXRsrnXxmA+QVglPXhE332KywuFrXNjeG1kyfG+ykk3RmYMZo+RJESi1v0k6fbd
GFZL4FBWacaWz1vkGYv7Snz//BI7CxgDKqEC73ZVN5isakI7FuRC1vw4Ndo/n/46nWto+0Ibk4VW
vUrYB/XQSnVvyiepVn+opIPIeH0Wk2Y5LzUPABEgELHydv5hKAxJ2ZTGKZCzO+Aa1MAn7e/Hw3hf
3FhsgGQFC8HTY127pNrvaNTTjJPi3CnNqc7JTDx9bOJ9aQMTmgqf11gKKGv+eacXOpX1wjh13IuN
aj0aaU9CPv1h5eolYYn3ZQdsgXLCIIx6zL2dsonEYjWXucGlOO6TrD/OQXcP8/4JCaBf8tSRfryE
/DlzSjBp6ojGL+R0c2VSLiWE/PTKOBUwttJjKH5/PH1nahqollP5AnwKL2bd4ixVE2IY5GVOav57
bndZNLnkTlFnImhTyPqEF079O64HngVykk5RErPQY1fbzigdJ80RhT/lvYV8mBoYVEPqoxGYu6EI
UeRElWfKn0ZN2gw5elofD/fcdC5+zWZSKd+voZ5kcdulh7l5AtjrTcMxNj9Jklr8DhD3/1pY+YWe
Oz0cYtU8CbDuGVvS+hcbfiFucr2YS7OjlWMrCJBtkkfsCBBxFFYGnbINkpqikz47WaBWOVo0XWG2
IIouR++Vh54UYv3B6rRTQ8osRDqQvO3Hy/G+Ur+YgPgB52Chf6y3XzyrtdyiFn+aqY8JHmX5Ka8H
1yqPc4mSGbpIUpt9kwN91zj5LiR/p49/Pv4N77bEAtoCK6BAFKaRzToWSOTK4NXqTCeLhGgSZtez
1nwS+vOCC3vpfw3hHNTMaiJL3l+kDrTpNDTlX7kOjlZm7z4exTs3uIzilYlV4RV8eizSWp1OSfuP
kitult+NOcLExvZjO2dn65Wd1a3Nm8O2iwA7OcrgTonoo37BQ5yzQPiMs4OJorLN3+66kHpvjPgc
FpbMn9AzdyQre8HIezcErkADKwW+FvQQLvCtFXSaUUbP1OFUNyjPwlAAQFSNiJLmsdM0bh6GFcKb
RXo1jWr0pUBsc6sNl/Q0lqG8CUOXHwEqke5rUD2sNfU3k5DXR88QWCJ5Dwt5YpseACqyV5rSeH1y
CUp01hxWFHqBLh1OVq4pbkhlLrqAJ7q+bbTi20hvwJScfdN91YsLXJl398oyNCgHNtxvNub6YFv0
ebOUYhxO4yg/q4bY1iYNIwwKU4QZU4wId+5HZvpLme0LPuWsZYdYA7QwaiJrOOGga2UdKMpw6kBl
DZ1F5wWE7/NDoF0r/T3iu16A/u3Hp+JdYMBo0UpfYOh0/3gHuAl7OiX1ij3wEC0Q4Z+yWzMrvbCo
/MJuTXfCmW0yVb3UIeecWUScYLNyVJZt9HYT603TSU7tjCeDOwD1xxARz1hSvY6rm38tyguLeuZo
6guIlngBusq7WCulbwQ5bI39CmExIwl4iYmx7MD1gQAHs4iDQYqhjP52QFqKfD9djDj7PKptJ0Q1
nzxx++kogOUCUs7zj2OnIwTz1gxHAGyF2oynWbf8cTbulKQ+fLwjzk4VfWgWqiFPhDWcOpwkShp1
P56SsujuJzpYU2YdxePHVs5tAHQsqGWq0DVBNr8dSOYEtWFIxXhiS1Ly3BuIDlbpsezoVmvsx/77
x+bOXDKLbMZ/zK2cf9tN/RQF1XhSQnAb4x9bfaKVzHaOf31sZ5n/9TawaMGGsYUss46zO7l0QmHk
44l01oMRlDjhibYq+rPVKK66NDPvrdsMJt4F13H2VuA8wTiAcrTQDt7OZ4FuLmzdeDpFBbqagUQm
CKlsg3ZQw+/K+VIQmwrtp34JSXdu28MfJdSCRPqePSNJjtE2kQKRZf6CAjJ5xL+l9PvjOT0Xar3Q
0hX4OWz5NYzTlCPKlXSFPwn5zsADq6B1pPSuC0zksZE+ne/NfI8iaKj+lYbD59GCuGK8Mn/SmpYx
LgfmVTCpD0WdapGsnqp8cjMSvSK6SOd+v23emFjdb3ZbLbnqWT3ZWeOO2U5SL8DOzlygbwys4rha
11L0vRmDElMp0rZhdxhonhLH3zv158fLdcZ/LEQxk9tzoQYpq50oz5CGYgqBJ8v8ZQb/XOIQXPj8
C+b31WqA4Z7tKU/5PC00YndGu/Pj339mS1syMYa++D9i/NUzL+p1qlaRQoaqhnBWTZ3ypQIVdEwG
xbhwKynLt1buAvGAJYZXAdeqL3//ajBT0eSzUsgzRFAH7fXvunY9S9E2LJ718DfdFiiRVXsbNJt+
IYVyxv2+May+3dOxkWhiNLr5VMfiETLaJtS+BsOpVRt67+279MIz4px7wh6kVzYGPMI1VrWUco04
tZlPpSp+mon8s1TLDdUryg2hcKM439H04dccVNdaD77l4xU9s2UsqnugZOGfa/b63dk5pWFnHXwJ
FY41/Q0u3C0XPu8sKPRXi9jnSTSFKp8na+AW1aa1//6L30/Iz3sT3CiPzbcGRBM1sT100ykT0nM3
0lyGzmCX+k4vH1lvRUDE/2tkLT3a9nIsO0MFqSTAAKSjhzxBTUJyfo8hJQ5Z/k5jAjQu7EsaGufO
G13nyOOZrBHgtLejq2uKB0oQQ8BsvtEyx6Txge1/PIFnbn/rtYllBV+tkN6Y5tg32XyKLF//p1Y2
Wb1vjAt7/Ow2QNgMx0FqnijzrZFGyVStoRXiSaN7wOTll+bp/CD++/3VkQ3oEFcaAqLsAK3P2Qll
O7R79VLW7vxq/NfKajWa1p7QeceKVm3o+hB90y6N46yFlwCWZywcztVuLsypTdrw5b0P1Sy1wx+p
2twqtbH5eNEv2FmrlNo0ndJnOjudDN5xo9reCmrXrhE2F+iH5+3wZgNXjWzOOl4OaK4R6R3UORrK
oa8/NifwKB8P5ezWosX5/5pYRa+OqOkjlmJCAGxa2g0Y8e5jC2c3F2GjrfPkXVSq3m5eCZxD0cQm
SRjCxxzds0XPPSiPg1r/i7HgiJdUo7G0oV9+yauzmMAamCZJp3hC+hSo3YXPn1uN159fvStSHq1O
BowVbpzlq396ALj6v/AmxLs4KwQ7uM6Wn/BqBBPN9aIpLuRTWNESyBMHECfmpXf5uSVfSgNkGXVi
qXU8//9IO7Met5ElC/8iAtyXV0klqXaVXXa5/EK4bTf3feevn4++M9dSihChGjS6DXSjGcotMjLi
xDlWK41hVlEns0cgSXKNXpZtfLl+0cm8wddBOpZ0gzBXduy6YN49+YAG0I0TlvvQhRHfUW7scHvZ
0txouPmJ4slbOTyPTqcMtCwJCGmgpFXa7U6J1QQ9E0teaKybs6LDyKSTkGIri5GbbEmGKQVEU121
lW7AG10exNwZYS0UAx4eaq9iB6GZAIhwR2M8DND5ql6xji3rpsn2Zr0QFs7t4T/NkBPVo02l6XS2
1Co1dL9z+wMl/VUb/UhB9aRLTNcLRkT3CN640pp8MpJ567x4g/d+ZS+lK2aN8GyaOqehdRV3GLE6
4kK20bMi5TqR/sXWqqg/X16X2WUnwCPxSur1rEVaJV8Xwu/QH2xAwXfVmKs712v+vWxk5gFlsRr/
NSLsYLewEIs3eegm6HPFxXsK6CDX3lkZJ/uIKeqnugqBPYGV4Is7vU2c0QLmH0LttVLl8t6RlJc2
QyksNL+UYJ4vD212/iBkI28Fxhna9tPtlselXkaFThezka9shYehtuCUZ0/OXwuWECFHZAErKJyG
g2PtQgk9wscJB7gUgCmzu43cnoITINbWhGvSbdM8r3UmLqWhh8jisTMReoyrN6+M63u3KbQ1vOsN
mePE/obw6kBzwESAihzmrkHkNPPbTWglS8yMc28tCNomPAK5GXi8TucXaXMFbU7KAnlS/pMowaOR
Nz49TnWwrimHrZxEbndFmlz/DreOzQo7dvDyDpSNPxxKqAiBIt4sdtiL0tETL8J/aHnYN5T0/rz6
jm5Cywkax6evhpG5HRlPwGnpgPwRwbZ5Lw9KdS+1gfME0p3WigB8TJ9KyU2YRFAqOUWOUlZWrKVG
D98v7+i5jTBxq1BVn97xYiHGGN3MT3VmPOzu/W9NsZH9mw9Y+ENZDsUKnbHCmiIL2doBfZcHBcxp
hGKzK33JqiU0y9y5gVUQin1U62UYck53TmEDHG8dfHTcK5t0rO9I9lY1/RXWQs5jyZCwVzw7Tes2
xJA7ANyQM8R6i+c+6Wm5dPS3y1M3dxzoBSdUJuMBeE5wBl3gjfhrSoqpJD2q3XCTOdJODwC6KNSN
4i58k+Xg+2Wbc+Ob1gkpdRoRztLmXoGyi13S/xi7z5n+YsfyqqMfZDELO73BxEf0kR3xUpWdIVTL
gagtQr00o/GoApHm9MglRl+t+F7LyLBw4MO7NpZv83qJM2duao/NCzdHMhSuC4huPIBUrYZ1Ob5l
1Z1ibBJ1JVv7y1M6d2twHzKZ3O3wUAh7M4j6IjAblYdiCWNdjvIoL8dgfdnI7ICoxCmQGIHMEzM3
dhhYmeOxbry92p0mSeODVnju2tVq0kdRbN2Eehd9rpAu23zAMoELoR7kAbYY5GsxXXWIIpAgq/Yl
rAAldYNRfQ0UfeuYB8VaCF1nwgsifYv6JuWw6VlxetLRkO6cxgXzZUgvPO6TYZuX98yreTVlG7zW
8HhQe6MaQjpMOH16bSJmhLbrgSaH9Vj+ouuh9r9enruZrQElCtsC2h8wA/p0Go+uhUpWhmgAfXzI
xld33Brd7Qe+D1fNFOrzkhTpePLMS5S2L5RD5az7AZW3BW84+/uPvi/8fhnZhrTRYuWgOuE6UvpV
cTWCcFoFE0IhMqKo3YlxsUz+I4nROT/IfrRSNyNY1uunCAYFSCQgoZqKJqdLkNtQtSYQgx3sxyHU
VhKNTpcNTB8QPB1bdfo0dz9oy+kKPlrjWm7jytVb9aDHkbVp0O1wkYuUuuZe6419adTRepKwovdx
iblrxpfDlgmqbKqwUbIWhobGupxKEzwSQcquW5tfJeemTT9dHt68EXBlaD1RcRKTOlrkKqHV+/Ih
lptgBVvLLTpi7tp3xi+mluw+YAx5Ep1Kmj6dzdO51DsHVhKQZYemMj/BzfJ56hxcoVnyPNhLrEgz
HpUi+F9b038/WjepopNV7SPe/O33OP6ulC9msAEnArtUAkPu5YHNxGEIlZCwhstyIqIT7gjNSm2r
tECathOHsKpCtsOD1vcXbom580ppDjQrlAoa1B6nY1LpB7HckeJCqtVrx6GR/PrULkkF5KyAg0z+
TNjsiNbS+56b5I/pDzDuw75ZmKj5Efw1IHgczRyBFdTaeNCLrdnd1b+vXwcedngapsiC8O50gvqy
s5CWpKQVvg/yna0d3OojSwBvhsIepgQtJr8dq/PH0KGeZCe/8nRlIKJ4eQjnFyTEaxr7iAw7f4o+
X1HRgYSI0no2AloFvDvP+RbQuo0u/Ka/mhEZkBHG0PHRoTc8884ou+YGSqvmc6bcBfeBe/VuOv28
cASDDkqNMeXz6YOdrdE/vzxTM+VyMFJ4/QloSbFNdCdOPph0eSMYTkuPX0IaMT43Hhq5xa1i3Oaq
vDHrX8rUKy3dK/SRKv3r5R9wfupP7Qvjc6C2olsOVSLJ+VLQy1wGd02iLOyHWSNAeqa6HvglEWjR
Ol1ajBGDVIJPRUM3ZrKKrJfLA/kD9Tq95CZUJf1Y4LGINEQoWDYCtggJgZ/JzRfbsk3MDlyfZnz2
myB8Y5bpds2ST85Q1V+bXNUIRPPAX0mx4q5HJPzuNNSA7nvVKp8A1lJ9RCo3eGukxt7Vet/c64Hv
Heq0SW7H0Et2hldGu1wD4iYPIA5oDFfrPaFIBYt8OvR3PbHj3iPRsKrAQ9wObR3/aIvAe6Hy1FPL
t5W3aOylN28w4Nke/PzQopXy2JToDLtmTLOCN0arNFSitZXAgtZFjZLuuHhaWtrG/CnMwhYos659
6UPnc53V/wadpK4kX47pkhuDetySB/Nvy2Hw3jOk6+/LwW5ubbNAESpuC/PfHizZ71gdpM3llZhb
7ekm/sPADUOWcOdbKR1WcmKw2sVzTJMovdtLdErnLpi1/mtCfLpplVumfo4JZ9tEtEttL49gzn+R
j7Ahj3RovhADiixjJvvGM59luUMhdD8Wv/OkXununUfn4WVb80P5a0s4gH1R67FXYmtoUSOHYtG8
UmUJ/wukn+4gvCTXLm3QpxeKknmpVnDzPyvtNr8xlkgvz6OviQlwSt78oX4SucQtLydd6Cn2s9J/
bngCFcaE8tnrS1mcmYmC73LKeiKcMjE/nQ6jCgOvkJTWfg7k7+19an+7vA5zw2AcNBsTKYOxFOI6
WKak3Pcc81lBJeClt0foOoxCeh1jrXsyWnr+LttTVX7vqb/S4U2buIzBjwLnFI6J2zReO8ZlCkqq
KF66fLhVbBqib8ogGqEsspGEVtJ3W86jm26MqierhjgJWRp/5dZQisoB6YLKrpzPGS7KvrHNuNgO
pZ4y+ba11iCj/WEA6HuZmA7WmZQ1r5cHcH7MJ48OpSUohKnKIvx+L1bqVkrG5BmOANloV5QoVuXV
xRXdJDcMuHci4Dor1/rE2jpNnOGzJSOfBlCuMnvIIzaXR3K+syYr5GKIh2bClbT0MzVsrPBZau8V
x1934/UuEQtEjJMSCHoz4gWIQN7Q63IaPWsofRsWff4yAsT9v9ePA05OHkIKD23ek6cnpM8Gg+Jd
Fj8PwTp7GRaZyc43LAfk7+enaTx6jYRK3fmdwedd430MbqT6Ae6Ml6LehfVOuVLvk3Ohm1MPA62z
ZKzOVp5qCvp/PbtLTeNHi4ZuSFOvnS2UDyzyzZRtNSqQgluEXs4K7TqrnnN1U0m7LNtf/v7kj07P
9x8ZTo63CQr4DMgU6LIfOFpYPStqFT62su2/ylLr36EKWD7obtvdapJsrXq/W+ofO9/Pk+WpXG8i
uXbGD+zruVrFqMI817/aeBV+uTyupa8LflgeIsg4wrJ6ho56bda37QfyIZRC6DOhQIisIf883Wio
zkBZgct77uEoGFYhKtzXDwGXxaqQLWSmhIOieYqeKjpLP5RPkvsga4srML1ihcVXTVKhNDRN2rti
xkVBgifybA+Re2zdeGlnrN0S9qW1HCeWs/fGJnjlnZet6d/V17nEK2Pt1G3Bq9sdAmTi0SP4kblO
ua5lt1xzsr+wY5RVDAO/TNuI2Wwl6qgvUavaGz/z7W3hxBIEEEO8oeIALa+mfva62niyXUPah34K
cg82w/FL75iDuVIy1dtX9IXk0MfBXy5n4XjfqUX3Jam5wzsz6ICWVJIlratSHjZpmVtXv6wmp4tq
JR16EFKKYYnKWTDTxFeffXVTaLArXr3Ip9+f7t8jdxWUeVdV5rQEw+dEf9ONH5c30XmQePp9YRPV
rRKmiS4pz10cyIeurKtHBcQEDItyizJd56sBqqVycbXbYkMZHAxS3QjpiG5LLny1GeqhODTjrRW+
2sXClXt+vE+/L0xbYZeNmzd8v6VdV8F99At+cQZeigWONTHMlG0SswOV7/Vdj24L8OZPMegMo4co
D+oG2Htj6bHwY5Sq3oc02VxeL5FgmAQB0tQYtgm5kE8Sz2QeeYmnQAzy4io+/ANJ4O/yARLALDAH
adW7Q/ekRJl9UzTye9hGyVp3zRfZD/k9WgsQG86D2wIe102S2p95g0YbrfFgOUvG+r71mi9WDE/Z
5d8sktmf/eYpaj3axIqaVIaSGOlLrucQZklvTu3fu4Xy5oA8LrV2nZbDytH7vZ0YDyCC1s2o3l7+
DcKGOPsJQmA8OG4ElSvTJo/vknSnQcT3/zMgXChG6/eyP42x+QpxVhEtfF6IU//z+wkieZBOG0Cs
y3IJJHUOM8tLVqSQND3myacGOx8Yw5GRaRKP1qkM7bgOZIzAGziYdLEubN6lQQhXYgCzXRVPg5hY
/MbNADthuDBPgj87mydhq8G8adthJ6cvSfc9bG51pbhpigfdz7aqtIQrFNNeZ8aETQWHPGJOpcZ4
hu+VdO8aOeQMX1NytUn9JXOe4X3dVvq/rWxtg+xb6G0vL9c0lqPr+cy8sOV6NYNp3MV8Z6wsjQ7M
uzjajN2CK521MiUlaRaAQVh01V2cuUXc2enLGK9Dda3ku6gh+r+5PJbZrQHalBuUnPFZC5jpSh7J
Co5PldyoytYpttmShsGsCzgyIUzXOGZQ0iG8+gIdZ9S+O9bCW3huouwJ9M2NNkX7wlMSmqGq8JUq
ezGCZ73fgfzpd2W4cHHO7W+oWDSqGzzm4Sw/PaIQGHlUkBhEbj+3472r0lGTfY291x7eostLMs2H
uL2ooVAesqeki5g/gqZWS/XIyV4smBW9zON6e/W6u2r4mdX7xFjAS/z55WfmTPolqHbANyeqMhUj
GQNPZzfHbt2uzC6HSTVMjXLPb8tXcQ/FoG800XokeQBlmV1tADJ2u6SDCQfd9njvQPMCxSFXit0l
/p2pNfE2Mux4Dd4tXkt+DrdcIxf5a5Ub3WfFHL0bGIStp8oo0k9yVbwaYRHd6FX9jzHEzSsU9NZr
aprhJlXt/rZXAgtG1SotVkVmw5cGRe/PMgjrdSoX7m4wXdqoarIIZT6mrzRLV0v1iPP9a0/IB7YY
dJwUobXTpdeg+vSGkhp32n91k3ewoQvu//wMnhoQ3D/gETsfAwzYww62mQ2EjHK9RO8/b4SLDFwu
KQRRlxj2s2Q0UXI6DHq6KcZ6PUqf9Grhojk/iuAZwGFNIgL034pVQEjQzVqVmuKFVVlr5uOQfqmc
L66eLRyR8yVREU434BwDFgAIcBrs0YUpq7XfSmyCl8xeJ+Z6WFIGP5+s0+9P4zz6/phbtd+nfH9K
5Ntbp79xrtSJ5hLBBA8YHBcZVioPpyZ6I0wjyXGDF7+2NhU9YX624BfnBoEex1Q24WyfQeMSM5d9
vUiDl8K+D8Jdmm6iZOEVtmRCcO2tJ0VQSyXBS9us1QzeQh6rC4djbqmPRyF498FK5VrzGYVZbesE
Qq+FLbvwfVFFPUOBQ8tMZC/0+F8vSaDUXYiAF+ZIvMd7azBLCGoDUmpvZv5vW5bwui2chyUb6ulm
sovcUK0YG02xlgc41+70pRhSmTnb3K0cuf+QrYhnboAKNpcKyX+xMtjelXzdR3tkGsMUvMSXRFPX
tXYLf3vj/27MX5LzOw32frONymp7+XqcH+vf3yGcTUdrKxfGTv9lVDeNurX9jbkkjj1ngoZW3nnw
B5xDPiWSJUNeh8ELDOWauWvdz+VSF86SCeH4W2XbWlHkB7wr1jJ0hPVeWkIezS3Y8Simn3DkxFxf
r0oJmsaXwPqmJDdSureKtWnsLi/H3Pk5tiIsB7eB4kmJx1y5NKDviyXlrdmJAulBlQO9srPbNzDG
IfQiVDQy+RaW1xxOR+XmA0M4MiGshUYit61ilZ1dw6+4ttP9B74PelonbgRDrAsBRCUpUVEHpv/i
mStJhlB74fTPLvTR94Xf72h5k5EO818a54nieJg+2dBTBdvLo5hdiCMrwnZC/cMIStfwX4x4q4b3
ER7ffrlsYmkgwl7qBki2ysRiIb6h+Gvba+CzabdgZLowTuNdQuqjcQiPx86OgVenzFbnp9uiluGl
gtDV+NGgEGK9wGYXZ58uD2v2iBxZFG5Jo/cVH7yL/9IPWyjDwyXXvPR94YpsNRoTzX76vrYG8WNe
qff8J1Q5mjGxXi4FqWMHFt+HNrP6HS8x/iz8fEN4Wml1aJVlyIKM6qr4Zv7z/5p8Q7ga1ajWbHyt
/1LXd0axXaTjmN2zNmGvCWCJwq+wnequsq0BXe8X6q5GATfdUwCVsvb2gVEcWRG2UN/5VqeWeMHI
XhsJxNqby9+fPdxH3xe2UAWXW+ZZsv9SjbftIUxu+27ByS7MkxhnNZnq6lXHCDpgaZSUEdLpfufu
t6vHQVmAfhBStVN4Leyloo6Alvee91Jnq6Jf5/murxf4FGa2qwrYlnwguQCehcJSAMUJ9NxvJLrn
3ZVj/Srkfnt5EDNThXAhx47PgxgWH5yy7soRjwf30HfaZojunfCz1e0TyGkv25l+qeAJT+xMIz0K
EBRNsluKEO4hlr5T5kQ040V1so2JfktffFezhYmbTsIlc8IFotpej1ID5mTtWxIeXH83JO+R/hBq
S9p657t5wnBSQqMPC45jEWLvQpo2DpErHwxzj4aClT7BWX957s53wWSCtBk5gZmkk+nxaoCgSTmk
6try9JvaX4oQFyyI8P3RjsMq+WMheJ8UN5bScnOTBFIF0ArKVmQYheVQatRe0rRXDoNngoMyPuXJ
sJeydnd5os5XnUZzfcLskmEEjyycyDykswL0nnLIYO5BnGknlfkvxS1uOmCRRdUsnJ3ZUUEw4Ri2
BXmbWKYZ835IhopRJVJ7ZwTuyk5l5DB+Xh7U+ckhYyMDJ6K5Arle8S0Enz4AYp9YofT7+7DoPlVW
GZMhG392rnGfjuNn278+zYlNivLTWvEwEbtwfL91yrCLaSRIoE8fo+THgPdBX2pfalGw4BrmNh9Y
yP9mi4SQNdK00ggzXzk41W09PhMhXZ7Ahe9bwq4IU1NqRpcTWpk0EiI0cyUwDtfJbAHpB/8Of+tZ
84thtuB6yawdIv1zEPyMqXxcHsHcRoNAFbFMhTazMy4TuFsKoF4G1AABYhW265s71bDh0ms1c2FP
z07WlHyGbARciRhiFF2XK63EYuhmtaHCvza0jyzHkQXhTrNhV/XGwmY/y/lnP8w+U7tdSqOKLaT/
WRI0q2BMoW5/1uKoyV0XSbXFjJmht9JDrhhffoDI/YvkaytLGfW1V1a/s5EeHN8PEBjM9i7KoFUo
rcwiv7m8fueXLE1dCggRlW4zWgWFHagGTSs3PV0thrYuvkp0GCmHYvzAyhkTPegkQQo/lnCM5GGw
2gZd3EOo+cne7tHbK3Jrqfdibn8YYP4nMgRSNGJTROR0wDpoxToECJd5r9zpH9gexwaEubJzt23x
h8rBCh+C/v4jZ/X48+ppHFLqhheVw6gcRhfgwya7OnZmpY+mR1iEYmyNFuIt5SBZ+za/zeSF78/u
JGCMCCfCIq6J0UaT92mUNLqCVt+6LnaV8+woDwjtXN6vs4t8ZEWYJLdI6LFNNTxyEW6UJtj8e/n7
M2ABOCjogiSyhGL1vIwmGSFBDWCUIHkzlM+pGaGlcvDVJzXIHkqkc43a3aB2i/zRc9stJJLnRge1
IHyoIAQBvQnBSFaPeenTBH2wbShXvXSzvzy6uSjEwunQx2nRRSAmYRHezPJYobs06jM3WBmyXa4N
KWq+9kRA21aV01sDvaqFiHduZ+Cuaeh2VNrYRJBrGipN1YDbOnQpMLcmi8dHo6K8ltVGc0c1sVko
Us7Zm9oNKVDC73pGJxEMka+VXsWtqpi7pLb3FWpo5jZ0F2ZzbrWO7Qh7cRgA6GdDMY3L/TZG5R5J
ma/XL9jUm8NiISt1FmEVCFWOjgKNjDtkO8MPHyFkQV217R9jFeV0Ob4+icaUHRmc5vboMRT7Sujb
MgbT6pvR3mVmscmH11bvPuBL6YcHPA0ZD32bojdSJbfoLFmGoS5fN85aHpdE3+dWB7Qw4RvQAdCp
038/Gok2DjkVxYFEVoCuTY5g0fXlMQIbg/oeVyeId5GlDvHTwDPGaV93OQ3ah9xUUJH85/IOmAmw
jo2It9oQ16UV+hjJOvpyCcLRy7VAQKjq9iOGppbCCc171v8dImkbJVN916n3lfTLre/L7vWyiZkl
4WammABgDT4sWYivoigJAgt560Oif/Oc32DVLn9/5uDzioOFk9ccPUziFZQp9VhKEh36YfZYVt/a
Yhf5xjpZ6iidWRLCJbgrJzpnrjth77ZFoWQDnfmHAPEd9Ke+IcxxeSCzFmg1VmkwVKfA6XTvImlk
DCSjoBro85sg6R7r3r0pyqXG4jkzE5oeolRApFwKp2ZypdTtweauG6VHeUQQdAzXZb5Qf51ZdDqX
QY5RAwGGLj6wsz4dtXrkTnOzJ3l4in9fP1UaHFsURRDWOlMxNyUHgVub9v4YzT10WA5J7nwZXXnB
189OFdcXxAgqu0vsxxoQNbb7pmNrtepukNptlNffAj9aYEWYCz9gdjBsRaUdH8kdIcYE+xqVZurh
fx3HnRQ5h7UWB7fAQrYRqqerOvT3qYcSUj4+pGX2EyqKatVAaXp5VmcCBX4GO5AZ5eUoXtm96SOf
7oTQh7T9tovRUDaSr01ovmmuT31gSfNepIWdHkWAiTi7vFYRihc7OFsaO9y4rWGDoG1wO+ZK+Ksp
nRYldUfe+EXf3gwOALDelOJvZWOZm8zVu3KVIaX8AR9CmmbibKNf5qwD0ivtkg4Dfonn9yv6/laD
66y9hAbCpaZbEcP7n0FrmgYZFIbO2O8HI/GLCqHng2pmzaPvRW+R1HvINUaNv4vNLHuKJc28k0u9
WteuaW8ayfrAk5eDz5Ma3Bi9AqIvM90YHd+GRum+8m80O3+pNetqBB9re2RCuIjTjn6rSqPVm5TA
yuwfdUfalB4qht4SInLO1UzPD0jEaEMCp3zqz/zRQatZiccDOqNev4qvpNX9s2AER6wWB8M4O5xR
N5IJGyHY7Nat92TJC3HydP2dZoZRJp5I46COo5dRfCY7IW/kVoXESYlzYGffg1i+KZTPiefRg/sJ
QYTLZ3zutsSbTfNE4yGwvdPZQrvOd1K3HA73qvW2hRvo7frv0y5s4EAo+tLldvr9ptApMEb1cKCl
t96Y/tOoPgVLXaYzS87uUrlh8CBTVvDUCI+43iqQ9TvAyOO+huWXy2OY//zEisFVTxwmzpHuNaZE
0zUSKt9T4zagJnDZwMya8/v/GhBColSrpDJOMYAr2JVqySjajWO/qkZ708O42Kre5rLF2SHRLk+X
nj3V64RXix/Z3SAHsUHS9ibwdsnCdT9zUZJBM1Cnmk4978zTBam7tkyrsrYQwUKgfN2+pOEHBnBs
QZiyqM1bszIq65COvyKqQYFmLSzK0hiEMmATeDBSVqV1aNwbRbmRy021cDbmLQBvhTOev6xpkY4f
J65mZKTtrYNf3ZGazaIHdYmJcuZ4sxB/TUw/4ciElBbyUJF5A6/prBJp8oZ69D39cv1uOrYy/Yoj
K0Zsq2M5MpBA3lvxTl2CW0zbRfCJKDMiQaDApA78Rfi+Y2YpsNbYOhj+DzO7g4s7D37o7+V4PQCO
cgnlChIVUz1D7HBQUhh97DSzDmP8Xkm/nfz6pMTJ94UVz4tGMfG31sG123Un31SgNV39Vz4s3Lbz
E/Z3HMKy1xUaSG3LODpl1+p710eLeev+4zQ3lxd+dntxdygaXZ/6GS4fMRVpIOFjHiTjn5gGN/s5
0tdXtklOFy6T9teI4KsKt1FT3XbNg1zbb36i7uEk/XF5HNN8nG+wvyaEx1w4qHKgdZIJ9ZX1XrTR
1kvbgUampY6tObfLbQjZ9CTpgXrZ6UHpMw/5JugJDlK2GoqNt8RpOjMOCEXJecGcTEQpPlCKEZnd
fmhhanN2RnLb/LKWOApmRkC9beJ6p/JGD7Nw1ap61dYdfIOHBoHyn0GwsKHmBgAps2LztwpkQbg4
zEJ2kKA1uAlzkPdhsfZLpBFeL6/2+RgcLHDz4UsmrkxhDCbEUzLywuqh6teDtnLa28vfPx/ERPE4
aT9OLJZnwIsRhXn0x0hPV7SPgl24ydRo5/nm1YccM+iNTPy8RLpiEdSmESArFUk9DD0AD2lrWi+J
8lBHO1X+cnlA58f81NI0oUf+3a9NOcpKLEn9Z6e4S0CCK6A1ERK+bOc8Djq1M03skZ3cDKUkix3k
WmCc0bXnpohXeX3otXRTlg/19TAcGlgoyBNma+xm8bTYTql70LipB8vy2AXocHuPaFyu1PHT5XHN
bbgjQ2KKJRvy2JYnQy4yzH3zvQRpd9nCucMHfwNtE01LE+RH3NIdDcCw8BYGlLTFZtQj1ILC7p+8
jrZBG/2jjt23y/ZmRgSwiNTt9Eo5V4uTYKNsG6XvD1Zn/YpNXI0VXl0GmXwM0hiUSEngi+xjipbp
sLbp/SE0Pvlb3V9Yk5lDqhAYmdPDhyBVE/ZajZKu6nt83nqLmofSf4yjhTWZnaMjC0LUYlhN0icu
BN1uFK2a+vOwFNzNGUDsefLz/IE/Oz0usm9bgaam8P0GwzqvzVXrXSl0xd1LUuDIhBAEJ55t9nR7
IvJC5FiPm478YNwtZFtmEj9YQXnbJD8IUZu41F42aGrbsJva6hbV+VRbpcXO9HaetOY4GsMNqgzm
UpFjZvaor6FlCq6MR6MqXDVeWyZRWdekutVubVcNvcnX3wNYIJFO2Rv0mgjAc/WhUhoNxYTU+8f2
U4BkmzbaXT6IM/kjlMFI3qJcN+U/bfV0E8Sx5sZNS60mzx8HY9hG9IDJqbmS41uvefSyu7hNbvPs
6kAWq9Q7SN9P1DViPpdEr+33Kkn2KkJpdmx/doV+I6f6d5hurk6DY4qmMyJyKkRkw08HqAZGoshN
RtLV2aft7055kq5kbp12+YkJ4aSGUU7zTlOQb62lTdQNj1UVLeyFud0GzQC/nxubB7cQcxRSohSR
FJDbDFsP3rH6SZWXCGJnrk8CS6h3qNsQ34ilKD/ttHESvD5InbNNnPg5Key1mcB4WbgbV0FmO6iK
BTc6Oy6KB6RF6Ic5O7qRFPLMT1kdrfZWBhnKX5f394ybZjOROJqYLXhKCD4uM+02MHN3OGTBo1xE
6FyHqza4/qqBWISPE9aCkRQdKZoTdlR5pPRi+IrCclwnSw+lmWk6sSD40aEapbBVsMCK2O/NUpvs
9L+fvl8mcjWHxhBSOuiqCRs4p39HLQ2pPvhGcZclgb4KlQxm+uGpCNUn2yvMVaToiJwsJXrmxkV7
I7lQWqFgOhWcaNH7ZeY3aUMI1a0r311312OTGBoPCtC5xAE4gdPjr7nmoDeD3xykulsZ1cMg7fpu
pTk3l/fZ3B2EHbSAUDonFS/mwDNZAhQhYUeDY7DJtnJlPsrSvqzvTHvcK7W/idJ059kjHZALbccz
4bU2pRy4aJnHs4wy9apR8rSoQfjkizRG67i5GxqQbfH14Cjm8siQcFcMWj0lzOPmMJoaFM/ZKoxh
qL08kXM7QoPMjI5UmZeJ2IFOeSiwwjzuDkn8JkVA2RbO6txkEXJCKkXIA4pWcKSx2vReHlHiKxJ7
W+NLlca81TwbeY0F1zbtLPFQTVc3Ig+U4s5op2AjNmCTTttDV30ave4myn94EsUL19sG+fvlWZtz
czxCANDy+p1wBKe7XNcTU09rdp/qW3uzh84oCbNfkiwvhAszVwSli792hB0wVq3SITzRHIJ/Ta96
LH9q3+sueyx+fmAXkKizuLYVcBem4LbrLExiLe/rQ9RuoHtckomam66J8IhKCSqsmthA0UVB0qZV
1RyaIT70NNy5RfnJspew83N7GVQH20zG95C3OV0VE6CC2iUm5yXyN789ZakPfc5tk9SEnIvNTIFV
XPUsiJUucJuDnB6y8F+9fSOAV5qHnIav8LuVbi9vsrmjw1amTk56c9LpPR2OLWllGsf4GbdC0dB/
L/OfyUjheCldMMNJ8ofy87+Gpnk9esc7HbVttZoMJU9aFW70tH8YR3evmfmXQmtWslc/61G2TSDD
Wevxr9AzNyzywh6cKaPzM0zy6jxUpz584eqo5Nwea5nLKVWLR6OuH7sgpYorr0vDhFWg3tRJgupG
9FC1qbMCNroPbO31A3OOr6IYQghz9jDPO8Ups4YDpzb6Kon3dvtiWd8yd0nr8Y+HEL2V7Uy4BKBb
5GOFvdSasdFLLh7E6JDI9tL7bOhf866lxbLsVvJgbpJQ3wTpm117//QNGnRGgtT6mK5L2f6pysjG
Zf1TY1PSVCY63vjZSpSbSl6iK5g7uuB+6EfQ0T/nBXG6N5rUo+QeMCGxuc+Kh4g2czu6Hlg2cZtO
iQNYNUnBCStPFtcxAG0OB11+TJWd8uPyos74BdJGlG0AlcHNLcaLGbLtDdSAParT1Sp/M4brQcY8
GHFvXKJANE1rmsSjAzRCeeYaKb8/i4J1QT5skRlwxvXoCBUT8PxJsYhdG4kceblcdP1BirW1ZSek
o1/q4admvPryP+5wbxefPzBnRwYn53Q0JC/PnMh2eeMX0oNUqSs7+fYRAyR18XCsu+jdqHHC3+jJ
/cHQb0pn039g4/IKBdVMpAuCyRIGUOilMUD51x48y1k92eoXX1moms4EHFhg51oqIHkeO8IUqbWd
WYXcoi0TfpNGZ1uPdbByAEZGWeWvWmNJf3vmQjg2+Ce3cLQmuh5EdVAq7cFCGSjut7Bqr/Pgs1xf
/4Q/sSP4pj6LrKqEnP0Q2c6jPNh3pd+8+k65vbwDloYjBDel0qlp2o2sUEfCTX0yy9e0fe+XaKLm
Tr+BWg33yqTnKWYOVROGpaYiAkVcfjQe3GrhypjxkPTQQDhKnYVajiM4r2zswrzwm/6gD+2qUoGw
AP2o3i/P1dwgJn0fuJWIo2SRa9rUh/89jukYoK36KcsWqhNzBkjpkY8mvqE5SBiF4+elHHdld2h8
wsvK313/+48/LwSYpa01YTZW3aHoN6O1jpYizLmzePx94SzKATi7seP7to7g8MpNd4pyl+c33VLJ
ecGQI8CVujIzlZBu4INWbcoYkb4XZ1jHBhnQhVfmvCF6bxwet+clgtSuDcn2s+5gQjHt6MHaQyYw
sj7J0OT3zcL2mtvDiLrwcoJJ65yyt8sk/n3Qs/rjex59tuWHXF9wKtMKCAEP74v/mhAnjq6Fqnfs
tjuMVbCDS62v6Txcl9l9nD+YZrDqlrbEnHs5Nih4sTLVlSoaMWi2P5L4vgsesuI9XroE5mduEt+h
hnhOOSwNlg5WVu4OksOlTPuS7kPWTcvJB84Pl83/mRHODzVuNwYLzLbLNmOl7xxpKRs5uz70eZCP
ovmcLvHT2wxJCKUvPRxAUcrdfdS2xaNTd/HaVcv03uothSyb3O6tanD2fjQY+8sDnJtHgn9Sk6Cz
zzlKjSEiv/8/pH1Jk9u40u0vYgTBmVtSY01i2S4PvWG43G6O4DwA/PXvoO59tyWIIYT8LexeuIOp
BBKJRA7nMExV1vFnoj+YbDOpBjdVIoTBnF2ffY0RXzTo6hGpf/Ai2RD/s49Ridt6rPnRj25GNDQa
133mDmsrh/YGigjuj34z6opQdq1+gM5ezNKKVbqGVvTimcfNMmJ4Gx16dhuA06Man3j5i9t5UDs/
LeDwupmquUqYl3x4Uev1XWRW4I3k+kFrgQfEMxmJRvJj8rptQ+ZdYzz61QbgzqGAsLu9imtbhfS7
4DzA31d5ytpMwQ5jLHo0ADIvxO1XvjDHmk5Lo6kQ6mU6AlFNwJQt5NjARQDGjfgt52ahocVZZyj7
eBPf9T1YFl5RXtghlR3a3WYgS1jC0ZtzH3RIZmvgLNEfHFBjzNuKxoFF3pv5aah+6SOmlYpj26oo
P8jaycTQjShHIPq/SnV6jc+rzsRo1GLt48EN65iczNEJ8UwHCu6Tle0xW4tIGJCGP23rWLSvcBah
xRCGmK/TdEQAtGlKVYrcEA7hyiYcuDwkKYHzKT/aereKC1BU6iJrYNEnP/OCQT/o2vxK63etyl+d
cdvadUDdJ9Y+Z/X7klK0Ek9Bs3T72PQfxrEJtC4Bj/dpHvNXrydh0s+KIH19e7F8ou0Co7Jyqq4v
KjDuEmxvm3/1vTTgy4s+fFradgd6o7ABtxGNtz77h9o7q3qi5kNTRSlL8fivNgbptl3phLYL4po6
DlAVeHXy17ttXYxYiDqAYIP9mD0+s7+482YWU8xaTH3PP3Hgkz8J3pKtU3FVB8XKMUZ+BWNGIhRG
776IOc5E5cmk2V2PLWu0vnkqehA4snziDzaf+tBbmv6LV4zNp07zteNtJVclf2CCIlmKaEbY+Jlk
2yhskqOmE80eoM8cfUP4S89fqi7ZzUDvWLp73TDy8sg2orkKcwHwWtKhrkiRW01OhyjzHg3++M9t
ba5CC3wdrBnC7lGBwtG61IYvmjXrBUH9prb9sBqLNEA/8BiC0jc7AAA1UUyYXLlDSZ58c82t1s/+
PEQz8DVZmRpBpaMDAtlAxbJdBZ1CkKhMIfuFLgU5CBCNocUwszEi7eSEAJH3HjFtYQaelr0ZU8r3
WG9VX9TqYgpgPozQoGIk16Rqvxyp6VhDRNhTb4FRMH9c6rf+7geOUO1MjLDQMwtEBDNMBoMYs7I3
ulUEKftx2ypWdglFQ5wukQaCcUg23jtm2RCydJG7pF/HpS0/Vc1CQtOPyffbklaWDCNgoCXGJKbo
tZHOsUcd9FZmFSTFzk8AaJ006h/judxO5agCsVzRysKgAbr7EB6h6V3SqsoW4iat3WL+77UeX8vy
qLtfbqujECHnNTC/6ua0hgiiPfTggGvJy6yaL16VYQCSyMHBFfmmy+2nqKemWRs3UZ+5M3IzdEIQ
U5YvNF5cxSFa2R24BNcTrMMYZJbtwEha7g9106F4vF28o70c+unAyvfbi7ZyVNGcgGlp0YqOwFmy
ARo3SAg6eRf5E7VpUA+EHUYNPBoEqZvHekjLgzMumaKR5DpJ/3FHCYxcVK6Rl5WeCTGnY2YmUK6c
HjAm0sSPjXtyCc7ryUJ9Z/heZKe4PVJPcbgs7M9FtCHkAk0c5Rd0l1xlWZaxnLlm1F3kDEVxBC3w
Enqup3oiXIfXwNXAEUb9Wkw+XgFYty5lbHaWOkrG4UtJjG+TQcLJTDYxcNLRXlNs0rHZkNbmoQ8q
1Ntbem2jBprDAHKMJJWN56R01EgMXE2mzzRK8mlT6AkwRfTgfvgnTD+fSZFPm2XSuk30hUZ+pb/N
yLvFi7e9rYj4oZebdSlCOmyp7QCccCY0cug/vP40ojIOfJm9NT6PyV9NGrl3dwRJOkmpxLQxDQ0P
BhqlZugTN9DupWXC3QSVcNxgFhjxBcv9pf9Y/KbtvQES6n+6x1Jxqq6N+/Lj0s/PB6/yCo6PF8Yj
J5sp/nR7P6490uX3pUMLxH8GKgvsh+Y9tF+4c6D5wWoOt4WsWq+DhBW4yPE3kS7YxPG1xO5NGuXu
Q9I98fTRsRXNBCvrJPK4mPUQlGW2J/Q8u8P7yq8KJ09ppAOKMphyhdmufx71Y7QWobdI7tDu8tpy
TK2gEQMdqeEGS6pK41w7bfgVgUf5XwniF5wpQI1pQochpVFpODtWwrXQ9NDk7p448RPnVLHvawqh
yRjFL7SbIyCW7og0G526R7krGmovmM0CNOHh7U2/rh3DSSJtLN6lwGK7ihj1uPbmnDFoVMSPzM++
Jwt9iu0RgN36ozZo4eCUe4uMDynRtmRhIWvr58wZFI8oYVySx7n4GdLCgsO59+tCp9FiT0WYZeyE
LtVtXw97F9CAaPH/nXWL4kq6hpX+0B2jpYgpAF1yBV0AlGJP6yca2ZMbMb88pH32BOaDXQeQWb7Q
LRhenlnKA+I3G7NfwoLlqFnnpxRQunpXbFvMRwe3N2TlFBIwXoKU0kaj/NUdMo5+7yyGXkaEd2jk
iMAssCkbVcFzxcFDio/anU0EELxkWINbg5/MdUu0QD1xD5QSpzT/lFZO2HRFMMyfuuLrbbVWBeJF
AqQoMfcst15g3Edb6JTTCLSR7tQHKd+1qOtl6XNnuUHf6MgkFPc7NCD1g70d9Dkr0zmaVi9TPsAd
mO1hLLecJJgrV6QnVrfrXxnyqEFS4/EzONArRfrOSyEh+ytbVIxgK1IEpiQ6TTFzIBI2l27HW5D1
dahbRUn1jbXfCvpWGG+3N2jF1VyIkA5gtlhuQWa7ikb98Nvw97e/rlJA/PuZ3xxwmGK9gwKp8eSg
sRicZlo+KnzZyi15oYJ0u9STkROzhZCBfBt0ujdpAUwvHiYqUGKVIOn0tF3XMdxxVWSPQWpuErQt
FkdqqsxX7KrkEy/0kS5kK3PMpaggxlnGsCj+dkvQb9pgUU13SLdv3fLdbZE7BA2fN7f7yikDh+6r
GaTQ9ckftbBE9Ks/6XQJHO2pXcCvV//A4yacJzfw/eLAi3nrGW3AAKxcHQ26M7Lhy0L4bvG34EcJ
fOM3gEqCqvhWghu6MiqktDatSzYJ1zc5SMg8+299+lpUSVDkn7j+zpDYGGoDHRRvfvqsE9Xtu2Kj
OGrIbIiS/TX/WjYx8LPTqhE9DY5Rb3s7V6z5ugQBF2qI4Xw52VjbvGocu2gig7Bw9jCTqGp8XTkJ
0OFfCVKomGC+nNdu1kQ1+TLF+4x9s7Xt7cOmUkLyFuMwub7XlU1EvHfDeOqqze3vr5j/hQpC/tlh
noZOb/QC35/153JGj+6RL7tkUJxmYd2S9V9IkVyG7tgjswxshWs6j0hsBUm8RywUOM1O0+atP77f
1mpVHtAYQUyITAk4Sy61IoVearph1JgYoGGTlIFbR7qza+Z4Y2iPyd2IADZauHE7YZQIEDroVrsU
ZyNjYg1zXEdsMR+t/kdJ7y7ZCwnoNQBIKOiz0YJ4KYEbJp6hSdPgUf+Uu8GgaoFbNbOz70saDFwf
MHVb4zTa363yvS4Uwe+qmQmITIEJg/e05M7NclxY2xkwADAG1eOnzPhatig2qJr5VXKkjfcnK8+K
mDRRDKaKzB337fgYe6CIUjx+Vg3MAWgGthuhndzxruV9AcAdp4kKJ0D1p18OFQma/JtWh4tqbHjV
y5zJko4ooZnpJzXWLuberqHLZpyK49R79werAt3yfypJZ7RaGuplBlTS4r3X2AGrNkOuwuiX9gc1
MxutzegvRPcMJojlRrMq520yDb51ss2JbwazNV8MK+N78BJXTykb2zvhef4jEGA2UAzXzBXaMYa6
taVFQepklBtHNzDLf6eH/pAgOMgF1BEe2nL9oSAeSQB6a52a1HwlHOUsrVK4T3nA4j8yEN5DAkJg
dE5eHv8JjFtxO9jmKW3sBUAUFvtV08reAxloDMk02I92MYMnJ20NIKGj4dqO4eoSz24Vv0QuNOKX
eKDGA1o5amMo58i4VqgycrP0uz7K0BJQGxWKiFXQxvk2Zd+6+HFJ9iT+Pjl/xU2OVuXD7GGKO//s
TW/LkAbEpWGJRpPZ+oeV7EgBQNW0z9akSN2JQ35224jVMkTnlA8aBZBWybPJaWG5ZZPY5MRrMBen
QeePmzrZ9v7G0u+7nv8rSvSBufDMEHy5MX1n4SlpWqgBO0DIfCWqZtyPRI2kCxqwMWSNo+mjFUwS
gKpZnTZVR06dXtAHPbfanT1O02vsDGSLxmWTB2NPsy4Af62O3PbsPOTcI7u+TozA0rj9ZC/+sOsQ
Tb8wyrttbafJl8Rxs13TIpS/z4nI5iE3FvVePQ3OOPRR028bbVO7h6FQLLnQ+HJFLixQBixKS5M2
qFz3QFH4Vmd4D+ZBr+rCV8mQzpvLOyvtTKgBQkuj/ouaQzCpJgqkK+S/SwXUd0TBKB7Y4t/PIi+N
83wa27wHDns6v3Cqa6cc6fxg9NHoky+1uWGT9sZp2R1uB0fXyiFHIIbCMej4MQB9KTjueW92sWme
LHu3NA+I95QcP1I4IQ6CeN+ixI8igYCeuRSxZCjUlqjBnfJpX6cbrnpDy5UPIQCzCaLZV9SxEXVd
CgChKe8a4k4nkGf0oCCO2zfwK6Zl4NdN8cksUuPL0ji/OI/r3UQZ2QMTY3jJHQocn9qPVagVaw4a
I1sY5QTyDZSW+1b0wdXmvtXmU24V46YZ9XJbeWjOQZsK844dB3k5mGbTjZf642cMMWnBPPQ2wmB3
uLNGKJbm4qdIoZYNgmmj1Qt2Wrqj5u8S88lUlRRWthe+FbEckEbQzSvPqeW8T/ncQQSvXkyeBdr0
fttEV8KEcwFyuFsseUL0CgLszwBxHKwDKkz+rDgHCi1k7gDDHrWZFRCi+UHeAXj2bl8obqD/rZIr
ORGHY4uNomInT/+LZpGT7isVI5SUifvYayEBGHTiJMi5pDQeAG4868OpK/lsgYGK0jlAa2D1d+v4
yS+nzxLwmfpLyNzaWAJEWipu8GtngkeJaIYGpR+KAHKZzMS4RZoN5nhiszGGfpKcSOeiihXf2YUG
VS8EyZUyviyLXcTGeNLIhjQbXu6YowhuruMGRICoByBVAIWu6o22RZk1ewCknXmAxHVFMZG7G6zX
UZX7WHEXl5Ik39/My1AvZjacfOMrWbZ2+tizN6Pa2cjDFP2mdfbZ8FBivOf2sbq2+EuxktcE3tQI
JneIzU17OdLUsR9QQh6Pd0sB5TAQ+dCFL0pdwmTOLjadpJk1kXY8ga81WPJvVPXcvvYOwDU5EyB5
OJp0bOnKfjzxQmvDotGmMANZwZtGixkYDqaKxvH6lCG8J3h746AB11nmbPY8EO8VxQCF3uI3QkPQ
6xZo+AvNat/dCWAvzBzdHT56fzHPDHQVafEyBjadxS2MU42HfrtPVQRdK2uHmhfqT3hM4AqVy2rN
XNDatRrjNPdPeb7z3ZD0O65w3ytOAVPgKMwCfQzTavL9oNUkWSrckyeuH9r8kRobJfarQoR8Q/SJ
jmKag+bLosQ7I8zQamEpTotKhJQT4T0dKp+K/k72WPw15cdONcO6IgGTcAb68C38dYUdCwZBrTbb
ajkVem9tqrI4VgbaWx1bhcK5KgjsK4DVEshpcomoMErNzwu+nLyuOS6G8TglNAty7qiCjxUXKmCk
kaNC/wVOjXl59ke7T4CI2kOjjG295a3X49DIqmcrbdTpV+ElL18CeHQJfjPQTSCgvXrnxWk/16Zf
R06eB4n5jx2/suG7Mx6zOg7d9s4ECY7mhTi5PDSN2VLTFuLG5S+nPNagrwWg/G3feb1RlzIkm1t4
xUrb0Oqo0p7L6mDNn9M7KQCv1DAut4iB4LFKUyQrNfsosuI9U5z+61vmUgfJBnKHtINB0ibiU74H
7HYMUozbq3TtxODBRPJBNH+g90l+XhiTk1sUjz+XzXrAMduXJOYcJI27iy0UVm5LW9HnQpp0WVtD
zPqpa7Moc+at6+Uvqa0cKV0xZcwVIUklXmTolZVu5mmcQIWQuWnE6ab20H38aufhqAdt/8qTt9v6
rNgYAE+QSwLwJGaT5R7PUQz/t6mboXFDD1znoWuSwFW5trVFEy4AoFSABEEkcGll1pSOvdVNWQQ2
58+2ijhkVYWzr0s2rGOYqM8Jvg64oFfu8RdSay+xHt8JqifOClpH0eOCSQQLPW9S2r3KeF+zmWQR
Sfcsf0zKY17lQaE9dnzTuYrG4jUbOBcmLVnaTubo9jpeCtaP2T7pixYYZRYWCXBn7d9xnyrC3fVF
/Fc5aRExVIxRMwfKFZOzieMkyJGey1Tt0uuGgKgaxW40usvWRoHjmCDkyTCz3hVvTd52D642EoVN
r0lBWwCGR9D5gWep0PUs5sya0UgtO84im30eWei732+fGdX3pZBzMeOBVlmWR9TQXw36YyiNr7cl
rO3GuQaST9Nrk5kugQYJPer5odH3Wa0oWlxfzsD7EFSjCDrga+SihTtlLaMTNrwbvgzVo4DWo5YR
OKB3sfo78XI+js65MLGiZzvi2Rpe8BmsWXfmDa+9kP+6vWBrx+VcgLTlgPRz5yQzsijWPjN7k+QM
hfAqoA1ordIsyDRFd8iaCQASAT3LCKQAFiXJM2JOKrw/0yh+4D+U8J2qr0sGZuhDnRXllEamZgUv
TasKZtf2/vzXS+Y1LJTPxMevz0bESuMWWc1C/zklp/uzHijwnC2T2LazfV+simJICoJOs/bL22nl
z9vbrloo6abMtcrNcgvfB9JhO4XO9vbn144hUnhgcgAn0XUA69aVzU2vTDEZ624w+bapevQemipS
1rXtwCMWeQZMWSCUkYxp5kniJVOaRrm39/0Hon8yybzXDDNk+d+3NVo5J6gbYKQJlguYSDm0qHOQ
PscmT6IKRb00nnd8MB501r+RpjoANvAIKMdcETKtrCIo2AA5iISoqFhJ6pG40tvW95NISzbau9fv
bVVRdMUMBMsJKogoWiLIkC7LgnoDEAE7tNbZyRsF8o++KKpIKxLQUS8G/dDhhiZR6USapjZrmVUn
UZw9JA8+Uzjj6yVCXPQBKARbA1izdCANlnmaY2lj1BAn0BLWhp43fUkMFcqc+JmXjyTIcUSrjRhX
9uUXmUWpMxsuEBfqwjNfKKumDfLYbRCz2t13xqSa8ftIxF0LFMhBROAzyaCa9qJPeseSKcpcL4jN
OkjJ1ht+Ze7T0Jy6hG21YQkHsrtt5de7hQegDlNDtQwVP7kFoxxxgVr2PGHUdwGNXHVKU7q9LWIl
aydkgBgLLw8018qzJJ7B3YxnbIrKagoSDYiQdUiaQ13XYuIsHKs6yBIvYJj4taimiNY+aibyuuKx
K/DHXFDEy12XoG4aWozNDJE3OM8sA6Ze522IUwGlOH9w0rEOgJYUtKa55ZXOgqRD2tKh2tYCqa/b
NL+bzML/rm8wFKvwMGumjGkxDFqJUiXe4pcuX+s5rRe7HaJEN7WQ2rn9mKaeF/Rx5ytWYc2aRekZ
GTK8+xFOXorKPbPsAfvTgwh1U6dAKll2JXr0VXRKa9YEzwXoKVFxvwKESr2xzLTc6CPqsGNdkk9E
KxXR/tqiOcZHOR0DsehVutQkdadOd1IMRWr2FiNXwdQXQVkrTHZNj3MhkpcEeXSHHFY5RH75NBnP
qibN68SoKCNiH1xkKgHVK2+8PhAUpw1gldleMKa/MQ0ZLNnP2nL3rf5KyqjzEsXNsqrRmUgpvKCL
6/NGJwJqkgB/jHyhpor6WyVCijDQZBwDXA5a6cszsR+qO0mWEBlfrJoj7XwTj1bs5Ph+Uv2m5q9G
xUO4+vuRdcVpxMw+5sIuLWvAIe0tvQDGjjeHOUalKtUU/KoE7DfSu4iHAQlwKaEsdbt1uDtGeffq
h3F9H43TxwKBXQAjjqKnHT3Sl58nfedaaWuOyOtlB2ph7KrDEGw6PdEyfkvN/GdBzI3Ct4tFl72r
GPYSYBuYp5MdS5ZYTtpTHzKLvc++g7ANIxxBkVjBnCXbbPhRtN3B6va3xa4tpMAUBcwjZjaQi7nU
dHbclOi5DuC58pT+ZPz1//Z5If4sFk855rxHf8H5RL/w8LPoFaNSaz4MsZEFRFHke6/G+QcB/2ku
OIxG9zXDsOtos0DJx7IaUJxLkfIU6CkcCSdYpNjj5c9Ss6wjjRP7S9t22ku9kCp0QL0ZoFP/R+b3
6ckwOb0PkOnDIgWMKa44RNFXbH5WBbbAYQGYZWFNQbmzNVWfz/pK/k+A3DfjTW7tJiWGNmtnkxsb
w9v/ka2d6SD3zWhukumM4VRZQ7Y1em3T/L7f2s4FSPuEZB/oHFvoMLjv9nts/snnMfCH2xL5nSuc
5i7PBm2xMQ6fHIiBm99T5XnXYgsRvZjEBWo2kAouT4trFxnRfI7DmP5IeLKlXrF3jKPZKcCk1g69
B3oTtAt/4HVI94szg0mwHeE99fgle9CbP/CeZ5+X+W5N0NL9x3vqHn0Y53LfG/7JKYyt3vCXxMZ0
EEDx/mDnTbSnYdhe4KNKN5pfVuhQq+A8/UPWUwRlqltfLL3knYE8Az5P4Dxg7E9+T4LbOAb0h492
W1fHyMNr3h3Htj3qI2BAqj/pYdM/SmV4L0EdyQ76Zpm1Ke7byK8tYJZNe91gT1Wjysis+TVk4f9t
AJPswGh8zXaGrI9cmoetdbCaF78atmlpBLkVueArbaIl/X73VmFAEEEbEIs+UE4ujTwt264iNoRa
FRojH0nz9+3vrxwioC24gpPNw4vAlq6cecKVY4xoVs7LPszav3rTCZi2m7L/oxzhUM+utiEh3pwQ
s4ksa6c7AXWeMn9PMkXOb8UtY7QOzDCi3wzRgRQ/N6Yd07adm6gbw6E5lss2ViGjXadnPGQY0HQC
MFQM7MqtvZphmV0fw7RLQMrZ5JNXn4D7zLqvaX3MVD2HK67nQpgUb8S5XuqLB2EWDxoSFobCEayd
03NlpN23eFYk2Yjvk+bVpz94e0j6v3sjRQFD8XxaszN0LwAaEw9BESZe7j/ohxoj9vU+MtOfbtaH
Feplub0xu1+37XltxXDni5Ad3d1X9mw0jAESqO+jeNCCYCzuhHwXkQUKIzAwgEqj+CcDDmEw11pq
P+fR9N0gj1l9vPvnIwuHhm3xFrhmOClgeHPl1GBneEqdv1zr2x98/iMljjbra3bPbEBc2+Q+i5Ls
W5vlwHP6EwG4JjExgj6JK4QLhkyMRxagBU9WGWralvVKNyzcrHS3gIMBAOWAvsVojSm5YY+UDqM9
sGnr0Se7zOo+t3H/zUzbFza5oZsBR3TsnmKuBSg4PuqV9zdHYstjeBnUyyEHh4tROg8Z7f5uLAdQ
5CqW2RULPP99lnS5polOtCk1p8hCLk1vmkDVErQmAFVncbHCxyFnd3mUrMF1GGv4FLmaGxToWR0K
xS6uuAVUtz/iZ7Q1XaVT8ram89hpE4YfgcHD7fazN9JD2w6Bmxbo5evZ5rZdrngHCATYMPHFQLQc
A/WGUZX+lM1R3IH+qB+X99lr3TDDaCfr539uC1tbv4/cKgCAQNrwARl3dhUlRpMWILkFjwforp/8
WuHpVu4g6CHYIICNB4RmIf7s82ZsN8A49QCk32yrfDdrG0uV8VhbLjEjieSiAK+RrznTbAaPguMm
4pyc3JS+jvkcMpBCsFqVRF0VBdwztIbrxvXgVN5rHmbi6RTlVv69XTLMGJVfPOYdhlE1c7u6L7i3
0YMGWrcrLLcEacmY64A07psy2Db46/a+rwVwAnkH6WDR9I2sweXO+BYcQDzOc1TUgMrSx/mZ6e0z
MZNDmxrLERMZu4kUL3Zu7nlJ73/bg3wLto1YTkc2WkqEFXU5o9orkI6NV8f+lCtu8jWrQx0AlTxE
wCbA5i91K91c7+jM5wj0ykGd/tStU3wnS93H3Sc4neB3cA2iVeNSxtT1FccbHpjTg7N515DOvr1B
a7Z2/n3pQdosyF354KJHeiI/LgMFTGfxcy6mLz5qxbdFrdkaxvnJByS8GDq6VKVuxjJZlnyObO3n
VBwM1fzn6nYgES0qRhjckC+pLCZM93ofJ3R8MrpHMzuN/R8YlMh1/1eEfM9oadf5vICIys8BnAtq
AYVJrW2HoAMB7jdeILApaY24RjQ2ODyy451HX7gBYLGDfri9EWsLhYlM1EjQDWKib+tSSFI44MIb
Rh6NxqvRvgLeuFM1H63tNbw8EQAOOP0fbuHMIZOOtzX4Q3kEHD4tHNnn2xqslZnwfII//s+onZz+
ZEAXnZayBcSo29LvM1pQN6XlgtEva81AH5Zqi7w3fxiWwtnMU9VsaNW1rx3zieL8rCgKFFY0cPmC
Ig8sK5drWTUmx1CysQC+BDk2fwhot72t60rsdSFBcmJs7GeQJEJC2+36Lky0zzF5KhDijAEtnmZd
odDKNB06bc80kkww1dAPF+c24D2TPhz4N52aO9d+8Yo4sNNdnKZhzT8lA9+BaiNszW2W9oD6jgPd
3icT21dlVOuqjoOVY4FXDOJnD8VSjExJq+yCM9vK9AY3olE/Ubc+DM73Nq7Ql1l+vb3aa/uJKF1A
cWL4HTj5l/sJu9JtaoEyZ+im0KZbKxsVbnDl9H2wFgHbH+xPVx1GqQ/UxcRFrJJoHpAjnkvtRe9q
xS6uqAH8OYHqgBcNgKEkNWazR7DUo77B8p9lUE/f716li89LNpmzys3dMpvQV5SE/b4uVVfr2u9H
sGWjwIGQ+6r3o2MTs7PaH6Keh/mO3Em8JG5VwKP9+3lhb2fuyc25mbUNPp8A7Eg/gRBascmq3y+t
f9mApawpY8C5Ll7Afyy5qkC2YkUodAskYw89g0TeYN1CimpmKcDi05B5QV49DkyR0F8VAfQvZPMB
mYSX6+UicWbWMy/w6OuabF/BrwJBuv6DjDWq9YgPwS7soO9eerlxUGBldpaAtsUO06BSTYWv7cP5
56XwKRmski/Ano9Isqmr8E+OGWrHBghbUNTHQMrlEpWTO+qzUSDAHACyiD+KeGNtC5Bo98BlJFyF
nMFx03pBo5jNomoKwX/Z03C5f/gfFRtk1VwDAwmi6HqpwpSyuHDnBekJmwRbH0H63a7CwcMZTG3C
FaHPRvq+l1jj5AwsMlg4akGeKqxUuBopNYGhN9SbAPQOZAFXWMDZUcaT0MlZiR2Ok+fFHILG7EIz
e/bqxxxDVQVTlPNWbqILcdJyIV8MCtQ4nnGww3f9Zw90cOdPVgxAaLiEkWG/GqUqp27SAcw8R0O5
W+g+fbu9ISvxBCbccNoEUAreRZLNDlOFwdeqxYYzoj0icegeitTrfxtLY4UAb9DSQOM0eUyW2tku
RZsqmrqujyTSbHjPCJgWARIvbVjha2bMRK5mzn7rJGDgBLitoEqAtEV0HAY71gwkg1658Ziy4x98
HhRoInuPy0muEVaEIPos8IxxZ1RWrG+GrbBo8fsuLRoLdCbAuLToEfC4c+whMWN1OzZtu/zEjP2f
6OAgQhf9gbrclDJnaesNnQfCpPYl0U725vbn1zRAmh7vJGC3o69OcuqaZQ8zneoJEMzZE5sw2o5w
PUPejN2d90FOQZgyuMZAbyq/jrsODaoAiB8jqtdbl2Z7HX8YVyVkViwK6IQ2dhwgJoLu73JHfN5n
lZUCPn04OQDIMnRVckklQAoXhtwAt3VpQgDI9WYvBsqawqg+HnWSVSFOQIIbgQ9oiOWAYUqGtBt9
iMjrdMvt18b+Uvb/2PN3yg+6NQbJ0AZ8KMKmL4ORdxsed9vy/rYbRCzoViHI1opuCOkyQAKq0rjX
eCetnQPPa0PHVlR2V0wPL1pbIC8K/yYHLYY79mwcB/dkNGZgjt22qo1PNqgRblv4yoYhrYXeZ8Qt
mEuUFdHn0beasnVP1LZDQtuwZMP9bgxPZxMM6Bh6QppJCl2s2APfsZ97J+o0QU3NsNQVlbs1JZCY
gxvDgBMgpyQJZubPukYyX8xyi7GQ6X5Pj9D93+9LjszV6tj2p9w/WTwcyk3/7f49OP+8ZEyZ7k4z
H/D5uQkZrcLMU1W5VxfIBba1YAcXIGmX575NhrkpgQ1z6igNKUX/nmoWVCVBuqu6jtdza0BCWr0u
X/HMvr1E18ER7ljwRwIPCeUzPBMkBYymr7w4xee7/Jlb4EtuM38CPKLzK/PGQwfaDGL9iU7nQqVV
Q48x5o67wj+xNg+BMRdWqsmAtUN+LkFataEwOu7bkLCUuyQPs/6Y3R+2ogYjxgwBno0+WvlssDQv
+h4l/BM39cDW0Th8d6IB+wJnDMg4YuO+l+8Us0Z0NMbuaQ5r9mVIPt/e+es49fLz0o3S2PNiGxM+
XwF7JGeH1AaW0bFQzfuu2C+G4zDyL9A1AO0nHfEsMc1ytmh8Ao+rkb3Y1c/baqi+LxlwvVToY0V2
77QAJ73dmfe/D/GiQYcxUj1I7Fx154EKDTfR0sUnl33KA5rf/X67/Ly0PHmCLEY14fNAaBnHwFs2
5v3R6IUC0gKVk11aywgJmI0Yt+X9IwNQAGEDcg0wVsyLXTqQCZmyvHKHGPecHhytQldccitmKqAB
EZPgP4Aqkq4gL9P0uGKdBv9XdUGV2BtaV1E/mAGqQ4pgcVUWegjEbYpapPxYJ05WAolsRrjrv/fj
D9v8PBk/NFU7zJrF4tL+/1LkhIYBpoe5p5CyeHTjTD7K0X+w5biPcOjg2/FQkPwrw9xEZo5zfNo4
dAy9QQVEuq7Bv9+XvCtvUltPvSkGAkoaJI/m8gcXhCWgTjGYhIY4dCxcGhXGibRiwpTEqdJ+eunP
bHPbZ6zcDuefl8nbrd7q47mA6ybssbTfE/vd0BTR9NoSCapGdEICqx69F5ca9OXQ9ObUxKcyrUHL
pT8nQLe9rYVw0FK8jsolMBvQQY6lcsRPOMtrGKXbGlXq+6e2wFTQ4iYhdcjWrv29ayQ7oAveCQuK
nKjAzkPpCfczqqZyXoDZo51MBDoRzQp7MNx6wN83q6hNFWHnqmb/CpJrQwtl5TgxCNKyT8b8mtb9
xhzArDb7Jy1WOfi1Qy+YBz8QPTBBJtma4Wg1twiM2Ry2znY6lMsjd/++vVVr1iA4KNEFJ9yK/Nxt
42QEYByCuKXMkbEBX1yyvy1hZckwWI9wRKRJr8cVxtjMda2snZPpveXtoQVCW5p+z7UssGuFqBVl
IApkWgKSzgV+/aXd1WPhJV01Oafx2TM+2yri1pX9QPUUS4W2NOea56xvPS3Ju9wFuCnZZPQXreoH
bwYnUKO4WT7MSDpAjnAvAtH0YxbtUhHDHczSa2bnxKaaB9WSPxZp9TA6ziYt2DubZ/2IdX0z7Hkz
O9X29oatqYmhTuTwAIhyDf+fVCUHuHjqniZWPaTWIX3x611C/fv9EDibkH4W4dd1fhg90lY31hAz
kn2yHUeFLayu4fn3JWOwZ4YMS4zd6gCGXrC9/f9I+9LeuHGm219EQPvyVVIvbi/dduIkzhchmyVS
G7VL/PX3KMA7TzdbaMK5GGAwgAeqJlkki1WnzmnvRu2kzYeq5kFS8GDo97GKuWTl/L4Y1LIZzk4+
0ToVixsMihwd/wtgZOOX24uzspsuDEhBDfJhExlMGJj6OdQywFaRnEo5DQBvxH9/vm1tZUNBhgew
uUWLDI24UojDnCZOdQcbitCjQ77XVJXvXBsOuCMsFApMsEfIKY+ynLwK/ZQERGlOwONXOxkD2562
el5us6ze3h7O2uqcW5NcImOx1+FRSY6JofeQDkd7eZLdgz5WMW1rdhARAlIKtq9FluzSC4oyjbU8
tsmRN+Ku5+0DRaN5lquq62uTB3Qp2vNwx6JHR0pV1r45iqTBcAyaBzH6Ro9Ig4xdgAYQxYG04gdA
eyPFhYAB73EZCUWcMctbi4C+xqqRbQsz/+3DKwNGNFDWoCEbWGlrmdGzfdP7uUsrq/CPSR7ZflDO
G33e3TaxNoZzE9Liu2Vt2JSXyOg8pw6YlRW+tfJ5ENYsHfioE13zoGiiJlZfed4RzH93TcU3RZEq
8oPLfS/dCijXodCF0GrRLZPeSwKh5zSkeND4Fgl965U7z5WzNX20f32P26dW2ZaxNqZzg8vfz1aF
VmLyLRMGu29tkoe4AxR+tbJRIKyMowk1bRDsy9s/wUOfa10JmgRQlJC9nwXEVCQT1saAIiFknFFn
A85NCqKGkY3laJpo8z8IF7iP/W2vWtmDYMBDnIuIA93pcocfXn2FSDo9OU1NaYZ95wV1Ou358JuY
fGmYE59v21sbzpLFX5qLQFwgHy21PrUTIEMptF3voZNr3P3D50GGsHT64KSUOVNRFKaT1TdQjXP/
TB0LfMXPX1twfPe/7xuXHjXHRZEMMVTpMj7MoTPziMbDRuusNrw9EJUhaa9UJfgj6gIDQWGwy8Mi
D9tBYWKFpBjtQ4soM2C1iyqV5FqGcDzqtiD5qKZk27r8ocggXjSZUeEZD3np5gHKYRFakeqgRPEi
1X1kYmc08d8e6t9MqHwunP0O+VHCkqQ3xRAnJ8sl7bE1M7vaQKTvGfrr4CrO7WyDogO/tyYE4V5n
f8sTp7sXYK8NeDMbvzVIZ97+RWsH1fkPku6/OktE5laYGFxeW61Ogy7/DO7kJDkZC9kVoP6jUDzM
ZOHu5QkIJCtK5vqibXvFGVchmixdBxvDx8qD/eI74EWBq9efJjT7BxYf2p07VjzUvTrZ9pnPA6Oi
bij6fgjqppgireV1RJOeRnjQWhFjNL9HYanZ+paqSet6xcDgDBI9cKgs6BR0oV1ugyb2E5M0c3yM
O94AF6Hrz3Hq/rEqUu7aufG3tMmbINaTKtLc5n0g5Rsa1pK9cGf7CMH26fX2gi1335UH4bm+4Iwh
dyPn2jvG0HUPpt8TBOae7Xx8yQU9JnYW+T5XZLJWN+aZqeWAO7tT9CFxMtKx9FS7JsKvHykQenGm
2Jprp+RSNABGAPAcgBgvjbiz0JKxFfGxLY3QzvdVqbq5VBakaILEkx1DqyE+Dv1pmDfM+3J7RVTf
X+6ds2nqmoyluYPva38KFtmD4tpSfV56RsyaA/LTBp8vY+TvQ4srHndrDnW+AJKDOy3TtMLT4+Po
3Lf5vOusOMzYc26paDbW7l+09CO7CxArih7LQM/mqYwZLwwvjo92/Ej8u1FnkdfrQZ2BnVhFh7Fq
Cx6FRhfkfYE0vbRFzUlDQtwiGFT66KdoHOLPvJvBSa9vDFdRgFydwYWUcMGNgmpZmkFe55qPs5sc
QfC0gbr6hlvx17Qiv8ek3t32tVVTeN6B+hj0xFcZQTrUfUktDYnyloZm8mC088ZIHnKqwmupDC1/
P1us0QYJpilgyMgPFNoieXdX2R3IyxWXwdoZ4wMCCzA9EJhXz1YOsSbLH5BlFiS94wV7TGZ7386J
YolWkNwAwp7ZkRxi7PFmiv1+qcD4n9OM/hgp2qt6w9+YhXgk1Agrt91WrbntNG3XmcW32wu35pBY
NyiE4cZDrVq6ZxOb5CVKH3gQZENQ8jEgHCp65DVHrrD8dNvW39SzfEecG5MGWzkT5OJmJz4mpdNv
c8tKEFu4vznz+oMZD3RX884JzZpqITF19LGVIIPa+81yfMGjAmPoqmAE5mbjzkb1m6buV6IX917s
IEQQ7UPsGEXgz7nxYOuouEPBgm27nNjBoIG3skLHUUgQuAS26PyoQEADOvwyeXGyLL7jbePfFzM0
Mf0C3E2Q5PDDMmvjfaPFPaIwK35KSwYqk1n37/2k+MGzqbkXQFtF4H1gu3GyPAiGZuNdXVrV0+wM
7SYuOyOE+nv82GT5+9TTbU/7vgjssWhCjTnDE+laHjbZDE1MA0WyuWy7O6NH1QRYc2uegiK/Z8If
wtSfzbCKUcZMHJZsKisp9tlAv82kSyMoqOMHO+InYrcmKOhMjjF4FbdCWH4wtGO6s0SBXl5zGt9t
6o3R7WW9ugiA0dBwgKKqhHD/igGVG6md+EWRQWI8MO3n0jp9/PvoO4NyAF71uI6lmxjEUWkpMj87
WZDqOopMARK4OlHw85fcteOiERBhmXxKtmntT4kBJiL7h1WF49Y3tk78+fYYrvf5YmVpBkGzGVrN
ZFL1PBtjo55hZUl/NJ8mFjnsPk8QMkaE6MHYiWCG+C4oim8bXlscEIHhGYYX7AJ6vDwvAXzVofsk
YBfb4/PY3H3880CeAUi3vGOu4LNxXkLcqRnzE8PzlW0p/fnh7+N0RGcJFh6/Vc5PzYndCc+kYPDs
X6y3ulakQ1Zm5+Lz0uxk2VyOzMfnwT3OLBpBXiy6PYCrewS10LMByOcrJLg6fcyR9nJi69A22qdp
BBO53VSKcHXVDrQAAMRGKs+TMXoGuira0oKGiNY2Uev96YYHqqq8qmwsd8nZ3VuwwS1FXoGweYJW
8QBhL8rDbFDcvKtrAogeBgLGe00mB+SNQ0ddZ/RU1wI30WetUgSuVxsevurjHAHtFbJsV+RXNbRP
GCMe4u4hsMTzNhyM7x9e9AX+Cc5GvByucUdmjGuk73AMe+Q0Dt/BrFf0irt0ZZYuTCx/P1sL4gEE
1OqCHPM8rETAVWLKqu9Lh641o7hObXwfzLn31cdPdITZS/0b0LvrI7djUB0z/ZgcNZr2gcjdR+I1
igmS1b6xtKgYohPSQUUXeTu5NU3ErYE6Nc4la4LiTe2m5RZV2fjg9RbKlMmIyrs35gEABDysCjZv
S81odpnGWGjrnP7SeKdHJi0gjitwUASk9lXNZlfBl/QTpSeUOUBkt2nz5DT49S/ofHWbup+fXaI/
iroJadkrHs6ri3o2JdJV52hTLPSMJieXphvLS0M6/rrt+asjWjg3UHdEi5R8zRmcEYenBKUr5+vs
a2FX3NvoPRH8BYxpt02tDsZFRIDUxiIjIw0mGS1aCDC8nGI2v+aF9QnaWtvbJlYOPA1g/f8zIVe2
GcACdu8gM2unD375hThhTv9lws5MSDcQjeuGjZUGF/BAtd3+7tM+ckEfSr9RCKX/w3BwPaBMj+fu
VfLfhexerHVtAi1iSC6WB2N+7+L32zZWHeDMhnQucbQl2mbVJ7gjSFTM0L8Yf1YND9rhfjJVbWar
67O01SNzioNEDm4M9OAhZsAWh4hhlBjfx8LY1lr8D9MGMRxw7yz8lQhGLo9aqJd54PnCm93TyS6Z
7mxwfpnu7va8rQ3l3Ih5aUQkNLWWcxFY2yQEx+zPlk4/tClVxGsqM9LyEDoIrtVLWdF7nbNTJZ6K
f4gSlt0IRYdF4+OKTHpAds7gE+qxAx9YOJN+r08Dg5K5avXXDgCotWooKy69czIKyTIBL3QtgOec
3WR/KXXFJX4VJiw6AQ5y8+jh1kGUuXj62Q3LRwLmrR5H2TD7T6av7xNqHuicRtpohf+w+ACh40Z3
fUBcpMXHYQq1ytjBfai/Oenv2N2nH+aSXkaD3mE81FBluOqITYED6lKjwW2Y7WIaWcYm4Zt/GAWK
eTrabtE6LJPE1LVuTZDEJMeWs/RuhgTXzhmmeFe2tSo5u1yMF4kExNRgL8V9jSALWXhpwnIPUnJd
BSYSvZ8/ZX5hB32VfBMl/YQT+08jkFibPF3F/rdqFZUz9HAsjQlyPq1EPz4E5jr9yPt0k2g7Vk6B
XX9h8aYW9wJUw7fnc+UohQ7XIk8O0hh4h+SAthcnZKh87RhX70kJ5hgaByPa3k33vgaZ5W1jy215
NaNg3lk6OpYtJd2msTZD+Y2VEMsqx/jeNZHGm+mQbxsd4qkWYWCMdu2NVTg0sJirkmtbOZYA4VkS
opjXa1gUSIGbMUuYfhz0LtSMb03zEqdEMcRrOM/yEgNf898axTVVW8J46tNW14+e8ZwKI+jHg1Fp
QTJsmRsl8QZBtJ/9vD2vf71emlhgPZG6WGrHyAAsQz87RroYSbU8r+2jVWX1BiKLoHI3Sbqhdaft
C601o77QXzNRNEPgNqLdDV1XhkJ07R+v8abIoZX+5PO0CXzu9kGmOd3OaNLmbTDb7lPZNCIw6zl7
HGt0yOKWMl6MWpRbPUFkrc0FHLWe6HMzO2/TXBf7yZ2MUNP6YYt0WBG6IHXKoyqn1cZptHRLRDZt
2hr94QHYkZJwwlFyjAVxPvWNCwpCnauAnivH7MX8LH8/m5+kM7W0tTr7CPnhqNW3aRU6IDtE9u32
Qqy4GB6TC+kgckl4WUq7Ke8tv5oa3Tva3r7S7yu8BtLtbRMrQ7kwIYXzHCFxkVcwgYSOCWDQdEjn
O/L7H4xgkwCUDrwDpv9yvpjgGXS8B+/oZZ8sfc/qsMrgGqlis6ycB8DA/s+MFCh0dSp6LYeZ3C4i
ZEt18086RlN95HwOivoNHIS3x3VdCkdB89yitFFyg5CqrTrvGOd+KDovdBkAvzHddH4VxMW9MW9N
5KgN/edUbHrn44ERKC/wj4fHIkBkkntMtZtwg+Tesab2/VQ79zFtP4+eCpy9dgZZUIoEizTgF9dt
bWkzW5lL0AKY1VXoTyCLbAOS4h4hVeCkP4zsUFp2oNTDXPP+c7PGpdcUkMttsrHxjm71eWh2LA19
VWOzyoTkmFRQQntRo2EvqX6Zc/ZzmOhmKlSPmLVNdj4SyTGhTlq5eoIJNKevVb6vl2S5thvNzW13
XBsNmpPwsARKCswr0n3oUvSO8dlwj2DhCbjxMtDPuaciFlwbiwncjwYOAshgy3tZwzHuphOQmNZg
bsrZD01hhLz40VLFaKxVS2A8ApksgkkQ3l2uv12Zfcm0BO1WkKzcTsxzQy7E8GoWPtphHdp8cy1K
trGuzUE30XFrQ+1rz8ra30HkMk0CDADsN4SYh5GW9V2ZcB72pss23E6zA2vy8uBQwDRGYhmhAL/2
m+1UU+jUXAuABB6jfmqdLas9GzoG2lgmQWWz5qUbhPOH5VV9P9m5t8UTMdu23EKGwgVVZ9vH3kNK
yRzZHm22rHKnJ10wejf7DHdT29OnbkY7ALqkqoC3DnlkTf9hirAlgwu01LJIaB2We3QSN7WSPDbR
IGoLRAnvWVdvLci7oXBz2+VW1gheACDYEtuiIiGtEbO7uupBvHsqkmNqvpP+vZvc0JpnxdGusiNd
U0bjwhkgLXwy9Z9lfqjor2aI3E4Fn1p5nv2NJvXlNQCtV+k80PomKSwBKbHRmKPYT9HEq4ItrY4E
qtZLdydIQuRqutDzRnOyGYpVKOMFjsb3HitfTZfsCVc1w64E/385w/5vB0mzZomGCEKwV+vxFcTr
VvvQOGbQtwcunsdi+2FXWMDMi84AqFNRf73crlU2jQ7CO+c4MAjGFPui+gE/D0b95badlTVC4xmg
AVggFLnlBArwew1jreUchV2Fqf4dZTyFs61ZWBpqFnAjSATkJSrsnrG5T7xjGjZ9GvjKV9LaQW2B
sRhSyFBhBE3B5VQVcQ9gSJXi4gZEK4tYtte8f1iNcxOLG56FqKYP/WhrMdHqzxmEMLUwZg/Jt48v
BTTj0IUJYrfrbIads9kSTEOvgf1C4hNT3QD4jdIzBF28SLgvINmFLPRyDKNBcdMNLdwXFLFOBtoL
1bGyfEG2cA5IkywMTecywGviI0SqQj4Mv3Ga3lWtF5gpXhMN7xSrorInbchuKDTohwKhQfL+yWys
XZn0+8RAJT72D1XXKcpSa37mImrD3YmQAB59OYFMY60N2kCghNBxT/4MPZg9FGAQlQkptElJO7iF
tmCl/UdTf8m7l8pTgKrWtuOC9FiS5jgw5aSWxSgAzjWNj3SqvzOCUqTn0v1tT16rvFgQZQFZLNCU
oFWSctpg1GpF6fgosHlCh84V5L32qBM6KXi62J401aHN4RqU7WIdjBuzf+eQbtO78dc8t3a3f8zq
gFGQ+Ju8vZa2G0tTG8wqByIi1UGwxfKvbatqsltbt4UTF8JfOIFw3126BumaOrFKA55oL0yovN7W
vTUFguiKCGHVEBovkSgGUgcP2UtDaTdxj4Kx6ti5xWOvm1s9y58coXrHGsZyosl7GWpN/xmSV9DS
9OQv+NEfTHpfc+ZsDY/mu3yMvyK5K7Ya4CSMNObjZJJ6K2Yzvuv6gW9EbDvbMm2bjWfXbST0oQ56
nuE9bNm/TCBmdvlcJ4dSuH3UxUDrECMuNmiZszYpLXTQrvgDknkNgS3u+G/2WLnQUvOLKG0rwG0Q
Te9yV6MbPvdN0HR5E9UGuN3zWoeuZw4IT+kPw31OJ3rnd/5UBY0HwIUbQzQFkM4mHOhsb0telYcu
Mf2tRcW8neopB1mKXQZkQgt5C3KVXVbhgExYO+61lLkBysni1ZtdhK3DmO2mhtp7putx6GjA7oxt
p71YLtLdAnVEEA8GLtfmJy1OoA1ii9cC/9dTO/jlRrhC7NrCenOd/KfILHdrTMSBajB7sLRil+OF
u2F2laATo+aHcZzy0KzHMpi4CY0jkaCqPzMCcqp8DnNwiwVen8wvUFJMA54nTdhwFkeOK/AH5LQ3
UPHuI+jeVq92mTZRr1da1DtVvkPbnBVCWX4K0VbVPaGj2tlBadDZ9J6W7EFLPEW0QReNM/DPfuaN
eiDg+BtkUAojHLveCVG5Anyq5UjvJzR5dDNOo5pOIpjQqhXkpvhTz67Apa9rm7EyarRnNV1QZng8
AIjZPw1lpW2sac6j2UzzjVFYw307Uh19vv2AHxl/7xvHeI3ZoB/8xh39cM7I8KMrE92OSmKiyQdS
T36XlYGOyH0LYab3YhimADzMxXvSkx/G2JSPIsfjpfNL+tLPhIGnfRxDYD1dvH+5C1A79188f5vq
hzH+NJWef0pJ4eyE3cX4rbN7z0u7j5KkRusKVJK6qOqF/ZCVtHgsUk2EQ8/9YG55FxllwV9Tw61P
wsvhjHCl8g7k9DTQxklDAoPiiaKjScUljQG01uDqW41qAPc32ZuVd+9u0xRPXt+bISoSxrtVJ97W
KpJkBwqN8cFnphf1kDTYTlbFo7wr5wCUr+0xr9FjQYyEb8u6HQ60zDNI/Im23DhtTyIXN/F9a4/O
AdUyDHQqaJRr+Z+xifvdMKb0mTBKQwh+J6+GM+pd4LMBhdskGbQ7t8rmXcGbOjATPT3ojPh7Q+vs
0BVpCoUl3dtVrT5FlT4Om5o3FgC6bRyKckzvqNny3SDeh94IU/hti/paZII16OMBJmj70PaFLqMl
Ly+dia5w48YQLTs11gZ4EWtz+/5YOXIvPi+dhFoPYn0tbhheMTFg/OyJedqdYWqKe3nlwL0wI10h
cTq03Zh07NSKwIu/c7pN+TaOFTGmyooUw9AZq+XHNTsJcrD5HbE+V+3G0T5+S12MRQpjdCt1eedj
RSg4c3kNlIH10PqK6G8tXQgrCyoMqrVI3UnrXrUAk2qWzk4z13PsAIguGBTpMxAWzY99hfwrNkwG
qoDCKkLWF1pkTT6LiiRTQa9WQoyLXyK5CCQ1SVKl+CVuHJnzhmiKoaq+L/lGl6ZAK7kaOxnzxonA
TXbbw1fiaLQDAoWj4RmIDLm0XOOYEYONWK6pfS6yR6N/ibOTSe+gn6NwjNWBnFla9trZOwpsMzqu
tYGdLPIHyADxYbacBYh69v3F/c++3xTEQTMrNpHfgE0ltqwszHBg3p6ulcQ4jKBWtQjy4tEprfY8
ELAdDFjtIsf1NYUp+Sn6eLN0DLTJEPTF71bVF7qyQgv80V40XbVrmlVtHNzRqar4WDnVol7e10Fb
plv8z+9V3D04jUqtdZkoOfxbOiEWjkpsLTlbOCW92SSQHDrWk783a3ShVVO7r5oYgY+hSuKseMVC
V7c0RCAmudJvqWbTq8CtFB/TJMLFw1XdQqvfR/kUAGJjoZyWMrl9w4ySUfSRFBY0zRv9uZ1LVZZj
5ZZYWNLwLERlCRV2ybPdEpoofkudY5bvNLAFsw0ZP16guDAhOTcaLDJizzDRV1uvNAID6sLlh3t6
kOl08XLDiwCkIXgBXO6gHHGybqYUOwi8roeGKd7QK0uBBV6aUZbWY7jy5ecHA2+9ObOxd7zQiZwP
N1Th1wMag05dNM4DjiwdlETTBS88gYunaIPRRcV0/nx7868NAA8vNIQBGYIxSPNT6CR10hk5zTYJ
mxSUU4rDRfV9yY8mnXctDh56cr8yazsRhQ+tHCQAByOHDUcFo7WckuVJA74OCgAvt/0D9b+ACISJ
KexclJ67X/8wVWe2pKlCPG+XvmjpadrO1idNe7n9+dWhoHKCyx+pvyvwz+QRz3Pmip2G3H1G/wf+
bdFqi+xWVKqOfJUtyW1paTp8xBPtZKIhP5wS9k0MGtB6nZOHRlbaAdR3vt4e3sqB4qIeisBmySdc
IYKINidmNzN2SkuwusYPM60ONH67bWTN25YGUgjt4NiCU1xux9g1Z21AUHSy/Ce7CHJVD9UyL9I1
AnZ2dIbg6gIcWs4DGT41GfJQDBJLbjDhDdlpv/R43MT+x6FaF4akje8N1PNyjo1v6r8971tJrCBu
PtsqmaUVP7gwI4XP0NDQS1oiEKPie4UOHt66QQF2Xzt5bo0ft9dmxQEubEnbh3hQjMp0g516fjLj
3cBPdNz9gwnAQP+2Ii6dbpfLb6VpZxkcy5/Rb521YYguNYUbr3oAIFr+Uj4DQlMKluy5cEq8BrBL
s3wGqV3B0s9QZ05f6pZCZt7k2sdTqCg6/a8iJC2RMdc0a7Am6EUy/MCvkxj5RRJHhh2Lze3pW3uB
gMJ3oadFnORcVR5IzpLOTgcwmuCl4SMgA9nFH68lB6OsIjtN341W20yougSx62+GWPuTWfG/jPfs
N0hHUwm9WzAKY7yDPjhhU3obcDU/I1nwD8/si8Eue+MsthatYF5caemppIRvWvHDbD2imNGV8wit
92hUQikHGVu5hbxs86ITnZWeIKUJ7RWVuJDq89KWcp15SpLYQbXQi3Rc3j9v+8Pq5xEzoQYCj4fw
5OUMASFM4zYBXcRA/BENfPRBnwB9v21kZUMtfF7/GZHG0EPGRx/HPj1p9ck0f6SOuTOMItSNT7ft
rBw/uBQgzrrQFCJ9Jtmp0rmw28WO797N3Q5JHOSFVFCOtRkDeBMrDdgfks2SEZd6ELOtM/QTme9A
CCSaorNvbRBIxSy0LYjNLRm4PUJltM2ZhwUvN1Ue+dUG6qy352l1CGcmpEVPy0LkXQ4Tfr1JksiN
bn9+fQSImZfWPUAPpF2HnJ/BkxnxOHdAzwqFirnbFJUiK7Q8gKRr2gfG5T8j0j1QaTm0/BzEGkgA
2O1JowdCHgjfZ/mPvv7ZDQqgl2pMy885O0m6rG4TlsBcpX2OUwqCjZ2tontfX5b/hiRHNmU1FZmG
0jYUc+8yd0cUy6KYMRkSUhBRetWAZZlslCzItJ/ptK+1fuPl/WNrFS/NaG2RmA9ve8OyEDcWSq4z
8RqQ6nbKYJZ8T8w+YPHJN06sHHdTWwcACt82p1goQ/Jtf5x7RyswiclMdhURKShQjBh9kr3iWagy
tKzmmUeMfTzh+oQhp/odp88OBADKaX97MGsH55mTy80CbmLoTaOnSBMnG0r3NX/066BWIQVW/Q5w
/aXKDqlzWbCGJZQ67oRXCYEQQ5yxqPuH1rlFGeU/C9KFrxMTdQZguU5uxYPxDd0iwe2JUg1BOnKc
uck8j8DJuuxY7gcVMffqWi/cl9BAwL0iy580bokst0OACrKsgE7P9fy1jBVtbstPvNonZzaW33Dm
T0leFN3kgdJf96uwHP4I+3PbbzWBfuv325OlsiSthum2yYhqHV4E46YTTcDBNWDoQ8hQEGpTsb1t
bX1p/jd30tL4rHPMpMXcEXfvQDqGKs6X5dfemjfpIgCI2M514uHJrj+w+KfHvlRgTB+yX7eHsWoG
EhXIni6MsY50rtR9D6FdMSGfXfinMa3uK2oENREhyyzFK2rVFFjmly53UAPKGaGkTmrbHXx6EoUD
UMpsdA/UEf3O6svx5IGmWjGDqyv0V0wKJfrrXGNWdRbTUKM/eamAFuJMxsAqVc/qVSN4sAOOiPZl
KNdeuveUo+MeWTR6suqfDCqA5aCIZFf36JkByQ/Q2Fw5rDHoiSbufuEjzHznk50mm9t+sD4ONIqB
DnJ5IUp+QPO8AaEKTho2bjVUUVVEqqrvL38/OwYaKqxqjnGtZF+gruaqmGhWPw99BNC2LSp0ciGg
Td2OgoYaBajsq9XtEJn9w/ScfV9KakyobGYdwds5E2EyPGMc/3/fl6bfmFrueGnNTt4Y+cVG9dpa
3Xpgg15YlYCpl9Gswh7cCpxASCWL34Y9h1MJEJjztRSaYp5WvRUxPt4RFoTotOWHnC2z35oJR+yM
G1F3ggKID8BNQnsco9vTtTYewFDQbQbaNaT5pbCV99MYZ8WI1C+k3ZHIKsBCI+yobw3FBayvDcgE
Q5SG/DKaPGQRXJNxbiQTDq0mHXZpXH4mLbqxBsIK0LkBYFFBVyRLh6hMd2Muot6fg7pwH7N42oHC
bueqqObWHN2CbDHAz0h841y4nOAkQfKz9FC2m8f9WzcqAjPV1yU3N8u6GYYYt0H3zZwjU9X0tTaZ
5z9e8nJrJrxJshmpwXRbttFcggn97eOesRAGovKDPCoIJS7nR3hzMY41wg0/swL+2b3vi3BqVPDK
5dCVL+eF/Rxa9UCJX7FWZJU2dZ2L/RQnWdDbTx2aRLP9WL1w3weFgqqitbosZ+akO6BxmmkGfxw7
6fQVb0+9e7k9aWtPKKS3AdiAvikUYJZ1O9+1qeNkNPaSk9DMo9mPc5TGQLq35njgnRX5SHsmcf/W
Dyp/WwvZwFGGgwmbGOkNyfBINMJ8HeSBuF23xThFZmVsJ8PdG0b3qRn9ze1xqsxJp5MwisnjJcyl
wG/zcdpmDolQWoK47nwEmO8fTikwmwAODZpl1HiWZT2b1mzgIEMVFNyuBnurzQwg1QxFERLYvUoD
bG1noRYG0QQfcNIrwQRKmtHuhhY8rE401DtQYAFudHvyFCZkVlKN+5bTuQsDa/mmV1/a5Nfk/75t
YpkQeVstjEwL3z/wqvJh22V2YfsJSmJzfZ+131KVztHaEFB1RvZm4YFBZ8flgkw0LRLPptmprPE0
sKZ7S3/hngqBujYKVHLAAwtbIM2RDlF4GRJEXpZBN/1nmXybPkx8vYSaZ9+XTtGSEwZ/BcUXNBmB
UMoaRRp77XI9//4yvjO3zcGHHZs2vt/6nwBg1NJ3TfvlZIp3oWqWlrU6s4L+Tw8ygGV2Gtvj/GB3
ikGsndDng5C2etJnrECFEIPoHkZoU9TsTw7phaS/R1MKJ6qHumrOJM8iMx9co4O5qQ8hV1LFL/a8
U2Y0VFakewDCarMed4tnWW3A2rfU8gJR7dzsy8f34fnkSZeo4/ZpQ1uMxuPvDSR3RhU9/LUC5KUP
y4dJqS0AxSrPTpnr77vhPvPvSXxH4teK/mbaFA7lS9f8Mv27Xt+aOjkMqk2kmMq/FHFn7qe7VHQ5
ww+IeThPUZLuE4E+7bt/mEhvEXBH1RWoaqmom+auQUajAoTL3lnAvCg+v3afgeHzv89LwWDR+k1t
ABd6QksSs7fZnybbxPqOpm8fHQYgfWDeBehp4bmS+y/T2c+LQaB2jDd1YCG5OSjC7OvVQLMvqs+Q
oAPHJ16hl4cBzpvJTb0uP6HTMxjpN5AvNdphylU6ltcXgK6BndmGIUDTrqLDamao0Lkg4OP8bZhf
GvNg2IqDZ82EZaE5ZSFgRNpROj0twC1HrRnoqSQd2g8gl6nIBF8fnHiinxmQDs7RmkuzKmGgKroA
oIdO2V23YgEJE/AjAFhjg0hQWg2me0Mn0qI43c/8tRk/33amlQkCTgTFEuBe8EqUmUmQlh39mhCs
dd4GHSlBipkHfqmqkV5fAHAo8N44SMuAJESu1jhJ7YjMTnNUu5+LeAPE93NOnycE6kV7sLoPv98v
rUknMymdxm48WMv29hNV9f+vLIgJKYoFgAK0Odo3L7fHZPjFVCeUnwjzgunF60bF/lMZkH4+2igA
auxgwGMRKAunfnN7zVf298UApAulJJOrCY7vl/zbZB/GIuymA7M/fdwKFI7QrAmIIvpDpZ1B2dTV
fsXqE+IWvh/MuybZZ3x/28jaVOHZjcMQ/0KAJ60Fb/RY96nLT/av2v9iGa+3P7+yO/Dz//d5aSX6
kWrVpDv8xPMhrNqw6CMvFuE/GHEQZUOmA9g5+fZ1XSIotxg/uf2hSf2gRzMonRUB3upIwAtkAKCL
B97fLvizG7ZyKSVpZVQnt5mnfUbz4c2irH+1xtqPbo9nbU1ADWVAexsqqVcdugWvbZvRjJ+q7P5k
kA9XxAAsOfv64txnAykckTt2hq939qGhPDA1HjTjh3sOYASUoVD2BUgL3OeXRjId6n0Fx5JUyQS4
5908nyq0yah0J1dmCrV9zBFOX2AKZD1Cm8yx64K14WRpz7w8ZR9fiIvPSwEJwcVL2hyfj7E/+El1
TK24FMADyC2ia9JY9OIvJwmkOK5bT2YFVAdafmpg4m0UEiNf6J0islq1ZIOqFxnTxZR0BdoaK2yT
ieoEnwsyEKfrAw3H/0fad/XIjQNb/yIByuFVUqeJPTNO4xfBUVlUoKjw6++h8d11N4efCM/dxXof
DKi6yGKxWOEcwIJsGy7f1esHL2+x+SuGb9eFaSWIQlliQUzZfur6Ge2MQWg6j4l+q2lnS6PRtPzY
lihVLODVCjywbcw2X0vshqah6Wpj6+c6BLXJQh61WuGHpUZ2IUNYPDCY6aTmMvL+J/DhY+r/2lZC
cp3wbBh6e0BxiNZowQ58zW3KClxZZ7O9W9dnrRkP+UiO+jQo9kemyaUg4eh7deFraAgFUFuUlxiY
m1WBr2Q7wJ7DwbZcjJsjhrjeDuZVLUZZOTit+ap7e2qdbFUrlGSxHBx5hO6o8L6FLwD2+YynKQOr
WPBiF8Btd79TrwvXabe9KZK1upIjrBWGPoN6HCDHdqeQVK+dCtLu7WsHETWnR8OoNAfNFK7GJs0X
dEGBdCYwO5wUP2pTMxwGI0KLX2j1/44Aci1O8MioHiZl0wIXtyw/9859kOyG7NDY8faqSTCI+DsB
NSveSABMBsECKBlsvTMzYHQawPrvMcNa7w1QXdD24+x98YBKXjYfknb+d8uGWASTHIMLPYvCGS3R
9IP0bpueMT1av87F//Hz3FguHNtqjnXQBSWQVMshyk0+EKvw0Hy3Bdd5pYDgAwZHL4OgB4Yihuaq
2CUHLf+sZ5hv3iXR9hZJz6iDUQkMNaKmIHZOI4opiyoHGmhV68+GFmQnIB4OJ6N5R5EUtnAhSXDO
lkcwqMoJSfwe8FpR1SoiGekRhaNxAGkBfA7xTWQBhnF0JkC09j/0+ZC3CluWLRSejEhAg7/wLazl
MvUks0uAhc8pe6WU7EoruIXlKwJLmRaXYgQ/QOvJpivjmOSa+cpy+2UZ33M60KCk45ZE8AqwwGvz
TTxn6MeG5ueU3C79cT5sW5TMk4Ho3Qf0HeCMsFbXnx9GqyDEctC/63E8RzPuiyAuyA3J8pNhKW5j
6a78FSai9ts6aYOGeOhSXctdljqfQfURssn+ta2TbFeQUge3sYFg2RO9MxAKDFJ5EMPoza9CV5x2
+dexXmi4RbuSWKHy09bCbDO6kRc3Hti99u/MABy89u/3hcvLnGmDdxc6qm36HHj9AcgcEWALFF5R
thWXUoS3I8gF/c7WoYVDPuy17LPrKQTIDAvotyB4Rd0Jbf6CYeV6zthAcDQ8E/PePfC+k/qZ6vOp
CLRdphWqJItsWwBg4yCTg7QaIqVrQ56aoLW8BOcE4Vr4MOIpuW1UMn3A9oUvA7YIDNCCPnqtV3aO
8YTzTG9cdu8DAx7TJEGc/9yWI9sYOEUeiPNLRezicca1skezgxy/LkJ3zI6m1t77jgoqV7peYJMG
GTPPUYjsVhrQd/q5w3q1dyXzw3x0FQsmFwAOOuAQwHWJMLUkYDVGsGfgo/XZzgfJeKGCR5aFk0hQ
cJQv/ogQG4XW3C+8xZ/hu3otLqYkHO2nccpigBAodJFLQqwHLhgEx2JPTzoY/uDTBfEe2HK8OmRh
CcSG2VVc7yox5rUNr3ZVpr4HMemEugN6nzq0dpNhOPjzp20r49YqhiwgFUWNlmOxvenCaUEgaM4r
5QFsSK2jM+1t4w6TbO6IF3+U9IrbXkJzg2DiQp5wi5EEMNNApEjPCwLlBo0qVr/HVGwT5vsKYGlx
jjY/8o4Mw5VQ8ci6XVZkaMU8W1XUVrGm4lKXHVUPgPkcdcdFhldwOQbQvyyDgGkgCO5ztsRNd5v5
KhprlRBuMxfhK9MXt6iAAXFeuw/M60H2dPIW1eNfdlaRRkR3MmbYfUQC10KswJyn0sPjkrivlD0v
9nHb3KRKBB4mS5FjALeHYNhjYJkkACXVebTyx3FeTrzPkoH/ZFuMZPQKKQxwJHPkdzzPXGGxtMXs
fNBeQk6rDWCTTm7SLtlbWnlenTlaFl7NsyPCxhBUHtGYTLFb/Tui2vVvEG5W18ydgjhddtaCva/f
LkxV4JXdRJdKCmcps5086C0+UDTdFuRVs5u9t7oxGEpCW1c4Pplh+IaOxwbsGyGi8CQc59Zrp8RD
mE6Pa3nyTtsbJrMLADSCRhPYNW9b2vht6yO3lZ4bo36aZvdeM6enAcMS22KkWuAlABAuHVkuEQuw
WxGWG2g6BPnEMuzLQvN+m72Tq16aMqcKmDROa+3yhgth50FoMgM8AbF0byNkI8ahaU9BlYUpEM4y
Z4od8jI6qjhLdmdcChWsQaNmTU1qZGefQ2c1Gdr/XrssiTJdZQuyzUKmiysIN4EG42snMdRJAzwT
NPZMPrnPNJTMApJHeTD++PfdupATCJVqDPOvo8UwYwYqlzidjThTQT9IryPOBo9UugG8tLc7pc2J
OazZedbd23ZtX5Laf2xGLdRZegZCwAdQ4qJX1D2X5RhrRbfb1lC6ksh8I3jBoULT3vVK6j5bEr1M
+J5lD6g9nsGwfEh86z0XFLA6Pd6FiAKL6A4x/TyjB3YCWXK7oMz1e6a/vFaVmJQoA6sG6AF6vlAy
F+8OUqTMNvsKUxUm6Esd7bQO0wF08gpXIbFziHHBho1wD6ChwuFKgYBVWybWLJ89FLNnoAe5Uao9
pePPf94coKkAIgjceGBDFzsMWJtNOaFgTDP74pQy60ANJzIHV1FlkfgkBN3oAQAACdgcHMEGasMG
pgMwNc6af0yzg6o0L92Vv58XIQHNbC6oueD51WpAnVso8Bx/MNNQXA8qKcL10KC/Nc1L8OQNzoDI
JAg1JMCWRhUDyTKTQOcHTCkYL9AqIc6Laz3w1GZkXc/F+DnQqn3Hkqiy27hw1pABW9EoXwyzC+38
adsWJFftlVwhbklJMDkOxSY5GKTLSAb8uY8JOTUr4Owy1fUhswgLygF5AZb+5oW5sHnVOjZpjyj3
fK3qJhry6eO/64MGV0xY4U8MUguHaKTuZLo22NsM+qUf+52OhrfgO/rKY61SDNlKzquHcTT+YkYe
zhPPa+f1BL3hXQoGSET5Pui+kt06YsJufUcJmTtRF02fQBLAfN21N7VTG7l4glRGvQy7cjWOI5pp
gs7Zba/dnzy08Ga6kiPctI1Lx5akFrpOF+0+0ZwI3O77WR8OefcMgJmDZVSRnYwRw4AXyk7HwW+j
majGALhf2PoVgt+gBZi0AAaI25FaoU1JVJeomM+35fo5SKaw1IE3tT5vq84125Ap9o4Vg1Gj5QqB
jecOyBQ8pH4RzSO9H3vz4JDp7FJFolByFDxEGQAcgnN8SwQ4NUVHmxbj07CwuGyHeFA9gBUSRJXG
rrCYRQMEM/k9mphDl/56x5qhrQFtasCAxcvn2iqX0monZHnSs9EAizFeQLhixEH5oZsO0zsavVAM
+CuLK3vxRmynAOyEFsjikmWXWrde9WLPiky3xBNCBNKpoFZCMCHWhmYTpYcscPAMnW6NYl+V90BV
tx89VRFKui8XcoRl00YjtRNe5rSCp7UF6cH37W1R6SEsFYjHCTDV8P0+33nmsXcjwP6yX8G/Qyrx
mQ/8x1vLUNQSbsZO6zVQT9V42bheevSX5FM72x9zZtNwWqh9KoANqLiMZarhiQMeR1yR2CxB5KQ3
fuvNCGADp0kf/CVI4ww+i4PedlHB1mAfTCX5vb2ekgjAw30SgOoX2FFvoqV+sM0BnDAQCoq6tv+O
0uL3JFXcJVIhSCAhlY+YHX9c2/dggP8FkLDpWR++00ALi/kj0JYUyyezPEAS8bk0JL9wbV0LcZqZ
usOC501SDOHstKHq/STdHzxoOTQVwmQxiGl8b9DQYJidSejNt3lwa3eotHz+97gSWRY0GwLUGs0i
4tvCIxjLIEWDt4X+WvQ3WffvA0dIBvwVIAKrwtnY06rXSD+4P3Nvl9aRVQLmJjSraHbibeuS7gmc
Jwrt0Ah4Hdd7MpbVEIw0xYtau9F2vq94U8jsCvPg8O+of70tflEwT4xN52uPnQtgnKXFPAxQie7G
KVGNTcmioQtJYuULVOUWTQkq+Hxkbx2eWE0jkN2GlfPv3Z8eBpsBdofKFzjbxPBg0ROXLbgK/BT8
T0Dz92+z1WgUcbEsILiQIt6etVMFY83zNp5fvZoWeyCjczRt5yUt/SNizygof25bgmyrXBSTeBLK
x5NJOJ2dSbt+cTkBDD3UGQ1TM7JsxdrJNglTdMgcWqiKvCEtd1dSotEL/Q/muIaG/lAbiKe8IfSN
3bYyMkGoIqAu8ocTUYwNmFZNxUwgKHHam4SkSZjZ2gG4tXFK1ncUxnBt81QHjALkIYLzTAOXAfkA
Y6PEMCNQwXn/Dt/Ky6x/BXBtL6KPAOMLDtMx3D45wIcG6jN7hxuABCBq2eg2B0uBkBFa2zTRSGpj
8rUAgLbehArjkuwH2gTQzceZkDDKK2iQOiulPuN97NlShRRHlJhe5KXsVz9829562VMWTZX8ZQRz
RgVZOKD1WpRj4qKOmLDkzu/JL6cboww49xh2PKbpemZ9cRO09o4Spnqu828LcfylbNELudWc2ymB
7BXlFmu+q9HnN+m3VJt2jfPa9XlkTQpPIfHgEIkUMh914xnYa+OokAMJ0gqp1y4HRv5ymPUi2l5R
iWcA3iNsA2l3rKl4mIZmCuYg6TGp5zkRgp7Qnpy4ClT1UqkYDGtw0k1EO2IOGTXBOdfLFWkuy70x
RiPy/eSY2YEizpatF6oXyLhzzk0Q5V6vFxo0XKJxpE/LOw4pYOUVUY7Ec+OuQw/0n8TTm2dJ3bF2
gFWiIFLWkdMdEnYEThhz/ZAAOKZ2PMXuSIIeH0lBvM/xnsMgtHB0rbob9KGxSjxXSbQUJSrawF4x
j16WHntvt20K0sOFWRE+kY6y3Bt4TEKTviuCrjzrJA01UJFlVRBmzIBbmkITSPvBCBKVX7Wjeh79
GXYXjxZKwzzZEaCmKh5rJCW9bDAxQ4heM+8WTU9VmPW9fUureQ6R7qlj12p9lKMIiRLkF0FjMZYh
c6blxndrAM+5zV2S90Uf0swrngFJMmDY2Q12HfF/Zd7S3oyTPe9axK+KgFFm2LzVm6OtwcuKEUNj
+qPjD22JW6/8QOwFvUw2rgmiamSS5U8wIPafIDFocEvSLkD5Ks+dG8wh0fPT0OV3Hl6SBNTA7IiM
6F0/NfEMTg4jJXvNqU4DWNy2bUR2wNBFhaQ4h5bDvNr1AXObLmWA46mBWkAPU6Yds3cUAIEE/FeC
eS3Bm9txHT1IqEg46LejirpGtmGIgBBO+vgHr6Lr71t9Z1U4bvV5rNebvvrgAw4iNX+8Y5nwfLDR
VQ7sDBEXqzXMsrb8pD47jIPwxJWqz0XmiADq/Z8A4c7NO9vK2hIC0IWyH6txNy2g4MBp+Y26zc3U
63W41FoWb6slqxAju4AhSM7YhCKd4I9m9CB3fhFUwJ4lkVUEUeoCb6r85eRNSL0bcDYH7NF1q73X
/czR6rMtXrZ1l9IF4xsr1jhO4mHgrL1L+mBXW+neH1TNFjwWFn0RoK5RxUCSFwxu/FdcBGToe/RB
fZDWyKEMISCNjuAwPSVZB5yQyjxNyAuUvPJt+zeryT43i3nrz8U9GdNf29rKwirf5z3SfDAUrvH6
d1DQGY912cBQOwwJ20Hf7rSUtjtgoY1hllpEcbQlqwukf44ni9Yp3G98XS701praokNAGpR5mwi9
e1HuPRvswz8rBfeOjAcnb4bjFk53oDf1vMy4QIcCDUfo0wupCz5acGSH4JncliXxVVeyBIXAuezU
SeKXZ6Pe20FYmtH29yVnEGoAZYPnWMH2J8Si1ohBO2fGqGBhPeeGs0vaO1r97qr7sf4Kok2FNEMS
fl6KE2OBZOzRJJ1AnG8+GWDK7E4GwFyz6t7RQWA93+cLmFS+tf4YLssLTZ+XeY4b0PpO31jyu3H3
WvB7W3/p+v7VX0zSWaO1Moz6VueZ7dcng522P69Y3j++6MIebQuMP71WVoAU0aJgfaI+GJmeGHlO
k0+V/nVbmAQeCBHjhTKCsXiNMTA3yCEtxxz5+qVPb9vlq679av3bIaGhltxWZAgTakakeKzoCeWZ
sLEV8b7sDF7+Cr7kFzp3BsIXXO3VWRtexjas0nBVQWdI3AoU5Skhl5ecPb7sFyIWzwVF7YBdK51x
56za3tGrYxmYj+jeO24vqlybv6KEAzKC4srRa4jSq9u6GKIF9CcqmCBJhIxkA9okUb9CwVlMbqKF
rM0bB9669cFm5n4NJj9e7qpoSF+3lZFZO+JwfNDGwB1Gya7XrZw9XGg+rr6q2Lcgx9ptf162LZef
FxxjZlPamxb06IpjXsW6D8RTNB0ctqXIdgTtQri+dT51JVYwYRQBtahZntss1qvT1IPpWXF/qkQI
9lUFw9oSAhEkt+MqvSc8ln8HASpyTBhQQAc5JqJ0cfpN79zFngwPD4Yw9+7S6h1XB++pws2LxxBS
P9ebrfnFiDHUBcF2O4bzA+BsFA9J6SrhzYDeR7wi3wxA2uNQOJ0+4dmQ1uBT0qOK3dmuwpvIwjXE
iBhLxLMblUCR8FY3TLY0KVapbf270chPREfvtbNGLagDkEeLzE4D525qhEXXvPRuE5ngl9w2OZlh
Ax4AVEpAOHRxfq6XsrMn0k5TXYFzYdT3IEhzdmAwqI9lDRY06rLm5R3yEHWjERPPE0B1XMtjdtDY
fVvV5xwruiAzc2DZFxSqtqUYstsJjQb/ieFqX7hRPqZhBTOgFYrJu5tqN/TT+qEqs11je7cZ4Fz0
rIwbpIcyb72xWvPEGqDV2+ybQ4tXalYPY97uWsu9dzv/g+K3cVckRLCY3MG0NgbRANEpZnt5iszU
l6Q6I+v7w+0oReSKydcRHCU3aQnMD1baZdjpCzh1jOLOHboD8LCZwvqkG3/xK4S7zNCT1QRvIhzm
AnbfT6tOwN05hIP98V3qwrz5ICx2XTisGa7n1uqc6mwtxb2mNQe9Mg5Whku7aFqQa2YP7mw/997y
WNbNR3dRBSpyRf+TL3bcVdkC7JYU8oP5xZqfUyvUezCYKCxO5jFQWMMt5/GzJLrunNRdR+2ygZZd
ZNGHBvPMer7fXkuVEMF5DzYoGfUqb87M+d7Qo8Z+rKbCtcoubI7hijox2lre1Fm7YQm8NHXrs4ly
u97dLVoQ6e581KqbrncV+shaFdFK+leacK0CSW22u8arz172FaUdjEtlEZLkIbMwbV5kUdoDXri+
se17DNcqdkzmIi5lW9cuou3sVq9NyC5GJ6ztFxZkEQBmQxeHbyg+ojanuFRkCbwrbYUj5yEHoGe9
X5/BALyfB4B26i/G3OzG8cnnI+LdzrDB5jiqqG1lZuO4ZsChhXSMJws5FdaT1KtWipwNhjp862ap
vhmjqlVXZjhI+MNmkLnhiB3Xyzm13tAuKTxut/YvqxPc1o1xQ3UX1azZO+WJqpdCajuXArnWFy5+
AGozmQAMfh77fd6FAIxdrXjwD3kJMNSQmU+Ve6SqflCuhei7+VXNy52YhxcL0Ja7jhNwBNBsrUXl
gZi77QMu/Tx6Dfj1ZJhvRnGCyk4H08VYEQEaWN3ed8NxW4DMFHhn5p/UFJL9wi5VLg3omqOnkTnP
jJy04TkpFBGFTIc/XhCAjgYSJNwfX+wLJXQufAsEF2ZzW7PPXq6IYGXnFoEKv0v+MGEKkX4y5ybJ
GFRoACZGfCduR+0JCRpMO6xnq2e7eq2ft1ftzwiHuO2XMgU/VVRAnetytM0CyH1fNWUEFJ5DynmF
h3JXAoI3RZZ7rKsYE0570mX7xM1jpISRCMZbx2/OXbVGOf7Op+SuptkdIEhOjdPG0CbKaPazsMtd
bo63FDBpWt3F/khBIx/cWol36mx3p9drvK2T1BIseAMXL2vMxQjbhC7tFXi7fKSQnUay88ih/ncs
aiBHILuKZws8AjqGri0BEWzh+HmL6d4xRoZHcxWnReoCLgSIpVMTk1cpQ4vu2XX80LFOCwBoHVrt
Xe2p8nbD8ES1Hz3AzXRftXpSI/yrmpj9s8C5hCECdCCPGjDwu7D3PqTzuR3OCaFRpUIdlR6pC2mC
+dXJ5JqpiS70mrIXmi0xK0vVk0eaYrlcTOE+dGc0JgY1ipmJWx6bwQ1Z74Sl24d5bp9cYOp1zfoF
7Q8fbbPbF7X/VDmYNHKsKJuBHTi5n7btU6Uz//sLN8JK1It8Xlv1cqBWUtSVVsV9LD0BF6vK//5C
ApkThmkMHGpjmMIlOa702VI1d6vsRDhlLtVy0xuxcwVhUWJ/WABUl1anpWT7kvwwAkVMo1o04aYf
Suq0XoIDoY23Flgyik6RiJOVAnGm8eoGHsyfqvf1oqUFYH1XMIufU/DYs/5LUnxAMkFPHmbjqWEP
vvOsrUPYlR9Z+7muurAiOxvs2LZFw4odSPXFIN/pDNpuRWnZ4Cv5xkVf/DDB2eSLV6fdgh9Wug+M
FLGPlvm0P+vLyRyWuLXQ1E7Oo/l9bX/qzTfW7bPkdzGcGva6bbf/n3P0vysEQMfrFcLkf2PkFbxe
tRpRp7kPM9r7wtxo9g7ikpXq4QCsntTuY22mh5UOkY2fC9zpo5HoN8B1+rn9g6QLA0IrB815qO6L
LxO2gMWsXTBIPCxjaNETRg2OE9jhBkdx8UvP04UgfhYuztM6jfZqzBjIsc3lpkFdemj621FJESA7
UuiVxAQ5QMjQnCMc27nQkiyrcP8vjhNhsm5wp6h10hBkToC0TA9VohqQltrWpUjhFK9LlvZrD29f
DSzKx33gf52Rh6bBU5nr0axjTqPM4nn4Mud7TAtFpjbv3OlhIAi3AxUFg/QZAXIvB9DK6LN600Vh
BJpVtXwmqVk/L+0BXJZhPR3H9tFhecjabzb9MpfnbSOSOZZLmcIKuGZWGYw7FifIj22YrdlxW4B0
Vy+UEjxXQ4bEWEso5UztDuNeUdO+Bq4WrgONDftlTA/b8mTPFYSQAJe3UEx8g1BKh7GYvQVW1Lf5
gXVzPCUOCjTTvcvHRkpToZ58/f4TJ0YqlsmK0TZhQcAaa9FbzhTqyM6eB2B3nG90CwEf5PrsNSUQ
/z0dTsdEf6/DDg6mgPNmv71m8nNwIUUIEWDL9jiir+HcMlQ/lmfbvW3q8gAEmrl/adizXTwm5h3o
T0Ov/dACwzYZnme6r+vT9g+RGsvF7+CrfeFpgIVhagnF72DrXf0pKCI2hLq16/0711PprFpZwd0M
o25ORQFZWfZNq56Y8xP+M8+/lEsLdsBPnXOmy8EtvvrdgXltyAdvbRUyojTQBbMWdhjJbjTdCwu/
0mbVCMCRzlbzpNOP+jJEBT0WhRMCSjgKEhDKeXbouk+F6lzKGlvwqOeDTmgosVB/vl5rf23XHEB2
GECqpm5HbcN/pmz5WjhtHWK0/pfrdtVOz4xk77i0QKN08TtfzP5lzJvvUzGokijSrYeVo6rAGZDF
DhdvmgGryIfWervfdal+zkBsqeEVlvflvurLeGSq158ERNvAEvyVKRwueOE+aD0M6KF98wGNTjtW
mruq6Xe+vuw1ymK7Lh6Hevg2F8lRJ3kMVxm3NL9jlhm/w/IvfoqwG67PzGbiLwF78UKAa0c55/rr
QzevdpN/1NvP2/Kk1n8hTzhphsYajZlwk/oAv4/5crDn/F686tu2GNWuCofMZ9mkFyOPW/tjYwVx
NX5qKTxY0kWpjkIbbG1bII8GxWjxckuF+8xpOgpkf/jjPG1ekq75Wc/zKUtI2CwA/bVbOxobtkPh
RHEPSOUiCa5bmPZF+CIkL3zNmioQmiB/lI33RjXcNXr7CoKDXV2Vt7rWnPJyjT32jnnFAE9800Ju
CTQgYlcV8dB3aTSYLzaD8piv5NShZ4+iV6Z1HMXKSi3mQhTf6gvfTDKDJHaGw2JVy44Z2rOxjjEr
akWzEd+gNxuIaRbP0THp+aaOVM80tzsdYsqGhkN+a6KVot71qi4f6b19IUawk2YZzVYLIMZM6LdS
s38XxFNoIjeJv5rwSOVywaw0qacVHg1Qi/eZld2Z7ViF2uIwNNhhQLDqP6/lsiMLaEO3D4FMOeiG
4SYTKFbouruWnALdk00DaIKcvoxA2hEmnSIskUkIbJ76QXMsWG8FdzW1Y2EwGw2/XnOiD23xf/y8
4J2CXiuQnMDntfrrkn9LVE090p/PwTbRh4HHhlgcpZOGn7+ipRyD4A952j/hCCniC9lxQa3/PxGC
Cphrq6zRQIO37ce5E9UsylSrJDOwSxFvtpnQfHRGRG00uQ2A6uW1DOzcy2O9jJFhl79wjT5qaR9t
W5fshILqkhdhAbUIiL9r6yLpmvZNtiKflCMrt9KdZY2f7Cp9QHOzYhHfikKuHD1xmJ5ASxn+vRbV
gKsDwNFgpYMJou8x/9ohEhkS74kQ34231ZLEYjwxjzDbsoAja4pVey2v16DgXErA247W9SfaH8J1
KUKNHIbps260OEbI9bj5rtBUL1GposBLdBEIBpy951pRb6SraSctiJXcCfOj6GOO9Km1DojQeiN0
gWejkvjWPqEtivXgs0NDoCnWjuYJ/dKtiUd9N2kfAQoNJtwSiR5F6kCqF8dI9z20rmKS51qvZFqT
DpQRADtbwF46Ov2uMuybagzuzEUFrPb2OECjC1nCiXNdbQ2cHndh6RXAxtduy9qM2RLs2z6J87re
6bR76mumGPOUqoi7l1sMOItEs1lLt3WB9IABydGO+2bGvGo6hUFOb8oO/H3bRirbNfCluQ7agJF9
F3M+azK3DmmAm2O2P4MFXZw46Z6miGXeekdAJiH98AcEUX8zm2L2idFlAxJLzrLOSGp1KLx1Kjwo
mRCTt9VzKgvYoHA7eua4TDZFwET8F0xahE6twhyQrdWlBCFgmSanTDyOVbICFqchqN4j+ssTa/fv
WwKKMjTvusAffkPBlpoJxiFGVA7X5KbTTo0bzpPC40pd06UMboMXoQTAuVK9p4hqF1KEcwCKiU91
v8RucUjGKZzMp4Q+LPMQGvaHbeX4Gl1HY4ggLpQTdgmwjka1WniWFFa/a2s7zPTXDAOn7VqijMkA
QKCyC/mu/V1OYdc0aqQ9cyCxzZ0PY90fOlbFBSDSFCdJkvO4Vk24xjJvQJ/3AkF1fejSD3rRRAE5
GubvLPveV2XcVbeT/QkDhKFt3dSA5LZHFlnjyctettdY5kAu1ljsYyGghAMNGsoVnt5noT45z2Yz
3pR9tR8787QtS7GfgXDP5F3qB6itI8sfPBjLHdL7gV6GCXKe7vrqqcZfVXYbmNd2mw8stYmD598a
PJb5L93sMVAEg21/jGAQSxpggDS8t/+HMT1tK6oULdw8OehNTHPiq9rFOvmMXum8/TUFZ+bjRk9e
rfUezBuhO1X/N3cgtksYGBUqMw0qB3RXs6fWOM2jQjd+6DYOpTht1+X/eygRFX0qbfOU9tmxyMCh
PVbx6GmKkyL31P+dyEBwPmswW4ntYyWZ8Ru43eHCvmzvlezivjwAgpPxM80pgh4eVLPcMNOAjEQB
VMtyChiK7HbQ/IfRpudpfEefJncBeEAjBQf9xIa9uSeFVleITiw/O5RGFq5GfRgYi6aGRGu7L82b
Ks1jWu8L69afFJUt6TYCIcAEAgWy/WJn82oYgzPXcECB/jAnsZuUEVleXO3DgsbQ7RWWi+LlPYfP
UIqtek1atIy1eClMAI4zI0pikh4yN3ZUNQypfwGC5f8TJPoy28v1ueCdAQkAXYxPLWEhb0Cs0zvT
/u2R5221JBUTbOCFOMGddU5dlE7D+S6Dl6pBX1tNQFH+0W1vdOvn4N3XxXHqFM96qbu+kCn4tJRg
3p8gawYQWu/Q+Xdm54QDvXcCRVwpPXYXcgQHtliZnoFPGFVsBxnAT938c3vxVFvF5V/EFHaBt3Fn
Qo9+7ndja4ZW5+08FsQLYGV6k8RZj5r2tkzp5X6hE//7C5npEvhNA6bxs+MeM/CkV1FtxdsilDYh
uKums0c9r7Fuzro+Nn4ep43zNFj5DUAE4xpvyVbXDyiBH415UciWOjJAJ6GCzhtvxDdVgzFZHdiL
cGTNEHnNXYq+IBDFZC9JwfZ+8p38O0UU7B/lO2AhowSMwbnr9UT/s5mheykHboaxJ3XwbaqLGHm6
X9tryk3hzYWDWgEfgwXDkliEAiifzfwGnqoq2mgKvrWeovVLJUDQozUIW90UlybV6s/zBOZzN/2+
rYPU3C904D/hwvR8rZiGuoEIx1lCK3/2V/+Qsi4k9MkoPtmzKr6UuokLeYKpF6W3pgPBmnUmsksf
skkLp2CvJliXLh1ScYBydlELEjMHWcJo3s5AgSjGCPRKiX/YXjfpkb34vuDuNJ0WC/gq0RDlR+n0
DFYqVcQv0wBZFx5gcDwEEQFqyICQGSweNMjdHUGBRR/if9fhUoKgw7hoY1YuPm4loFYEUMS22gPK
mttSZJcsxlZ1zMb4Ae8Yv7awdWy9gjYaLllgfZj9uFumVy0dwtW2onJQBPLyRfsrjP+YC3MmeLUX
5gBhGMPf9/mj5qsoB6USkAbAKC4yN28axmnXBn3luwj7iiCsR3T59eH2gqkkCNvS5hWtu9nJzx+C
9WPhfdr+uuwAogcA4K4ongcAObheocQDJmqKntjzEBLtuEwRCqqzagZB5lUAE2kiI4P6y5s8+Goz
F9TywK3K619tDeeY5xHgFsMSJ75JQ6tQtGtIbcxHiQmZBoyTiac96NIp9ybIW2BYSfe1Neyo8L8Q
wz4s7uv2Akq3B+lxTnPIqzFCcEXQEO3MDdJAnfGFot/n5/bnpfuDMWuk38HhAuKI6/3pEkurqhKf
dydnp9E5Xm0P4OZ51E0KSbJNAmoCYnyTw/CKYX6HqrU56ogITOZEw1REhXbfkNu2n3gR8iHLyncY
NqihMM6t2+CpEGE1xsVnHQAvkdtqYhZWerS9cqZUIaTn/hA7cJqd66ULSJUkNSnKc7GMOsYLKlSt
0xV5YstBbXOe1rjNgTSH0utnA03tX1kDXILMSbpdtYJcu07ZGoHu3jhMQzHtNICvhZjDbYE9skyP
udtO4ZpiBjYJjJ82WQgG5do2Bjgypoi0YEap2NLjShv9V9Ymq8LChfvGRgoeWXD8Dyl4Dw3Mghft
JosmWj1OD2OXR43+0Ntf7bVTrKAQqP0Rglwtst+cgxT8RNcL6KPJYawKsjwUvdbiZgNh9tLrfYVu
C3O6ySjRPpe2nT5bbt3d2oBkUQXCsrOF6q/LmSx4m7YQHbQFHR0XIMRnLQNVig7+NZwCVRlQWEoL
aGr6pRBhKclcad1awUzg/7qyCH0kjCfrHRfRpRDhIlq8PgceBoRoYePvZ9XkrHSh8J5EQyDelG8K
I1YTAM0/60vAhrjDjd45IDBZtUIRf8p8ke0DSovTk3nIRl/bg730dor2Scyd6sWNXmlhzZodBqXC
tbUVvkG6KQDswhAWarPAkboW5flDOjmZU5x1u12Os1sRIPEmXqh7bX7c9hN/0mti3I72Rpwl4E+7
QE6+lmVVnltWmo0ZUIoxJGfFOa9nz3p07AacEpk/+aFvNTO6DJNxN6wJEsjz4H/BUr/qC20indkk
HoC+9D+kfVdv3Drb7S8SoF5uVWY8Y4/c4jjJjeA09UKKpET++rOUfYDXIw9GSD7sfRdgaFIsT1nl
4GnCxt4RKtSdwUIVOKAp3lwaW7oGyR9Gpy9NCfPYklJ5BJebhjm6xz8yqYsM0lbUvicN+6oLWdwG
s2hjFHbsxG9K8DVt7p98NKIiVfjeQ4uoJnJl/wV6GfMT1Tu1dyz+BQWoN6nL+snIwfWsAKa6lb5b
Jwz0I8g/IbmT9XddknzPVLWI8gDH1kmFAp85P4uCVnAz5ubd7DlZyPTSCeFXlEIG3L2Zes8J2dTj
7DdtGTLRfNUD+a2A0EsEDInaFfXndv7kq8ceGEmorewhuSZ3NeWwfulUWGTVFE/AaMHmdBSQbZJR
nztR1sMjzDP8/RC0bUxGcD2t3gIz20bRs7eaPhpN5h99gN0igj7crhp68i8XADAAgA6Ce/5Rc4f3
jeK1QMqroPNh0jZS9msvNi7sSyHJ+0GWx+p9JMobc2zyogJwXI/glfzZbIJEtTCWmfIdvvjG+bkA
w1483+BgawLlCTbVaryGYa6sYdVDZTIRdmU2PQSF1h96N8hue2zqyCjknHiaGdwaXC+eR4JeWjTo
83QCH9fdWaRqjjNKBHuWN9ZGdejS8Uar2kUmhsreh+PtWuDeyIBUD3Ogokbv41IHoah+2TjZWNP1
wQ5QNwRZDbaKH9QXmi4bKpsioSltt1kIZdMnhIY/Gl/1IWW2e5+3XOwNvDB3rts5G6/nao7L6wl/
bUSfgDtBTmZN/8HhG/1sylnK3e6Ge/KZBl40QXZp41NfuvuB5VrmiRItksDznTU0fm0z5jYPhnwF
Ky/bWMRLUdS7n19DdxsDbRdV4OdleSTzETBhz9mJIbHKH135D9vCB0jfAf0WX22djIxzr0NGCWz8
xs0eci8/uZDW5s0WRuvSO4YOONBgAD7j1K8eY171ucEDBkr2gpvvwCW246J3dhrfeFr+tGfXO/D9
SKtT6MLfGX1PjpHc/L7ikx5yzTxk8F91ZBkBER3XYxMG43RjeSqZApYWpvXqFnNkyeGGNW2sTWY8
TVsv+Wpv/ol5oLqwUAgRQSIGP98zhamP2ZRNzQP1ftj2t4D/crb8mi5deO+HWIVVnWVIMlSygXL/
Gxuf8+DeHHZZ/ZRDte/6Md+azGqRG4iHFibBZBxbhkF7YPPCXt44zZf3DBZsiXxA/1kFCaMqod7a
jVCLQdk8m0XkocJTegf0JTdGWkXd///b/G+kVdStuTotsx4jgVCiRxAsoVFVKutoZlW5yyy8T2UP
p9t8wOuoS3Rbr6/mhe8GqDOCbujIoGC6nig0qQZIgbdL1gSIt9P6dyqrDlnn3JDKfe1sLbk+3gXl
KAh7oRoMkSroUuCmPN+LmQWR2UDkMxBmsI+r51u3eNU8Y1eNKcAwWtYmY/GFBDT0yO/JnqJSPw70
h289I2MIsYygO5f3hr8lafjx3kMkCEMapMJLNrzuO8FWTyvyPJNpZ7yKekhc8kWWFoBjv9RoH4fg
6foyfFx2LPeSz3l4EReN5/NVmIlba5qty3Qon6b2O2m/NtDdbo061o2360N93GBnQzmrvBiC2bR3
pZJp3WZA4OyCKqmBMPa9F54/EBlDs+/6gB9fKLz14IujwgTND7Rbz+dmNJpZwGFCpa21q0RcbLwa
F38egS4UYtG3+1BdGhppSek0KqV5E/fGbyt7vv73X+iSYwL+ouOEFiTKFauP08DyDTVZTaZ8vrcZ
PHfMgyZfqZ/WbDfaD639q5kepcM2LraLE/vfsH96OO9ixkEBFTDUlUqBc3ODp+If8HQQxAYkCwhF
gPlg3nf+YUTpNMVQAb1fMxrZ5LYsF6riXqOfNxbwz8t9/hCej7S6o11X8qKsKxBkOpCULfT/d86k
f7dy6r+0cACFfkHvfqG+Vx3aZrAPte0OMYfI4LcuU/S75xGQjB38efrsjTsGsht4J5bctfr4GZmi
kwKrBQWEsnYTwNq9lzzLf9bcc3hUKif7oQJdQoh5Hnd+Q/gXq/Q+Vbw3o2F0u33u2OJTa8zVnORV
UN7T3jR/l1MuxhsX6cAtyCfkRROURAN34fs3Zf5d2Q7zE2lbimqQxh4LX/tceHXwCC+NNgmaXt83
ckZxKO/qIp1yl+7R8XXqEJ4KVuK1UDyKROmLgxhriFG7hYYUkwO92Jh5HgpAcfeWqMFt4BrsJHLb
2g1jxm/bYh4OleEgbyRCHW13yg92j3egUqzYa9gwEJ0HXX6EBMJONMSMc2ZmDwaierRVwEMybYmo
l41jZFplHoTc0f0vU9dq90VFJQmdyRHfJ39qjrra+ZT/zgL6ZgN5PZXajaqs2IPSy1NRufR21MVj
oTF7382EHyq3n5OiB/QJ5BQdmRyRkRhsFnmQVLrPxEBTjmbgV8cstZ89aCy7cq7Esx1o2q0KiIqk
xbxvxF3aMyVr7x0q6b52ZYUvbCgZGdIpvlFu+I893kdIXpU/FdQ2d6NC3dB37XLXDmRMzKDwdqp0
+ijwsumIrg+c+aw2u5mKYEASC08DwF2AO+zNOTKMujqAsOPiVyYR0dn8znu/g+iAVLFy/CJGYMYi
rQNaJHrRSyOqtbl+0pnXvqie+k+12VenAhpWYY+O023n5ca9yBpocGS0BQ4EJkyDkQ+vpOV8L/3G
ixro0O+9JnNOhpWDvQIaBMToUVuQ5gjPSlhngz3vsdBwGu/YOJ31pktL+20wxFFBBREEFyTXA21r
nohe7/Yl17HYUwvbDH+qEpTo4KQge7bzNEPEpjPyg5v1xlGzON17OURrywzZuCYNEpExE5FZVebe
tQmCitZ3Nu79jzHT+aFfXZt2pg0epXV1D1rXzgy+kHIfQEM+C35cv168Cy8aivxQ2wAr1F6k3s/v
MRTX8rnu5vJ+tgr3jThe1cI2yRmPmeVynAGUqbid+YmnM3WDh8QN1WQG8eASevSMOgjnttZg+P0N
NcbIgQvJaaZVG5n862DrsLT1WMJLEPAnxdRD0erTd3/EjjHdcjeyyYxglGJGRJ/s+w6Z0h5uwnNS
TSDmVrwdY0Kb/sQyZj2hT0T2mqmynchgEDKbanoouabFw9i8ymCkN6WDyohmV14suICOK2Si91U7
8O+cNd2udYMfsoPLX05Qa/VUGUR9kFknSVCUooG/Mx0+PulSTYkf+ARYztoVz8SqmxsLmWpCa/a7
HS24k1AIF1hS53vhthRRgEaLqG2wIWbIvgDnoCMTySwRemPJfrPSsEO9EtM+G+EMVNTwVSXNWN63
Bh+ibizI49TJrfr9avf8lz/DlRtRKN5d4ATOP6qG+XuB5CwlQTGEvO9vEQvuOhOmJzr1NnSfVjvo
z2CLeQuqjYsg8jrqDao6aBU6+KnXOvHsaCeIVT/An7KNMt+vQTUzd7Dg+Wn22ka4feGNx5nVUTEH
VQBNl9UTbJR9oznCKO5xy/WQZQOjroMi2cYBwVKtX1+Qb3E3mLAj/NBEMrMcWHmpintzii0Bbc1E
VTEa/BWPrw90cTbvBlr+/V3EkpWVpnB7YiBxn9ll2LUbseulUAw1OsAr0NYBqX+tqNkVhoRPqVbc
E0ulhSxeGj4J6HxPv1U5PWaFg4qteQKl424spl8DmV82ZrhEx6u1RJEFK2kvVw46mudThAlTZUN+
MUs91csyLNw22I8QH3hxzNYKCZw/YpeNzY2oHBmP3CN3tG3GZBomWIHOpPoK+r5xgvV0ljQwcYyU
O+QvveG1cSCwAyiMZndZpgc3NPPVDg/Eb7BnyIkEzXjIWT5QIHWMZlc7RDx1jXIfC/BaImNs5N1U
gHhqgngXu6U3xyhpo1Srgnr+KvFVHjMpvEcIkea/M+r3n3IdkdT1xVmjiv47RshfbLhfIHVc16Jq
I3OYNIMxtYNnXbtBxBaWtIszrYZzZFxor3TKceVs1FZXqdp/o9pQwgTMBzzdD43EmjRe7usjTF2G
GEGHQHIMGYJOQ3mncYJ977XFfs62EMkXUjZ3Ka0CPb9oSq1pN2PrjwIIqvK+sbxTnxWwL8nMz9Ij
x6Br9nmRPW6s7pIJr7aeC/m3xcIGhBTUF8+3Xj2Ttut0D3fF4PV3bsnmO4IKVzI53ExU51RHrIIu
cFeawb3F3OCWq0I7oq2cbRlqLbv82p9irv4UDkaTIdzifhGC6NvxGFjDk7Lmv+44wTLTQxsIEA4P
md36duRO5YnaKe49w4jwUoWj+0IkGq/TRvp96eJ6P9AqPyE10SRsW4t7HrxWEDRqADW9/vUujeAs
tuWw2YMP0bp5JkkwuL3PUaow5lBzdNgCbdzyq2OAwlEAYhQOng2laFxOq8UKVNCPlY79qDREkL6C
ql8XUk0L0fuKIXsfmVvOGJdGhIYmoLJg2oDPu7oLW4mqdDkO+DyN790i8ffulKOrxOhIkBaDi5dT
b8biWTFzyzbo0kMAlUYdpRKouS2VqvMd2EhR636mrNQ0iNxXk2W+tND7evJM1R4CAoSXi34LDLLc
YZdXeFILUgY7Uxn577/+sGi5AkmEgvIf1cjzP8TwpTXlXFrp0DTHsu2PW1XkCztnMXdaiGgQRka5
9nwAk3R1ncvcS7s7w7nvtsjRWz+//oiTNpejBaEeJo5Nc4Oe5/X1uXBVnP35S5z3Libohd0YQPl5
Keq/nfgJofdxy3PbvPAoA5+AXY8DhhtvjfUH9M42ZFu66eA1dQY5AM2DClMJAzgoBEweSTw4Ejwu
9Ue5JyWA3ejHDkctA7JxpPkTrDxDkB2tXS28/rHSDD0RaIS91aSTX0mJwCpE2ImCveFsASBXq//f
24XTEwBgr4Mnulr9OqjUpBG8XULSsKjdZ0Axvl//AKshlnvhbHFWHwDColVTg4CXet5TfaD07xDY
mAF877E3geKBVRNACOff1+8ACshsbqS8hj9YNd4hgX+9PoPVFlqGcMCfBlgItTfrAzRJWr0hA9l6
qV+YPAyYVnzWi2xCAib4xlCrxVqGAowTgcRierbYUp/PBvoB2oSwSqDEkAdt2BQ2/15qKKz89Yxw
e4GW7EDuHgnr6q4WJhreyA0F8DtAGvVlxMVrYfx9CvUnpVhiokVSfb25SoKig9PJKc1mK2kgXceL
xNXvGN8iXC5b6F048GfV0LGzkYAv5OA1qNOgLJt0xabUMHh3GGCinBQUOnqjX3w1cPTiv1+998Ot
Vo/0HojALoYjpApREYhnlSe28/P6KB9zQqwZkjMURtGR/MC9NHnncVP3p1RMi/24u/dlattTWFVv
I5CegU2Bj6t31we9sNUR2iEDXRzRYYSwCkQ8aKrMHZ0x6EzD2XxwKQlLayNgvrTJPWBWIR+GBjx6
0+ebHMeMWSMAbKldeqH6nI1/SSr9sx/eD7A6Ra4k3MYen1L9M8zqQ3tnG1vWh8s3Xm+590Msc3z3
rMBoRzaNwhD5jQ4FMO1npDIU4jbuzksbG9BEiAejmwTjsVUJq9OZn/UcoygRasF+hiHMzv2n1Vpq
V0AQA0Rqrb557nl8nIpapMUY7NDLCCVyCdv9dX1nXUjOgAeB75y/lBmgTLs6NS7zKakNMLu7EQdz
V4JiKFAYLQDpua0dCKl9llsyY5c22vshVzMrNaB9rbwXqTxZfTJ1N9entPXzq68zIREnpo+FG/NH
pu5hlv73vw+M+qJ4jDsaaIHzPTb4vWmA/srTwWdhsTQktgSVLx33xSjLBuoWX2bdiKdQNMqB7eZp
Ub2YuRs34lvbfPmHWSzttwWAiH28Ooyq9qTtODVPxxBhemQPWzWsi5Nw0SBDBw5NsvUzw6ZshJK4
LtLWRMn9UAc71u3/YQ7vhljFMJy6nlFxQ6RsPAp5w/4uRsV9tXT1ULHAfwtmfLVEg9Brv6IuTwPW
Hwc2ntzxCZi6v52DARttmMogmEcndP3mzyA9GB2b53RgR7TyUd25/vsfb0T8/h/1cUTANgQDzner
Mcmac2AWUxv6W8L9zdEjKdQxs0XS2M1G0/XiYB6exwCUKpQjln9/d/36MLUt9byd08DoDq08BWCp
Sb0MdeaE+vgPK7e4ZeA9RKAMSvL5YAPArQGuepnmb4N14/sbC3fhZgS2GCDnxagHx8Rf/b6prK6p
qTan6Ic9WCaHpJI/RJAFeQIzGzKyNHix6/pZE/mRWdPL9c/28fSgIGss3rRogKE/vrrEZkFzm1uc
p9wwPzeD/gkEmV/WmG1M8uNdeTbMGsdlu1SB3zPxdGq937qEqhIqRddnshzC8ycZQ8DuCPVssMZR
kDv/TLVBBINxDE9z9Y1Z/g41DyiLjDFEVOJ/GAnlDsTqqKl8sFvPR3/UDH/gaW3JW4+IPBIOiQqK
ULCZxw0G8hrFtdwOC1bRRY9fD/AWLF/w3V7PgmwgljeP6dBP/Q4jTZHeEvo4Gbl3G0zmnHBXj+z6
HhjgKqR+lx8r1xnQbaX1s4QRb1KYZRAOg6uSnrt2mAnBDtdX5MJ5PPsbl2/z7m+0VW80nRBjShs9
qQvo/TZTd1TQyrGN7lW2Q3J9vEvfGkw6FHigA7RIiJ6Ph/KfL9CkHdOcmH1o5tqNSUQCUuKJNZua
Q8vNtd5YUDdCvX2xzYXw6/lglDudTvphTA3zl5p+ldoXz3oR8sGAwG6HevJRr7WDQ1E9Jz9nayO/
vbSy7wdfDta7laWmpgUFJ2M6diOaZub0RrzpZa71IFKde2OJLR7p2hjpz37zYHaIWi8qS7ALPh9x
rhdvOWsc00bvxqX9aNwQq4TxsYkaQTvz6nZorOqem1CHKKmTRwEFdMqhBo/w9jgbX/rS/YTSCmJt
3V5Ki6tTzUjTNqJQLKUTmBHjoN3Xovk1F1u4t0s76v04q1gRDswofeloPHbkZPAq1hotqpoiYt1f
6sn/t76I5xGqLE2kdQ/Jz5vBzzIKZG6h5d8hFjOGdV0VP6+fkIvrhs4AMJYuUv01gMwVo5pdabCU
BeRBdvLGG+akHIsN7ag10vvPbHx0A5ZHHxi6NUtnpMwqGtNCz0UJlQRTp5LMABYpY5oVdoj64xxg
iCi3huaT6Jo2kbanYuBZDHAJBickpgHlog5BScv1v4RNLn8chIsAwEBNALZ06ycB4OGZybIe0w4y
IuiRhFZ+1MyjcF6vL/aF1w1IJmQ2EIW2dNShzo/M6KAFXgqMI/TXuf1l0G7jbbsUI5yNsIoRJIjR
1dS0ACXOuwHcLw/23aJsAd59pgZ4ItNn5O6ha6ro+swuXD9n467uvrZFh751Me44fCZ2HvkjNDBu
xvqpyj7//UiQvVhEbhHXfbzSs64LxuWic+o3eHsUcyq6XyNyePV0faBLH+vdQGtiHjczG+qYHG+V
CV/suy2bqK2fX+2FQB+Lys4wjxkwEDsQwEJs1bsu7ob3U1jtBjQ92tbSlkdhSCXedq/PwBWsdy37
rMwuxk6JaqPaSW9j6S5cKiAU4DgFuLk+6n6aTqbB0bsYocPbyoT3NksWdYq73IJzyvWvdGkoiL04
CyQCRkPr9ibo8k3QG6hMB0F95xX2TZHdUWfjcd0aZLWOXTuZMO2exjRjCi4yr6P3VoIWdX0ml47Q
+5msjpDrjaDm+4iNCv+QLygL98Y2Xxzrkx3E/7eRlq35LlYgUC1lQ4PpqCIuvQiZ9uhE+Xiq2Mat
f2mPv5/Ssq7vBhKWAqZWV2h5Z/JWz50nr7a+X5/LhfcY8nn/+/7Lv78bYm7gT2xpWDUXuVDefS8t
IzIByttS57g4Fc9D/QMlfgy4ii9MRryCNDhKdSWdY+46ejxrqk+uz+bSHkD5DsRFIJGXdtD5bNoa
xBu3XOLVpg2eBEU3h9Z6DzSW5ces7MiRCUVfrw96aQnfD7ra3cVUFXPW4QgZzR0QKoUF0MWd1r1c
H+XC1MAz8lClBiYFtpKrUJwWtZ/D35GnpezVo6nIfKM3vX/woRcVC1+yxyrgW+ymS0Gqh7gGCAhQ
TrGmq0MldJwkaWB7KO3RHd+o597SckrgAhWBcbYnroid4pQV1SnL5piqjXznwsUBOXa0G6Amjcdq
vWt6HgAYXDGajlYXTrkNm7XP5hZr98LKYhD8j1fRBr1qNUd4MuikJS1NCyM4ljkgcgO94zMM+prj
IDZDjGUPrtIcCAn8AZmDB4B+4/ketcuJtXVe0ZS21aPTZHpoVhQGofWbMy7Q9rouw1zYL62gIXWL
aG5Jtbu+ly4cxqUGAQ4Cel/2B2KeaIqMyjYgaGZX3wLytZz4Ft1yieM/zPJ/Q6zpB0hQIA41eiSt
jRvUVU+VdGHU82yqKhxc9mTb/7BT4JixfEJo88DU9nxVrQaM0ty2SVp2w5vL5xfBx2dtRvh2feku
HHacPfw+wvAFiLH6enx2TKqYS1KjspGlnVr+ibNHt/x6fZhLXwjVFYS5QD2gYry6lkUAdpCXU5Jm
j8w5+VvewpdmgRxvCf8AIfmw5WXHJ3wJgtXSkoncCvE2eoCFb9zGF04vgAwAzyGrBENyXVEBX33Q
JWBxads4x1EbI8XhBVTPG8Nc2GqLpskC0QIgBi7D558eUOq6I02uo5k2/xoK+2vGgp+M+3dtq2Wh
RF0nNPBP0fUv9HHUpU2NphGAcN5HmFbpsUDOg9RTB7rIseLKj4mphW5uwx+iziOZgQptyK3q28eN
sQyLAjxqMgZQ0AtG4t173cxqIlrX6OlgxPaLMPbXZ/Vnsc7P7fnvr15QJJZ4vwf8PuRAmxAywnCi
h41tzOcmhRdgUrf2nk/sh1n2X5DRvFGqdoOGIo2hukhrxixWhrObpZ8qroVBYUJuzH6oMuum8ufH
QQQ4K+Z4ahQRsW7xFyg7f5rzPDLzYd/7IjFM8lx3A4BTArS4fE4y1OEYcPwWdz9T6NIj1y7RS2ef
O+re1JMTuZoVGcy4rYXY4+XcqICvQSfIbUEqWbS9URrETbnuqwSd61duPWHBh6K+V7XPj1M/mqdu
NsRNXpjGE2w/SxGCWNDfB7b+Q9MYfZZ5Hbihy/eZe1LfpoIPTayVfn0KMreL3cH/QQeKminjcuM0
fNwgf/7MReneQ6dmXVbSbN57gIS6J+mDafMlj69vEGi2f7jZXbSAAE1ETRZcem95Tt/tQI/UspD9
6Jw6320jUvqJU8kvI1eRZUwJLFzK0CB5TDL0UDtrB5bh0aEWlCNJd4CO5RuoDuE4M0CTafaoef5h
tqubrqMH/Fzcw2xEr/sIcggI3SSDPiP0kDq/5rGckYBTP7/XGauPoBPCF6axf5nSv817Ex1ukz7w
Ib9rm+CR9DS/nXt64kWPqnFJErcHb6Qq95Ul+e/cIkC0Z9UYUxhSh4MHoeIum/bz4L92FasAJ5rT
Yu6msDbGRDOaW3MJPkqLWOFUwDqXB2o8kBJeY+1km6HwmymZYSkel3Udm5722x+qaAY9xy870HZ6
2F9qJPQEpGegZFSGtSzZLkO9mIRZ0XydffdOdOy1dIJ46vyDPZB7xxhPTlXFllU8MVYc5kw/2Cy4
zSCgX1bjEULFr+BYHwrbvQF/CBK9PFajiuup2RmueWrn8abqyScvowfl5HeqaHY9alOKfe17I55G
JxGedoKzDO7lKUicaYDxp7zppffJcLOnphDoGwdUj2vl3uVURxWSTG92p7/21hSjXpq6rZmQKQDB
pUm7eioOrSaAPPfnxCywE3wzKUrnOyyvjnrOeNQFVR51KsjDWTbFrjfyEpSEMlVWhYrjVD2V8xhb
zP6udY63s+E9FAOrD5mWqftm5R49krLauxymbqhnuQPYP5aMa97YeydvD7bXgtwBgc0INC2Akf3s
rSoLemxoYMQe0YEg8abYB947BO2siHg+fJsZBMPczNnAs144gpA9A1AZ6mco1q2JhG3XG9NYC+dk
a8E3o+9fC7FxyP+0i86vaff9EH8qF+8OITKZho0zd056MOppZps5JA8n81VqfScjcNRwNzlWbOi7
DAVsGd8Lah70stIT2v62dH/fQR1Xg9rx/IuQmGFTnXo+oitqETdtdQr+jht3lhQJPL9VDKV49bmu
jPGuhqPMxpvzMRhBYdMBQMXCXYtkY1USLrNCBzTCmE+uO0TjnI5wl6LDs58XG6v28eY6H2iVQgEv
7XjMUgja1E2v/UJnrPj7Ssf7IQCTOr8cuTMJDSn0fCphm1B9GsiOsL8uppwPsXqhhw6cw2FZrrpN
FNwmtW/6Vnjor5CWePSwvVAy15GwL6SV1UqBrjJkgAQ7J5d6HXDSiu5Nnz93wHQahRUFoCRZAa9j
patpFxiluTMHxWKqaz/MUSaDxeOsLtokh+u4EgJ6MoG7PI4HodVPmtt94TONQVKbDmpuGtyweXFX
Mbhby5mRZBjBbqwVeZnhfX1wtSqimfZVJ8PjpOkggU9PrbIeNdlB+c2+K6epPs2maOHHJp/coEsE
t/cmHgA+2F+yuvkWtMVrk7dOCI6VERmUImgI5reuEt8cg92Z+nCSthGXYjh5zXDIJxXVRWCFPrRt
JCu/oXmDUMZx7ko093Yyz3swOM07BpXperQ/6dLBW0YiW1iRTunOLgQKXcCOFcK4xdG8KSv1bDSW
E05VcIfC7PP1J/lj/oqPBSAAHNOAAv1QfS8aHzSmUrgnh4kcjxkZwoHLJ26WT72uhZnrbuRAH0Pf
BXqOHp2DNh1I86uCRy3rvhW1Mk6B6qC4UhR+dpTdzJ6nOoAfKfjFOFmFZKdulP3u+mTd5cfPbz7c
0S5Y9CjwXMBU+ibaFx7PplMBqbY7YlHy4rWsPXBGrEigurQHp654QU9TW+w83O8NgFdHAHwgPZrr
1hGmB3QxIPU/g7/r3NGS1TCsHho7dLwCJJ+ZlEMIRl75LLtmTurc+d5TM3/msh/qyBzG/GGudPGE
DN9JnCaHSANaMPpnc7D0H2MG3UNbMDzDOAdQK1ZAZEL172umO2wX9F7w4mcmLiCpdSizkenOU2N2
Z4+DuCV+UZ40rSQxSszsRhqQIBY8Y9AkMMpbPs5Q+zJr72EUmfyUZe70IroBNzbi4F+GOYIvjZ0Z
leDLZiEpXK2FhL+bR1UmKJREZ2sPdeitmutyD6w+Bi4I1IVwd0PgZ901rCt7Qpbsi5M1si/ULBLi
iMgnVtzhlmgdslNT9lRu6hpf2ICQeF0SVx2yJh8SS3/0NL80y+nUA8TDy999+VKwQ1OgjQgSRO+8
bey5j7NEioz9hooiEtp1JxH5ii98LiXejYTze9EeIIFub93rH6MGtIIXBgwIrrh51yAx4gky5H4n
TxV5lN3938MPAXlxYFJlwwgdp2dVuJhgIc6IjmejDaYW3sW2Fho8f9Vd2N38/XLhiQKNAU1twKtX
DxS0WFtvzq35ZMzPvrnDppu922kLjnYhagCc7n+jrC4h7ApjmJaz5FllCG/EfWN9ZUvZ33m5Pp0L
UcPZQKuF0wjkcnsdA+n9byQQEMvU9df/2xDL1ngXzc2mPzu1iSHqIMrn02hH2rRBff34SODzLyns
Anr/yEBltZ0ZrF2Wa8T1BgfJ4o2waATSoPz7cA7kJAfjoFRtfpB3GoyZK9Yb4lQ7nvhZtrra1zCK
ui8ry0wgwwK8/fXVu7ATFjYUOtDInfASLlN/t3pN31ObD644QacT9O76xsa0OiAXsnnLevzCKgI8
Bty2iZK0Y/jLn/JuKN1Rtmzx0p3E6JoHxUu174aB/GyLYH62mF5F3jyBL3p9ghduBnBHlmodIEq4
ZFcTtLK55kRrxMmxKUmo1PWd8KS28d0u7HMH2Ev4ny6Uzg8ax45FORQ6B3EyJiofyCxr1HNyI5Hc
2oJm/MENrd4NdBwX+3AU7IAmW8WXtW7kIOnU4lQoUaWitfvQgDTOPXfJ+FAMyvpRS6ZOnufkKVVK
e6uKuoShsDsBbtZ2X5nyy2OGVzsZskJFHQMGTWt49RSIAOl4b2QoJMHMxeqUCt3WMXmUs7ZJGvhf
hHNTQCNjZlAgJz3ZzaLx44mq/A4PPo+GgOkhHs7pppjHH2ywBdCOGs4M70ki534/6zOyTTFA4Njq
IPqIdzqU7pzQAlp/k1+XiELmPATeLxoqJ9/Zs4PeReMFh9JiuHlVYcYm0ZwD72Bx41Z28wpO8S9j
Zs6vYFZuNA6MJcw2+NE0piwpC0b2VUfqe73j0JXj6JX8AgpeOzU+M5vQMirojLh0nB5ZlU3dRp3z
0rbAloCgswsM6Id60tDmptLBLjnZTM9OU9+P32rIu9wZrJcbtbYL0QTK6iixAbjuoY672ueKZoNV
iHo6jRrvdsp1/Ps6E9k90WANCaUmK8lY39x5ZpP9Qhpa/MNMFwlaKO4CG4Fu0/nhrsdaA/KWTiff
kD8oB8/breAtlTdbgPMLt8hZwruaJzeawoLW0HwqshCcXT+PffEoq3ux5WX9/0g7r964sWUL/yIC
zOGV7CS1JEqyLYcXwuPAnDN//f1o3HtPi0004TkDzGAGxrB6p9q1q1atteIZdUDnEnNqUeFahmew
tZSWkCjdYz+9ULaDsPOcqZ8l4edt/7QWjhEcQTBuQj1Aevr9xI2RkJiD4XWPem44nq+mdjqmX4wh
/iFCWjhz0rxNMHNseMW1wZmUsEwdHQYgqYtZDJKeLq6omx6bAFSG707aN1+KnSndYrC+MgRol0eO
wcagvsAD6/3wAItbetmXkataDwiqeM2XDAiI8fX2JK5Z0ekxB26J/g3O8b0VyaPzLda10O06lO17
2C8kBAwMgFvhxj5ftaTyTmQ0gJGXyxXFhUqVxAvdSFPu2YtHtcvtNsnvE9083R7U1c3F1JkaBZK5
bZC+h8UatZ029Tp8P+6Yno1DMW0ENVe+ic9bcIYQatJccZVoG+VC9lJwm24lZIfSiD+OZCT1etqA
Yfwp6r27rmY76L5T8jNkEOqLtRkskZTEgLKApaQ7pTioGSnkD2H86LWvdIxFzYcCdh/KMnY0vEI6
tLHTr/zFH/Ng/mcg9DUw1mzyOG3EJnTL3phz1x+KQfjWogwRecX9RKPa7UVbnVVebf9nbhGNQpBS
JIEG8UssaxAVxY6kfQn+uk1iMabFlIrq0Kfa2IVu1te2odxb9cZ5WhkFu04xoIZH1JyVe3+e/ADc
gtozCjp7HSuVnFR9S/O721O1sr8xAnUx4EfjGjUrxEYAfZlJu3/y1dPftrACKwsPLkulikPTGIj0
xfFh34klYUvkFiLJAIFa5Dnz1e47JAP6LkoM4h14yna3x7Q6cYgDiHR8zA25i5XpU9Ofegn3QL+1
I5ulM1p3QZD8vRMyROCiM9Cei2mJO9O1UigGf2L9lcBu1ZdseIvqmTNuY4Wu7iYuP6zMwFT+hgb2
/TZQ0wAhec2I3eYPUs8cxENTIA8MjdMnZKNLu6eD0lGjQjvensYldQHoVCzT7W3KZOrnn/DeslCW
YDppynaVMthLgnqkhn1AX+DbINd3XV78qjTtMdannVpmD3L7+7b561UklYDQByBCeP9A9r23DqFY
YqL9lLviSz04SWP7fw0iAZZzYWFZic5kMVULHQsUdbXXpiyz70Msd1sbZXUgfxJ+uHhSxIuBVJHv
KYHk5+4wHLKfQ/tLN19uT9X1IaZZa76deNKhgrCEdHStlZRTlRWuGlm1E/VqtROLfquVYmU/YGZW
/4XCUiYvskyLDHIUV1JVuGKSPHmiDDFYsM+tNyX6lEXqgzlJu0DSYdChBtikG4f6aozASECT8BeP
uxXAR6+bUxlJk1vXnXVXR0J9oLJd/20Av7Ay/4qL57EwUy6n5iw15h3DEfwDBFTpaO7L9C5PjurU
2FyetxfvKpjBJFkmcCxkpGlTW2yPEmEp1HIz0TW6wXvIePC56eBFOxl85s5Sqmhjs6zak0ltEc/A
hLBMo1lWVk9R5U3uUKWh0xfa3sjSB6uIfrRwit0e29XWn8d2YWsxnVaeKYpnBeiWF5NrKvWxq4ZX
fZL2/8YMVyQCGbSKL/N1QuFTnscRuQnqMPZUNU4ymJldVv1GYLEyd5AtQLwGkQp4nWWvBLpi0J95
o+Aq8sNUfI6rJ6X5XkfBxrRdgxbpsRW5VyCEJysEkPr9NlTKJi7BqAiumMuvhjLYU0zLxHTONBQR
U4iWOynbVdWgPQSCV586Sud7s0Nq8/a8Xl0988/g5gFci9DkFXOUMIw5QAxYN6dWskV/7+f7LvSg
j/qQxR0q0ofb5lZ2C+YIFaT50qEL4/2oY00X4ABg1GFyH5kQSX9qt6hqN0wsuwutMhQ01WsF4pEn
If4i68d6C8c37+l3ofafSfv/USgLL5nQh02WqxfcJDn02SGON+KOrSHI72fJDHPObMUsdXFug5iF
ZySx5f7t9lqsLT1BDeBK8hlkmhajUMU8FVLB9NxG+RGYiSNZz31zJwlna5x4729R3a9NGnm7WTvc
gnZq+RTOokBWfEv23H76GsKXXVZbfOFLhWi6IBCjuzAxj/jCtY9CV7RyhImCtOiDnipvMZ2HPYTP
rpAU6akeB8uOm7yqbE2ZnmXLj5HgHb8rg7aDINTxPOU1D3UU4My22Djwa2tKLtaUZdMQifEW571S
okL1Pc9zk+mcQ041UAq2tpI280eWGxN/P98x4DKvJNSQoFbHehRNdyTVcPfROytbFDvUMG/bsBbo
gS7IQ7UGneHKgym5Y0IKNuvgNC56QDO1SbIvHYofRWRYh85U+i+5Xub7elCMuw7sBLSx5lf652FD
jvyfNWHhTqphmxFB4jpaaUW7LtW6+xwT9zKl8FMpyu2dn3UCGcuOXGQjG91REOv8KKWccB/urdY2
xVa3VUi27iBmjnYUXEN7nLHJsS5JiBcUpSOroWh7WvjN6HRpP7RdRlZU03c1qJsEjWsIEk1hp4Yq
HaROKdEhJr72VKXNscsdvxoCJNQtJxUTKH8jX7BHPzfspkIICjZS+UkJVd2OZam2C0kpkN8bqoc+
ktIHuTf6k0hL4TGy9PwhbKzUATIuPApZ+KXMDDCtuTmkX+puIKc7hEm+I6E90vc9VsKxnIpm3ymR
tm/ioHiOfEk50X9pfE79QDlS9lZ2Yxs2933lhfdZrif0KwrNvYB6pi2m4XiuDbF2g8AAUtAVAD6h
sTtCSfUWhCipeL3h7UfZyO7VqY5OsaVVxzYVi70V0AQRkN3ZocOqg9qpE5feIs8JPS1xiKKZz1Rv
dpnARezFnbKvdCU79DTHHhpDQBrOhCF4GPz+IW8C9T5UQM34rRSfBtkr9pQKKEwEKPDA/2NBsz3I
iNiqgTMWw7AbaLK1g8EYH4qxalmgtn/wzDi1B7XXj+Ikth9NYU52R4bnVkbkHXryUm5tGKGthX1o
J1Q7YMkBLaGKgnlQNe9J8ZpkX3sxaHVwegjOiOKn29706hkM1GCufFAEAXlN/PDe9yS6VdahWenQ
EGpO4Jm72BuPguE9dB6lzCTebCVacSgY5IzDFctFusR8SlLjD83U6G6EKFMiTB9VQXwcLO337XGt
mpkTWGRoqbwsXwRiMUa8SzzdldVSsAVJ/tLKSnPMZa043ba06ryICxRIombM9+I+SiD37hpPN12E
Ux0jAJ7cS+kOVPRb1Mqfb9tau/sgwubNS8bsutMnNLWCSM/3XGvITBtXelaT+FGQB8B/Zk5nUbyT
Emuje3/Vc1LeJtcIMP8qtCySEHGnpPFc+ZuJ2tX+9pC2vr4IGirFmnIh5+t6Tt8LoEyt3chkrmxx
5gtyRRoyGMFyi4MlTKxJGzxXSpN7XwmOSRntMkt7hus2t4VQ39gQayPiLUr6hUoHjT2L5IRp9NHU
UU5yrSn9BSX9vorCfzEkqsA088+FAVqE35/akXRV2ym95yJL5TSq+GDkaCpIP0ut2QfClkL4yllC
hwZ+VlAhvAWXNVIasLwozSULFnLanuljj7XokExb6OotM4swKIr6Dk7KyXInww3l0hb6O4KmjYfD
2ma4HMsikm9SpQdughEpdfP+Li1sZXgowNzWG0DVtaN6YegPDPAiqCvaaBo6E0NKe+yNlz5/1VPY
tQIFrb/ftbaRRt+Yu6W7m/RGqMJ6xFpnfVKE6Njo49njMrt9WFfNIDcKS5EFameZzqGHijgmGSx3
nJw8egZ8JAh3t02sudOZmQ4GQShpr2qi8KsUqjnN9Lu+53SiZ4PDMvPIoRngtqF5pZdBJ1UaGDgA
9iFTM4/1YoE86J+zwkBVSQBu2P8OibMQb6+8vRUSC9KNAeDvv7M4D/3CouyVUesFWLTq8lDk8OMU
L4P2DSEtu89PgVzQ1LJV31jdhhejnM/DhU29J5atRmyWaurEWUp49aZboOyL9FAnpdMP6sYrcHUB
SYYB5iInB1T+vcWRqrvoB4GHwOthQn3H14CZe1+j8Mft2Vy1A6p4rkOwWZbQ5rFr/JgCFapYtQ59
ITQMxTffqg9es3GS1/z5fHuwG6mdg715PyBJ6GJAiJ7lFhX9hOY+bLdkYq/zl7wA6bMC7sdtRH1g
sRcp2CdK1Q26C/+Om5XqMTX1j2U/sEzaax2Ne6A9iT3rBMDJGhytSPl5ezJXDjYFD+JAU6cad6XV
JMS9r0lhqrvSCO9r2vm5M04ITpqlMO1vm1rxwJiimxAcNBDoZeEljmuxzcmJubrweRpOfs9LItZP
Idohm9QPq8PCUQGfpB0TVaj3S9eLZVzno6y7ddTYhqcc0H8/9OVWNmrNDBR0M1ATIWHq5e/NAJuq
i9wMgGG3tVuLcmcrNEweOjXYogOEEZlvLdwWG0UxZuoCiE+XW2WGhqMr2mtuBa/iyygYLazUnmSH
fkUHz5PWdQ7COgK1gqCs9qUeUttCyNkWquJXKnb5Z9pohtKWm0o6wVYB4b6WVqDAJfWljP3+TFA5
HIQyD3d6lCJcnfTFZBMbNo6GmNKOX/VrjCVwJFLVffC7fNjRs5Td9WVb3IVBotu1VekIovjWQ1B6
JAW1rnaAK8FcEgpZ+eQLlvIsewE9K346OnpoxKTtJu3oyU3genkTo2ff+HsZNV5iwbzb++nUIaCt
aa8Ibeh3JaBcuxLVblcgFWDrWp6hN9pOj37U/5Ol/AIzNPz7Hky3U3MlAtYWka9Rh/ieNmUoBaRZ
h8SvrGNRispj09WIEZXdR78Xh+OQc6f5WmSeTRBEx8D3cocmjeHsJ3FD8OvTBxL5p0k9RMAIcqk8
a2RnQtxCm+1Dmv15nJrGfUFB7ARioztG4HvOUjGJ7mio40ta9dZHKi7yufY1cS8IYmZHciza6qCI
96k+GL8yjwHFlTLdBwCTdgnKJvcI1PzpPLE+xhXqWfT41MdZnPNggthyUKCX7vi3yVbi1nfaImx3
idJkIOgV3+Yxh0C8WdMj5Ss0CjezsJDayLsELdud4U2tw+HJHCmPmp1E7+DvdjCEY+aFuiMqoXmf
wnHz2JWaeo8OS/+kD6CDfOi8HsoKjQBPjYRT3PXSWxyIDRtLGQY77EzpU5ZU3oYrXrnNqDjS+gGw
DZT5suLYa2ahprWOHlIw7bPkk9D+6oaCfgj4d/p/inqrSHzNUsLz+NLg4spWAkTLBFPT6PFxq/Tr
oPyTeU9hcNKUF9Kddi1OTrcF1VrzJpc2F1c2UZtvtgI2aaXxu11FL55+uO2DV640CHk5dXNlB4jg
wkQYtTATaJ5B7NPsOh7IXnG8bWFtEHRJwkqBCvO8Wu9dYuzLNAOxnd1O+Sl5KHZNKUi+rY7xP8zt
S2+IZjc1v7lf8oo4c5BbLlUwZ26cacIBlaz8VBWQbAlt/s/QtuoZcR/lc6LqkTPCe+4gmVbtkioC
AhcbxY4R1C9R2ph/H45DfEy/m8k2xUsvLgStj2X0D5hfzbRzsXNKvHTjO38/xbBCAQSH6kAxlxlN
oU2EyK87zfXL352PSNPOKn/dNrG2Ty5NLN6ZRZE0ymBhQnuozQRFqC3817wNlutHZQy+UNJQ190G
feS1SCUnGoXb/KveexOC1sNoe6H4plU1EXm01WS7ujFhSZPJN1MvXta8i1hLsiGed0xp/AYD5z/I
ih7tlRgK8Y3JW/NWs2YjgRXph2uYDLnkOJgm0/XNqNwFPf1cbVd+RqFXdsTQ+EkHT7rzQPTvzbJX
6O2I4mOTRTMrFoyAk6X6T3qrpTZVDlRuwjw8VNIkPIQEitS8IE3sRphi0zQW7wQzUpD3rEjSIyRH
CtManDxMpbu8oGeebKV+9vVaP1rh4O/pscneQqjL9rogtAcV/ue00WAPIsu7a7Oc/+bFRVo0HoC9
gsglmTqQlBzUPbcKAGkR+jOVVlCugY67uIZo26xgEbk9fxvTt6S50AdZGRNPMl2j1+CD8j73XbkL
ddm3AQwdq7FzpAztlNtGV7cHVHOKjgrONawzV3K9oR8Zo934MBb5GxC7j4gaGht21k7WTJj6f3bm
wV+8yyxfLIcMiTy3JyswhqGtTluqvisPJMhe/2NikeqQrYQOaZKgLrxncnKuNXa5+iEgHPuvpuxP
l//FUAx6ozK1Yih++dbqEtHJp03x9z8h9NJRXAxmWd8uUadIiD1Nt8hJEYbZx0QXbFmtn9o6/Bln
+gdGW8KCop5iJXyMItHW8mY3asVGBLK+P7gXwA8ogNPmP78YrFBnCA3qtel2QuIItDymdLpDMrK/
PaergcfcFIV3R7uHVO97O9oQZHEi9KYrxt7Og1wJCVW7k9STOipfK0392UT0k0/9HRp2GxmYtSES
FRAdzLDMKzrdRsyUDiWWeT0dAVZW9ubr7dGtWwDvC48UqIhl+CFX+ZTmVmG6evYk9ilz+JrV327b
WDtgxB5wNRCE0JK1CEBErxE7glvDRZwv6A6NvzFL16yRhIaXBhYnWBOsokKnkFxl+RQJX1OzhXrh
pBkPYvxkevuWTF9vnfoWNSntsS0eh7ix2/7n7VGu7pPLX7E45GVKV+MwMUwxfUIg1Y4CE/XDfZxD
1GM6WfBL8uA/+n3b6sbcqotaajzIgK24BVwjzd0+0d/qxNxwKusDA7BN+MZ79wo5VqYB+gdBZLjR
ELtlOZ7NAsCCmhcom3pftDD5zrP7Q1N5PyLZ3JjVP3iOpbeZK0dwSs8Z/OUpDwzRqzUpJz5ulVJ0
GjRxHGPy6juzVduTXhaho5t+9ikJR8+tA96s9GVlKIPAb4FWIDpmhfCj7nxWIO66Xeh7wUnqZAPK
8qHfJaOR7gtL/j6OlU4d2bL2raVH6CuJ4luna8BZgP0f4hFJbi9Dr9zuZcDXt9dQWT2EFEYAGgLk
gfzsvYfJzBrMUmAYrhzjKNvfei1kD12vyydDLqRDHqWx0+awOZRTTuzeVOahSOWct/ZosZ+F9AVh
MeGYBm330sNIQgFzMmglj0NtH9UtlESjl1o2hQrv5BMe4Uh08X4YvOookW1wAFYKDniG8p5Huvpg
IT6EBqtmPXtem+8LoVQeSo1CaqKP5ZtVbbiHPxfGconhkAeWqNN9cwXp8ZsGQv+kJhmbkY8orX+q
UfoyaQCZm/zVaGLqk96LaDYuqY8XSagApSlQtU++LScTaRDlSyrGd40SdXaplg+B+TvoQoDqytZJ
WD1spFOJw2dKM3mxTtB01FNFAOKGUPopWrvXldPtrbC+E/5jYf4FF3da2KjZqEm8VsQ23KVxvRNS
WAWyvy8jWjqkm0w6LNRXIA8tCCAcN2XDNYvyo4zK12TIGybWncZ/bCyfREUvyVXWaoabt8J90urk
TPXpl4kegT3EnatK0X4YhPsMOdsp2OIVW4u3LgZoLR5LaqNaacQhdwcY733li6G/5GTW4DK/vVxb
dhZJzakE5yclDLJEAhvtkeYpL3fyFqX/2svsTwMIsuYsy1XVtA6gjy4z023f8gn8C7Xt0lY0mFk3
goHV/T13mvyvoXm4F7sPdDgaVCDj3Ul1FNbJ3HB0W99fBAJBpddQI/H9L9AMzPiXjWfK2vdnhlde
+bwor4Rv0RiluynOTVeqPDiLLOiqhfhfRJ20LYGLAYFFDXaxtSR1CBQ/5oRm9U5MX/0vTfYvVoFX
8cz0NheU9dlHXKyCUAR+oHeKQaZctvUcxg+hk/+62ZaQaabugYcc737VvQ4kpuaylzDSZadJgbVh
i+h+dTGgsZ4prKllLElK5TgI5TS2eCb4+UGpv3u+ubHca+dijidn2Mz8tF8EXGIpQhCUB5briydL
/oc4eh/F92o1nWJ/w52t+eULU3+83cWaBLB5xVS5qLb6j5KR2XVrN8qH285kdcKo0oHynnGIy9JF
aYkItuex5Rri+EzJ9XlsjJd/YcKAS4LClkK2cbF5rVoffUnrTDcQScxV9hRuFVZXB3FhQX6/eeNo
MpLK57FUpE4d2v8C/WvNmUyqf5Qbr7rug6nt49Qjj0OiZeh+VSFKDcfbc7S6q5AXou2D3qArjIpX
SL2kpx4mShrd48Ti3ugTcSeluehUVSsfDRm2z9tGV/eXaeB75/I32Nb309ZpjZ8pydwJDJVip53z
7jyY/+KpgAWoMeBxFM3lU0/XmzbSNBADAuRz6vO41WCymgEG+T7LJlLLv0LbiIVUNDKyX26WUsRy
+sSG/5QSR6x+QMuk/Crmh0Kxm9ARUfj9axJpHNql8XljXpxQnn9jVSiN5Ub5VP5jlU1yKCNT3nhq
zi/JZah6aWXhm1PVzIFSMkQNxdt2MiAXebamEzqmUqTDA7nhElajKFNT8NPgktWrEmPPw6qkQ4Hn
uSeXxPvgfWdnvgug+NpVNNrYZlLX5wyivqMkl+YdkXD18fbeXDsQl79hERWQFK7NsGtNV2s6YGFT
QJRtzcrk0KvIL4lW7m7bWzsLaPByvBG1oGKxPAs50qJCQdJDLet9FiEZ6Hm7yh83bo/1uaV4y8ax
QC8tb/JGJDPdedgZ/OzJ10aPZuT83FhKYndK8AzB5Pc8H741nuaodboxqfN2vNpIF8YXflJs4BXJ
rRCo4mQ+RlV0Z0XpRnC61iACgACuB+grKbsvnUpcqkIWw2XtIgRlZflu8u77AU5tN84pu6Z7ue33
nmw5ku4fG2mrJrIWG/Ngl+dOYrzocnots6lJrGIdFPVBmdLfhlUdJs3bpUn5fHvHrC7lpa3FbMY6
TZx5B/laNVFcpWp5bHz1o5xNH5sG1kV/yNHxbA/GIB4n1CI3dtLaWuJ7aH75M9YlBBCAjdfIkaC7
wXCuPynNRuyx9fnF4EQvqaYo4PMq8qoHjX/cnr3r8wYXLu6FJyHLdFUboVJBRn/oeakVP7Omh4n7
pAm/btu4HgM2eDIbtB/O+NzZx1x452rUSM+Bm3djO9LQktq4Pq/32vvPz2774vP6KOcw0fJ5JRC+
ZnKDkFP+IAAkLPVi4wZYHQkPdNYbpXCSsu9NRcoky6U/6u4EVgxJHzv+eXuqrt0tY7EQ1wNZAvvc
EuIp1D0MZmoLKCc9At6CSeXbwLXZFWfF3HK1q4O5sLWYtzKfwqjzQYDL2cysWe80a397NNcX5vvR
LGL0AEWfIdAZTVS/BMYua2BjImdFXVhvf23m6tfGQ5Ie4nmCEDqSFoszJUYTGEOku10kPZSedZz6
j7fHg5TileeGAg4lK64H4tCrcoAvkAts1NF/1nPa1Q+xqWSnVC7aXcNtXTuD1mp3vmJO+1Tuq4+9
0QW7CKD4XVHTotdZ/vQ8CKV2JyJF9ZxlRXDwzVj9HIXR8CHPmvGIB+s/00mivRIRxqdO8pJToeid
PU20T5RiHe2qkFYOGA9lbQ/HULmPKfx8QNGLNfQC9egNqJuUTQlrppF0pySTk52pQ6yg1IG5z2oj
Oijwz9iTGAf3MWKBgWMMbXwfGd3XqtJ/G1g/11IiPjd6BQeIHFt7sOxfp1JsjlUSdbugiosHoVWn
w+DF6hnOIK2zvbIjuuvy0U0G3Xe1tIamBASnU1qqctCC6J9hrMFG54Hk+AXcmWrpCU/WmPUPsRXG
e1L4HficuDhYvajuprDPdzpacB8UyIPsMoHzNh9az5bDINhbXqSgSCMXr14bpA58OsabJ+j5wYua
9OSjRH0oy7o/F2WkQ008yHeloX4pKOYAnjJVG3UJ/4XccucIPoAqqQZpalZSeka//B+/l4JdVgtU
6Nrpl1VsONy1Ew5XzQwYh1YQt/vehRiNHqoqenvPXqcdrCQ+0+JJ5w+d+mN9zKRu4/5Y8+8AILih
QCeQ81vEU41RS1ovaf6zEQSHFAoRr/bPibEFb101A1k2HaDAM6/6QP1G1BFx0f1ndZBaO8+CBxbf
7du/B8xw/gwAdzSWzUrzi+FEHkiLUeP8GbT4eDZ9IBvLs3aZkIwmLUrJiutwcVe1HY1bQQUBZuQ1
QEaA3Jm+Uxi5ja7whjOZ/dH7KJCxAJwlFUPLOrjW9zvBgrByHJTGf5Yj6WRFgN4C71yYxY43nC1E
4q5O+5dKV7/HTfroJeJfY2Pem19EFq3ftuEADOFZH82vkya/aUFz7LstTsY1rwwmhhLmTJNIGfz9
KLsoSBU0pTw3N/MfqgY7WCN5G8Humo2ZNgbwMc+GK7afqpFTsbVqwZVHitEK1MrJRuJvJcgE2vwf
E3/+/CLIkNpUJY6hLbjTC932C6uz8zQ++Y31SS7bF70ydm093ukD7k3YItte25TgmOZ4gITaVQ2O
vIqphUbhuYORHKLke0GhKxm/R9PGPK7aIX2KNOhMBrV8fIXNoLRiOsFGlo2AFj8hhWu3xquafbm9
9VfXizZu3l0yDkNebL1iBEyp17HnegmAn8d4q1l25ftc3XOLFA6JNvnZW10sFuc67HgSeW6bvpp2
lr7e/vkrMHHwxbCY0vSOZgJJyPffD4XJMsFlCi7OXGZHQIqcCegBwrDhP7ZKjOxDnZrwAzf1iS5X
aZf1g3kCfBXubv+S1YHKgNvI58Ges4xH+2mq20yGVLCrd8ajNji3Py+vBHDQu5OOnIWRgaUvBprT
pa4MEDS4YwNKSQ512k00q3O0DI2bKJGSL2OPqCXKZ+aR5FbhVJ0XHYtQ1LhjveBnQ5BxGGKfFou6
jID8tslRKaavZuXT4Qge8aDF8YjUheDvk6L9HVraOey0X23cqo9TLbe7LgpTSpRjv+HnVy4sRjYD
OiTIQqGgeL+EaglmKRLpXheMBJibsvcT40XM8tPtGVxdIC4TPCAsQFR535shSpUno2GnKKZn58DH
yg0D19odvLHF/1hYorN6H5W2RAgE10OMJYtL2lwpDueK8ZxOmmM2GbTKgl0h5Qeb9VE12udOM88j
kAhfz+50rXWEoDqaQ/8omTXSJ+FJgvTj9iysTjb8NqRsCZ6vEreSVpa0Hpts0+JRN3eoItjllvja
Slwl0QyFXM2sSADL/vuZTiqtHwtREtyxffVEQM/JThZL0HvaIR03HMDasaD5CtgJxE68bBdBgh6r
tCqHif8cFqxq+UMw9V0QH9vwOAqyo28pIq9tIolmU044Kb8rJaOozcoaylbBHcanKDqVP2+vzuoW
4nHO9iRbY0rLQIQEX153MnwU/aBJZ8FDAjrQFGiCighU/ARiOG0s+WWiivrgGWYDy42RgHP1vvCK
9dEFUrx9qijJB91LvB9DQrd4kaqd3RtCc1DKzjjD6ep/uP2r1/YUhAhzVIGswhX5U0lsKfcJk9KY
n3w4wBWYA6DQ39+2snIjShdWlgRQ2ijEcRFq0KzAVdA60be2P0fRRgZr1QikFrBv/+lXXXjZxtRK
fcgynARluR1PzBQdPzjPvCqVgKTC8n97UGtHhYc5Tp2czxy0vz8qU+L3vIJywRUAuxSkdHvrdxI/
NSUsZeLGUVm3RQZyFmMlflkcFZRdUqvOGZswP9Ra35bSdpfDAFtIgo1YjH17aGsnk4bF/zc3//nF
zZ+ouVxoCUObIs32paMFE4JhvTXyS1jJNO9vOLZVc+iXahJoiuvudqWXrKgu5sAzO5YBHtSOLfsI
nMcW893tka1MJJ6equ2crZvTde9HpkH4X8EtREwT9CfBD791nnLshXBf1eGxSKaNd+OKz7k0t9z4
VR+meWDSrA2ZC53Gbfrl9nC2vr/Yg4lRp8ao8/0pJ06y02hjI0jzfCxeV7TwwaU285BRIJ79x8VO
MBpRqaW5+3us1Z+ysQNvMB21juBkj5sOYhtBQCjI9b2YWh/kqPwmpp2tSQnBhvE29P1DWRQnTww3
zvrKjpk7C2FsJO6AxGiel4ufpY+DDGMdEdXkHTqhsZPyXuhaOw6C0+CnDgwQGxOxum8uDC7mQRqj
LqbfynNNAXLt2LrPMsZtEVmN424SpI0TsQIQZnwk/akyaiIfXuxTOpi8LEYSwR07bQS91D4qU3YQ
62968iG3S0cZ+6PidadiUo+xzLr7hb7htFfnGF4suqMpdl8lUUehCUxVmJ8xUFGpwlM7HLvioDeu
ZX1Oso17aHWf0SZNXQoY8tXbrCqgaqCFhXMpZjs10fam9OAPP3Pguh5+IDUdT994pqmrazprvsNr
QOPJkvNY6kxxbPPKcwP9NacXpNBRdmnoaFclYEgvxvDFhDxEDWz+X/Q1LLujI6tAKLaWckfIaif+
0wLPG296jA1xZ/m9DRTwKTL1Yz6cmqpyUJ9xak22B+8k9LITqWejPIfiyF0BeKBx84QWZu9oak8R
b26/fwrD75p30uI7Xf4uWJ9H7W4q7wJQlrf9hrS2uGwvXC71FiZgsZ/roOexAceY6w/f6m6fjm4G
CboRTLY0/dDHzG6lk6x3z4L2lPURLa0BeZRxL1sDrWmirYsRFNFbHMDy2orMP0mGXGRWjlu4M09N
Rl1KoWbQfXR6mt3QfraI+KFtge5G2Y8TjD8S5MDnvPimyNxJyKqp5VeBvjVNm/Zq9I9fo65DG8U0
vHQo3asZJOmzNM9vL3qwcnXnlVuZmRXkKb9XI4Zl187kLIuj2ni0Q0WRZoE7aO0sKvYBW6b0f2f9
tJOle6F/y9SGB9/npnjM6Y6JlX1H/kYOjop4SNWI9KVi1+k3Tc9szztLQnKE3mgyPhbdsVPdOn+p
rbdePU3Dt65J7vTsZ1rC7ROapyK429gW8rW7n5OP1tyEJcNzuRiLaU5ZE9SeSp1asrvgSajv0/g8
Vi/Ahwlk35rylxreUeiIN7VAVq4yFZeOrNeMS7kSkqqrsa+AGKuU6Z/Blxcvt4c2b+jFRUafMaE5
5F+kZpYbXkVlDWnFUnMjXX20huCo6eTp4Jm8bWZ1FMo8gDkheaWCbIBCtoqy0lxTjhBLe2ik8r+0
sLj6Br+durpu6TFTX3yttiPl898PAQI3QMSMAxjK0jWoejagMKC5MrA526iTfzGAWUWZheBNcJUe
U5ANtWqy025a280p/fEvfv3F1xfTU1W1pbQNXweWm8lPZr1Vk1/xnGS2SbiRzwFjtkSSWu2odH5W
6pDZqo/q0ILoNz9FQ/ERyrvdaPinQavTjXBgbfOS+kBpQKfR9SqBZPRyL3URm7eLai7F2qg+5B2t
b1mnbjHKXJni4NMkPKeruPnJNb+PrCKdJEhYtskLAlhV9qZ3h2mLwWjLxOyELoI3Wc+FrivK5CXI
xu4OIivqVm2QuLlsbsEKri4URkP6cs4vQIpyBW+c/DyLfNTkX8T/Ie3KeuPGme0vEiCJWl+lXr1F
shMn4xchcRJK1L4vv/4eBhf5utmEBM88zMyDMaomq1gs1nLOCJ7RsTuqjNkeIOAAYQfUiZ4Wx3Xz
u3mEcoF89hMpGtRwxHhZG2sTQKxVGqbJ19gCmdj3Bgco2cpXydaFiX/OpICxXMwEXW8hBdVG3vdu
GqJrozl0cX6onBYzJeM7nm0ns7N/ry9LpjJAQmC+FMHZbQ9VvZCRRq6Vhu1sdZ4ap59banyqdOOj
1RRsH5pRkT7BBYTeIcH6MkyPau6ypGEGUJcGMLbVe919XV/LzQEWZAjmx2gSGyxS0xAvxJ+GQb8u
xLpD5wNq6yArpuUTgLC2YDflMgHwCRAglFfEGGFB3WMuJyPFPZp4bfxijdWuI28ohBjDvdNuVUel
6iJ/xYmDAwqAp4ByQNJwxCR1jrehOtQ+/TdGwUkuoBIO7y3GzyBopJg5abIw04E+OdmhObvhMm6l
PWVHCi01GhoiOXWh+BQanTnSgNtZhWlrx88GXcyvrI7B3fc5ieBy141DKgwd7ui24kQOYu1mNgua
IT0AKJKm2ZUGSlNlcuY0aKDh27gHZaIwTo+CABjqUH0g12c4MyqS9HlbhX0LbzS+ziUQGJZ3PBXW
lySzPXQmYaQePp13/l7Lyc2yTwlRyhDM59pBSVXqK4t5cJj209LZC6LWB7Uzuo2N5PfsVbyFU8aJ
gACmzxG3/8wbXjj5WGGtajNI7fQHTXlwNxIAW5/nm3vx+SpN+iKpaRUClp/t0Mi5vmeyA3T564U9
s1jZKjqA/ELnrazxbhsm39pwdVsr4Gq7WAEzG0z08BUswLRpD+Q/bpAQyY/MaPImx+d79aQ8afpx
fYP4/y6q17WRnsDAKwbuxNy9iu6OAWAZVdgpy7HM76YR43TfWPlcYGhUPwIefEOg5LTgwgMqEZjA
EL27fDsvtqtvJlL0rCnCQq3RrNtR5cFOm9lzS13Z0ZnpGxYglQcuDQAzQ9qN15mapYzqfoI898Be
UP78VWyN8vx5cwibiLsOsYnFeUduCiDmrCWWMsRFmFs5Q+/MxBR/xJny0aTk2FXQxMqelSPI1dwv
Xa7sG3D+ZOlsAqK1Tcc60E1UDatEYx7cdP+5XIDs0zvA7PT0gVYvOKHa4s1ORs6QM3lWBRDrasjV
h4qYya6qLXVfFUnjWfhfzlFhjJ7V9sk9jVnkT82YBm1tUa+jJLLPfTSwrwARgppL36LGLkPC1FqA
W4PUyeBl2ZTh/U3dU6yqywNecsoZLXfRDvphn2iWF9qBjMDv0dB7AgQY9B55ep2/Ab5Q+6TW2ptT
Rv9UiTK3BwCYoPkwSdX9qNiAR7CddgD5oG0UwM9wfmtkiF6JouqeO1GACOPF/9mq2vQ5AzZEqGqx
m+2YBQiCaImbM9PI7IEUQrsDH2D03QV3IiaYgYDgK2mi+5lRmHd5BrpvqwU2rIY50Kd8msluLNPx
qclzG/syNhu2JTn66EtEzYXnMFFtE48+CAgygocVLsz+4VfeahtZZ4ntGiirIbOF9y6MS4iizM4p
8tQ08pCCLS9Z3rT0MRnvBmzguhOQeElkKHH4UTVHBCA+hdi49E3UJUUInmnPTR8wQY72jY0yi2Sz
cPnjKYI7Eq8tIoRrsUaiUa2aPMzjc/Rib8ETyT5vQgu8bMepeYRbuJzNpdVAmRja9MuYRh6pyH59
l6QS8BjgNJeSxIZbVWqixEURJrVv9q/WVhl14/ti6boCwHQeDfi+4e7dPXKP/+nnm4IxUTeNTHXG
5+17dH13bLf+eX6TCj4Qk23AFcJYOjI/4kXSzhlt4rTKwsXq/bbqz4QAJCKEqzurylYnhmyrLoUJ
B88ZMxPjdGUWzhoQ0Tyiv6wvRnbweDsd8gPA80KS4/qSMtJ8wiA9FgPEtzJtvZ6VXq7ttpitJecO
gD+YEkLwrYJ8S1DJEHcEZZ8cR2KhO6IVn4BXcoom/W19NXIxaM7BlDZAwUTVIEAE96SR5GFM+hBF
Bm8c9VNlzod1MZJQAukU/kKHEdz2VlLM3eREpQ3Q/0ZPdzERPrK9oYHw85MFnMNoGL1oi7ZeYghc
RYjxka/lnDDXimJGAZvTyiaMAyUv9k1ZfvzQg2kWgFm8WQ/MWIIl5DZrHLss65CAxQeE4Vv1Esmx
AUAYxtwAmIVDQwQTSEqXpGmnV6Gp7/Ln5+m1mXZsI+sksWY+SqmiSQvZrhtI0toA/STLoip0s/ll
qPZzwtCLqjggSfk3u4XCrwOrxr/Fp5BdaEbNJqxmAil6j3/CdROTqZvjquFOBOrAzcDB3EJFhcpg
YmAnm3fTvLVVUgGc7gFdFBj6F9WtKvDw6ItuQhSCakARfnjI4E8qFowVyJgCF+5PK91F9JtppWuP
eYMNsvVT38WHTfYzmbIRMfyVIFyznV1rjUMHPEdo5lFbB8MU3SvDj3Jr4li2VYBkdTmpJLI8Yu9x
nCxzM09GHdLvdXxyt1iepJ9H3I5aDO+jVvnBudgpWxmoOltWHbbl6wyCBOBxftyWgBb9V4BwstmY
VgDDgQAjP2rqMXr68OdRb0WeCCM+fEJXiEeMvs4NC4x3YZs0v0mLqF4vtgqft1cuIn/QK/EyCPyH
4DucrFrQpjRWIQGHsY1Ot40dkpjS1fcFUwKRSB93AFoNx7g9p8r4BcmbgxUlJ6T3Nu4OibavRAm7
RaYWyaEYoubGU0dP+7KuDMkNePV5Lv7CmMp+0csGfDah3Zzg9yKUpcaPuz5kjA0CIib0wN2MwihJ
k8cYii9DwypRZkdLj+LOWzBwUo1wQgeMLoN4V0w/5navlFZUQiNGvV/a9q01jEPf5fuoyjew/KUa
4f3jsCyUEcVskzbZMbp5nSpk6cNy6tONp41UIxefF06fpdax3oPBJmRterbVfavtxyY9r6t9aw1C
dIDR9WFCErwKi/zggFzq9J8+L2Lp4zUw1hmzq9ACMi4oG7YaN2TaRq6EYPzNRuZCzMvqYDtP4xIm
VRdD8jS1+i8liZKgS6l6NggInteXw7dciOARfwAyBHaM7mTRY5XtPEzAhy7DMSu0x6WzY19PBxfM
zr3ta7isAGibOG8ZSfStPrXblcKecSfCXSIPhbfu9fnMJmZgWpGlIVUVzTOX/lkDsjBJs+9G8mGK
PcJlAXUb7RLgNxdHWpwitnsVw8AhEtWP9mx8Tox8Z5Pi5/pu3gZ212IEA08nZ86ttkSlwALSG9UB
FZ37NVX2aVoAjmXDf94ep2tpoqWrhTKZBhbFe1/iDvRKMWbFrQ8/JC6lAO/4Wk19ZtM8w5xHqKDY
QQ9q86m0N9zO+kIQIV2LwCz8/4uAp9bHY/sTz5V1xdya+fUihFsNGYimA0AcSlOkf5hiDRB59a7J
zZBo0Sebji+tvvUAk5s37/SGaavAFLpelBVnlcPcCa9hF4o5puUhBiD5xx/4WBhKAzpnwuATdddS
kNsZFafGm9tVvqWBU35d3zfpIjAigPwaRx0RNQPkud4tY1REh0pPkf4bzlQ1T1M/H52m2HDcW7IE
HU1F5+QWcqOhTQAjf0JCczT39VZTp/SIXqxI2LA6djB6k2NFduQyr46nXdcYD8PinIGrcj/MyxbM
gnRZJoIEIPLjASM+xHOnq2a1oSiYD3dZGubV7De2ssumDweGsAROuQn2BgmxPCVlZyEpm4XOdNYQ
rvnrliA9oxg3RAsMvzDEpk1w1i91FjvcnL+ryjOp3gf2ui5CulNIrWIUBc1EN22EUVW1QGDGCrrc
X8wzkupDflq2+pVv4wPsE1L2yNmjBwRB2/WJKSnJBsr10eX0FyBt9qVivv+LhaCyiqc3oCduZruU
KME4r82yMJ3ROubTxQMUbbw1byrxaSjhALMAqUlM5YlNUZhqjlSlj1io9fUZq9UBjNg1Xj2CpmNy
Hu1CeZ0ZMALX18YvleuAAcPlF1K5Ei+j6jLLLJvSNASZwlMJyjw4D98we4xfL7/1SfmuAGeijMeN
RLLE/NCoCVAApDSAhC1qrahMMDI5aRo6zn1TpR4meK1x63UoFWKZ6GGwMa6EWs312uiEwCN39DSs
yXFZnkBelSTH9e2TWJ+BlwJeb7A+BHmC+6m6PiuqBr0YWea3/jBvnNKtz/O/X2jHwTx9qkf4/AL2
RnpX2x93MiDewv6jlQQvHvGB3g3xnBVGzsKO+M3sFxuBgOznX35eiJ96jBG0E8ppIc33Gfsy2Vu9
FRIXg6Fp/Hw+eImYUDj81NGB98KMJET+wXNKsG3q8WlOQIxYLxsHRSoKdRUkKOHTENFfqyIBhWet
AxE5tHlHaUF3rf5bnag3gU5s3aZkjoDPLIF9Hs3+6DK7lhSlrFGLuE/C3ixDklkntVv8dHZbz6iU
vc6SIxvb13WZsqOCk42lYfAONQBhI5cM5F62WyWhzrJgcvX7sW2+jPPW5SkzCJSL4aohCLUwYRM1
vawcI2FJuCDltDyRjx8XTLibSJJzW7jhah+WRK+KXgcmUHNw/km6/fom3Q7Jgqr38vuCQ8mdsbbB
WjSFinlOTfNQGU+T7reNgxGgu8H9TJtvCyYNibFbFywJctCABZA7POpcXNbCtuWFW40sJWOYD5ln
ju8Zuc+V81icqi3oaYnt2TpGtqAhjALegB7Y+YCWUEpHTMaFSn8/M3TiL296E9TzV7XcIqeSWB2k
AScXHhrRlMh9TXKAHA8KGcLcjR8VZgVtYX5JumFDbxKrg00D4xJvU6RrxdnsqTYXUxm6AU568Ob4
1e03EiFbAgT9uG6nz/UAsOKmBCHCwfgwNx56aC8XwOVfXANtnXWmwb/v5D+ospvUvU1/rpuYRPFX
IgQHwCInp/Yy8iV8Vkc0JGQdXM2TpWZ7p7ivCnW3Lk9i0lfyhLiji7p4NK1pwEPH9ma9AMLzjFT3
cki7AJXrdWF8f4Qgx+GJehRoMGCByP16/xK3H7NSq4aQNS/mURs+r39etneXnxfeu32vGlFu4/Mz
2P3SI7iO3P6pNf02PtZbQ2aSI4OlAKwJdx7+Izpq6gKGxqnLISTjk9blu3p5pZvcZpK7Dmk99PZg
Rh6FLXGaUs/Rzmg0eh9G1m4AmSDuYK/H7MfsjB+PnxC8q2gHxtWKkX/hrlOclOlqRfswjgsvMd6X
jXtNpvmL74uarwplMCaa9WEXtNou3ZpglGnj8vOC5kdS5Snt8POJeU7Y/TLdtfVGiCbRBfKG6N3T
wRGoYZOubbdtJ7WzQY4ZJtod7paMgJrhKd8i2viThxSOCMRgBhMwNOiCEStBc5rlmpYDj9zBlDMD
PWBUfyuiH5H+OmZfQBL9Gp8Gy7OD+Jfi+LF1aDXfpKf1c3S7VLzj0FDGR9wwj/CHzP7CzVWtG6Ph
OO5CA78hM84sBqwmMAs/HJWitK0i1kH5EfjTYo8GfkOZKaBzxHG1vbpEju3DgyeopF1KEMwCxdPS
rbkEoFqhal6lH/Zn+D7vAwDyLcqEYglBKey6VJnehslrqfyayu/reri1anwee/PHFm6DAL3OmqFS
WYdg8GQkPsiT8+Gj5x6PTkyho57N8Spu2hkG1s2R2ddKAN6gIQErZLwRRN8cfC6AI8Fh0ADkLqKf
rCKqqpmRRkH2UFIf98sHt0j4PDflC1Ot6yLHMCg+T7Od1mPwR/lJzY0E2tYSxJPfJ2baRSwKop54
ZpOCquGj8TJWgU5uHHokHdFfLUhwSUuB8dK7QTl/j5x9Hm+NF91YkiCA35wX22ShUp7rbgfihaZU
D8CgKj1MahkPFXDENnZLJgpeEoCMeAtyKIBrUQVRJlbrpRugW0UDtFqNuedx3khbyFTC58lgUJgb
ADTTtZCZZrFB60oJEruP9702lPdZoWzNrciWwoHNVGSbcEJEXzzkadqPgNgLnX5CIxm9t0dy1Nps
w4vIxKCDAe9+h3f6iGISkMzkY6JHAZKBgTuMTwxVW7cwN4zsxqvDBiDABKAALvibp2WlV7aSEyUK
yNQglhx9s0ueMN7iL6zYuEC4vV5dYhAF2NQ/0z7Io1mCuWH8wYiG1KVhURTqS+Zmv4E2D6TmyZg9
cKgOOzNyP8yhIcgUIhiyaHM+DnEc7oz2nbTv635GZnBI0MIXAwAGoxDC142xni00g9CQzWAvcNHm
vVtoEe3XpchU5CIPCIxJi7fBiu8XLZlTjOnR0NV/t/P3uXqr1Lep+PFhKUihgk4RBxTNsOLjPwPW
GOucLA7RjIXag991Oihcy13HtnI1XM+CHVxJ4rt64Xb6ZEknVWVx2AI40ka76qDPzDOH7kdhJgem
2y95pf/8F6vT0f+FrA1v6BB86ZgwS58j2N6sUz9Bshvoeur8mNhbIzi3MMg8c3ohSbDyylm0Vm9s
GnZTqu/Qe5z5jFjVvjUU8yVR9NFr54r5iVYsPlNBU1ZyQJQsw9A28vHNlo+XGA+WCwB+oIZxRiPR
eBiov2O1pWHpmn5dPCsLmjmNf4j7e32DJe4KDMjAigPzFgATxctK62Zdm4ArH2pWBGwcMBAe0aBI
/aJKusO6KH6qbuznQpSww13mWO5QzTRcZkzdz3Phl0uGHvku8oBd7C/gHloWkC0NzUbDkdRwHYT5
eH2hkVs8IjmrZn0ELWyQmoAzWJLqN3LoPLkJVlrzFQgJb07UbLUISTcWU6Yo3QPNGAWh69My1azI
R6OiYULqYz5WgA+pdxF4pNY3VWonGFP504uCN6VwQKqS5EZtxTTMphkFobnVntIZYK99PQNSP0+c
47o8mRJ5mRMVBnQCYoD6elkln02wFjg10BRgch6P0INF5/Jp6B+Vac/qfaFVqBjW03BaFyzbT4yb
/hmO4X3swn4Ww1LocabRkBTRMZ6T1Kst4CEYdGND5XL4wAqITUA1xf9+4eUiJx0RRMPj6OYBxZum
/9FtLUWmM4Tpf0Xwv1+IQJSGultK47AGU1hN31v70TWBbvt5fccktxz2639iBNPokINQpkqBqmIF
ND1Z+h1wvv66DOlu8VFgrhG00grxYeaoIxkcB17T6faL/dgs5j7v4w0p0pVcSBEyxHWd9f2sQSek
bOYgXZrsXDhA+/1vaxFMu420pRrmCGvBRIA3gydmKPFk7lArWBckXw7AGOHdUeoW0zPGMFAkT7n+
JzcEHPRRi9sNlyfTC9qVwLGM8USgXQhrqVFYXVoAtgcOIkVPa4t8H4/zJ3vS1X+hG5SKUVHna0G+
WTBmu3LixC7wJKTxCxo7g5luDcZJF4M5cBXT2Wi+EhcT9/A3SldGQd7M7q415p8jmem9i1aIj6aF
eCoT+4YeEbzebtoQ0qg2CvDYR0HbZkAg0hvzCAxCH7Fo5VuZs0XZJVsYIgmCMQrUIG7gQZspG0jf
wHk306HLQUlgnQbUBtatbUsIt8YLb7MYSkfmmt8QrpdaT2nzmA4bN7tMBFrOMa4BfEyMtAuehkwl
uBW0BD4z2lvfo/Rg/vr4Gi4FCKEDSAFc3UBBPezTQvfzqK33xmRNntlvjixurUW4Z2wA+ZlRibWo
cJZ2djTMX2p5/hfLwbnELBZw9W6myvKxMPWyRkAS47bO7vU2bP9FmoPHO39FCHdMNRAzXypLCSJX
9VmPfNMW2ZXsFruUICjdoo2m0wmLWNLDNGp+slR7QHr5ZNpwl7KQ41KQoPzFWf6QKVDUs/wyvauG
Jze7a4lnOB7g2IEcv64cmXcGnAZCQHTwY2pL2LmCOCg+K1hX7pU12POmrQyBTAC48/CS5j4NKBrX
B1KPlAaUgC0ElD+16n2rGiwzYHh9F/UM5J9uIsKxNweQm5nIDFTKLlr0p6z7UiYfhnuApzTRggu/
D4SYG8qhHhrvkqRATF1UwMMD6rh1pDawQOcZo97TGM/HLBnGBlhaTv7RufI/srnPRByq3VD/mKma
dZqVKYGR4tmglZ7JNkxOuod4uQMIBBBBN8FmynDToelaCSrbysOpVKO7jJXklLdRtuE7ZceIE4Tw
KVZE1SIeFQgXqmKoFiUwJ3M3qt8MJFSS9B+c3417QGp2QEnARYO2dbBFX5td25ULCOthdiTe2yBn
2Ooe3vq+cG7aAcPIOe2UwKUPduvZ9ZePn0vUmv/+fsHfkMpEDGDzYzPu3IEBMO+fdQG3iHHcri4k
CI6miVq3a7mExPG13AOOCXtV3kmovGt//hmUnWJ4mFmpQADvReQUvaz/AqnZYcYKxLF4pSKZc60i
JXFmkkQDnHa/xxjXBNKlYsPcJCKQ/AS9G9wDxz8WROiLNhGLxE4w9/pOWWY/WsincovlmutCeOpf
SREC9rFAfW02FDsoY/Kau/mhBH1AgrFUn+Yj8NW2QLql8hB3oOcSAD6w7+uNq1U76hqrdILIjA5u
D3ygIfUwDhdjyJ+c9Q6V1nVNSYydzzyieKgSsNiJMyCmrZAijhsnsNn4fXbznTrXX9dFyDSFhhH0
8SGwRkefEMLT1khAnVLaQbc86fELmYFY97YuQrZtuIl4UI3GlJvuqzYal5kVzA0spWRekWlPStxO
Xm/kX007GpBwYhuRz59qo2gZlyL5xl5Eo61O6qhOEjcY+/GoZO2RmuU+zp2nEU2YWkwPCnOOMete
+6H9pC7TfqyyZ2uOH5ienU3AHczV1uvylrIBIGco02gABAdIBQxI+E1TvBCX4n0BCKiXSknCMU/3
bMjvumjZTUP1S6P4cXUx7khMfq6rgPuUm/3grOWWA4Chm7mlCaIidFi4Aekz4GVbUed3elYd44ZW
+z4HQVUFShyWgUZiXfBt2xVfNb4M+lhIB7bj9apZlgIsIFLcAOC3xsOCJOZpanP1McFI9MNQmwwI
n2n8AFiS6jmfGnXfodPtrOXdr40fIrVCzJPDDtFIhDvw+odMlp10SYOqn5UQ02/S1vDoUoHuh83a
KbHT4S2vs9Szxqj/1LRx81CAXXtX1I3xOWr1EoC9rPCjaqqPmMWkkxc3Sv1Y1DT9tv5Dpaq6+J3C
gey1ipAxidwA3R2xH1fV7IFo2frSzWPkV50VH8dWNXduXG7pSuYKMAn9d4eEQ6PVALmq+yQKOuB2
OPEdGNZ3ylb5WxKIYIj7f0L4j7g4mVM8RlY2QQjnEtf3sXMoB3+xP9rUxa0OhsUbBXDdirmP1AY1
yhhTN2iIcXDB+TclWylR+W79FSF2p4xofCkQ+zrBuKSvORq8wfYcjuNmCCyTY6HRDjUezK7coEgW
o6OALTV2g4E+0xZJz8k40P7XutHJLhr4f4DgoTv2FjWY6b2RLRr8ZQGIfZK6CAqe1yXI9H4pQTAu
a2lVHeNrKFcvp8o51daP/J1sYS7Kzo4FoiQ+8msDNksIO2y3KIAG5TqBWtp+U6KBw33T+p+Lnu9x
Xnw72a8vSqobpIpMdL1IKN6Ya0QRG1U3yMDhu7eyoUKw07jnGAMHG+/FP+UD0YWjH/6vLMF/gT2D
Vo02usFkOL/M2H2oW+vRcGdA4VbotjHDsU2+g5nVG0v1xIH750EPMOW+EdlJ9chR3RzQZ2A0hP/9
4vwOcQtooXmGpfSkaDwjI+Y74KOAml6l+fuisS2Owy2B3K9fCGSsMUCascBwvixgQy2N74nqbcFA
/glzbnbXdsDTgTIV7EfoMixo0qUsSd2g7e3xjCmO16XSNX+OpuxxSLNyr7bpvGtqy/wCVglyzvIF
Q4tLVvmYcE2CJB4KjiQ8nOIl748GkGsPLek5M407+i46QA9jGke7cqj1B1wupYcGvvi0bo2yG443
/VnIxgOMWowWWafMXbPYUZASdiTWyTRPplrvgT/lZcNuXZZMK5ey+Em80Io2AtoUPV/ooSnt6tnR
sujUzzT+6cRl51dDHW3EETIHBUhjJP/wfkWXuxBGKOWgMVC4RwHw0bS3Kv14b8ifDka89NGAABjz
6+WYoPgtyhbtOk56bwVaGqzvlqzsq6NljQ+F4U66AZJy2kkbwEESBUpC5xer7NKH2XYYpupswydN
/H1YIutRmU07cOzC+TErqkq9XNWG0M4BtLr+c6SbaaDdBn3pQMW3BGPvaFQsNU/bk3inmn6qbBiH
zA0j2MeEmuGgbVvMpC9OyTqzjpF4VMq3OgJud1Xsu3LyWrCVe01e/U6irTZ7qUzUljkwCY8vBA3a
g150VQeDHJWHuNn1xteqzn1lwLvwe63GGxl8meO3+ZgHonmwOYjv2wpVDmpHOGpkCRb9nSFRgFml
jW2UqulCiODx1dJSktZ0okDtUq+Mc28rZy8T4KBRyQJrGPjcHCHULNjYkT5BLDbvNXJ2yo1N2vo8
//uFj+i1vkJMhEMVT+S3k9ifUFHbrVuyTA+XK+B/vxBRjyOLcgoRs/bJNe/oeDT6jbO7tQrhwrPd
NF4qDZvUPqnDSxNvfH5rBcL1RnuSMNumcGyqekfb6G0p1CdbdTaSmVtiBH8dR0ULmkqISYpjRHZR
709bFCdSEfAoqNCAF+YmI+y2BSnoYLvB7Owc5TQ4qKGd19Ut1cWFCGEVIOxturaFiBivIIIumQ3H
KLvVUFrCBQPoMZCiCPFjnlpsmoYBTgR4NBTZ/0OzvNVbmFlSKZxuFRBNfyKpa6MlLHcLW61xGfR+
/Ck3vPYl77bCRf5TxYAGvZR/hQj+sIcvHNAlGAVNUTzFRuXVKXkcpukFsXPn1Q5i/H7Jf/XLtKN9
62eV9ryuK1k0cvEDxEtm4onUrsEPyAskfWh9PxXmw1iQl4xOO8zq/ou6OmAlwEiGEjEwysUKMUvb
KeWE4kGXeJiJVxafKBvmITU/4iKZAc5tFZ0b14pLXYxvlIDvBp6ofcjAMjxbWzjrsmsMs4McxRQ3
JzKN1yIWPUEzBV5oQZNYGTISjHxBXVc/qHan3dE+7U7IFrLdUGP8dl1f3CBuDAaoAoBHsBHZiT24
JLNZHjvwc8XAvqHqFhqM7KoJ02NpuXfnXPcVe/GKlm14JulpABYX0G9NFfSzQjDSdmQhdr+gsp/O
4IdWQEzdIq4+Tpai+kiWN4f1dUrlYRAPELhoj0ct+XqHtQ6xGEuQhkvIZ5r8jt2njH5uqi/rUmTW
7xJebkeEgLlw4fjZCFezbNSdAF1vew2hz1h+GssvrEbCX9sIXjdkiZmIAel3pjCCtHT/IwP4pu5V
yBSBxWqs/1lflewAXKxKtE6dqqM1jJA06DvN8ZsNp7X1eSHgScfGUjo86wPmfB/rbx+eMEVSyP0z
VIAbChGicHsoaYYsZWQhY5N6NPWGDyNQCd8XdD50Cll0Bd/Xim9RkXsJ2yp+ya7Y/60A6aBr26Wa
Q8exchzQvT8R62hGezU6r6tYmrC9lCF4oGayCd6RPIei0nOZajs96e7wbPrSlsqz4473mpE/a+lg
7cpO/6YWW1AKfJdEP3QpXzCCpiUou+LmDIau8jLnS74c3cb2huGpAiFgPIbj/HN9yX+u9RuRyMhj
Jg/JT2TArrc1gjdIuiJzAkWtE1CyNRido+WSPAOV1/jp4tn5SWMDksNVEsWPnT0vx7aJ2KMepz34
wuJvwzymJwwE1J8s5LH3Q8WWT3kcTbs4i7+WNDePgA1rkKkZp415KIk3Q40VRI0AAeAjsoJN505v
WHNk4Nk4IuGVP+1L/Mve6r+THEwUjvmEBh9gvsmrqTMj2hBrdjD6Kv3mZBsFIolZIyuPWqSLpaDL
XIiBl8aaAcyCamEFsG0TzF2zqbZeq+andUVLlqGDF/GvnvnfL14LTVtiIm9hTmD2d2Pl9dHG1SJ1
xBhd58OXaPgXu5yH2gWvqE359+sDapPHMQIJWnk08nIHkKt/EY0A//GvNEH1eEKjxWNInSDN71h6
BqrVv9gtoGNofOgfeuFau9ituCS1NmSFE9QuOUdN+2Ugzvu6CIn1okT8PxH87xciWh3kELWdOIER
VZ6avSOx5RvRfTd9XpcjMTBAlsKA0UgC7AKx9EYBHxybNZaCYjHzM8tUjg0rpn3lKtmG/5TaAAYJ
XJxGDOKJbTeM4BpA4cgJ9Kp9rHrg3pXsbsji52XOzsP0YcwpfueAchYxm4XhT/EJTxWFZDGweZHp
PTfstPmM4K7vxjUiPQCYFFTz4WOuNWQqjWomXYN4tJ/TXzPKtX5p527mTeqoHLXO1e8WlEEWNBjD
AGtMu56KFH0mXs004MW3Fcj4SKZuRDxSfaIbGGOmJn6aKRzkTClba7BQUV504xB108Gqdo3yvG40
Um8BcFXM2MHFgrfzeumKTVnL2swNbKf3nrqq//j5wg3Om2SQtpJgSRrdUKsNgin1jaHnZwt3QHaR
A+bKQXEfRQOkhYVbrSoLvdUWF1eDNn0yWfyTAGfPytjOSZTPcYbGZjtv97o9PNcFeSiXLWAFWcEb
rVtAb0ZZCQCKtrCB+pBOdVVaaM+wHM8mjwR84233kua87Xk41Gbnx4Xtq/bGS0biVa7k6teKW/SJ
VkrmQK49/3DL+VulOacJfDdeR9jWrKpUGOoGoCPizFjiMxezD1M52+hBAfOLdY4Z8FOXeIl2hj2+
uhOzNtyLzr26cCDRzacCqxG9qDiPwl1Ja723ezuHK8O09WfTjOmnTO+1Zzsn2u9kcYFfAOjFr11N
tN1S6jrgXBHdPKIojm0fwM1wrvrEeXQSMu5YYtNzHatAr1Xa0asao/dprU5e16S2H7fN+BCbixZO
RkOB/9W1vu1G7re6wNMXuekMV3Si7ddPneRoA19VRerYRoL6BiPBJQvNrQ63WjKAAqHGr9+n9sev
A8jABDla19GcJJ6MEjFCVDu4DhwAa1J3OuT1J7N1Ns635CbgSLGYjOCNFzfg8o0a9SOI5h3kiBtv
jI1TRI0nDHQe4jRRPM1WNqIb6YHnE3ro90f642YieHESo9Vpz6ufytuQkBcrqe6nNA/nRW+9LI9x
H0We2ij7hBnPmfthxChEzpfyhYAkLaJUTcwRd1HX3w0pve/MLcwr2WnD+CFCXfQS2Riivz7aI+2W
RoOVB1Fb6HeKqzcvU9k7x9pKnTOJJ2NjTyV3AI9/UBPnk6I3LeeJPgyGFiOppKlPJtpAGd0qWW9J
EDYtA/mhUuOOD8h00MH+vHFTSj/PGVXRQAb6HfGmjKdpcgtg2AYD2mcV8Kr+Xj+usrI0NMHx4AGr
CGIsQSOzojTl6EzotCqOFr3rf9sFXoj7xPGaeT/+iOZ9VfqZvVP+WRcseSYig4PpFky24ISJlqA7
i96VNZ6JmfqUR6+6+dkYwOcM6q+5/DYuP/ot0+OKEB0vWvHAII1+XdQIhes0VtxSnXLEHAXLDyg5
POhKflfmzuSRZsb8Dtg99gr6qtaXKdPfpVT+94sI2W2KOG8BeBFMufYZQMDf+grF43UZ0q00AYuJ
2iQH5hXu6SIyWJJjUiUwlt5Po9FLQIOtLP/kXdgbz33LdvP0vi5S5uU5uj/grTlBoZgeG+1ksOvY
hAcu7o30aDXnLNv/JxFiVqzu2hGDwqoTUMZ+uL320qju4sWRvVHAkbl5RDdg7+NspoBfudaQmSdG
laK7OxiT6p2Y1bkY0tgH7v0vjaGdLqoM9bi+MqklghwBYRUfLb+Bx0ASA+Y/IN9nR/9H2pX1yKkz
0V+EBMZmeaXpZdbQs2V5QUluwmowO+bXf4dI96bbjRrNfNK8jUS17XK5llOnRvSVt9J3QyfZmnHK
N3rb6tsIjpcvaVit7OnSWlFdnS8eMuBM7cML8yqUZKTxMZxuarIZY79le7CG2/kHzBZazZE6xfou
O6SmvtXDXtTxkTibwbyj7P34MDgYM1Uami8wdFG5zIXDmjqXSXyk5Z2W++7alPuFdwo0eZiyBAKm
OaWkXCmQMZhRj1xA0PfjPup1bzTYthjR9b1SY10UBMOOjAMmYV1MB5yDTaPqBysIReSVRnqjj9MN
gJb5WqV1wRChSQHuEtrVgF9VdyxhFdVLvWVBl1qeaD1XrjX+L9gElA1tBCwz+zlYAM8vUg2I7jCl
hAWUDUFlZi+DVr+0+bsZhMDFAIuKEg4IGi/TGpgd2rUTKC+CdLibUdtrI4aXNgqOCcgyMMRkbu09
X0ZSGRy49IQFvelncl+2z+++/bPj89/3FdVNo0wQNuH7+rAtv/Em2zZ1unUcTHbDVDoMr70ubnE5
8HxmvBdeWRXL0RIrm8CdTQOKiihi+xVb9md8pfKson8ULUpIYtiXvrg2Ab4mooEGxsT1xzGc3K9O
kWM+Fq3626iEibEHq753CoQEJi90FH0Nd18iO7t3Ogcvfm0W+8q1xnt3WCW6W1JJZHLQnIM2oJmc
5PwsAeqr9MluaRANzjPctAOLytK3tXCNZ2XBsKLcPPfQwiTNI4/PBfFcT0VoFTQwMQIQQjyGxtAa
IZCR7G0MQL9+pktGA8y6uMoouAHGp1inKXel4JLTgGgBqQvfBPmqQ18n8gFVZajoAa41D21TY1XH
KRqKodEsIO5zbHOP6A+T/prR+1K769YcwqWzQjIIxOugk73sERdxVlqVm7OARUO/0WYeBJZ0lm9V
9geakZEP+ytKueJOCMo3sPDDhIzPVDxhCvaKR7aoDiDV+1MFvvQpkOzrnaHGpRtyBz2ojkz8XOjy
JrWNdNv3zL6fu0JWruKiUHeOVEFdi0dL0UGL550zIpUUIOXoh3m0zeDGU+e+LZ7i9Od1DVxwYZCv
hOMOxgo8KnTW0BO3liE5WmSNw4KCFL9pLDaFXdz0tfFGnfa7HIqXsAITy3WZSwqCuBj0i2DkhPR5
/ScyNQIEvcuhjWDE3lQ8MMjBtIuVq7VkLtHcQaHuCIuAJTkXUoS8iIaKUbChPgqQo1li5cFfXAUF
7yqQHXDAVHvcoU3IHCObBoL4ermriJeszbJYiAdQz/srQrF6qZHU9oR6fdBpaEHjmqcltt83v3v7
sS+AVIz27vjl+tmQuXKpPgPzjZpLcHACVK4kkXRNx108A0DmtJ+msY9vkziz9tSoqM8ECuiWhaaL
KZ30zdRbzV3tdM1jXUqyibP0l7DFGGTgdbbiXQngNwL10N6LoQF/BycO2OsdB3zs13/00oXBVUR+
08XbcFHuoaw3a3uYf/OIAV9eax5cZM1QqlzDNi4qFTJDf+pKxkUlhvZpAfQw7HVUpV7KUUmilrUG
BlxczTy+AuUeBHuqg0d0zP+1q44Gk/5ZElgd2/X66gepgaI3PkAhaKMVCQ4rJrnPE2fOrwnJkcPU
h4kG+vTJsW/GtSLy0o4BKIAoBf1moC1T7nqTxzzSCJwkTSSvNSbQ5vpat8zSI3oqQnFX4xjcnloT
0iCryeS5vYaZIjCWcGG3Uc/966q2lEtHRwO49kFhvjB4D2PH8zBCNjiImsjalDL3Ta29i9NiO3Tm
Ny03HxJebUmRvHVT8X6EDjhEdLwJ4PUErk9ZqZi4Zgy1DtllW/t1PTZbwDRgR6kx7Fguq5XHYcnE
IV2KGSpod4GxVg5PMNq2GK1moxxvYMSwuR8kQSfHuL++p0s6gkvl/sncg1l6/v/Je5CUhWk0VmMH
VhWE2kN+/MDn0QI7J+ox/FFtlBgr045z8BEGVO4rv1gj+17qWABE7O/3lV0ypsbOaIrv55zlzKN1
yoNqktYnjBul6QxVMPeNLiVwKHFa7ZtQTxHn8tAb7FjbVDrP9xgjF+/sDHCBDP26PtWH/otV1+kR
RROUaupivCll6R6iCslD0xXO1zKP1wAn8+9ULT9qYBjfjajvsgk+wiigCEKdoHP5JptMr86PAmSW
oxPdUnTgXT+VpVsLFpk5mgH6C97A+aGbJNXBZCkBNSgP1H2Td0l+JObhupAFBUZFCPE4slt40NSU
ELgZDUMQ1Bd4/pwXmMXa43zWcHNrQpSV6FHW9XmKqIjEfE+nPYaH7bi7spKFOwJ4NbQXbiG6RtU8
HbcKhzQCNURX718xxcBnebw2xWRFhpqoCyM0i9cTynVjET5Hrbx3sun1+oEsnDqWAQTADHZHtlHZ
KythUUdr7FUev5LirbWf2+ItWYl2FtcBQul5ngVcMzUtp1l1l4LpA+voPYKxSStcS0ufRyCK7AWQ
MgBoKk9mhMLc5PS1FWBEeCH90lpxLBe8PnAR/f2+EtRURjkIpC6soBflrrD5Xd8MT2PB/d5EZ4oz
fUeDw1f0pK6Inbdevf5QLQS/iKZBVzL/rBMrTKKGuElcOUEzbHnh6zf8i1Z5Q7MJwxX/f0EJ4Gr8
J0nVM0AkndjIGydwK+0Yh9ZzyMQhAi9BStYQZWuilLOyzVCLMy7Qt89LkDcyf3IE5scjsy5/XNfs
Ba04W5RyakaBMT9lCuspmZ8IT1srTy2uBOE0HEIE1hflWFn0FVrpYcq6lN1W4P7U7W3Xsocx0j6i
CCeS5l9yoggj2rL1cTaaTfu9KAyvd386dPRBYeaZzT/pWnlgceNOxCnPpxPGZVJQYP5yi3i5PUcM
K7ZzwUDbKKf8t3WK0WF6yKUrYXTK7CCtHRk+52tOwNoilMsTpTKtEePgoRme7PYHpSsu0soSVGw2
XoTejmNsknBfR/ZNT6hn52s4tqXmuNONUnEivKqdupGg1TCbEdGbeKV0+pI69X1fGs+60z5Tp/ol
Qm1vsmRLQWNYkrUpI8sLnYsaIEW8pEjLhwgT78hoA4HoPqaVvY/c6KsY1sZsromZz/NEx6MsNin6
ZwEWwRiTzCU/qeGi6ktWrtKiGIrE24w8MC+Ihw13FMTROjtIos9l8k1Ev/NkJS28aBcAJJmxBoaL
Csr5StLYLqy4B9Qx1h4YaPgthg649IXkL9ft2xKoAWnnv4KUW4QZ0e2A0Ul2EMrar5px4zjhpuk/
VVriEfk54se2s72mLG7ku8d14K2Fv6AjPYWiF+pt52u0YiPrRAJ0YhE+TPwmoZt0jb518QKfiFAU
gmSGlZQtRDS1x/p9XL3facASkE+eQY9QbOUhMnPwdEcRfJIktL+KtP9MzDX+6eUTgk8yS5knqSjb
xJpYGGZOrCDSv0YRRutpomo3TQHWNCtpwOeB8au2/MRL7aaf2t0IuoTrOrKoi3C4sb7ZjVBnQuQk
QXjBUjvoKq9ivvUlB+KgXPEeFtwjBCd/hSg7GQq9sDUKIQNmnqBtthc/Wo0Wn8vWHp40V+++F1M0
bFPZtAD+h9NKDL5YJ4F9mpkGMBDhAomSA5FFUi7swBit27jM9mgx8Vv08RmkfnFtey9j+VNE6T8Y
5X0DrpNjmve3Du9Bn93f8s75fX3Pl6I2dK+hTQ7AmLnh9vxuDEM0dX0ZWsGkdZGXxm1/H5UJD/S0
kU9N7NJ9RMRaVmdRKMA48/APWEYVzKKBjlcf9QyIxvw2Me8wNhaVdkoPU77ydC8dNmzaTJoIdNhF
AzNYsYscP8IKCNwrjPEV6PainZcW/dPUT/pWknIXGd0hHj/QNYeMBHrL5tH1mBqjqFnkOoleTxFe
iOJbS38CQ2wBS265B7nmeC+ZnlNJiueYTmFlVVKzAB/fmyEoWPzrGrLEwYSlANmKBwJ9+6pnr4f5
NOWdYQV2LrjwOHjHfEPWICRIGvF9iqs3vPmZRyq92Q6xnt8KzLC4H1gjjt3Q9zdtGstDlZhiIzVp
bavcOl7/hUvP5MkPVAMCK041i3Q4ZWmmt21Zgqyh8YT1ARN8KkU50TgzMg1cJajQcxSDfXMtb7u4
CjzysPDoe8QMnvObmDdUD2MTjz3GgH1raHgbWuWXENOlrm/W0t2DhQew3cXUl4uxUjmgkpZmwUNy
wfrPGwFmIvlYW+FPoxi+mLVYa4RcVM8TeYp62q3LWm1Ey0k06X7Iy8ew+gCOxsZikB3GiItLhkxE
2S1BQcICCGmThn5T7QZriznypL4z1+KoxVM6kTW/YSeeXw/GPckK2EuROZ5VfreMakPW3PWlhxBD
IHDVkFJHfl1RNZo5aIZPkNHUxE0Zxt5Y1Icq1TyzX+tyWFwOYIXYO2TTLmjn+dQOkrMBEGtz/Ckk
SsiT/QxvdH9d6VbEqC87hhylY1VDjEFlUNHkgGT/1rTWnMxFXQMj2B8sIZg+5/+fHE5SZGOdgGA8
MMLxV5SX9ySnK31ai9fnRMS80hMRVVugT7SaRSA5xDZOttW0+3rciLWa+4IO4PBRcgeaAu+Xq7QI
YijsOKA2ZgVWirGzOPtmh5pxRV+vn8zCeiBmhvVbeB4vYOiJARLrRmDqIx/0G4TA1APJ24Mhu50Z
twdzEisou6XXZFZqjNIECRLmnKgbGGd6pznlbEbJEyWfRfwzurfyya9sK34K9Si+bfMY7VZuByZi
bgScZ7vQSkH7R3P9e5fp/AZtTmvJywUNRZEXOoNkMjZcbQkndVcJzM+Gp2DdaeHXUcN0C5QAP7DZ
aO+Z8bszW4di4uPUxNiTFqTnBprj5n6a/aTnr1Nhv+EUbhkKj9flLbg/mLj8r7wLMiRROeWUChjG
KIML6TvdPAZtk9obCcqapN/U0811gQsXEPEVqN3R0wPolQr94kiiJ609whexfbPxiqf/7/PK/o1t
Zhe6js+z7st4q9sf+TzYezHXBOgTVP/P77ZTlH2ta/g8t+/c8vEjjX7IW/79/nwXT2zHAHdJNiG+
n98QY1clu+u7s3TaaL8H4mOu/oKj7fzzsmJaCqeWBU3OW6+xHD+Zmq/oO9wWQ78tMKTOcDIGKp01
z2jJVJ0KVsyuO2CG2UgkQCCYeDNk3aZnGFdJfg5O6F9f4pJ+AbkCKClwc+TiucqKgVpAtzC89G+p
fnRXnqmVz6vP1FDxYiAVPp/qGVBblqe/H66KWGtO9MLwwbQrR2Q1pO1lN5gBtWtn0wBaumeY+rQi
Zek8YF/n9tiZZU7Nd7RxhMhDaGZA+D6fdkN1IM0BhcDrZ7EoBbh9wL/nSdLqWgynG4y8L0kgkBgY
TfvG4QSTuLXGRzFrzTzP2SGluoDENfpS8BKa8/t+rtspENEjutlJ0EgzQmfAgFky9ueqK79icL3p
5ZYbeTUC5+tLXLpRKM2C+hhMwfPQ2nOpPKMRYKajCei5uKuA03QEWgbM9DsGJg+bLim/mC4y9V3u
rnHwLGki0HZzN5oNDIj6SqLzLAMnSWQGete9xNy9yya+8hIvvXhIyGEO+DxtHPDp88UVyVjlsROb
QdEcMF7JCzW/i79e38ClY5uxpqiduwBqqaEjiGuAC3BLgJwiZBU8Y+A/uQtOOVJYxW+C0VmHHOye
flhiesp1yYurw1MOfcG7d1G6BQkcM4WOO2A0Y/9NOPX45ggr9wUZppWLsCjqD9AK9WhQLyuvUj5Z
kthaRYMwKx8Shx8yI74Ny3QlU7uoEn/FqDl8FPDHWsQ1xPB9VWwyseKcLC8DeoBmHBd4NOWKGand
lKOF70/1QyVvu/C7Y7x+4FAw2hVxGroOgBY+VzlHK5KmRG016Mv6jdHh4CbhP1Xn/H9i/mBwTt7Z
CXWucKgtE++4Wfklid2dxIuPpEVsrYQDi5v2d0V/cqonomJL76a4cMxAoAeWxUgxJZ5trSjYvPOq
8QNc7t9t+1N3ORHSIH2d6DICtDqxKuIhAtUO3C7pVjZdttE5cDyDuQq9WloacnQIC9GbjVktin2Y
MLtgxqfTQOdbjR7i6CHNVlIqiyKARYIEPOgARZ3rg+hkQkeuA7885V+GsHo0c75lmAr2frUD8v0/
MfNLdrJ/lhHxmJUmDaTGq5csoYnPONe+DpPRrYkiC2eFhl5kcGBS0aCghO6joXPTjCMWYLIo9fqE
9rsmTZpNZbO885IoLe/5JOWuLKrSd5rQ2gihjZsGIzNxsSUAz1mbHVpM69yOkcE6b8AI3X3TjeWG
lHpz62Bam5da7eBNdpfcWmV1TNGb/UlP6wxDgVh4iNButNNBHerLssModPSTSMuAea+tn2FjloXH
pjbcDENpeXBIcs8dhm4zxCT6pXECGGqpf2Oarn1BxEi2Wiyb+0aOcIZRRESTPkWnMBLoBkYr6uYz
CyPDS5M48WnRtzc1K5Od3odrSasF2wf0PrYVxQmgi9TAXstIlEU2YIDC2EofVOfXFWTBlcHn0bsA
Qi4K+6fYpRqk8UDgjSyomns9PpblXVMfEr7WSLy4CngvGPWLnM5FrJ2JCtxckcmC3NxgGpHQV8K9
+boodmIeqgY8MQIAwG8VPe+rJs2qoWEBF492+zqhTz55v4c8Z9qAVpvrM2DoPL9KVYvaE4ZdQQR9
Jvd9+n6fBDQiAMW4SIJedj7LSHAyhpwFbfyjGtgGhNm+Ma2sYeG0YU3RygAkJLZK9a3KKhkb2gKU
7+qub5og8tJqtNSC4CJzP/CmnopSTiSOYlq5Q8yCyAVbyUONJMYaj/PS44B8LuCJIGdAa7Oiu3nq
Tmlu49ku+/Z+Tk+LMowwio59KnqH7gq2xkC5oMXz/DYUCXUQCF0Qo3S0jZpOo2YA3Nx325Y7IMne
n9A/E6Fsm5tEYd/nJlxTw/ClwZ7c0TjMKMbr137JO5352B0wCWFQ5MULV2ajVnS2CS5i/tYa4naq
p73FKdD+sfBbsPR5ebaG+1/cPphOJFypO/MYnt+gSYtI1ieIKSz+hLEwrFvZu4Xvu6jk/WGaR9ii
FvQw4JdlnSXMQFpouXQSrw6TFa1euECITOYaMQZGuXhZz5dQjmGnlSOcHstxf0ak1Z87k4stFxrd
0sGwVsLZxRWhWgogBALAi3l+Q9v0Y9ejecs2021ImF/1K2ZncUEnEuZfcOIgDFo+uUMOCV0cPhXM
PXRafFd308buijU3e3E1GN0BQhrEzehBP5flamU3ze53YPdeZWvbkBm762q99AwgpPtXghooYLYe
8jAEoY9Mw++RBUzxOIjPzggr9wFB6P0Guhse/UXzLUZ9DXUehmYwtOKXFhqx50xm7HFSr0maN0V9
2WCq/5OkHJBAQ+tEJDRO+9KmW/o2j0+wN13qg496ku9H3YAoaR6egJI4qrezxT3RBgzGRnPOBHeb
Nu0bTbOtwwtA152V19pecBUhQ7eB6MAs+wteEUqmuk2sgQTtqOee1DlAzJQztIA2XZC0jPlF2eme
20zmk5k03QvTR+mZcPpbz6rT0QstuzK9kUf1Pxz4PqA0wn5HWDt+yZ3RAjFw49ybom5uLEcrX0Ck
mW2MKBTPOLfsjk+wrRS81BtpVvGh7UPwwISS8x0JaXEXZqgRerYAr48dU+vA67b+BBap/M6NwtiX
2WFqu5saDZ5O5Du5D7qBfYTZdyMm+2mbMQr9wnLu0qiiD/AHkeTmovZ1cOs8xRhxuSk1vb4znJ4d
wdcS/YYf7GyZmza7Oh2mXVoNEoTmHXsTAxzfzqqSDbwq+7cs7cRzy5R4RHSaT2kzbs3QyXcATSdP
Y2Kat25Iar/t9WnluJZsBLNnxAJSj7pF58fkRCtoNaUVOpfQLQFI+1MV+UW69a/fp0URaGNwDCRx
QYo1//9ERBPWMcVALxZY4dbGfM8E7wNPf/bi+3U5S7cJTCL/yVEU3BZ1FKMtgwVx+hqLbdxsMYsx
S4dNMmL4q2hRKFjL3y3ZpFORyu4BfmGWJRgQAnfYAXxoTbtobaro8u45OhpiwW6IjNb57lUMGa3R
7eE76gh5kgpp79g8TEP6VaNrzM9LRnzmEoMvjFccAL1zWZooZd83KUwsuSX1r6gQKyH/mgDlic0H
braZgAB98MNbS+6ua8Di51EiQD4V/RMXJAC9RQWPSGkCo1v97sz+U1eu8Qws+KUIqDDJHAifWdOU
SGGquDG6wiAIhMMDmMSFbh/K4lXWR01fg2MudVVBGMYxgHB07nxVtqvsJaa35BxpGNJu4RC/gEJo
B165PQAdB6PrP6UY/E0tHm2Aunq5vpd/3ET1cQKey7IwnRW5M5VQZmybDOA/eKtmldXotqF3bezs
CZ7DFHPcpyZjnpEJdGA62lcyMsuL3WiPTMDo8QiMEiu/Zla9i1+DhiJ0rIDsEU7AuWqSuOviCe9C
YGW3NZBbIas8Ef1wzdYPMZ+MGJkfi4dE/3Fd7tIFp3PL4ezZztm9c7FayZlRGZIE3Lkj003U3jb9
yru8pLSnIhTzKHpDTGwYCWixXtuHPFlxAtc+r2zcBFevMl08x3H3xbS/vD97i5ro3/1RDCCrhNGj
4ZcE5I2NrW9Fpn/9ANZ+vmL+TNrlUrYQwMeDpVce4owVm7RkYCkiczhHGOXqqH3XRpm5VAPKHoiE
zvKGhNN9Kw2MxtE10EQ67QeI4GcoKghrESgZoB04V6mK21NdTISgQMH8eJK4Lvqmz7bX921pVUCK
zANAkF4Cv8+5FB7hyRWo2AWJUXi18eQ4D7z4lmUv/58Y5XhCWU2jKSGmN4AQJk+m/TgivjSieMUA
LNndOTmDxiX04188g+ByLuw4ESRIMc9XVsCqdQYGdYEQsJxgCUK2v76wJb1DGxPCQHTJobFUWVgW
ldxwBfRuJJshST0Kc/d/SfjTcn7iFvFaszspdRKw/nlsXwFQ/8j3UTgHG50LfhRFzxxGEzgPJm5O
0fojSx6bNF0pEyyhfvE4EfStUdAuXbCrgdq0abuqMQKZWOwlHN1oa5el/pqP9eCXwsreDGZbvi6o
eOk1Gd0UgshNSrrQ5xwZ1zpO6tei0t0HEEcmr9c3YEllkC1EvxviUfhOygbUU29GQzoZQWxm+8Tl
jq+T7oGE9eilgt+19Wo5d0lp8FjigUI/Er2o4yPPnEmgVqE0aEbatd3h+oIWPz8PwgH1JCbhqR18
DgfpglbHeAMLtBTYP+JszRYubRlIWfH7LRQWLoYscNttaWKHJNDGIC2/GZGzEQCMT/S2Gz5A2o1u
xL+yyLmFktxuhKVHWE28wfiXQ86zlf1a9p9ORCi1nnooRglYPAlqZ+LIhZblg1aREHvHCIjJpL5j
bVEcylQKAEvQoG7MdYT3HxrU4V//XQVfAB6dSlQbWJDpBqavJduhWLHBsx6rrhFuIOaqId4GBms+
1BNDQgzc89KcEIRgPistn2bMNKY2X1/GH3fvQgqQ9Kjeg5oK6cVzKc1oVzl3QIlgDIX1qS3swRvB
McA8ok2d8NjQ/Yx6URymUJ88Lq1okwzpbcYeBpOCZnzIabixKs4eI1cD3SfpQ7pBgqquvFIaKYwg
Nz81qG5vQZiJ6lEim20GAovWCw3kLGAsrJ9St+ObKe7xZkqZJTs5WtYXoYO2N+Ku3DAqy21vVuRJ
9GnvRUTUg2eX4aML2y06sYmivdbuc1vvfsVSpEcyJf8QVkdvcWEUW9aPxaYUZuk5uczvYO4yb5jK
YUfGqfdcXIuDHqb5j+v7unSn0cA8k8gBOQhH/3xbzbyz21JkVpC2t457ixzI9e8vKQf6Mshc+0YV
Rf1+2hvDWFDE9yGClbrRAE+1blJMqL8uZnEZJ2Lm/5/oYG6UZpsw6KBebTrq92IlsltbhmLLJ1Jn
UUHwfYbyTP/IyLFb41KdFfhcwQ0gKtAygmcMXXZqL5Khje2Q52Axyc3IvnE7IGBi4EXlBE6CvHXG
u2QcOr8WA9te37vLtUEwOEbAXTF3Gasc6TkbHQM8zQzMJghrMJbeSrcwuteFXB7QuRDlgKacA5uc
Q0ha7znfRM7KAa19XzkgJxHcDOfv67/7+jlrnq///IUurvn3I7mMDD2ymGoahFl5hQ1MGcAC/b7U
6WaoNC+sbbjoTXvPB3NPRqp7oHrHuPi++KFNaxWpS48aktE+j3StPRemFDMLPhCtSweLBnotbkyE
DJ5M+K4u+HNYtSsqcbmbaIeD344UDFLeKOOcXyeiAxM2CZsGFt2J6jlca6a/XMv598n59+1yGDNq
gxwmlvf408CcR3Zu4l8/tLVVKLYtphM123kV3NoUT90a7Pjy3syLwGgRZAOAzf2TiD6xOSMgs4CF
YhFT6yH90RavcbVyaxZFsJkwC04uwHKKVvO0c4cKihXIKWJeTsYczXPI4Zrx/vpWLR4ISFcBWwMO
FPHh+YFoAmEMAyovcEHI+mTmLNn1Q5h+n6Ioeqnq6QM8YPCLgTnFtHfomOqVYD7B2HJZw56GL+zB
HL5eX87iyZ98XtFfk7V674z4vGF4xh1Zqz8vfh5+CJATc5rPUXwROkm3ZLRkAcD9tD6kaz1Ly99H
ZxiG7TogLVUUl1iFQF0Ij6a8LTUgMKNfH9gekFH/+/1Z/onmNkQWutbi+wz96g9uuVJZXNTak88r
ytTqLRnq+c3vPzvSY/o+X+MmWpIA3kQYJ6Sl4b4othDOWRNOE66ecG6EsTdFtu+EWLkTS6dwKkQ5
5TSULGImhFjFXbXJxpXU1eIaZu7qeaY4aHyVz6MEFMaOJVhgOp9Ied+QjaTb95/zDIsB7zIK15B1
fs56I0C1OjgM8ccNfNryIyuYxxBghDyy9iq+JwTHEuC0wgr0wpfJa1I+TuMH/LqZ/ABWdm4xV2vi
mMrApEHhnmLAVL+jrVNvh6EuD9f3acn6wfGZodBgGL1ALCCG53h4XdChRZhFoNH4AQR7ez3q7oHk
9T8gC6g8JMeQ3Ua+7/xMzFFicCBwe4HWO/UGtMX8NjHCej/lPdBnxIzN43WBl2oMkDUmDyBNSjBB
kCp3ZUgyDBaZWjNom5vEOaw9spdqPGO4Z/3Cki75qcD+H1MelzQYzWGDoRF+Ghk7d1qr3Mz5LtU7
PhGj9m0lXAcf5iTgMWh5a+8rFvLAHIzibYwLEkQJyYDHy9vkZiqFBMn+GL9+YBtRkNcx5QfgZ3W2
X8O1GBRiKP+HyOMU46Zo5IpmLB7UiQTFKeq1PkbGyDaD+EUmh5zc/H8LUB6VsP13AemUeqPY5MUa
Q/WsSRdndLKAeYEnz0opAHbWJwvAHxJv8mpnNAimD/Q7hk+/2yxA6eAUOTMF3uylnksSssziokes
xNwfzk1sfLu+VQt5RXwfSRhk5cFke1nI4yhK/yHLDclL176BFBUd+2D29KyIb7iU6PSavASV/BSl
3d7YdVbsPabvz9DiV/xBjoNcaOb4OF8ll0xWdYzS6/SzoHAun66vcknfADhE3R0cJWjwVTYxcquE
h13BglEPtPSz8X5IDqoLcysE4Gx45NTXJxsaO23weAQD8q6gIFnR5/l9VLQNdDRAUjNn9pFUGsSy
YpjJamMwaoLMTm7+mA7aN/TteDnFtK1+Lf+/YObAcY1uZ0ReyJOoD5FWFywnWeWCYzT0RbgvHLEb
Qu39eo2tQn1hfk/h2iiPgy4FBZUY5j6Y4BZFWWF4fzYQbC0ANMJcg7QFgeS5SlWxYYqu1PiRV28/
ZfVyXaMWNmnGf84oH0LAx6m4NC0AhmZWyOJoohel9wvzm9uviFhQ2jMR8ztxamM4TyM2QATbaXgB
6hUekQUTBlj+DCCE5iI6UQ7AaQvQrTsdPzpJf4NhGBtqBKBARHp/o0+767u1Jkux9/mYYLKm3vOj
Fm8TguVstO825meaz9flLOUuzhalWH4DHLya0bb82JU/caW8Bl2yZvWQyOjWQl9NlANd1ksxI5u8
pnfX2LoXjgx98Lg0c5IRPVeqGRslGgSihh9t9kl4drdyZMvLO/m+onUjTXkp2pof9WrHwlfi3LMK
pEuHeQxfG98IumXJA41WgpzFVaF75E8NFV6BoogITgAGQ7/DMR5uxdauVj6/qBwzeJYAyYYgc75q
J3ruGonZkbTgx1R76K0JFYqXtEODPyb5jdG7EQDo4UAQDmQhwOeghz+XVZdGJaIcVFF83Oid7rG4
W7FrC4YBryjySXA/0QegoqnrGoDXZHRwkcB/ZLQPNVImGv16Xc+XhCAsnssD86Qlqiwj1+t+wFiv
/Bj3m9TYZIk/rT1payJmpTg5FZGwWqbgkz2CW9RPh1eMk6hRgri+jstoBKMkTtahHH1W6QWvONYR
5j5zPMAxWbODc31dypKCnUqZf8XJUiqHj1koaX4cZLcps3+a0UXJ4meS7i1n5WAWb+ipLMUC6NKt
hJZAljNVaKTRtxpAkhj/4sle/Io7uWud7juJKj9yZaDl6H35/9aqWAgbzDkuTa38KJtkkyFdU7f3
ot5H1YGmK0Z98fAodWxnHh2BOtX5tuYJuj/JgMMbKTCc5mNtbwZjx6wVMUvWx/4rRvXdOAoeBioE
UMSYeG5aeS1Zqa0vqjqDEwxi2D910vOFJESLeVwR7Nn4rQUrj3R+kLW+7cXNOpEx//9EB03utlkL
gOyxiP3E3qQoqYGwa+2BWFiJrWOgDcI2ABgvOnLNpirBOJ7nxx54QhsDbovpxY3fnQuBC30iRLEM
4ILRdTTe5uhyesySf0ZyW67B6RfKyecyFMNQIKMJIAPcEdHuLftedz34WY2xiwHjde8c+2uzRqK8
dHOxLEDwMFEc/A0q31adm0WdVQJ6hkoo6CHK8LaN7goUKTvrh2V/bfWDpvt6vL1+Yedbovj2Z2IV
1yjNtdQOI4htAH+aoOEohY4bIr2h27YE3XJr7v2CJiKUgOc6h694QZS3I2NuZiDPnh1J7sNGAHWd
ThtrbXjnQshyJkVRktYRSRNKKzsif0/kjU1vmuF77Qo/AQtRM/24vomLeo+yrg6mNhBvqEWc3rbq
qky17FiQ34b+apSPQ7niOayJUM6pGEojZyVElPWuS36mfKuvjcJbVIWTVSgnA6xOw3MbFwshx8Eo
vtH0zcXcDdH/w4rPeXpbhCue19qalEMapdOj9TPNj3ppb4X43jQ3hT6svEiLQjDJCyiaubSjcklo
Rt/L0BlhXdldEe57lA4L+yMLOZGhLITnTZO13QTrmm/Qb9OWPsZDvV/FEKoiugBrCBaivHaFkSUO
QBjZcYyf8gIsOM/D+/HnSMgiOYF+KCSCL4C3INIiGBnWZUdXAzXEDakOZf8pHNeQ9PNmqBYHiCMk
Q5AmnVuaz58iLYt6YFz67Mj6TdUfuP70gZ06+b7y1GWumBvI5u+Pn/v4q1b+ctoVpO2STp0uQfGy
EsIHNqQyQ7Tqp90jT/wPMPfjME5WoThSVoPJEyUfsuPUbCPX8Mzspk3WbPHCOpDqn4cQIel+WRs0
/0faly25jSTZ/spYvaMv9gCuTfcDwCWZK6ld9QJLSVkR2AKIBUvg6++BprqLiaQRVzUvbaWmRGds
Hh7ux88JjVMDTSJOPAI5l7E3bXQn3DVAwiUrKLtEMxUIwOXLm60Ou5BmgRInR98K58YXB8NWDuCF
SwVx4E9khRciR7VwXb2VtRA6UBJbt994/k2pK5A7/mBmf31vXbQTo5IKmP4Mw1osPLMGMTYcLQB+
LBNt4iTKOyhqmERZX65bujRpEKIDEALMZhEEHF+fEtRV6yLrbHkSvNy0xXMO2L3m7opzvBTogEv2
LzOLiRMjdyOmBwzIaTesKNCw3IACp0+pty1Nd1OzKBmElxjx+X83voXLNNIaJmNN8lRNZTqEj7Xv
JnwtEX9xEkFBB94z3MpvtJyICGjYTFgu2Y+3fT7sp/FjJn89HsU7G7W5WR0ULDELz+xr3UZ+qOWp
+WTbyLqcMnQ+XZ+sCy4TmhHI685pA4QXi20H3IgXjwTbeyjNIQ6qDTreVuKLNRMLf4NoyevyGCac
GmTgdPzhAnt3fRQXVgNVvxilcFxhAJ0u9tqUu10dtUycTFHdSFU/ukbs/GgtXfQzHb24YF7ZWWyt
qnKBNsSL6lRVpbkF0PyH7Ano3Jrauy9J7hwAVnFToNjI1gRDlpQZiR60T1683g5OgtrBTcuG/uNE
QcFZWByShMIvtkNIXqy26KA/A4kDabf9nT/V1UH69KXokNSbfOtDKISfKq/gqRqjT3nfw6cS//1k
F97eEiS+aWMr+zA1tvsQUVZ98h2ep6GK3WQIDBpcjJunXgd2HCKyLHGknSPB0sUpj6fmhoVc7gTj
A4i3Iv/G1GLa8T4YUwQG9MYNW2+DIkMDwYKcfWiKUh2m2rVTNjj+p9iv9BbsIeQDcIgKjxq7+9wL
3qVZGHZbymSMT2P7iYEz+y5yWlCbRw79HNs0RJeiGcrER5sVwNXzf9LCr7ZNvmXNLdTMylv00wRg
r4q7J9n4/LasBHg7oJyUjKRAkmt0rX1ehnZKjMw3hrugDqwE6Gw6P9pe32MXHDROYByhZIXSAUga
X7tNR+ixaQVrTqT52pdPahoTgVfTWqi8ZmbhnccWTMxlTZv5dq7rhJUPDGD3Znd9MD/zaMudjGcM
YiUgFWd56tejMYxSC7ukOdX+RG4yv4RcIMrWKRe8SAJvtPZTkFsbV3CAc3uRJ5E71smYh86tDqU+
FbrObzzd5fc1NFvSjtnT3RjqcjtBTOOdrr0iHVvPT3NjA+/odXLjUl2lTaTGj6MO4j3PhylxhcBK
iva51flL3/FiP4xxt7VsMDJSEdFUxoFAtysE8VqDajCqRFFS1S5PHTyZEscdTn6mTcK5jBJV92wl
LT3PwnKWzv3K7HfOchsh5cUEaXlxEsULp9sCjDA2SG3b4cDitYjpwrsSidWfapjwxm/AiZQoxxZF
1p5coEhCcxLWZw9FXlA9HIr43vl1yiyQiwNQEED39QJrXBv7U46CX3MqJCJNJ38s9Bq30AXHDxOA
ZIBmDBHnG+DbVEHPkJTtaRBTj9bWwtppXkSbla18YY3weJnpNgjO5vIGK2Te5ACCNyd5KOg9pup/
9/WL28soRtsxt/D1wfN9zL9d//ZLpx1lFZQigaqeHy2vNxjLHauzO7CBU6UhbkOaOgGNrkyazLpH
DnJlqi5tZ2gFoqkejCiIHBbb2ccVk1sDg7WmQEbmppQ00TaiiiK19FrF6LIxEOihrksAE1zcyX7O
PVXJqj1xAeH7jwGCfxqjgULIREWr+ipznXt5UoGp/Y+1xc1sRSONrBDWBvTDs2xKqLXR0ddInGj4
XtRfqa2Svn6+vnqXjiy67+b3x7x4y+SMwwbwDQxxc/I5tIP6g+zqJPOtVI83+bivQ5let3cpzDm7
gpbxoMlcMjkm4yc10a1l7scMKI215uQVI0tYhqZSd9YII0zZdz4tDoPlPIhsWm0GWa4YwBAQPoRC
PV5wCN0WWx+QjcBWftyCr1Ru+linXOu9RPr4+py92YazGQgp4MULIo43MTTSQFnklznkD8M2Kbun
iOGFdSsNqsLkw3VTbw4zTAELi7o/xIXhixbhOglROM8gan0EGwcFCqw8cGYlRR8fWLVGA/Rm6822
PAg6IimNOHN5f+P/Z20uOIaFDup2M9RbWqMevOuhNZqv3ILz2Xl1tn7awiZHux9k8pZ5LhMWovdp
KY6R/mgLcKR5f2ONQIj8HwOLwzsxULJMWSGOo7I2UX/nFF99tFVBEMnbX1+iS7vh3NLCAyLybezM
xrQF78th0+Ix2uyy7jCNK1vhoh3AWaCbixccHMRrvy6y3tTUMHGknkQBe7Bv8ipDZzM/Tr57F09s
xd7FrUfAIoFoLsIbY2HPClllNz3Gxbzv3P7u2E2iu28O/X59+t7sOrx3Z4ilCyAiEnnLG11o9DSg
Xbs6Tk50TyBgBioRcCG+H7JuzyrrrvCiFZcH2Mxy98EmmVmbUYqDOvASRw1RBjO1GN/RLUZn58jQ
SRuFREwTEpB99jTcWhWnKesyfsgMQYxpZPM5qrP+biiGYmOBU+gWxCr5zq/ptOn9HI0Epa9SL66K
Hd6iOpV2j0/jHsxznGx8VX0u6QCyBBZakEyLerD4WR4A+4X7vm8J3apJ6STK5LDt/UHcRsLCAySz
3KQbjbM3YR8mk2b83kyWtXXzvHvURU2+VnZlbQuwjxmtIemMjd6WO+VUeA9pKIK+b8Z7ZyjfyYYc
PrPtxMJDRERavbMOVjWcQss95L1bbcG9Pm3bqQfroDNnBQa04nRuUKe53aLQgqMNyRj83nGkxSYf
8iyNKrAdjgrNE0Vr7MR1KydldaMSYkXevjC1Sftp+OhZlt5Ywgs3dazaneqnDiNCr3yuZZAK4G32
bkE/lHwKd7k1RWmjFcgrumxIbYe+EF1Bys7wams1Gnnk2rPSGqxRYNrL5M7qAVhxR3wQdFaxUcw0
ifGkl7QtIoIRyuw3jR2/NHnIE1Ebf+eNLQpjkc8OQwFxGkkzH8IinpuIrANbZOUYaF9Xcmf7hiXM
zd10DFBEs3ugfi2RB0nEoZnTdlOWeAFGWISNm5ZhVW04fvKXgATstqshXy67uNuBHsd6QnqE0SSL
ps+2nRcMmuDhuFexlqiIhP1dDBUoHK3QS4pi8m8KI9UWdTfQKzdVkR+V8L6bMbC/RjrQB1GANIYN
yNmPjrdGXv8T7/vKJUPG0oHbRzMRTgbQ4a/9y5RVbdajRenIlLwPRpGAyPXU9l9VEN5D2iQpGuvU
ht4dKR5bAqLreq8z/c6IvW2D52KotnXuJXVYYAdkD7WMN4XCAxAkrZyBPbPNk8mUm6GgCd7WSTR+
7eofg2Mngz+mE9wLv217uu2gOY7YgJaPdAjg4KrEzz5Q0W8z8eQyyMGqfY4XU+sH75xR3Vx3RW88
7DwDqFkgBRciMWsv3sncVLmcipEfVfvD0zqte77Npm+UPVqr7bdvQqKFrcX9RDR0SR0y8CPA5C6w
NRBkz80vt9ovjCyuJmb5aAxtYEQFn0n1XpGv1yds/pFvtszZhM1XyNlb1tZODjeH70f+Kuny53jt
zlszMK/YmYGQ1Spz0Sh6ZHBKE5plN9cH8OaOW0zQYs8HPijHSY8BjBJBwrsGKmjygwpW9tXaWi+C
uIqD57kzOFkdydJWtwlUFTbKWnn3rVj5mTw/m6uWT0NYWxhLKVIl3vXiU+avRG0r0/UTFXBmwtMB
0ooTTIg/nCgpm3ur27hrHZtrRhanMCJlA3F0rHmVJbm3c/KnSqbhLxPovF75N+ndmkNtbej40erS
oEj9JgHF/PXN9RYtvrCxWHcR113ACpujt9X2t6VvIc8KL4sbM/K2UaggaUNc0BIRGwreoxWAsA2X
b8OrasuVehZl/d1h0Rck09ccw2z5zcGFChHwGy7IZZ3FvueOiSs/VFjImnykEtyiw3b0vyK+AIVy
Ghcs9YaVlP3F7Rmj4gAcBTLqy/DVdFPrKlrymW2tc3folq1eVubbezsqlGmBhXGB/QaccOEtgIyO
tDuG5ZEYcYj0nUt3A71HLiflQEg2fKfkl0B+HIr7ursLx26FXvuSswLDl4126bnhZZk1aiLQOvTK
rY8ZOXZenvSQ1bk+wjULi2XryhFpiB7SBJW3kVOqf7lygw17PoLFhkWcBy5CNJZDjrDfTJOVOM3+
+gguHe4zC0tymTFqdKU9uz5S95ahjiAYSNxtb4M2/RXXfmm/nVtaPF+U8frRQ+0bjUHTtnHDrR9A
3tJdA2xcHhBSDgSxA3GW3QaFHYmgD7362Kmd6E80uCnQlr9GSX/RCvKqQKpBNuoNBazd1bq0KKmO
BQjv3eZZju8a+0dn3l1fnYv7C0hsyLdBMAmyW6+vW0P4oEvAo4/TF6tI+/HvbF84ALz2IMvi+7P5
s+vDz6hSE0CXx46+L/gjNuOKgUtrfh7CLhyA7Q+OjDONcCHeDxH4+re2XNnAF02AkwuNAKCmfJOQ
QfbbzThz+HFgadSk1pg09t/YuRDvQJ10Lju+ycPUfhu1JEa4QLPHqT613lfprlSBLy30uYmFIxm1
bayyn2P9fFOivrUGrL04S9ipyD4D4PgmvVM3E+v8mPIjqJaSIWsTP9ZwJr8MzpkvWGBC4GxB/fKG
GkMLvyuJVfAj0Ebbdjx4IV+5w3+SuL+5Kc9MLI6E6ihuzy7nR+Tewo2SoTlEyvcT6epug7or23uG
fxw4zoue2uEBPK71TWAGtXELCYZeU0TJ5LDfScnjZAqQHhKKofRU0SqdcgcinWLMt8hHhFsyoHQ6
RpnZkAGqqRDxw8PRIb/cRL6YtPkWPTuFI/oyc1jnx0ZibdRTp34VIfzTALJ6Ph6uaOJf3CKkL6ux
JFF9LIJnbUrINh5st1pZmIs7GB3efxpZRrs9KoRo9YaRySmdJLTQh0P9/m8ZgQD0rO2Eg7jwJ1x2
iCcaxpER7ZMnG3241/3t/O/fbq6/vn9xDIss00WrEBPhdUz5fox22Wbobp2v181cnqu/zCwWxPay
oekohtHV37LiPoj/uP79b5Xof674fwxEi45BXjaDMAp9V2XW3KF5cFP603byine1cDbBWG1B3XVb
ZjZJ3WncshB5ML/ZXv8RF10OcCd/rtUyviRep7usRfdvJZ4gUZuY7OMQrNWELs4kUO+oLaDQALqV
12cno8AAmZBz0FMgu4dEhBescW9fHMeZiTkUODueflW6cM2SH20kt8axSzJyCx+3svPWrCx2NilY
r9seAwGPSAqumBTaUSCU3l1fk7XpWuxvl5ogc1mL6Zo2CFyGX9ZEm/fd2VwtNnYMRm9QWTf8yMfP
ZVwhdXobNx/KNVmtS9HXmZklKQmPanh2cHMfS6SCxsZNJgriRffb6P2NF8S5oUXMiiqDJQYf45Fe
htXI78Vkfb++JCsLHyzuszwDFEW1GIt02m1fIlwFyKUuopUS92Uzfz0wF5dMDTO1O+CB6TQPE/qj
K/eDk5+uD+XysvxlY959ZyclLAftZZPgx94Nk0I/WBZJaWWgibCGo7i8j/+yNI/2zFKuQ9oahtFk
09fCtj7rCTnd64NZM7E49pTE0lgdTDRmGhJLtu90Q26u27i8KH89wRdrT+0pV8bBoVdQO/rB5E6v
0XJcWhIX+WMg/Ajar5dsWBkfaVO62MCls8/A3O7mjzHfUmgiXB/JZTszURD4wFE6WrivNh5oHPII
I0HVpOvqVIc9+Pru219mKYaHcdG3/G9DCw8mfEt3QRvCg9n3kqiUG/o3YoxzCwsfNhokIqANBU8c
3EJvoFqT87i06Gffv3xxZ9IeXA7moKMm3233syfuZL+yr+ZJWIYx5yYWbsvNnbpFMQrHo9n1NbJa
Ir5X8Ped9RWvzFR0P66v/qWz4oJDAMXJWcUsWpyVCbWLnqA2d+z7zwG4kX3++3UDl+IyRJYgWYBu
FKgkFtsr7rWV13HdQBAHuJlg37Nn1pebLv7Ggaa5buvi5KGmC/gfmFnRUvXatwwDVGKLAA9Kl9wV
ahPkifVM996z6660AVyctTND8+dnTszLi3YoXBiKZIL4aJy2f2MgIbjnZxDBW2gWqjNiipuwPoKs
dJN5NK3aI+ffDBlSa7ix2Kfr5i4OZxayg/IqiMnIwiejZl06DY+R30G9j34k1Y/r339xD5x9/2KT
lXUIbQg+x5OoXFkpQqQx3pXiqV1jxL54QM8MLTab36ErNA8wkCY3SUPf2RZPmjXU4ZqRhR9z8wjK
qQRGpJEfoaXwCOGi1AGb+PVJm53VG0+AFldwxSHL+4YuLoNmniO8Grl7U+xKlFmbH/ZU7wRpwMJf
pyrgW1NmK0YvXgZnRhcrxcJCSrefM8sxeAPrjaGb1uObwFOb66O7OIno24AyLVQW8L+vT5CM4z7r
5x2uncdAoSi4z7uVQ3pxLGjZQI4PhMpvkIejrxvd2k595CgMZPG9FDrJ66co+nB9KBdPz5mdxX6I
wwKRUmPqY2uln8t2ZaIufzsaTgJQZKFzcnE2bWqyLqIdvl0496NvPliRWQmVL64FOBb+bWKx6EMO
2JpgGu//Ly57H+j7IlxZijULi3Np90YEUwsLJT1BIq/v7qNsJQ132QRGAdAVSF2WOJSOFLnfWH19
7ONvdvFpAGJdf/47C/2XiXmpzrw+lE2A+4QQ8HFwbsv6ue1Xkj2XTjw6SXw7hDgL8IqLmNJidhVG
FHGr0fYhVENipngTO59M8EczgJvoMej+zqvv3OTiGCKFbOnCxQs5p+LeEXJTAyQCrtpbORYfr8/e
pQVCNAuoEM7jW61h2jgazRgTgrMc0BLx7CkvQc3zupFLpwUNWjYwScDdvZXp9RS0pxtMYQTEsd2G
BxrxtSjjog1UxYC3myWulxFNSLuurDJRHcvEnfaraLtLXw/tiFkyHMWJN3Ikuu5dPJJYDd6tD0H3
5K4c9ktfP2dcQCTugIh0iRHr66gHkh/nRFVJPSZQIP/1FTj//oUzsca2KioKbxhUu4gngAv92vej
/x/ymii0xhBuh9zm4pAginQUCwf9AJK6hETfmn6tMX55bywtLM6EV4DO0WlH/VAON3b7GMYf5X25
pj3hLNcBVvDYAuoei+ACGL0I9EcrNrE35PpBDM6T29KdyegHx+P7qnyu6fuIFccqnjPXzq1lfQq8
r4B7saSry5Ub/03Ccf4hPuJ//BiUkdylVkkFXWtnJFH3kIn4VNvxs+ZZl5R55iddWextNzyMvn8D
Tqg9EfY3j5UMMrzhmvjj0vn9/BkoZYPtB78HLvy1c41ULADhwc9wIK8Vk3jfK59ttBk+ji0DdKlE
2T8KapZ4E2Tbru+pnzRp57EWDsPcJB4D5OpDPnzZqEpBa42uz04+TMAq77O+q2+J4qDQiUxK8mxv
hdYn0PdGD61Rt1kR/C69/sWHeJ0zdh97CkRTHmfv7SgHwNyt7cfM0XInUZ/dZmZ4V0FLalOBUx9I
vWkjc+vAgilh47hryHTrxdMjrrOUqGxTdTnqFCPfd6Ge/0MnvonvxNQ0CZReXtCYeh/0TrFBw16R
RjTfTW2wzwG07EuUnpSgO7uwD7GLq8Lu3tcuYalFqm/U6cqVKXu7fRGMILIChBbaVegZf71ccZdN
XjRV8kF9qumtR/8H4fB/vo//l740x/+Ze/Wv/8afv4MsUuaU6cUf//X7C5c5/+/53/zn77z+F/96
yL/LRjV/6OXfevWP8MV/Gt486+dXf9hynWtz6l6kefeiukr/NICfOP/N/98P/+vl57d8MO3LP3/7
3nRcz99G84b/9udHhx///A3KNme7cv7+Pz98fK7x7x6a6bn+lovu5c0/enlW+p+/+fY/IhBggwYU
eRS0bc+gw+Fl/sSz/+GiRWWmVINLCckM1uCN1Oyfv1mO/Q8Q+M3cWR7eRTPe+bf/Uk338zM3/Mes
5ozGCBDiY+cjBf/v4b9aob9W7L84As0m51r987fF/e7gRxEbnnnWbwXtqrs4wDYpAosGJSQjbAeC
xFYTABoSFScRKtwDZ1Pzp+1zWwsX/dMWaq4A1+OdD/nJRTxZ9qjpqqodZmHvrE8zGfVOQkePfVcN
gMVeVNI1WqrFhp9NgiPXQRrDh4KUO8/jefAXlFFdFK5APhGXz6b3jLXlkLY5/PLAIE4NJkoPEQxw
4ovqT4XjJjKUPBNG0dh2mKvmwGtFQbdjLo8C9IpyvlaXvbBwSMzYeGeCKgM36sImq6qWBJoMSdah
r536pgbXI5sgr6FJR/e/PkCIywMVCk2hub3k9TQWmScct4yGpFe8ffR4HPzwUfG6EVbf3nY53oUr
W2VelzPXjqI/ukrQow1aSofg/CwcFTak3TdlMyb9wO5sZb4B99PedRDoVEUQ39c8vGNCba+PcrlZ
ZqMRyrUOgZMEvdPiLDCdjU04QiZvLByT2HU4pqpqqpXN8tYK8F9zBAq2SRz8JQ9WL9ramuwKja5O
2z/mpM0fBCSDrg9luTsQTYN9fVYIjGx0ui/FQyGuA0pg2ZqkDRz5MUYf+rF0UYZWTlff/LIpAvrk
mbxuDkeW41HoZmIFuqGTgpZoWq3qZggAWzTDF29g3VqObd5przcG1LPhr6AdNLN8LUvrQ94IYOxB
0FuVub+vjBZfWdt3n/3SCp+mrnTqJCzGNTaXpefCdAKvA7LtCHEsIPmL8JjqED21EYNVJ9SnPJvG
uyKKOcRuW5kaw1eZ7i5sEuSQZtIVMFTDxc+fnz1axyISkQ0QSZJnItrGuZfdRMSskcVftgJJKQ/+
0X1zrCvPURlaSaeki6HZoQuHbgblOiux6oXJg3o3cEFg7Ec76TL2z6qJsMlWUzJIV+ybMrAeM5GT
Wzcn4g/Wob/m+oZ86zugqgYGiRBXK8R1osXcoYEgBO2lmNBSNd1glnuoRMciaXT3pa2dpyKSeqOl
82voTnisuScJdEzAfAAp4S5umtC33RqK8VMSaUO2sgsaxIlhfJNBhOnj9QG+WbbZR7lgX55BluDJ
mA//2eYQYWt1lWd8PKQ89TCgFrvnXKwVyN9YQfHKhkBhhK58fFG8mMbJEnbhO7WXlCY3aDGtrXHT
au28/8XBzF7KhoIHXg8zB91iMIWI8hicBKAsCdsmCYc4wg0NGapftALYIJILCLhwQQOSszjAUMPW
pPRb8KWJAg34fcZS1aAt6bqVN14XJ/YnMmL2hB5m7/XCGFAc9FFUY2H8yLqV5TQd8Woa0SWj1tgU
36zOT1Oz9CwCKhevwNem7JHmZig4YFgB86bE1J3tH0ybE3d7fUzzTfvK4UK2DAELBCttcLsjFH1t
SPZRB4nHiSRdG2YOfLrR5Aay4cpKXWIGYHBdUxoIiJFqZi4dyy6JhiL6RSAFOrlDBB/Y98jeYAnJ
YmpxXr2C5mTmFe9B82qyNrb3rle3v4ii+WloVpcMYQ+Ap6X4hJUVkDcPYpJUYA7aMbxvk6mbOpBz
tu6H61P7dg2RCwHawAaGA1HOUqsjnJxAyHoEyUI/tU/E8iF4V0Zsxf1esILqEB4ZYOYHFnHZn244
DVFfMVFSRGBbaEpPJbwb1tIv0K1cbBRweBCIKGBEc7YQDbuvN0qQo3+rJwNFcx/T47bC/QX06cDE
DxLpTH61VF5AuI0IxKcbnbcQk0+EzHy6pwqc9e9DqQi04EcBIW1pWVYDhOFoORs3q0v7Pi/r6QcJ
eq/lCZi85EuWVQ26FjJf1ZB7UrZ8Tz3Vk12G21huoZ0+IoXoUKeUt/aYQRElUcwTVX6r4p7oLIGQ
rAlIMjSs9ONHOGlqooNwizg/FWz0+90AnfjQ2+A+A6o5GDODjkV87G8nzjvnREiuIaeK7v8+IW0Z
x6koAkP2xgPq8a4rVPspYI2995q+rNHnJ1X7lPmxRb4yOZjqwVaQm038GUaQ9n2Y2altGh3flHmM
CuUUB405jMpM5cnKoBcKyQBrHO8RbxsQmHDSjUHCh6JFxoUP9cgTpA6Bk3LLANx8UOXNg3eNGjO2
Y0pHfgoRQss/lXUArEvpZuJUOJMTJ34+wScGrQJtSKkQXCF5FLXBrguUy7+4NKP2baOD0vsIxRw2
0bQdZV49Vwyd0ts24p4HJJAHBDsyZl290TwS+kb6PQHjgtM0JJHhQH+H0jtYR3I5uuWmHp38o83Q
6XiI4tZyN74pfJZKVzY5uhZY+DFibmVumimqhkMviffHpPrR3lSzgBhgNKSRWLXeSAk6ypqBmzvr
2IkCBtukNWG1swmbsuKIQ/HtJ/azQ9Kqw6FIPNATTymrwnFIwq6u9GPJkNS/hfJpdexE54UfjB8p
c1DK50EGZ1YPcb2VPehz6MbYFQXgdRgVs75Fhex8L508e1SPsvBreTfkFiQSW6vo5Y+8NtNBQn03
S722QsqWhzUeZj58dQOKiBx04LuxjrR832rR5d8g99R6oInhdgRen8BrtaduyhByjHSj0Fzt8gTE
x+jT2lJRxQMBgwy1+x+x19j63o9EpV4gZilbnsalhtbkzjee82jXEWe3qqVs3Pbo8BXIBvbqe2lH
PNhnMcmPUW2LPywVKieJm1xbd3SICQB3CLBR+hcOuNF9PPk8r/8+FVmBVe2kFVuHeJzC/ps9gDNm
T7u40hs3FqWbWGVQhwlvCj1s4kJC9kHaE5RKJQ+t8SD7vCLpxHJBT2PlkRx813EfP4yatWrPaN38
iHCo+j3TOMPfa+UxPwUejN/pidrmvhozq9oNUdtHB+QzHXtrcHiGTcWC/lEPHqV3YwdV6HfozIU6
m6wL190ySwh363iMjpsJOiUNaooZtJecrOzbbVkgv7gVXllHe1ZkdZvCk+IGG7sW02AZsDgBvJuF
T2M5oKJTgZR+T/CV/tZXFra9IoyV28gf++ZGuzlK/mjt6JrUV61Ah3DR0zLJFClfJk1yBMCschl6
eBvfuQm6gQ9fg9IX6sDw4olvckvW3l2roBB97GI6hJ+bpuvyd4Md8/YQRlU07d1m6Ci2EABFu5jr
+LMIdP5gg6WKbt2qaF5sp1P0gbXC4Ghqn+fbMmubdjtQP6reCxlVU2LZjTMvUDc8++CIIEldNiCg
GooKxFWSIElZ4vg/liMfZNo5UW5uCG1APuQodMon6MCQ8c1QMifYoIcMLdMxTuOXhlhqnrOqPqlO
glCzHCvrsTSleA/HT1woUUQWcB1uD6/BudIAYdRt+aEtIVWeuhQcvkD8gXhwN0VR0T6BmAPsuczS
odqpXM6t2J4VRds2KNo81XyU0c530OecNmMhsy8UUQ2e7g2UHO69WFvy0Rni/NDAX6Cv3QlAlmeI
m/Ovmnas2HJ0sH8N0QPmpyBIHsI/hDAMbbmOw/UdUUz2SWbY4G5EF9XWfSjsHB2S6EwLb6fBUUFC
BxtodVziaP62NRfd1nc7bXbolXamDcs06dNWeRZ01mLo2ybUbvSElp9KOztpFbZKo46PoFjsqQTO
FXpX9TYy4CI7CNvOalBuVYX7UWsp2WYkPo1vbVzlJhmHGs9fJPcRDFUhCMR3HkfiZlu6LfkGtybs
h7AhdNfRwAerUh+19q7Ns6BMGWl88ntfVD1Q9lZtl7emo9ADx0o2yHewDkmJ1kwYyUC7ptm0vsmL
NOibYNrGoE37YjIHqTQzDqWdZk4/ABfSEq8CumVoJDJ5bmjSyWkRFLZxKF8aS2Zy6+emAgOay9Hi
PRdPbtAiJmvIKjBXJM1QBnSncQf8nhs5vAdnko+2YyvEUawqaT21VkacxG2LfkiqitAWXQV9XNzO
IGG5MbGVj/Bdvix2hPXC3fQC+okbpBqLP9zalcDFxc5AUtXV5lvUCgUCfN9DZ0wpRQffHoLgJhls
By33ceuobuvalVvd2HXb+QkYkPBe7VvFQQUwVG4Kpxtn8Mh9+Bl6GIwf8ppb3VYxpwZKig9ZmBJg
WE7I+hmehgoKuAhirDbaNWFR3ekqsCIwNir/E5l6kEPWCmSeiaKVXWy8vjN2WpfZMG1I2+gTm6aS
4PewwEkCAKTyRJCwLpOCl5DUJWg/R+1gKPHiBA1tAwxA7eDI88njSS8kmRnqhPeDEckBqBpQH0OY
yVWZRLgJ3KSse2GlcsJlsJFRASLcfCr5s5E+elQgtet86KOY4iqoXHErbYmGSMcq0OMe8oJsCe0V
efSUM0U75BbGCAFSJVIkSWgWJ91cJd+2gpSggjBtBsKOzBb0ybCqjVNNo1p7iSz6frgDMdrkbS34
dzB127xhDyV6J9ykEkMxvnenug9Ab+YHxaNf+FO/L31djDcT+ApFUjMT/j/2zqS3jiRL1n+l8dbt
iZiHbcQdOU+SKG0CFEXFPHi4e0y/vr+bqUZlVuFVI5f98DYCMkWRwbg+nGNmx8y+znQd19cDtYR+
6arYadlpOJqVV4Fr8iFMRKHQZ6BhyxZySlqBP9e5h5vR+Y3jrqX/Ps6UCtyvjgzzXTxykQYJDtGB
V6eDcL3hG2WL0zNtqJRMKjln2c4TrTmVXIjqOAV5wJh+LhhdH5o202lOczgkpjOq5O7opiX16ARf
JSHr5mpssO/kh402qHAfro9M1uCsV5rYbpJYFGV9GLPArDvosrLfAfyMw46iy52SQuKUtg8kr2DP
J+NfaeUqdTSexpBZ9NOWBKO/fekLP++pwaUhNIB4iaexnacrX9VumWJbZ25IovHIZV7HQKduHghu
qF6NpMfpLJ5eTe64ryu9LcvNiY19sJgmC5PYamt9mMpV53u+bnPS0NOJK/PgB1h/ECT9shqVrpaL
W4pnhRngyzgMHIBcjQgGOnFnjTh+suS7jMcjWTpIJzAFfD/ssnrNrIITRIisXRPjUiQmriqnIWnt
yryNXOpzaqRwqmRyGARMxyabv8gqItAonx2ygAZ7CF5UtV0Gh23bMCLY1DpIsOQtMVTc8nHar06E
7nNt7Qb/N0TTL75wXEHQgvD1gbIvfCDzHGMGt2mWPHXLonp1nHKEsSN/2k2iqOlOxE9mKz8dciaR
Zome7LkS7c5rq0buNitvq6Qo5PTRaCfIk3wd2IaVrNS4M5UJ+T9uqD8rsxbvfT0CmW6RHVs7erb5
Zxetw5egrIKTl2XUUlZNul9CL9CrNBe1ulnDkb3qj2K53Dd6GZO2EsxWTYaBwiSgHXqbhQ6vN0Kl
272TV02wXxq/eFg46YZPcTnKIF2KkKFrgiXqcCdjzz60RIiJw1gEdXCw6q3FybIjMRyvi87R6eRI
br16rbZHfARzncRcpjehmPL8qqg68UniRWd9GiInm5NxrKf7TXqknCljuWlUeOKprOJC7ANrCg5x
YcyNtCYmuzT5XRGn2tB/97q8R1pEy0iJXTc0w04gt9TD42Tl4+8a93IdZNnR8Uy1nKuARuMRzGP+
yGXX/WyGyfd3rVDcnqVfOyPSm6V7WzyG5bhyvXFBsoxxkJ2lde5r2uBw7Qh0TYax45hm+fSVug45
beKvgsHf8bG2yDrkEYua+I2wjKz6k9u1nW6TwVlzXBJjl9G3+6ITDbtSDJaSMqUA4m9CKws/t+Oy
fZpDtte+aTp/OpjBbdRu1r7/mqtqevFoBccUAa92d/bW9RFLqcIwp9dLFB1WHNCvl42iPQ23jTaE
3Vqy6CyS1NZl73i6+BilUF4y9NH2tkhlflRSk+zSx9w6rFNBaNEgpFF0PHmtEo6M7toPsqI4tDH+
nyTmtIygN6OiAsZx1P3cl671eao4vTlsG6s9xmFjTlXXufVeNot113luQ7ybwDIowc2l/ZGbrI+P
YVTUr4NPStJO66451INXumngbPGrvxgxPDh1QFZu4pK4NXw3JY3cS9NCkn3j3a72vsafed0XC6V3
Ui8m+FQMY1zv+kkwz4D9qi6R0bbEW+betnnXbWj8F8y0zHJcKAW7hnNa6vhRAGdU1x2+O+EuCGvh
7Z1JWWggWvlur77H2RZUFCsh81EYqNj1Mu0BmyjIe+3lQzrKgU5hUot/8mf8FQmuLkeFC8uyvTAD
br7lQYzsqa8t+zVa/eC2W/kmqSw1V0U5B9PnuRwtxeawpL9nxVE7AJ/63LVmcPqEkGTTJ8DDg97J
Ed3hUaqBqcagmbr3Np42Tj5Y2iUJ/Gq2U6NDdeV2vVn2axGHQ0oB2trJbHrzhtHgWN7MPrIsYJAo
HI/QnzjPUmqYp1G1Zc81HS13na3aeO/0UsRc8nJ52nRp18etm2pJ9yxEeQT2c/lVTRQOLMM5OIXh
jMX7NAE8J75AxnrXlyWa1TJqyNSYWjt/xRG0z3ZlMAw6Cf3WeRGIQTvOUIrdRC3BpXZrqpEJOLMs
u3AT1WdKvpUCtOAOTcfMZ/PLOawxIfW6tkl8bbdWUkexCdPJeON72OezSkDpJnCe0K6b48JdPexY
lxyH/RLn9l7kbZzvmryy6rQ2ZfNNzhwziVo9yuzN2ppPQkbbfVbly8eI6S67fClHfTUP0/SDdYlX
NuY3YfkTP54O9x5qY3GV2aW2E8NgC/z0NNrNKRqN7o7Y33FzSkZg3QNdr2V9a3F3rZPOrWq5Hy29
fV9kyblj2sLGsaOc+3PNkNxXJBgjRdNUjsjN3a1eMQUSa7Q47TPp9R77S5oVb1byfyJzZw3R6uxq
uTn2rt/oVN8BDqr2m1UFk53myKf0UeUDMFUiK3r1l5oyDtu4YXYC8dp4Vlk8QyqGXpVkw1azTwvf
atRTQ2J1nPrBAuEi67kcbqMsmH+SMi7IauyWmnPayeiWw5p+pQyD8qbeouzDl1P7k+LWfB2muHC+
TNlgmp/VQvV9CEJK6MTG+sk+r2qo+ucCP095dJpIFy+BhqwGBZDVF53rp65eSXP1J20jQGJpuN1A
sYtNM22RX+yywXdOvOdvqrVvZDfed733k3633hVD+KMj2PtrFUe49kZ5jAvyfKUuJacg2piYJp3W
9ux477grr8X1fw5spYwp4y4pRmF3u0mV4kEEWGbufafCRjIYPDDDSij9FVjCp5UJgWCPjpr9+/+M
+iUbR9o/GvQuXxLsPK0Joqgy97Fx7Wc6MxvHXlNQnq5zpB6GuF+4Y6SpP/17XPhfkFTyAWFEbMYv
iKdFVPhXJLWLJ5+VGQgakAqZBBAltr9ZvFOW+J/Glf4ZHKYxhHeBQ0JLgIQr/mfQdnGXy9A21tWi
rG9zrsGdp9flb1Le/BQsHLERvYhZUNT8E3ivAh9Vd1GJxHjheEUT1N0gbHH/h5/yu8ziz1QFP+Zi
JW1TnEM0OvaFyvgTL6ZyPXqOViKJZ9Fkh7Hm1kmyyevkPiSP+a7UXnQ3hxY9RZ1L8SniwvtpBYy1
H/7+B3iZ/HZRgBHrFv7Tg0x+5tkC9VlCoWzSWYdxKixFkIkUv+iKvyW5+r/qqf6iwbofPrpnPX58
6Nu34X+B8gopwZ/e+r8or57fEDT9x415L9/+LL36/V/9Ib0SAdqrEOSMtc2HgI8t3NUf2isR2L+h
1bVxLoUoZklehJy/xFe299tl26HRgLOF9b9oQH9pr2z3N1RZyBjxxCfBzOMJ/4b06nfx0T/WKw92
kdIg4EJUAKeFX/Ff1+u4+pp5bdXsytU9BGtVxnu1iOFg9cVVLBf/vQ18+TwXsb5p7BFVxYr577Fe
mTD3w+6DmRlMm0JNF9ltMvISn4vpTeNTf6PnubvZAqtqdlsvmaBwsgJR8jLeuG3sPdTCid+6rCwf
mFPYnkRZcsVEfiFv1VoA3Uea2TXlksWQ2i23dyumtdtr7oTPW9Q9lrVl6tRqsva06F+qzr+1oP/t
Uv3rop4+cM4dP/6DNa3+42C6H28aBd//guWNf/O/W963b03553X9+5f/khT+5iCNsuKIA/Xih3Px
Jf21rG3nN4b2LqIRH0kuZjxsoV/L2vF/Y0kjQwS58LlTLvzcfy9r6zdE5Re1Ia6g/IG6/G8sa7YI
6/Yf65p4z4Ani7lQkDv6F6npX9d1ZAsg1lodPLWQzdBXlep2dBGlhj3mycYEpDvq9gwYYndZxgtg
NClDUl7HsTDx0Q/kMD3hVOmEt22lw+ps5ZmefpK5119atWzax204mLMid1idudnd7pDLoFnOpFMM
kFGbVWQH+pLOfKYdUDJdXDDbk9zG3t4h/i3iVxmWfVYA8Zbd/BxJ269/RPMSyDxxl7AICDJvW/Wj
KuryvnUVIEzRNzPpdcrRVToG4xifq9WbvfuiHEtsRWsbkBDBRPhYFttSJAs+mRhy+oWdvVjhHI9H
yveFnS5eMLd+7+P5dgqzdueO9WPmiZvRReOTuqKphoQRCR0dW0MhVaS0+oO6jfo4+mxZ4zcDTJkj
7c5cK3UCRN2bFX7yyuKLRyd0tclYdSDky8YrrTAHORrmkABlB3ey9x12+OBhgRt99nqVjUnmisU7
NFTz+fUc1/IqjMpCffZEJbZjoAqFQcsyzZ+3etyaPOE3GLtzvfTufS/C7IbWIVSHvobbaXqR90ln
D+2Z/r1RaSFH+wUiLSbtopi6GrA7izIy6EXcp5n07Ce39fo4tculj2AW+mL5jmqgRF2dgdQdl9Vz
8we6qMxNmzxW3x1lZ3duVm3h4zgzfd5SFGOO2dar89Whkn6rVUTgSknbXzXF7Zz5mNXUtIlJGcng
iaChT1unnfNa2u5Ho+xiO1bFNitguyWgNe4WdLjv3mL8PPUKhYbe99bF3A7VUqF+gal6LTF2GhJr
Ve2xLnBh/1aVi1yPmbQzvas0EYT7Vc8yeyqwE7hftE2KyM6GAwo/SuM39ke9hcHyXCNam8/IlOLx
rllaCyB4GhrXyTF8rXWrj+4WupJ+E3i1dk8q7CskWqFT1dZ5sJbSeQ/CLJR5KlZrrvaW0W3xZdD+
Fn4NrdUqH9rRz8xHKUQFBBa5xbgl0zgBRR5VFGd9TzIR10W/cxo3vzUbvDGGrwjcxz1ZH3G1r3ul
+u9xBtV0BvuS4TNzFWP5ycW9iry3siobibHP1quZdE2p1YOy4rK501ETgoMVltXYp8weI3tPmJXv
Jn5p7Jg2xg0x/hUptnBt6JyDfu6vYeCiY+1P4/FilnAXYRmIP5B7C6dH31YDjDzD/oXfYIny66yy
nUOOCuBb3QUqjeOw/t7OsD6lrKOL674ZUnvbZryM5/iwoSo4ibpuj1WcAXAjygxUstam7+gBBofK
etmuUexAewAK1S9IbaCsqwuQCfhjPq/G0K9YXnUK9BZcdVVf77J4/lnBB99Rkb80ox099fWWX1kN
dGrb51LxzEhZ0K2yH0YUavftsLgvUePAnpbd6B0tTsKrOfLrLjFZNQP4TOsht5fgk+WP22N8GVZo
hNY3DKpO6YrhEuGvkThqYJYljWJ3+uK13jDtyQRB21bGHKaHeRuto3QAOUCFo2srMoydTPgGH6s6
mk7bsPZfHboqEL2SiYzJG+BLIg9OmjhT8P4s2tlMbaR6sNrEcpQ4O00pbs2kHmxMl9PKKOuQk2qY
bnJDsJDVgATLGESp43jLC4i3gVDU5noZl3jfzAjKNzr7NJjW23URy3d/YgTaR+/ypNVSEo1ZRqnn
2VYqJmc5OB4zsYIs7muvjPQVvFvxmoNRpqKH7c6sYDzAS2fwLfK5DsfsEARk1c5RkJOoAhKaN6a6
K1u/v6nEOD6VYijPUxmsX9sR/DoJMGF+kcXw3fHj8VAus3nNo9A8Sj0uiYHaTGy5NryR+ejUHoLj
rnL2kONxmol2OsPdvOXbhDrC5osvSx5/XoCzPeo8VIaBKrGFxtGxHdQK2N/Xe4GF3alwgvlsltC5
XfChfXUqJ7j2omlA1VAOVzprridnVLst0DiDbZa/70fTnTwVqx2OevMtMWzu1UIzcZv3RXZ0BZ3y
MvTj25pN495WrjwHQwUf5cBGxJv+HvIRkujtOE+SsMG2bYqbOq+6kx2sLtlHWYRZNjk4KJvj8IBg
tmzRz+g+pU62HoauqV5mPPi/4q29NEkTyfyoS7879wCVDzbW0qnIs8g6R7lr7GTN5+6z1/iPvYBZ
HYXlPAkvcndCFfIQWMO6E05LsmxoPU+jH57ctgq+jXS8aVvO7qG0VJ2utRtdzV7nfonX0N8x0rgm
ub+8i8ZwtMB9OHw/nVVZihYCsKpZMbgassp9ti4Wyk60rCN/An1pdu6+mEdiMFR/ERzYZi+zXLKA
BnEL5QTshBbBTXLme+4K+3KLe5bfMWlTZfhdQ5uFREkF8sapl+onmkpX3RirqMCUWQRkbdnIfHpT
sh8P6zzYhTZHUEdUKV4SRFw7+SsDv6OdP5TjbGAupMKYR+yLXFSygUDxy3rE/mdqRgSxRFQVYZiZ
LXGjqnCtywc+FtYzfniOspbzbILMpFMNJ3sXBUK1Hx5db/bmQA3VkNQg2d+0svuz3CSJPbKLD0vT
A4e0+luD0XcaxnN1qpSPxgOhApxj0bzUftdER1GiWjmQ/BfU+3ga80OHjAiv86jtn7TgU+jqzL6t
YuDrEVlKABqyrAdfq+1Ub6bZze6Up3gBgR6RPZp4kzJFqiN3PNulmc5CrOXNVvjt584ssJVMKfTv
M4qjPPH7AiCjhFjOui48IMb61PlBnJSeCK/csm/TEZ7zVoR59TYQ8/1JmGEWe62ZoxjrWV8181bH
6TBsZNxF8fpFqZgs+75uD8u8+R/VunqAz6U45lv4huceVVwe2o/R1MRXURvop9CQspXwDVk28DHm
HFclYRJkVjO71TtIxOrgeVBRtEMtMMWJv4ro3VlKoF09h5+k375m2aqfO+qaPIEhCh+VM7kHeTm0
LOFAjuOC3hwaPfv6eoBWi8mkH53n2SNkjkunIYwJgta9NXIrvi1L/GyT2PcwUP0egsLEib0yQYhE
lWYPmjwbdm02NDJxO7LOgzFovy2T197CEjmnrfeHWxdSMQ19WR6bIsTsvZgcJ4EoMi9RGSw3ZR7q
FPtPVBu28KdzVJl+1/oy4MLYvou48BM92SjAOq97pZGEhM2meEhcRi98ZCY9UqmutP31pBUOgwnq
I/cx2CLr1bgSxlHZA/I3k0OIz4SuvW+tpZj8y6aOuJYNeHc19V3RFZzhi2tD3lT2S7FGzq0v5vwz
g9nV93pckebkpl8+TY4lTyHCKK7yFoVitwrnds0bdVsEi3Xb2m12VfMt4tSDdrnZ2i146Wwtr5E7
ldCnqvY8oGzqmMFfi0/0//mtp8plO2yu0M8TWOFR+yPkT70tS5RSa2QKcH8qJaK43ps/lraLnnjS
L6PIyJLrsxl8dBxK2/ke0Ub7t6NU44o0Bf3tF1kL27mvjI3mF/1GtKFEsNzZvNhtD86KgjFzEPih
0d4VOcZGnGh0MF4MK1lX01XcSu5zM2J7fGtPmPkRNuKCaLfNsNhXXj6H3SGc4hqGz2Ey6gQNCf2b
oaMXdtOkiyqz02i358iVXMj0BWml5Bd+r2Gfz5PisdlRheACxNdfDufWneWNmMV6PRv/e53Vy+26
+fGjIizvuq1VkbSEiyZABwPyOKSR7UW63Ni4f2hb5Dt/qK6Ly5BTCI1/0kXZnoMwD86+3xLdRg42
aold43Hph+v0NXOo0Ad29Y7ob3EUPgSD4Pf+yQZ1n3OO7tTTs/NVzySQ2TKur+LZzpiKlMEth2lA
ye3b20G4VvmmAtlcL9nkvlmDF+q72eqX90VhxH3yRrEWtErLbJ+nlXZwZzfBWN1RxQffmAuztqt5
sluRelWj5b2tTdV8act1+chtMMm0XKyoObV2MEnyZDKerIOzPclpDr+ZHHnH3vUQjJFyURrrbLnN
UiA68fzzPOS8D1GiU0y31h5IM5jXqUqbuhIWhV3Qy5PlRgM210hCDL0XoX+3YUtldjYVVcaVs/h4
T64R9pdvXu5laNWMyd7LYHR1ssh+XoFguHqSaAjb6MZ0a1i8hbr1xG1WRGH7KMKJVxfluUb2Z6Dq
8NMolqstjnuRoKVeirRH+EP2BqFxEkLe5OFjk5Eqn1YzssBH22/C7NabxsHfKSTxW9pu5eyTNLFF
H1Pgd/1dROsXpBGEBqLQCcPJU101kbcjg4NPW4SFd1P0vL7EJnGTe2CTTX/akITUSWvIIxWV+eyX
qrnKCEneu6vJDlA11v1Q9OVBoso9OVk1vlubLr6ZCeIyhH/7grvBJYzD7o4ZSbFHiEguzNAhGUE6
4QXeb5fm+zplmNAhQW1OHqKd62jpkPJZwWsz+hMr3wrbq2JU4gqFwLL30Q8ntYD2rjr+Wd7J/jta
AqI/G8qC97acAvIenCbet2vb9Fi7N+NJ+KP+sTZbf2XNfvZ9AEHhDESrGe8YdfIOqz0QRQGyIleC
lrZi2+ceTWBlucNRWNt6wHWgFomFi8LRyR392GZ2dr0yK30MRew8rFa37ed+sw9hrj+H/Qrh3JCt
bmX1eD31CEj01jk30Vo7BEJUYQXPN2KHXqKs3hxLf3d7Ya4baywOixNydNSR80MMerwuwGie8pXI
mcSS0YwqOqxgXLhtUOeYhhzBoiM23nPp39nwB3SbvBTUQLzh7NFdyddpFze7nr3V29Fe1+ewcJXe
Z4ilbzR6rV3mZ/5zv+b1J53nhDIpXsiupaY5+5nExsdcyKFVVkxHL9l1MffzjjGG+qRtMkD8XA/7
YWKO3mqiKDtlmRy+Vgiqa0LTps7E95ZqOn2lhYDdF46fL1fIa4fwnrDI2D/W9ujF9MRNH+s/HP7/
Fv74/yagTrzQv0Mcb0pdmLfur3D67//mD9jxMnfMdFPIFMhlrJABpP+GHR3rN4ZEQNIvNi4WNhL8
zS/U0Q9+Y2NTnMJmXTzhLxj3L9TRd3/DrBTi6Q80km/3N0DH37OY/oE5hgxDE0jmBgxSB4Cc1j/7
+XtEhDX54A87yuoh3g2dDTZudZ7zJqJcoylop/VLMxTTy7gs3xpLZSlmgGF92MqtsferXYRqV/u6
vZ6gXdFFIM+nDupFRNjQlOtuj1Brih84PFZ1vSy2WHcMmi2f//TKH/544D+PSOMb8xfwFJIMBzRY
iegyGnKZ//unObJIMU5OCTPtAlCu+LTlsjCksfbZRu0j7Tyh6i5/QDjH19wm8qMc4ihIczkrJPZD
maM4DEsXdYi/yWI34VHxSbdjSeiA16JY7w1XqcMwzU4vsLNWTouXYK8QlOfFX6P6gHkVqCNC2yY/
CeAqeQLyXBENWOhikmq+CEZX2TevmZmtq7mlmU0iNbOp3bGanQeEy+1nhKMLPY+yCK4oNjlK2FTd
vDNC2U6IS8Ol2RXNmmUpVzlU9YjqG23d4kSXeYKg8vfdHKEOKNepLpCduLZMpgD3+ZSudYWmHvMB
1zM9N2k81CQ7qhCZ60Hl2SyTmg/5Zgl19IhkGmOGPHTnaQ93G88pZypqfN0GtjoRMSTmg4nm8aYz
co2ufL/jsrGVszlJEDbDj4hq5ApLN/+6GiMCKqqqG88NndpXjuIRfWiVu7wkFOYj/ZzdhUiD4u0k
R5N/9bdZP0yFds0BPWM57doomrhOQ1pny3RzsSOdTQR7uwktxEhtho7zohDMUXLZ1T33kUvhF3fb
jwwFsEbsOLs/ZT3Gil+imV/sxkwCSXXhfOSORJ1Z1ODQehXVHb1p5dz3RIXfyDmYvYT7jB0w88St
m49Yb4cVKI9vzdtL7ebu/BQGuWbUVLXwUIv01b3Vlhe78pnJzaR3J9pwl/Cnm0hRUhEE2Uf9LmpN
mx84h/3PXe9E7+WcrUy9o4onAll1NYFiHesztcdu4unymBitoLYXyadXrPk+7sblfiMZiXSszqqQ
z1VT5N0IwYzgcWkYo7hGK7P9nIHPvATNvu2lVh336sBKRFfbKEMf6DEf/jYPbRHuYfTir2ugA/4O
uRBo9MSu2efokRlrrXzv2WG2gDkWzG0EqLGzC5cZpRsuIsEGjA7AcbDWDFVsiWL5zPpbFSOreMgI
z1CXg4chHmg2lIeR5xFTNraReYilrQBGJq2/gE4iCHTB3l9cR1WvBA8heCyjZf7myQmQsRBiQGGN
qbaT4ggQFOcVMR/NZT8MPxFs2e9GFJpg6qJbT0y2RRGdbNT87Iiavm1JhXkJnAltvskmtgPsYtKw
ia8tMtO+o6oKriAAq+2Yo9FJuij6qhkfVaetWLMXIGc+7EKw+uZ+0O/NwMzAOTYrbb1yxKSukFgH
ZPJYA5LtkBS67yvhm/YR9oSCw5hJn4piicskHoZ2TpiqRRWj8oVhI1VPVlJlRR+mtp8xAGbQbBNH
P9nuCsw9uGgllVw4pGwR/sTOw67OE+97FxUBVaARobb3yje03dY4okQXnN0dBZyDbb7qGY5PmPxR
2X70GngAv1Zf/C7vXJSaVnaVE9BXH1srFAQwudT0u6nJc5VyIzkvWtRs5jWYjdl1W76xEOeCxAJn
DldaIHxa9xnm3MiGvfyxd21V721+Hgn3TIcOnKF6vXgqjx7T7YJFgyx31F9qjtY4rUFSdVJkZulS
4RdhsNflNLvX1J3tnq4zvsr57ywpgqz+wrCmoBxcmsnF0lq2PkBBkz9B7aLwQK+K4hQNetddx9Y6
yKSAGcZgWcYZkwFlliGCdl3jACgzfpQEaNdsNNW2lx+KlsDKBFit7Q9BPVTbrjOTFx40k/DlIfZ1
fkekF1NZYvQy3lA4h9FNG9eXfnls5jfHGYsXWlSvTbumDn44JvaWvTU103RDIzW3PwIIrbRgj8Ml
bJlGmYr9FYNYoxNvVwjJGsZgqqD1dgOqdyaIHGKm58ha3mr8KW/LRQ8m5WD23nGyIEmcVa2xJr8k
7BBLhyjCxNp5jstAX8+yWT8VKwJcFrnqHvGQie5DlGOPTraon2jPnO/zxODHoUba4Sbs3ho1o1Jh
k6i4dmJ2mMv2J5UtGPcNBzc61rnI77Fm5arAl4B5WYzyvaQGG7RvokGrtxXde8g0SKz6JEIQfun3
B71i+hNqorFDhGWLIrY7ZbgQHCQTmDfwrUojDxG6t2+ysCqTrEwWVeTF1eWyz2a/fi983192HdOz
VSIh26odY1reC0pOvrpp9RRdabMyMOSxPx6IT0HV6+eCsAg50xOmgnQF0MrBn4okZ4kBoOSOYkxm
JoZ38j2/vmFkLn6YR61fIJEKvev0nD2so7Qr/MGYNErBBcdfge3/vzz+Pwy5/6lW+xe9yd3H8Nb8
hZG/fP0fpXEU/cZEA046Fy92XCIuSo8/GPnI+s0KXBfLpcsfmNDwN79KYxePH8aeGJaFJYfpsKHJ
f5XGlNpY+zAO71Npu6jynb9VGyMm+UtRKWjzQjJtMaX+KxOPNn3N9VyNp7Dxx0fVSnNfFFl7HmN7
2/uREI+W0wPwxBp5J7Q8rP4RTkIcqzw0MFuoR6XVy302ttmpLNZyH7uO+dm2ZUCxvNbfZ9dMp6gO
mV7IgUw/mqL095ZuL7vNcMPm/XxoaR2OiG2KZ5lV6q5gIDbxCk7t1LPdPnXMvNySLJo/bw3tcL7Z
1kc996Qneqiqk9GqIQ/6sn5kBqG86qfZetnQHNrkh2bRE5N79jmIdfQ6Wb5zrtqm+Q4lVH1VtaHK
lBRnh6AnfXPWbXQtbLuykIXX0a0jmdXwKVR20Si6q3kJw7MXluVZUkw8ZQTN3rnFLL8A2bHj4OzR
rFK74xnAUOSlTJL9R1l1y6N0Cq9P4dvE13BWAATTmA13slzlLbJ3f1/BSz3oKCQsx8qvVVnbd7r1
l5PM5vWJJOXmtaW//VTWMvATBoznk+QSgJ5grv/b1Gt93bYC8WTTtOUrdh2S49m7kKaNp29M6TCg
4s8zUGugfroMSdwxjmp+1Ju2bioVI38vcz9KxH8xd17LkWtXmn4i9MBsuNsEEmmZhkzaGwTJIuH9
hn36+VKanpFOK9TRdxMhRUiqo6piJrD3Wr+dyKnE3TtolGguzislYRoLzGLs56mO8Ev0MasDKIEu
/CYW7SvGbIfzhkDFb8yExXelF+VukRRDZgAgXPgKV9kyjEAwpTr7HbnOQWegtW6H7kmjMWBjyFsd
ufDYVSRWTVa9TtDC1hyXaws32yrJwgZhQp8+Rmp5rYW708wb4lDLT83RXs/zWGxsQohXSuT6VsZm
EsViG2vyZHDC9Qiz/YjgoEcMV7DN6QhVVP1GhIxuEtBgrzeiZgVxs8Zh9GXN3VZzi42CHdy3zRYf
SQb/PaIg78VjVwrcLkW+bMMMxsaN1mPifo5pqnqpc9Fny/zF66AxUiCXBOkS6p9R70O/dLTfukYf
geqmW0Op87bkEZwq/3Ym7dOYxmTr5vErNuLx3CH1OLQMOVP3ZentyhXQu1JBRT/aCsbqDt4VyJK/
VpYt6zBWdgkiBHCi8kOnATVwikdNDHVQKtlzBjmRq7eeNa4q4oe6d6xdniGiT7C6YcJe2eVw1VQQ
ezzMl9EIsxUyKoz2+VaPy++mTJyV5hTrQgtfrXLaGeZ9g0gWSnyh2FYSlg8t+1k0SrKP7cSPKvPd
SaI/NqtJ37ZEzevmD2LhC4GD46oYayTktkwxc9MHLqYYlwV0oz/SXowW6Fgsd68soA3KzIsdu+uY
SGx0TGyebQ7/UiSPS2yDjtntc+NC3tJum23aPt10mhGezCHxJvS8BXSnDyK2mqC3wJXy1UibMnlX
TrqtceKs0LqWRAsUryp9gp1RNEHVD5SR1abYFSJ/0pvyt8+fR4crPDSbftUaZGcZvJ96DuKMAFzQ
PSur/ZQVuJlnY+dqUl21vHU3GxT+Mi4qD8j0Yy1zsnfs8FmR1Aj1E927wmG0T2wncDEESc5Y9NRM
Z/28SnrjCeWnV7XR1bFlTc3vpF7nNrJ/AQ0ZEGf6AIdiwtuTGScbDR8Qhpp6YV04n2KucZ7Elduy
VsVoWsJJFFf0Rz0eF740zC7teRRmtFFknZ5UvWZGRycO/YS+2B9qDc6kUlOm6mXRnqtBRcrEEXtw
Y75fc6y/yfAwPuHZk2/whvLHKFTjErWd2CVNA3DoUgkK4osCfxxfTKl0m8oKMUoo2kteNUyRWHBX
dqpQDYyleWW5Y7tfslrL8IlWjWdlwvp1JuPQRpXw2i4SHvRRte56mEqn9bF61/jpCFTScKvgxVft
dU4ItKfJ7kTje+0RrSpu+Pv6K0qDA8xhfUGU9NmnWnYpDRrI7EFlKLar8BzaVvEdVqH9jRMPJ5nR
l+KEz5k6nhAbJp4edGdIjvDROEpaXYnJSu8X10zHTHdTSBXwpki7FpH2vYhFBrGZaIEZW/ptUGpW
+EpjV1dziJ4my6ZjrjvxAdjcfpNT89QU6qitIMvDTxU9hFenSuMN6bihMfqYVjGrANfHfYQrzAAV
O3cOpr9tkU14eotx44QuaqGoE6OfTCza/hzbpuWFsdV+0b9gb02KbA9yEMsOHnc82ZVSpjTKtIKH
D3lbveYYy32R9PRsZWNPBn3Gc9a2DzgbJL/RsKOvRwXGxzzhpg1y0vLOMQs0odI69fItr9viq2Jh
89JMgEI3U7ie1NJcS6vk/S7YdmSeBXwVBZdxOUJo2nkgUmXLl8hXn83rKtaVczvxg65UA3pbA7Nu
HKP8CLVsKX1VqEvmTaP7irIOgAM8hKvBTWAZHQWbAPAGrqWyxUEvB9cnwmwd4WCLzAibghs9lCLE
P5qXm7gjhHiQdCtMaUm6xt003r61mSSgQfyyfdjg3pNG0xL5nBhHn8GfuaSXxn6gdRywiVfJCXIk
2mHR7msDF2TCMHYgeXEgTCfTce8uOP1MLo7l/rsqxXtWNWFQAbDbclgXkfs5ETkhrNLcVeLuy+7Z
wrPm6FS27VHTnftTPv4M01h3q/ZO6CZyXOuoeVkocVcu+aBv0XRANUyJZ9nz3slGz4Vc721N8QVm
vc7SswAe2/UMcBsIMXW/5K4fJ/murIcXGuw+UCyWp4WMcHrK5/QwDyMww2L82rpxXiLo+pIaU0MR
WxdmPUVyJCfyUuplasikUL/tjDUzmRfcPK7wEpP/oI0Gcnmj+51V6zRNZ8ts34fCuEwimjeVoTT7
AfNj6LBs2U3xIyWMSOT4nEWJh/7pgyFHHnrp8nPUWbJxnVrzFwM1y2BmxHQcgFiUVdFgokjj+mDP
NxwbIXRV15Mh9NBZBjq7od8a06PWwyXCiMVNqB8jjf16cnzKM7GG0CMrOnkqlTgY6NSK8iHoZPka
l730krJ40UgLWGx1N+sXpxcPuZx3amep+7Qh9ISvxTfj+DMhIOMkhIXxroj8zFiuphUd56Q6dbl9
GSQOpLgQ24Ezemvq+euiZG7gTHIHAvEAva4N20RG9l4Mw4oevng34MiemAD2dhm/dLkinsrF+dVB
NPL2KXbiBpIIv9y0cELH4beLv2+tFsdsnOBj8uHLWpKrMYY4fAoeVgUNVS+KD8Ql6bGB481UunEX
bbnGoXmyc0rfhsTwS3V6mwsnOeNYb/37x4TXJQ8sWP4HIRRxQtLQ5OkL9NgO1n3dNEn+aPTT7wTQ
uMIxpZLwQRrL6Ij2j5KYhy5KDQjM8nlI1NtI7jl6oe7IM5sxdBVvjpukHAGj480EUvCWZUiJIHdk
uBSeZZJ4ZZUY1itYdpnDOblKhh6nyN/tfFx1Q+tFlugCzRx1xA68aSss9OGGiGDhzTgQ11mZnsay
OhY1Qy2L72MfWdtaohxRnJvRj0wamhU/9VBJ7PYTM0ZJEEzFG13NXp/8SR3z0hvqZowsP8b/oY1j
gQd3do9avWyEaHxL6y9WlB8y13yIF2DJcKD+0U3KYVtnEmgz4nmbFxDtKCJtCHiVL8NSvJnkCX8Y
sReatPsF7vCd8lYFpo06U5/KGOFyv2udOmavmX84+JUiOtyVCTvMjns90piplm3BbIrePuh0pLGm
ptZP5hwpnp2p1rOSGXu6WMyjWlcH1ybCLk8fdX43XxP5NndRXY7OAYL5hmV/qzfGVzNgUBbSPON1
QnwyGPTLaWcMbUy4aXXkTjqqYfWiTEvjoRvfRxzijlNtaKnYEiFKg2cqz6p2Thx911kYCTBH8Y0g
M1j1Oi+rvtBmv9SH0FaehCoxKHTxB3qkh3Qx7xpHzg2JWTDhnG7rm9WNEKpq65YnkC/rPZxqPF8q
a9gwfvHAcg/PbbxJ8gwZMnWxXKC/pjlK/ODxMZ0TyYcdndAk2yskJgxTKLQdB2FY0jP4uOq4Js3g
yU7sE+5kjWO1yl7gqXkwhXY/k1IehyUH46n0XYmqsiqVZue2f1orHH3IWhiFeHmyuVu8MHzBaLu3
SQDZFvkNtTmDa65gn1S5Way688IsJwIk02N/jMzFI2PD+S7Bdz56yz0lyj5RsCwbVoSF1jhiCO8Q
FqH7wmausPc2DEBSQHOksK+2bDduVj0rk7VFYvcn65WMs2BYdkYmPOJkNiU0TUl8SkigduB2Uu6c
ilJu6r14ulv5VIx3jy1ZkHyeKA1Ty7qWmQHilMgzPPG3LZWrrS1bMKpiQ7wQHI2711o92jS96o2W
w7CsjBpxUAkWT4MPohhOeqq9tQ1DmqFXR0J7fiZ7SU61iyZa6PTW8I/IUM/9YQiB3BR9o7jaGyKd
0udh7h61KJl2k4rnXXTsCEkOhcwR+ZGgf11XUzRcCnrjrk7MI6VhwyeegGS8FLfrvUmuauRjgjnG
oyM89WjiI0zTandD3bcQAspX0cd/YLA+bZF1BIy0sHkVclfDat/sqm7fytE+FwjGffaI2o+ky49R
ZxtLy4/o7VOOohTWpBDOo+ki/lTIlEoxG0LfO2jd6582JqQoVdvpYBh24YVGp6/QRpBGht7KrKe9
MaqPfPPFmnCeBFkldT6dvBPbEpy6U02Px7N4kBLoI9PHNXgG6T8x+ICV6LucdJvynkcCsPHUiSkY
WyyLikJ2QSqHQ4N1hgKSm9YW9Qb7KN5OAsh9rEfXhUkgHcR3l/SryD0jmPai3vmOUo440OKfMkVt
pLdijS8kRlpQbkeUBAXkVj8zUttMXvhg+a0qZtnqeahqDYWCtoni5NCQ8b9qY5RIBVyFNyHJHkdq
fHVyn1fjDJwtU5UXVbfXdTp7KbwdDuTFT2yzJ96g1bZ3cVXZ2KydTe6H1kzC+SDRjSvCWA1Doh1r
xfrtbfVQmMuwJifgLNQqWMgX8zDprokphO1rXltO6d2omYMfo+T1ozp856g9CeLYcx39GVEXPjzn
yA86Yl5q4zNaqjcaYcjpGrO1NY7dMQ6dfV2rX8no/PQVGe7LrKV4MJQCeHi6aqVGSEVKvAsRB2LF
vRrA0vTX0mhetcEgZoxb15rkpgl7lDfmRtWYrSQSaZkXgTuJWyGJg0Emnoyd5CWNd/ikLkLvvmSR
PWP+RVNUXUDLgLczpyN6Jbnlc35t9eY3DKP7kxJi2ycFnkM2QTurKIFilscmzn4z26q8yFAeDSW9
qPXCk15oXoNCEukVF8/C3Zfx9Ig45L1dlK8RvRw/YIrmYclNgJyx++60MUTMJ4JIj5lHTTdAgvFQ
zfG6idogFPEvpGdA7gCI/TRQck98isIwWgOv4OVgO6nn5oWG8K/c4SYg54Z/sstT9Cv6uTAte1M3
qrojdkvvV6pQ4quVLz3yJ+YHFic/GpY3/saeMRSPCGnWMhNrpSnac0jh5d6QSfM6GOawgtgABJLJ
e+8sl3muunVrWE8VypF00Ul9SBgC9Nh8qSeSMrPZ9vMR0KfPmqc0ztdxmLyVRPpuita6tZr9UC7j
QwqhutTFQ24+C9t0/KwoX5NW38EO/3Qm3WtKe45ltu65RANipxb2i16uFUW8F6VAt6Sn64TPw0o7
9MRZvobV9W1o/2qodrqpbN3UUHnQjXVhGjHzJcHkYxTurbpBPm05mS9tNX1t74cLhpPQNF8TREMa
dHVgK/WOgGL635agdZJHmOnSm8P4JesJYMATEvQiOzTNcNKIVxm15tpH/QMrbHXKovFMqAMbxxh6
tYiyI7gAn2t5uFNfgXsP7VjGQM3dy4Awb8Xd6dnkIK0mXCoQutWpV5yzS4oh83NG3KBINukcbdHb
BrkArOV+QlP8mC/lq5gmNcBbXvsmJTzcXbihM1INnFK9RuwIxBhKD7PVuKkVjp5hiNSnqXvtrXKb
GAH6BddDZNd6BdjP7MJejMU3gNi6S1W57mPNvkCDkHBSmRstCjepHjqB0zKo8KjvBuPsLsjnhHO0
3erM4rkvpPknrPsVTqrbNORER+bKS1wBYXUQi0k5v6LH26KYYAaonyzoPt+uXt2MSVtNEEa1s7Ed
pyfVZfJp7ykyYbKhXnoOUrXvPnJN+8CCe4CeXhtK2O5BTzuvwqc+tb2BbLG7SBfnD2TpLR/nM3zu
nlfqiG//eRhcazXa40uZ1LTqone4WzDN0jmhk9tYlixX4VJr1xnNE/vVfDe7H3gp/AQZGv3mLyE7
wUooytZI60s6tm9pzdSm2W0PHe1SpGmQba63zSGLgflMcU5MFO46HHTvnBvoypbgxCnNf+wekAs4
MvM0MDIykvYGJJAn2o8aoXbeo4lP9XFTRBtVn0/mXHIKdOVeT4vFb3RWaAT1qHVNGN4Gow72pJWw
GD6XMTnZqA4xe5Iq093dW6iVx2zvlDCfoZHvhlT7VmPlxZAEuzU1LCsFmD9JTK5F6/J8qwNnHSrQ
+bHv+gQFoaxfwRYNJLR0hLPJREznsRH5zWy+24N8z1mW/Fwds2M4pZJjso1OjttuSX7fW82SBolO
j1lbMWYNpMEQBrit2idhyr2W5L+0OcfPlootRJh2u10WvpQhcweMsATskVcM3tk17dqSzrhxC5ZV
lM8HEoKJqM2zoxFq29J+y1g/1jOGAZbx7yTt14sAPCviAYp22CgWk1JbPztm+J6jjPXBX1aJ+unm
0U0dpqMzhEGxPOY6g2Nj+urg/EZM6gJmwrGNDz1vv0u1DuIlWU9mtyb2+tVs7Z2lW+tlJF1iwkxL
QdxSpn9mvlvMwKtCxk+EVirseVLYB9XKr+SRTStpGZjtomOYopqzu22qIppBlJuuXULdoV+BUxOs
Ngc1iQTy2WT0KDnAhQIwNb/Qf6B7ANYk9DTupVrS29LmF/gRxlsHUiAEOmpZ74IhhaycxuhmtcDQ
jsuZcm94Vnng/Ebom76MPyVxOMoUBrab41k2xLOF+gAeRbtkk0L8H3QmNQjdGCQjSYNV11fBDKS5
buYHPXG+p/qx7UVsA4oiJJ5LZCPAPpGMiMfseXT1ODpJqawy0/6UoyY9lPSBrWbrUQMcsTvmEunp
ShFvCAUzvLhSTx1PFkIsKOTybHJO8MuWdTSd6t6oQnQ6syvMc3REPm37qK0/+jZ7wBzklUryh5Hy
xYGQWmc1z0zG/LZTZo3c0kkPSdRT93Fxx0BbdBxGiBGrBEXUIAgS90d3OJvsON1OcXKlwrT39IFE
xEpRtzroNzBx+yvBOrA1ocMSSXlAFAMm1PtJUenXakmSLRt/fXATRjSAaCZc7suVUrn0EuvktrBq
ex05Axs4O5JZB2vbOXFQqcql7slLg1UGX53UbRzqVkAGkNcm+gcygQLARSE/Iz2YjWl6+M0KaAvJ
25frFXPLbCnqA7FJ3Ra9CHhOuqCjb9y7HHpx6stkVOZuBuH5oL5gfmjDsvo0O0A0DrfILRD9a33Q
W4VkIO1igctyclDKpQcgous4jyRaIR+3UMNjqL2hNBmQ+IRF/TAivoYYVMNBBujzmh3nDuCB3gdY
jr4wmjeea3YXt69iX7PSb3XOj5VmBxgwi9WULQ+aIrrVEOZ+51j1iYzf+qupaUFFLoQ+PU+dayQG
gPt+BkrDwCSIGYzydFNLYtfYLdtPIj2IwyuYgXVPbYsuIPZF9yutXPaFYqfExWUTA0htNZshEvG5
nHuVdBNDbKwGI3y5VBQMAJC4f2otVaBuAK5bmTqHyoiSdc7itQ5tpAHkpCT3MUNbL7InUoWY+lOs
Qv7UY0/4sDBRDIdl3f4gOKi8GZ3x2u75O2Zlr1Y0k45ya7JH7Mc8yk62naiPdjrcdSmOuezChfCZ
FZN9mJB/g9+WxLteoqmx+i8sTDm6/Iyl2SVGS426dWjWLP9kNK4IxeexKebxyCdK6Bn3sR7gE0YK
PPHdbiVzDrZIvR0QA1eimAIMq1GEMqSdNqpJDeNsTM4xVEh09qJaa38n5IkF+xyvDLm06fMydEXi
iX4ALaJQxn7tScxbdwR9bVt9Zr3GwWPsisYdDl3LbBWkZLo2wHFlUq6WTpABE43MTUMhmZmiPNB7
J/kgl0z5o2gzQEvc9lZg4LPahXTuBiZ/HGWh9BdwiTruZ4S4xgf9WE5mHS8BTK1Ndq7M9Pep0Kar
IO7Yx+FC8TOvCFmKYdht0IzVhwggaJtNxbvTIIvTNKotDZctg/sqPC5o9E8O8wytzuG8S6upCAyt
jVDvCVAGsxY7y+jjxxEU6xz3U7ZWMyCoIWeJX5UxzpIzuw60HKmRKKtJBmyXndYTj7OKefu/WpxE
p27up4uJP/rRMVjYPZXQ3AcETea6nhBCrhSiqd+lG7cPInby86hV4qBhLH933bCd91lnqimxyXVx
BGPvwpVqJ0r3TqyP9JZhYqqs1Lr4jZTa2NSREk7YOeEBt/gHtAmuiThGj60F+rE8YJyHc8oHhWL0
TC6sVmNfw5ZjWbhwgFhgNFnjnHSrSeItYpY6IrISNnukG1QPdPCLzSKU8FGtlccQ/h7BncOxGGpl
sV+kO70sKM6I0Mwl8WJa7+X2EO2aGkcKGh9jozsfhdOYONC12F0NUnOfMK0VPg5thLmE2dRrUm/j
K8KzhjOokqJeVW2RbXqO+MdwjA26GBOr2vC2h9ERjSCr4JhMYO3OOFo15vzB3eVUpx8aI7aAGXtU
M57lgMgETicvONhDr0z7+MFhjWxXKq629VA0tocB3c3/8L/VxneqAuWJIa7aTVuUiAW5GOSE4ihH
4KCO8hYZJNnDyY7mS89y9dpY9gi4QWr+nvyn6QjKJneyMtVjNU/hR690JpAI+DnSyWVGHqeFDy3x
U/fQ9nEPUs0UoabRZyH67NG15nq4T9/OIXJz8dZMUbTCHIbdgHzya2M3YkvXlxlk5TS9dE38RC1N
fE2jAdUmAlptxflpvyMYiMZgFJaAEcSVJwarVC9Ku/TK09yO9ske7XdBqOxPf0/XSroRps8UMChI
AdjX0OGb2AELl1wAqw4vWl5at8WIl+eCS8nqcJKiG3mGr3SfhkSooM0KqHBNR0Y+kZxLfiunwlSm
xJ52tBC+uWRePM6yUl4TvAfrMa+6lenIO0qVur1fGNb8ysddHEdxl5QSGZkdVBZfL5+BcUqLPOBB
ZvERZSPp570QxrsaO+4r6abAzKIIYsxz62gg7LMELXvtyZK4ItFQ7Z0b85kSvEhUArK18Vako7kf
ULysMzLFWSlMMh3g7dObQZ0YVRJwtomhsTnGfKhpCj3UFTJFdoBZ2bebrPBRvHCHu45xzsmkO8xU
UF47nO63OY5AQ3NZYOaZVXg8PWOnneqlAjtCGkOJlsZORYUE0uXBOdWZjtBuKisjQ0G6qIO35L1L
ShXPy0MrWtluZzhGQuXUYrgsM3F/q9CuBR4vAwe0Us6jj0hyIQWirtk2LAMvfKpP4sieJ8kVL69A
2y7aWRrkVm6vE7ZmhCCB3RwanH0wKHbbjF9UqVb8vNNwrmZhIla26rNZ4fdTStPMibPQZsdPtNq+
IVOGpXdJFFPRrkT1J4J2u8JPxWxUFR14qxLlkpwZZGqoy7mPjCFJkkDHHvdKZhgOyxi9ygMu+OHT
zDT9mubIh1cZjS8BKbTjW/o3qo1ilmgdORkbP9RvcdZFb3Vb3W1VH7vWvFlqNAI6XseT3SmGD0hc
7olpaH8tCKp7COty0U21O4rJiHYq0+kabaE5/b2A5H+km7tVBf/6azbNP+XZbH6qE8Vy3V//ofuf
83/r9P7/aMYTNI79r/+0bPwXuZz3CVX855/NJPf/x98Fc5pq/4el2yCn6r1XltyM/xTM0e7xHyjl
6N8Adr2HkmEY+X/BTKTX8GuEyzgGhUyo3P6PYO7el6eS8oSX5F6oZ9v2/0gw9xcPhoOWnGIVgqGM
e2iUYd0D2v4hSEy383RJJyTPGWmNO1QFEO0xa7FdLOahQfFzKUcz2tkZexy5G+bBTivn2jEHPk0h
MWdLP+YXDlZ9bapm9600ubJtbEp0MtlF2EBJ9ls3bmteyVfN/GgabvDgIuhBeXb/8KH/Cz/JX5R/
CLyR/hkWy7iDVIt2nb9kyUH29yiE4w5R2ZD8MbCs4Fqrqh0+1ZTDdSSklG15XamzeTD4qd8ISrbA
Xiz7Sn1SQg6Lqp1mA3DKKYwt5ZnNtta7+j1OEW0nlBttSK5J8GGWULJG1b6PnTp+O5OZbKrUYgeb
4ulKJH5y/Pc/2N+qxv/B8PO3H8zUSThyeYQMcJ9//o76tmq4C1n+Wzst/FBOxac6ZxPDklZt52mu
dqGutoQ7QsqC4MZBOljZvoYg3VvWmGz6NOr/u9bvf5ZZ3j9sanJ4XtAt3sWW5l+Cj3IVZ+cU4y2x
739C67qApGHdPYzuqBMe2StelsAT/vtP4l/8oSZiBawlZJ3haP1L2JzU+16COcotqszmPZE1DbvJ
ojHUYY1GoYXKY4v8wLH/fqJx0Pzr5sh/9efeTUr3GDOO3L+lQP3DSxKmkxmV1INvMQPxZJu4JEel
ek6nlqdDrbqPRMmv//5H1Yy/+LwwVkCJ0s6jMrgTm4qr7J+/dqvOReku+bi1y2lfwQ2RpBtF6n5O
Yvmnl6nxTTyI9j4ScxOAVYUbHPH1jRzs+KgC6lt+IVWEQdooyG/oOzhXR+grHLqkDS8ksLUbJirD
wOC6JM4zwx0B+PBcT+QAN2CUoO54bA9lTDMMUayZT6duu20mG9c/4Tjgo3BUcsRNPLX5vEnSuLyF
wlnWBp0YH4wo1SYjMvkzz8AY0EesskJESF46PXqRdtk1iOEG80hUi3NTJXxvJmvHZMa1YRiUpa7X
HT5IUInl/t+NiIZEo3JmFHpwpF45mBMaDcs8OFzGn7x1XGa1e0+dbQdGTRKElW2OSORDwSpt+iSM
kcTfFHbzWGpF+anhjcDP2qIxA3G1QCarckrO7sBY2/aTJAgzkjc2CGNl8SAfFHdsgi4FvsAHSvBo
MenrFBXffiZU40BhTD97hcVlipoe2rOyGzUgiafddvE4pOtar3F+hu1rprZvCF7ui2zdsM+FSV1c
G2eOX8Mm62+53rFgt0a1LVOudOxmvLnEGhEy2uvxdejjsfOKarY7T+VTAJ+YvbHJGEpmWf50el6z
MjX5Zh5tHHA9379ddPqezAN57pKS8ahwBEIYCQeaeYtZhd6UaeY+Ipf4T1On4kYMjHlwC1NnRp1m
5p+WMTu3smNqY9RfI0lCkRpr2a2K7hia24EdAngjBrZL40OTic64Sryrnei4tCN7vbTKZbBUuZVK
v2CSiDb3YfRSmpJ0eDEgFxCESURVt0e4+0UY6HHJmz8u9qrAjfKzYXDwLqmdrQelI7WWxetRNasi
IBjku6sWwU9tOz6I2pNhxhQM13inba6AFuw6K2+O7kZPKb900Yyu2U40sT6UfT0RHJ3EuucucJx8
zZAZhHRh18DlEqJ5Q7jRZuF8FaiET2HKvloZsgv4juTNikEF1jZfBvXXRTXdVYi8g0Cq4HOjO4e7
qCdTRIkxzBN/rPuyzdKInZI9hbwy5cleVONrSl0F22GOvaVTxnMrDPfBpYuF/RJckUD/eYPNsLI2
rqKlF/x6doAQIDlbuNs2oAh/wgG0Tc9i0DtOiPMsauWj1AclGLJlgNwYkm1bq2rnT/P8Y3forGWf
QVk3gDLlBefITnQV0Wq2eG1QwHaN8qJPzuxP7tD7ONziW5G3zT4tG/nktsT98Id+N3PmbtWCC2nb
5jbxFfXsxj/4kJpzDxl6997H+kM5gSPeYf96a/R2sgJX8xqHBPeyS/ZzSR4bAylpbOUlpS1spxHk
jSqtWKYni4D1NUnfvD3dYPnklJuBjsrnDUdqQvca7ya0nlWQM9MhlHVXWNMACPVIKv5g0P7ltwhU
SBXgblpz6tGUNJfxtqyy6TEOyxj1NxA5L1BLhDmisV6U4TFNwB9X7Hf7ljgD44jrZ3mdtBRdmki+
hqlVL4PpFNaWgiCV31XSSEBZq64bM/xEA5ilJJG66pCsnWi/ltcuQaqjOmF0RqYFjoeneyrN51KP
pouxKEeILBF0QpnPI9q9vbDLLzm8gSM4Xq+JAzWESroityz5jTLl1hWGsWE2sDZOSj+JTeihR1hK
50dNfQZlI4CqqcybUSNiFD1wn14uJ7IY+AZgOwOw2mKjcWt9081SnIFviE53aaIaSN+nOazo8xnz
IhFB6Y0Hl14xhj8ioc0oxSzc0B3lLPe6iKhVNrVtqHs8t3c3D1MYtWMVlUL+3OPbVF0rfZz4EZ9x
1lVHlUVyK5TSJVijI7ootg+caxaW0ASnZXwHG5wZ+J+sIIy8RhHfXYbVa0ME1jV0u4LdpFhoILsz
GY7ito+iVW0AL7PfxQMvfR+uWXDq/VjN3VEj+nYDfCNOSxXOSAy0PRU0r8Xc3zB8GFtY3L3MFm6h
pSA5bZ6ID/cpBtshu02DlFSZddrdhRvlKPk6oP47WY3v3CWKDxxKD9TA3Sm1cn5QyiRbk9dEKHL9
wNr4kvTxtZBIJddOW8QnJyujTYGnfEvhp9enrvaYduC9IQLqYG64tzw82a9lZ9Og3pMq7k1IzGyk
RQO5KEqofedZ3tMAlHSPDhT/IwPrcysnwgHwEWCTjMwrsfNZoNmdBDLC94QMfsRQSN5WhSj6mA5N
sSE4ghgnJ1TXqHol9wxhJYaRoPfWXyL8DeMdE5zf3RQZ5VJybBrNLwyF6VtLGJGfwMYranmI5ukX
fpE+NSLSKD5cCRvVkRM6jmcayv9m78x2I0fSLP0uc88EFyNpvJiLcaevklxy7dINIcVC404adz59
f8yswlTXoHu6gLmYAQYJVKIiKkoKFxf7/3POd/pv3Dp4QXKvO8wSlzIyT7Sb+++xjgyyKsaw69uz
AClEXEB+29UQ0/4CEtAxEu+svMa94XE73tT9CrHqj437Oyo876HymuG54G0Ka5DheERWvY2hdPGd
stNubIwRsnWu5mh47+k0VhAgPeYTOODsarv0kkMX3wLKYwPDLwHBJ0E5K7oj8Z8dkG4RdlUgQcYE
D7U03rGrHzy1fMl8SG8aUDDJIPID1kg2H9KX1yRnzx1Pgb9Vqd2FXlBZGIdhqH12/Uj9S1SP6BA+
wRb93FVUhNX6y7cHTiTL8rMe9WqOxBAfk+H2bfeOPE27G1zWzxWadCOr5q7QsO+GQsfg19eOsQwT
m06sNRTvAzyLPOK/OHVj1yqOqu78U5EK9QWXttsD6MHBFUisZ6P36ljZBx/utvJT7zXHmIyNyCWL
QXYhKwjK+c2c8mgduzuKY75iTlfbtqjdbczePfPcF5t03g5uSosb1kDQMqe3zgOkH9nqHhdGvh0h
gh7A4v/GSYg5UuN079QZdgmrKbpWUNoMj0NWLnmLrka7bIOB6JzK5N0k+6LFNII7kVjt/BGi+Byz
Xh6Djw5wr2UoyWcQu9vFq8Kknr9nr9orz5+QxThzjt2bHOY72n3Pgjt91ej82yjHM2kXXhcmwfzg
d112G2TOwFapCj4JBT3BmGvepzwK68r/0Eb9RmLbP0JLCa7Ybw7UIhmb3LVecVrWQEndLd1t4qUy
JztU+GH3S6BGbiHAgCIzCQy1hQ4rex5IFPvqJo88b1fJeFqV7xtKIQi3uqiOVkRgSFtc2D7VVQhS
m7EOfvbKHtj/6F0V2992YJg3hhNkl0iWNj0U08mU8XKXAuRnXVbjlS8N+j91LoejN2f3FeP4zTBP
4up2GB/RYg7E1J6os+s3S+eLR+KV2alPDDDv3XLyiMMk0bfPUhZ3/LDPqizCNAugSplRHMIimdk2
llxiCz1Ohq6HDUOGCs2OjfgU+/ilaN8xjXPZO90JK9yeF+tdPgH+MyznjFghD1b9Q6AEPccRByLY
aulDNqzcurZ6UBMm9JxDcQuHo+GDCWPBXYg79aln4NiV0BSOGP+ST09a3L9ahzXFQyW1bMCRmvn3
FKgbrV47ZgaM8YfcmLp228oGU7k3XBbVy21da46F5IRGgODlAyH+O1Ymyd6FZnPGXIQCByBgM0yT
d1t5t1OVeYcRj9ETMfCAC9PqLxkthME0kXVAzt0AYVHqwFrR2rrKivdVQG5YpK3gu+ocrLG+cVEe
NQ4opydvmnct5xXKKcvgiRPFqv54YW/p5LEMNBLxWGfVR2kDUa0Lglj2XLD+xCW1nFLbazd5bD1l
/szuz0HkwsP/yvZhO/nm3h67Yue25o9+dM7+lOTv2OduwDp4OFK43YGbbkoz73/qoD/588EvoSOp
Yxx9uxQqiYbQD29eEZrWfKnjqVgP9N5Ws7LckHo6NRlHOJKPVV7zRKsfHMxtOD/qs15uvKF9mXR1
GD3mQUiycxDdWIt9piuDd6SvnkGtyn1d9Ae3qUJhufIQmYJ97biMm9RRhk1PACtVLG3GPq9KibNt
tINd7CD0pCnmRr9sivuBkNJ2VsOlTZExeOzFYzjgcQactbGDI86rH5U5huPgMiM5T2PQvC4OQEp5
TiHL3Y1xguvp0U7rsJ++asFfxLFtMD9TvOyk9dTm+E9xCdQWZdGVogSxXlNG2d6NzVeenXo7WmeA
rPw43GMXFCeG2dAVLw2JdmLsMUdf+RAlL0OmMaIPiF69fnRqnjyFPhnBcLDSZ24yKvOKt0X71Qmu
+Rcq6sUT56qhvErWn+jV1lE6H3XqYiDWGDbFw2RWR5ur82fbt+3bgP34EsXRSawexW4hoEnP6ZMx
5k88/qhBK9UiTn7EyndnBnjhokSCjay7Hvtw7xPckiTo7quAndUyRPe9yurfSYHlLZ2jOz9oGXy0
iW3bn17yFq0cXSM0sTSa5FLcTU9nywaUH55uWzF/z4Zz6waRT8sMMIwB50WwhX/C/GJV9e04x+qn
FGUeprNlnGj9I0FQktZevOJcDNVk4E0Q1AGS3g5hktRoxJx9p7W7oipI4aW+eTVNBMJSmPI+pqIj
BMH80x0NCzmOH4WzlOMh9Z0o7PqXdmm9Y1TYDCvayG4E08bHaMb4n4YZNLEcreE9zx3jaEVG8FRM
740vgg948uNzs7Kto95iB4VacAUIXXMuVt3eTL1sSyUGNtYUGhpOdJoZXMs1b8aSjhDSU/cEYTkk
AlTwH7Uq3FNRtbc2o+GVW1+Hjp0FG9s06Fd0VXcaQUHfNcipe8dXn6ldLE+4U9PTDGnnCjIDgw7h
ePvLjWaJ82bAD8noNUIu1Yb9I1kt417HzqxLDsbcGGFEIFOgmI8YJOy6HE9F1JRPptl7Z9uYq11M
7ohXBoiw1h/jI7dPDMWwvQNbGYcamfbBX+gltDKn3Vq2wxNDmumFjrjgxo7sDDrqdBphON9iJaqP
PW73a2LwTQpjWHG6podG4a+Js8603ENS0guHOQHTIc2k2YkmJmuftc2nRe/gphpUcxMBZbx1ANBR
SFX3v2bZBj/smh44AHH0mDXYwsVWWaW4bWSckZECeEVCaB4fzNhKXyZBQewW5wVHAbuy5HuCPYE3
aIb8nDrAbhld6je7WsznGU1bhfQN5xcHU8xDYnvFV1CWS2gmJESRuMVDkpn5Oa447LkFbKRLVjqG
sw9oD+RtHI3tsUqMp7rMxhu/DegF1HTsHCO0RXNfNW4EOYlnc5hgK0WLL+xTHxHsJIr87evOD7ke
h0vq2G++o/2vgjkfiEImfhHABHUCdXS4sDaNyPGA9Tpx6rAAmIBc571HIn07mqL4ylkstQm+Rh9/
7qaGPYk3g4/j0y7oKYB8AfQISNN+JhLypKvx3S3QWjsXRIhTUqome91TO5k1xaaqp7eEmus7sKrO
3ujtZwVPYl8pnb9FDgRR9pI7Pv5XwD16V0zexo8AMgLU7W8Kc0mPec30znndJbPRRPmpGLpm74sR
Gng+wAyyF6w+ralYcVjXJW1fe4D6F06081VbJA13ysgeB+a//QAmEYuKExyaQPl3eTzfQCqiTleM
5Wkdx0N3XsQ9FykNWB6RUOAVS/wQqCy4WLyfzdmft7US7jc/xWqL+eOTCVzhEtawOTaT5WcXAz/f
AR9CevEbTqhsOmcitVRu22GsnG0zzNmd6rr26BAKfNBDbjwaRi7eeA80T2Npw1+KE5bUc0t57mEY
7dV/bJKh3wD1VT/nwGzJCbdivK2DILtndgeGK6X4NY3m+CS0055jYXWbtdZ6C1MDK2LSyKNhaGIn
howexzHyby1oHXsTHgaDcoRCxlMW9wjbvn3eZncFsVSQ0xPntVL6LCV52+TNoW1TjBZimX4umP5A
cLHqxXgzFp9JxEl/KGPrbIDdf82Ac738udEfwHG84I81ToTs9FsXK/Ax4JQ3lVX1F3cyexXSSlSF
7ARcvKf03pnziqqcsuRGiHkhVpHfdbKoP/qlsy5ejUdxmwNghvpTuG8SJGAoRsN4iCaj2JnxUH9A
Ypd3DNQEky1NT4dFzkCTYdKVvamLbvmhRcY+Hgc1NMdlInqQkU9qJvwcQZ+UuwYjJ2okxN0miUuw
fZbHvok21DagI3ygY29nto4AuAN8+0eRpdHeKjrrxcvH+iObY3mNDDkfM6u2b5epJAcbUZVwCRaf
fcJCugCZ345WhOdSdS9BBww9h8dIViU1MYqWouBE36vgF9ZoW3L4yjl5qvpCQdX4Y46xnY0efXnc
Y/6jimdkE8OrHygeE4eGkMaUaKytRuW4N+xfnUszW3ofO1WM4rrodLfAxflNideEiF2PZdikZvVA
mVl2V5MO5uVuZ9+T5k6GPSWvdWvZp7H17G+rMeMTeRV3Nwt72U9uaV2gc/lXnMb1h1HwX810gqUe
df1lpuA8jIu6e8FqFd22lXuf+l3+QmVdd1uY3exvI9Os8N24ubzmyk5OUdOXBzpU+JBY5FHY5VH0
LejF2yf1qASgaXIAC6P+S5+6OQYQUJWoKr2I70YHVI4uCPcVLa/bQ9dDZI3LgZ+ytPPl4CYONO6W
pnGyv/6Pbua5sOn9rv6oMTRVD5TG4cg3/MLf40XzrxEJKos1f1l/0Bcpd3R9yi/QtXaDq7utDpEq
A1I/BQWKAnXkUvZl9yImNuRhTDoee2FnnXrgVSBjhLtTwpqPMPLmF97rHOcxMc0bL07Nuz+lmP/T
evZ/jaT4/5DqvQJc/mPVe8Orpvz574pb1j/wl+gN8EUKGDCBb5qB7fsO2tVflBg7WLtZsMz7rokh
wv0H0dtADufX+G3Ltlc1+h8Iiob4A9kN5oy0CU4L+Cb/kuwt5YqD+Z+aKiIirTKwYmzJf9r2/yKu
UWqfGLBLX2fUzWtLl2ERGKxIjMQ8T608qjkX7Kd4OWE+2zTjhyMPBdRxB4J/T9rCc58G52lygGWt
CYmZOnGb9fSCJX8cbKrcH7vliRt/b+riXBU3TRfdAmjoNx6p+zcnxs3+aBlfecfyootYJ7LAgDxm
vFbWz3qwQD/cNDbGbQe/8bfR6BvyqJBHUc1D39LNlsK2DoGCWcXCTkmrSORFJPTkr0hjArRGnmIt
jkmJVzWkeoH6YwQaeomhuAc70fanXKDdFO7WSy+T1I/u8sjCkXoEL35SrP/iYaSt2ziLdbdt0KpH
wGtjZRURow6NrW8dPI+LoNrY3JCzO0SI5QbYDY0j12/zA5u4m4YG5mj4HPyBsO7YLlsjwKrrxT+r
QoZlxxBHhMe0Ga1PDhYeHZuUIWM53y5Of25JeW7bfgcIYsuZEGc9ns6UBRzRojFB72lpubDn3dj9
NvDQyuJ3r5ydWMh76hcZ/FQw9BePCMu4BI+DAETDg3YDikEdWmg4adbfZa73skyed3Qsgn3MAzEQ
MT6VcnV9JRAV1C/c3ZAMUFLdETnJT19TVMAGSHpZpke5ziE4NUl42n5zZyZJvXISz0Zxa4uvbHLf
PY83eWAbH0vxnQYMtz76eHUaQG0jVnY8baFtg8YvDzlq3g0e8/bSg/NzSmx0UPgjz90G0DqUqzcQ
2UELuuYzWz5Cl9ErfbGhlRASUe6blywHikAuBc5p8hd+e56JJwdweg+JvCkri1AWNsDYwDocu7iX
J/r9mty5c1hSIpLuxSjCyZp2ECxvKos4Xtr/4lDIFV3p8+Txaq7qk8NF2ij924IsH0C9ERSYRH2y
t5oq2dTC0lvDnfBpLStpUN55eXoe8ZLhWw59aLqgzlAQDL/fFrDGtoEZHywwFEw+YVfKo9+b1Bqs
pIUas+kYThRWqN4IR5mGS3bFvOZhIQU+QPhayvlA1/jOFgkkjHTnZ5RADBbYDGdryidBQNjUI/tS
qPRGewes6mSO5VZL92jHGCl9Mq2D2NJZkxvJvkTqrp5bWhXM10iBzBMTpvB8V8HDfrCoGWJGdLak
5rfzbNzUEhUyDbZl/zkRTfHKa+/WJ1vB8SjN3Yzp8t4p0JpLNR8nc3zsJ2JBS3UvapZKJv2YIgFw
UKIySlKX1VtEwBawIlU+LiG4gSJsvNrmdEnJVUqzJ/lk3rTptPPH38bylpjvNuyNnKrx61hkbDUp
2Tb7cW8bt9BtOvcxa2NAohgn90QA6ZTeMKDs7e48ifGpb9LT0l4rbv5k0Gyy0/I2nYqVd4WF7t4e
sPt70banoKdZQA/N2XdHwbUaEXmhspHBJT+huN1T7+TUelNnBi7ZD0/Zv6OYAyR7oH54nsixRS53
g4SDMVnfJZkNnwGTrvUQIQNayndXY2CMsh0u4mTjsvzAt8PR8aUYOxKR/rY2EdqbcTstvyLjd5mx
n8rdbe0+Dh5g+/SaphGPiMvgJsHN4ljvLjgQSrC2gxV/W/TewMx8qTy34oiNAGJkt4XbYXrATWBv
p9XHrWd1lmJ8oMl5S5Epj7WR8m5soX/mHAYsSvk8DqF0zGmvIh6A0GtwO286Ru4mu6ItBfKLDq/N
CFfTVOUeYMqO645Flzkc2PBHfPM04pGmpO/FL4bfvl7OizQ4uz6Z6qS6g9kLeRVO/dxS/qti/VEL
/0CJBkdcqJcVuyG6pnBWks0PFlokNXhqNkzaTboLViwwAPANvluUbcNmS+YHzQPm1M+Bu5Y+wasJ
M5Hlv/nR8q7RZTZ9avAKmBcD6zbO2l0zxIeA8ysoIQ5glFbeFwXK0mo1cF2yUOOY3Og0u2jwMp9B
am7NxjpFBeuKxQtrV3v7GgrkpapYHFvVmJ7XdEMDi+vYCNScKikzCLftI5Axazvrjs/O9PNTM+Lg
ApuK9cOp1fTm6aQ9YOvVVE9Tm5TwkjWpAfk1kPV9s6hOOeqJXengsYR1Kzt712v1syjqc+SatCmU
bIuiXOwGSkgO7VgwWwXWXlTDUTTyB1NBfGO0Oj550qQ2YCQks0n7/pwPfv8S4baFibYk1BfzJKoS
opFJR2hBDfKNiRs/7+gTTU5eW2wXrsXLP/DHq5sH3JHqjo3tC9R2bA5mzJYxRi6S1msw89lRRt/C
9j/QJvYwLHI85ewKU1O8lSzfS5SRqd5PqGtx/VuYZEr8yiwZBWr/DP3TZAjxemvbgo5ctlxY4Nxh
jXA/KevFdqEcMcPPQh2nYHnrWJxHy/QDorgM+RsIEiYT6ynvRJ/yyepkErYlP2C/x6JbJjvBS2nr
uEa39bo82ceqDzHfvMG4wQ9nv9U2nQrwdbHDDCdVNA9FrfdG1b5pfzworVXo2ZMObcuUq6v+WMW0
fxVhzru/9Zf19bKpTUpfqHMkbb0mAaFAbLDQ8WGCETjSHL8Zlv6mmzz5m7SavsEF0IZm1ZWvaIaU
gs/RFDZu6+wsXOL9NsgDnMpJlzjdAVt4d+0Mh64Q0Yr7nCXPss8S2EWoFlH/XIpK7egQjz890ShG
j1Jra90ssN9uQc55FaeG2o6BArA+qE9ArOCjYNDeYpC18VgIDkRJ2t6VY+YfNKbsq9QZeWvsIv0r
LStCnTws+NfIdUCdUJPLy38GD3vM2oRKmrE8INxl7K3y2M95hEqVUyoS4QKPyDqdV+8aylc/Yj7u
26w4Zw33ETE8w7/hrm7vM+TGDzEba9yIiU6w9Op5hLXuZ2mqirSOXJJvag313muM/r3iYtgNfdeZ
IeQY9AqqMQDUat6vZzl0+a3ohc9ZMetOPBPdnRjieZ8tyik2nQ2lT2bzoYAbe0NgKr7aIy+OzprL
O6OD25KJHzp4zvzxhs3/8trTbnzqBAB9srO4pbCF3TpTND7RgjR9CL77i6d4IY1p5MBcCnwU2tYj
+zXLu6CdqivfCq1W6fTo5xGAqRSOT5nq12y26BcM8nXw6wXTujUvyB42NS+Wf6qBnYekGqMHXsbm
voXMH6bQ+jkPmshtjnHprar8LhOzfFV+Vd26Y+dx66X2pp8p4UtIF8Rh1dZ9sSWwRMG8eoHgMN4m
dXOA5xXS8rJjbVHsU8c3NhismzOhAqILbvYS5/qNVXd0CFhPc0saMSEA8L2p9QkIpTrHuZ3sNMji
Z2PJqq/CDtzXREDvrapsPLbUGYa5pdow6udob8/Se/HLQO2NsbKPAUiabdOsKrwuOFvNcvU7ZfE1
SC3qaKgQvBO66QlbDemjyL0fdDieddm9jUOyT+R1adoPFT831TLSoTBkd5mqT2OaVBzhLP8YueMJ
YUHdd1GQ7cQ4PCe4USiGanvu0UBhARfPBkno7WI2dwYc110RyQTxEp4y3vRfzcjQUCbEFpzMv7Wb
iXUkPSbrgYSz4dHP+HBJRbX07nBgz5MfEIChCKfeu9X7r+kANEJP3X5I3YdIjO3ZG7DfZ79zfpbh
nCeP4DG7BzPlTUxsoAx1YmS7NF7eXMN+K11wllYapzcdIKHYZisdDwGScrxduZJzABcvd8ar55pv
5dA9dE7bnru2ZzqA0hZbq5ratC/zID6qdW6xGVJiPzuzaKCQczboiBrJRXoTYwhsbkR+EuKhIiZR
ecFZwth94mHKoVhTy1IZJKyLqXf37Oxf8UfquyIR9gkaVJA+oLHU4cJ1+yvFfIZTL4pO2jB8QpyG
vJuiuUwgIVTNiZcseo6mU2/PTd/eYfFAfEySlCRPkVZgoqqMO6MIIKI1ZRhrv29D3Kaox01c8DxV
hJZwtVm7okvgQSpZrOSejgVyZbb6JzQsgyBgXZlhwfUdQhFR323X8Gk76lzPRtvedgPbsaUUcb+p
Rn2sDR31+zoj7XZDemUjlqPr1Ms7dR7ZrjFABszWr9REI8f4EWYKd1xteR8MxcBPlukrrvJhO4Ks
/MvI/S/tW/5ry5T/tDz3/8YcwX+2UPkfefxL/1OK4O/7FMv6g4bHla0rpOf69up9/1sPrvzDY5nB
soV9hsccskYF/o7d9f8AuRus/zhIavbKxP17ikD+QRSBsgNLcro2Kcr9V1IErvynGIFNTzT10W7A
XoY8gSv/yaKeAPkilQazdjSaOHvWZivE3WBOLgmjzTTbI/QaWUeo2MDyIlbTHPmWbKKKmb+uEWzq
YDQ652IHs/lBaDN2kEdgYHIP+Hju4uK9ijv8N7tA8EhqNsT544KIq+ot8+r7sQkfpujnZAQrOgXN
UH4gg6AvbCbDnlaDk3KVePGTnIrFnPK26clpSxd4d9Fz5COD6g47uWDB2NSybHjs2PhlUisf1H6u
zOVpztqMYoCAyLaHTZnnpFixmZUjPJafSGE/Y0eyyqcAmLM9LxmjvrVIA3lbbGNkyZY2dQ3qeBcj
OfqyxIDbBNbQ3c0lIgWNTaJ0m/RDdBMHjW1Mi6l39O3eS19FZTdmu+O0OlpPBgsleWgRLVEd+2J8
zgMIRnjsuix4aJg9GKC7cioAVUrP3I/dSrAoZI0DKiEotrfLie8lVxawcGzXnNKarsiLsGepjeyo
5prSxaDEdZwXPGLriqjgwZppGg7x/dGpKpzW87YYMQyvIFI7ef2wx9vaYitom54zIAwR24yXMzDV
AaJ92tXCPLOFn068PdGvtW3p7yyzFNpg4ePxa5JC9WbAcSRZKFN0ci+e83AGXqwRXGyqrPSWxqhy
eprBZcb0vfJ7+yg2xMTAk00UyrqUJ3FxwcYvLnSzMtB0tbZhMRvBDPShz7IaxIfVmxxFo4Gmk3Io
BrktyM4TxqL9o6YUy2mKre2thLfMAw21C6oUD1HS8sQNl7kFPxEvXnuBqNQaDG6TyA4D/z/TkeOG
K68W/c7zLs9zEnJRTFQThLq0SQs2hWttA3su0W1m7xq7VfpRZzCct8qT9ou34DNiGQXoczFIcW8K
ykNugXbou1mRC0KNjRwyaq2YcV1TUQibyPaQ8aw8K187OShxMlUd/6bHOS0PxPmZJXQUCxOAAr73
bZ5OE5K/anPv6MmZzxYmdhCEbeUZ9x60Exes5kgnuqHToDy7da7ep7TG1NYlhTZ3PjvFfqtxogK6
K8c22pvF1P7IFje2yNri1uByLYwHi/6Akld1jCU8L82g3U8plXEcJ2vvExxx327I0gYm66yxZL1o
rM5Z1NJmgPLl8jPzyXXT9lgoD1h+GuM+HBWK+2Zh/fbV8jXfh6kwfmcy7TyALQC5MDLYYJOgFuBK
iznKANBupREDTy7Tx6AqKELIZFI5t9U0qQ+szL5FkHHhzIMEl8Rs4PrgywCGTSVeqZxmb2iemJsq
IuXqmmVUrRbv/NWtYH5vsxIf05a7dbmhj7f5SmVjQ5EuCalwSWk+X8zxxADEcM4SmioRxoQFlhnh
0wPLjdDVHxZSjISVg7qTX0oORXA22qUYkCDNyuJf6Bli3I06b73nfmDFe4+xsM2vcnbdbmD/iGoT
UkfRFdVOy7yPvsZhHKaIzgG89RionVipn1PDU4Ibi/barWrr0sW76xnB4t5LlWST4PynTedI/4qd
vbW5kuUxwAQi4AF0rX6ajFmjrURDlNz4S19lnypLJYvueqq75ilTjo/HeiCgyCNX4DSNT9yfPL15
XkgO+7spsCsCzC3IwxGwjJ3lpCg1jC+1RXYXyS4qBS2YNSfg+jUiqiQOsiP9fEmskklysLsVppOo
uprfi9F1yquMcqImVheAet3gkRb1iV6fzn8jY9DZx/XRW8AVlgbb10064Er/WRjcWprlLy0xQE4H
A8ySsidnr3RZ08cuReZv0zol1uKMhcCVPDacwruylF9dmtgfKMSG8TQM7gLcwerFVURePz5gHLa+
FHhMGS64uxJoxqDFdg6ZTfVugTxqqUyN+hVCskJBlLEqsap3x/wia4T+Q+85vXgOEPLlTlQe6IhR
jPGTZ/fWc45di1C1nFuAZf3E7MhXYFPqywYvRGY7kLYU+7jbPAK3DTAR6iIOrJrtdVPb40AceuUf
xKqqjVAL1lS1sBV0cr2M0NFcpVfYV5OcKLYjbb6MAzdYL5sk2sFEn9pQ2NlKXtDa94uQUaBxThG9
Y4ILSZusebqotj4inbOtTXHW0j7acPdQF5M3+tDOMYSVqcuQD/O+hCTvYgdaMMEVUbXvcenYGwXO
l0+FgvlHlSepi+UqoZBbjKRCxpxXx5Yehzg+lko0DaHDynp2LbZoodUYjneHPt8LTCTElg6U4S0s
EPrG27iRtj65jtnLyzaxSTsXMVUY/YAhcJP4RZTSuNgA5bAo3TBybID7nM8xu8yDpIsY72KwLlGT
NTKglOCzNsm7UzFfUDfNurgqD3aSUthLqywm0SlmTAR4mtHPwvWmTH1fshXAPF4IxY/FHIYnnGVd
x+NfWL97mRIaIyEGtt1kgzHTwFFPVLdDxX6g/AcvbF0ELtB3OIL4XNrYCQWMiKch1d6naiyNk3at
O9x26cwGUi0lPyN/AndNBx+tCuvpxlO7jDPgI407WbfJ7aLg+Sb19I0kXkqWw5Fztaa6x7dZl7La
WZyqPFwUrU/DF+cefR8UoBRY7CyDJc5N0EzJFxTOlpqYTlr02W/SFEfpywTUKaWUrop+LBWTDTGk
Nn6GWzBbNzFMxfLSDXXT/6gm9tUiIrJNBzqQgW2eZ8RVADe54G9E063pc7FuAgG3HBPdufUBa23H
ajF1Sqq04sLKr5GYM/ahbpL4ezlUnPyW0vOqeyt2Cji4OVUGG68tm73bGQ2DdoLGzz3MTtcZS0Bd
lBgntHvic8TyVYw9wpn04i+rGMyK9l+t9ZGWZMM/dYHIPmp7mbt7ix7f+tEu5k4/GQAd9YHqBv07
yNul2QmcJJSMjv1snrNRJjlOSJs2LJXo0dvFSYX9akYST8+JTOfgKyEJw7LFIYj6gEMms3cJlhH3
vXSyNn+wsWf1T27K6TlJoIrpAQ/ezihqjgLqoKSuq6k/eH/rYqYX+s9u5u5vXc3Dn83NEUQNUBcu
US+kb18dbNiAOe9mTWG30VTdpYbF6qD2xECdjJSdGTz8tU26Cyr+J2POK/GsCDQQGK/puz8SnBV3
vGHpwuHkk0cMe556W/Isu3K6IkLmxw7lSqwXYOdDGENpa9p5rrfs5sWHzCSYIwAUWG4AvbIgmwJO
z2h5tfyqIwV7S4KxgD4a47zhcFUYYKhdd7zzh0Hf92XL2ho65fDFqQUBNVGKzf8yi4aly6yfQcVm
IO37Jr5iMQWqB6Md14ZnFUsbkpdaPngi4iYfAmUWGFZpUCcoxZu4cPhc906i/HeATewxxlqsIuif
mIfeMdPfziSG+oAVBiZchUf0dZocWnfocSYtpnJQ2XsZ6+S3+rOHvm/WTnovkFIeLfx0cbhQgfJt
ud7IppaQJQ7+uJyfKmqb2VekvfPTz7ESbsx4ZBXtezWc+xyONG0IPq1w9HXna42t8pZjXAzw5rxS
DPkhMw0LfaDP9Ptc2WSP6TFhIW4QQ6b6QTXiq6Pa9Rd8FyCuVeL3epfmKcdUXH09QkjlDR6iJs7m
v1Kx/39O/28B4+1/7Hw4/NLFVzkzm5ddAgzi53//8w/8Le7v/mE6eAvW2L6NzcAhGP3XpO7+wSzr
QQAgImXiizb5In+vjuQPeevobjpM5OzOCTb/bVAX/h+27/pg1FwHJyo9if/KoP5PQWbTMu116ueL
eLAiwYv8+0jxgimtdljubiMMOvgJW/JOzEusVtMwEZOr8c9TSk/TQvvXUuc/jFBjBfkHv4W/fuXV
ccH71HU9hOx/WhD4Y0tbMGDWbdsWRYTIZprfjddFPsbweu5DrO1Bd+pll/1qqdur/jcJbgv+wj99
fYfByF1XKL5HN/X6+/8Q4e5EW7e1l1YkcNBakAJzpGLp4Tqq2il46WYr/yWY0+yQfbi1JVtuVYeu
Nf+NuvNIshzJsuxWcgOoViigICItNficGPlG3cwnECPu4JwpMKpt9PZ6JX0QmZ0VYV4V0TlskZxk
pph/M3yFqr737j3X3v9uqVx+Tb1ceAr/qTtZnoPlYuV3kLEoaqdFMvP734NzJ6vxkyVI4YEpCCuN
Xmyrh5ITaSP+iz968eB/+SwHsYz0bUfZliO/PPNqrEZKtDZZp3lgD48YPkh7B4NvXHeW5JlzJdSX
P//zfl1g/HlS2TSqyEZT7pcF1tJs6XqRQJbFuM7Et6UDBOVlWA5BhJ/7RseiunHnVrz/+Qf/V8+V
0RXPVzkLzeILx6ItiBWQRHEw3wwa58bRCbc+SxtoLIwQIcqff9qvqxl8j7IkmzuL6beoqz98i1Oc
MwxuUDRkmTq3efuZ2H3X79AlrqzBTHf4Vhsm+tS6f/Ee/RcPmB2EN9d0EUT56sv6qfrO8qbUIqJT
4+saEgBc4WCKTRYmnzn6O+72rKs//2uXL+3LOvIJrjIdOnu099wv746eEaBnS4cEvIx4J7eHlQpZ
6K8+5tev0BYue6dyHX7YcYnw/f1DLSADeLLSWMwU2wPl6CIJKHqIwUWUN3/xDS5asi9/FI+Pj2GW
zd7LHP+Pn+YaZlrUUiI3Tuzk2R1yJ1xTv/V7k/5gu9UM+xB2ZRFNRI5ug5lu19G2mVxtbKkIlGBs
V4z1X/xavz4DV0h2SRRpggPkK/Mh9QjQ7gIUjhzsFpBLZu/Q0yl8r2Mci//yXrSI7NgRBSeCSxn1
x0cwT/h2NLdCkmVHde5qEe9JH8EJggy6ev1X19ByuJlLG5otieC4P36Www6U8I6UwMl6f28lI2so
r0iWX//55/z6ZromuzzNaJNvVagvfxPyYo3yICzXzVgM18lkZHsI0+T6zDUAVwgf4YcwdP6YBwYR
9n/+2b/ut67J8rU9n6OVw+bLHtQVLU3qir8xWi6CdR/PE9pgB5y6I+nGXTNj5uj588/89d10XWnb
SwPe9X59aWrTC50icLg3yllfjDnLntl5vc2ff8ovu44jbI8twF+2PWYQy///u9OzB2UPOZOmHOY8
4+LZSXANoN+m1dUDkLC96sHk5f17PPl/e2X4yr0R8I2E63oLB0kun/qFMVM2xmBYg+7XHr18H7NJ
6B2yXGMZb0ErHOjFTUj5Uy8DSV/2LKiJLtwnoSgFw9dhZqws3NQ6pD1G77/4qn97N/6wJ/JFI2J1
LM+SFNlf7zNWSRN3GjANzaoq98xekmGfOIrEaFMO9G0Ll+klSRkX4vVwUQGePLbJEPIazylxYswo
1krjoNt6FHV/9V7/8hK48DWFwPG27HGO/eXBDRq4aWJh7SWB3vvWdEP+ffY98lIcRq94OQqgqDHK
N6w2AKbClTk34EymWbqrggviN+WOxUH27uBu/HCQJ2rGcdzaTc+ItAWQOW2qGUcjJBzp6G2T9DDy
en+kmuJrdPRmwmTzWQLaFeuBltK8oyPZgd4rcklYlGFzAbQraMSUQlpcjwxifwy5WehDGzhJstNl
nY27inTVAM+kZOwjRYqzZ8JHsAuXd6uBh0TbJNL8En7f3evGjC/LYGkn8zglK2DU2QdJjUDpx5GE
Rk8TGgzE3uJfhLIMzCOd0W5F2vLOMrShsg3VwI0IgoCXvtK80TexsHS3/fPX6Ov3wq7OPR6YjwfY
B57TlzNHZ6kmFZzAX+OGGJ+8WFvZ1qaA7f9iU1hOC97I361PWH/8+9Lluo9qmnbUl30w0X3T+U1E
foIdO9GbARUOtSmsKFK5cEwxkmpwUAyFGW9nkVQdRnsLw2ND7Y2coF21XWNdIVZWN05BXsEmhN59
mdt5lwEctLQkyk6iJEIlltiQNGRwP6f5zAScFy/aYisHxVnk2V6OzMncIJgb5lHx91kOBhriOajW
7Rhjna7GDAJhJd7GdjqUuk5eRJOSAIX/ZnyIbcwvKy48xGfxNIF1Vxio28mcE6gMNZ48T8U7tHY2
cB1mKPUsveEqjlNSNrwSn3rSiQCmtBex94d9gJc2tfA/Fzba0oDo55neZTpieAfAcDdWjWIuT0ZE
aghnR8qlQFrlG3W1N9JqQRPTjoDBj4XV7M0ZFXd8rHANE2JH6ba2URjhB4101u4Ny7JtXDDjiHgq
y4dHYbo+6PQe624FD6nvpuSOPibhJR2/xbQ1a8dwMPp7xknkM2gKlbV3gZiq+9p20wf8mfkPZNs0
Jgiza13mP3CoYR0keh/0tDr9qrb2OMVxq4q29X82aDNKXjVDvQTECKNtM2fsXrGlXZJWWrAADeDG
i4iRkcJrhaPLOrkq6kCdmMPunMb3do1Flh0PX9zgGW6A9BsJamKk3/i/FUkYyL/s7iBM9SMKpu+4
qCZKSbRNLw0r6j4ySCQq+x4JdhmjrcxG03rtRG0S4kEPuMiCZwZK8tIIE3XfLD8RfBQkiHoYhr3Z
gIFdTuTa+MxxUW/YrryecichIFSp+8o3mfbMfQjYYqCrRp9dAegFOeWtaSohESWM2ExvsqD6YDL2
gKTLw88gx2nPFIlmmD1nMyYWy3yuxgXXEYRS7qqkEncyof2UCMgTRoghPIzxNYEcIgAAgk87xDM9
eatHqVGBk0v9eh8sjdMN5Vu5t8vEWzssxG7DrtUSY9XzBBPDcEBZGd0JdwO2bmSvQUAuUuM+mmHy
yKi5IwyQrvoxZS4TbXL62HvQBApPEcaCb63uZp5kqjJ2jDDkGDGQUuus7C/5bIh9hkMN07k9X4e9
ozE1M+sAEv86WBG44KR5AGpP2gmjsrpn/iHm5yZRzwmVI0JxqVZEwh5hsurtyDmO3cE3iagge8ox
cvrkdY8zaR589SkTHygFJgjwBK0FcKgqWxInZ7xSEKuJSA/VOG/jDG4lk/1mOzC3vRu0adzKJrqU
GWnvAdK79aCiJxSm5tEFzESnrr7rpzr+jAYnPxZldpV07aMfM7VycsI4GvVGithb6jZwp4iwHb5z
2/n0bQ43bQzvja7tl2SaQYxRuRw1Lqv1QEiH9sNbHLPFWdS28S0J5ltFQ3qdhvGrOX82RfzkhZgE
RtBxszedJsiibFKMIfth63btHvVzzdisLra6tV8R4A7rTMlb08CVQKt6lxTzk+V2ep0LfQ4dfV2E
QcZpWj6FwBH2akp/9pPaVJ589VX1LqL4yVcE49G8dtZ5X3tLoPwbs0PmpWk1fXC/u9fW/OiJVOwI
ncL/ayINUxWBA2VB0lTShlcVayyLghVgiXtSvZkhc/Belbm1asyK7JiB4PmG4SkmC/MWXDPf0IwX
N0rCK66fWPMy3CBx5cgNzBzjJkfNt0JGkAF7IbYkWTgd2onERnqjtcrz0mZeY+DMt8qbAsfnyiXH
l1525VILWQejSI0VdO7HcHT2XHVmLgiq3mrekz7OAKFW4YO0eIe8orxNJ0a/3Uhsmox/eAxZjtze
MBY3tUTzh+TtM+XigWIgN/Rnl6nuRQHbOQW8Z1c2pOe1XQC8qQCYo3PyD0RU3qYtBu8BfceDbZDf
AdTtSUzDeXYbgnn9pchgpEyq72Ium4/cJq7nFlqxX9Oumxfl3+jbWNTz82C2L0WKnrzJgn2sGU8b
dr/tiLxZ08xB+q20hSArjrbV4LU3mZs9Ma2mVWubgi8mdx/rJaGXTKunpDORe4V32UI4oUuhQYuM
d8xPP0JngpNmx+GVUWPyrIzoAxBezLiTHZGkT0BtTYgm3sAW6ss0vE6q6kNGzQnPuHfyO9gHOit+
egapQnx2/JPyEH1tBt/Hg4b7SSYd0SmZQpdh+9kDRtLsaQ5qvhTJqG+oDPL3qoKwhd6MNmmY7uii
77k175n1M9t15A+JhoFVR1Ojb6f4Os4L79hU031k2gdzHB7yorrq+uq+aHXyAnv8Lg5jtTYivLuy
8j7MKQu3ZZRZx2X0QD9rSrZOTBqvSThFkDFUi7r4ZmZ3vm/qYUG44Swe9R5dxNou9bVVgwBUFeiV
lOLCg/oD7+eSpBFiEoVofriTUc1G1xPmZac3SCYegxl4O0NG75COw88SMRyu6OkqCjGw0B2/GmSP
jIBxKAZ38dNp/WriS5HWObaKkqvqeE7L1kFpL0FmZeOV15IhlpcoX+TgHoNW31kFq39n8iDpo/OF
592rGw6IkjBkGmw48I+LKL2ho4/EhIQViSMd62n+QWWDrb5htsDctuwZmAviv9VsI590pxvmJaeu
8WEl9v4rGzjWhnj+HiC8xO4dcohbTsI9xQivYPaLa1tnFZpixfRq7u/GnEVJ6yLHnpExEY6xrhYD
loFmBoJGNiBA7yDZwUvb1iJljERu0aKAppt9nwILxkYxinVT5W9QkDEzz8WnQJoNASUi9BG0BJCH
ZbYfNauW9JqCezQsmODRKeorPD2LT4Mkjtyv3sLRPA+hr2/TIO0PKrTNTQJkD2qb8W2onPg6y9FW
91WAS4AJvUmDgSnKUWSPgUtUzzhtpgXNUJvnWETXBExshQeKiQyffj0GhoDDB2OkC6ztABIwHqIP
x42PyEgYxzjzI24aEsBm2z2OipEf40N+IqcN18jMRLAImqWenX0VgVcYM+ILG3nxkC0o8VArOyDY
vN07lvEcULWNSb82pX3hprETPgEQdloR/GJ/ymw4Ebp4noWxbwSwBJQW/qpVxi5MJ6zv3oWu8pPI
g8+ksJlDwrB37K1NMkxZug+jym/nFuUT9r1XHCCb2hqfSoS2EVxHus8mmmy8Jp1sUsKbsgv902yn
EX9sZW4hkkIQRQ8Mz4LZ83X4ROWWBcHySUKgW8cUqGAsHFnBeEBZArK8sHDeDUwCYU7VNelThlHt
oPlDFxuWC49RPovOAwWgxVVmiHsZujd2TrvJ0cbZLLtkm4m0OzkTCvliwM1TZtgnCPTYl2rmAXUG
vDjDIfiObs82IOJwOQrURvsTcVfJmajfKwRUGHOK8sOdFGGPZItflR43cm7T3zwMBa43Frc9I0WS
RnHZCQRL8OaQhqGNs0hMfYqpSh5Dz393ILWNMQ54Ud+jH3tUgbHuwKyvtWP/jF1voAzFpDG47ney
kJD2Oii9RrfGn2VBmvRksUYzgSHcHV5pr7/1RNOvggamvlN4j85oIkgwJdGJeJn1rJMT3N/HNPRI
wcDkr+36jvnNnRvqkrBpEA5zOX/HFH9qOqIjIgdlR2a59zobuDe0QUAwWXUxUkj5bQALPnFc/Dv9
fkoUeVZYvxl6LNhw5d7G6NDWSLAQBvnqrqyT97TpndVkEP5WZdy3Ov0b+7P+aTMEz1ssqJo+0opx
6nMrZL6up+qztMY7s/LtY+VN1pNhkp0tSUBbZ0QbQBFs9WkY59vOVUSSyHCAfJPk6Yp8excfCQKm
vL9acKExB9ipng3so1Q9G84rIOb0AtNr1t181vHw2hUZETL5xD7HdWRmCyXKCj36JjcRGAZR+YEC
UZ+6zidGK4pvMbveLqDHcZk/ok7x91XZcepMLsNtewQq0pChDLAI7XKKy4zoTWaWFg5W9DhotJL8
uZ4hC3ua7YydZSVqlzw9o7jKFLFw9D2QXBdPZW78mFXtwRJpo2vh1dMJ7KrcwZpxV7o0jW3mjPAx
hnon0uAYjcjChWW8DgUf7GQGaUkub5A3BvsiMy6JV+y8dnoOh+659ON2DfDm6LoNaBYDewmAyFaj
Jeuwz/VEBcmqJjJrMf9MOD+mxTRacclJ8+ieKLbHEs8+prHmUgv1MhU+PFnrQMovyagejwnZoUYM
MaJ5b5/s2Xgy4xrHrFfejV54X5vl/SJnXaVz/CqGem8VvHezsq+GDBV+CdG1UehTZsK90bVo0VCW
UMFwVO+ijmG1URJv0Df7UestfQzcRxjvCdwubjwG80v+QzFdyQbVa008RJwHd6YNeGVwdUrHJDj6
FVi2fHxGHeptwszcapOiVqcelbL5s6v08u5W5ioSrrN1M7fyV7g1XBKyAimoWWGwQNPIZIoBLxlH
B89DA7kkhWzzRMEIT1QE0LlqYRAcAIgXG4CBpQ+VhoXb6UZlXKDvnbjhmJ46lBdkZQ34rVojvSPp
sf7ZlvjBGIG3XBlrK0Y4nDUl3ay4s40T4igumiFupk86OerZWHSahojGm44M025valfjNUqq2wo+
TrAWJuKcXax6eQkqI+CwNofAOZZWlm07JZF68Up5ZIi1Y7+tevMRvW9vXvWqcx+dqosukq7ypg+n
W8Q2SLumO5MO/7vWaO1qAAfeiPFsekeFdTu6jbWKa5mcFp0rZ32UEGCMI7571TwgVlhrrfwASiYs
qeFOybzfufSzjJZiAcdZYISPuApRwfB7a53dBxTPJBVeZOjf0QgGA9yM+Gt9dYt8jNbHVCbXUhtY
EMOghQ4WJektxK9tCVCXKFqEFHOCRaC23+vGc7fglrCqMSRmby9Hmx+aFYAa1u5aNZwyzRieZisJ
t4Wjy9uyaM5DP3xLY+yrbS36x8aVr4VXPRPjQxMug/oaVZH7Dj8bH28Z4FsNkxmOGeofUGLfolRB
ajIbMUD0Nol1a9VzNnnZQ16FLzLnhWVtlGqJeF/boDc2btZZcJQSkFVBWXTwHWeszSHJPNYmGhpy
HwgJddvhaFj1fdxbt7BA0E6QcHVmvP5epkm5D+NJP0SVkQ9Xve6LN+qy8B3ZmXfJqpQ4o9jL7sNK
0tnFRxdP3YIEHMd7GpQbICQnvLDzRQ+AZY0mJCa8x05nJjju4c0lV6II1QMv+Fvb6EvMbf4WEhz2
DjJK8bcU2niiEKbjGjDYeUBhNB85FhGucrA+Vki/rrJ5xlXi9tPJnUnyEIVx8ggYDK3km833cC7t
AouP68/PaLBZCFza2m3beuIpK6noIYBF2zHq8icEn8sFPFcPZghSsXFM+JdMMo+6q/2NRqVyqWAb
fnie63yoQQ3PfaasVdbZz7UpvHMU5xmRrAb3cKWTa3iOgPY8puh43MneqzF6+5M8e83QAzBVauWN
LQJYkyF+qz8St73ma2GCNjZvTLaRjKrqDo3l+FZFdJ94Y3Y5Sn16bXZ0ZjxSbJu6Ii2x6HrygDMs
yQjID2WlhidLT0ECwMB5QfQptzWX6DVXKUyekImQEsh+m/rE27m+v41pDa3sepIHq4A3N+gJ5zJO
sI2Y5gdniBEXSys9zaIddryAaGYVIh5XcZFpvPaFSK+fyM92k2cF24y74jrrJZqtCEx6Bmc22U9D
7ZQPYSNyY0PsS3PdQbMcV5Y1iCdbIX2UssL5HPoJvtsC5+LoCHxTODfO+DLFHsAF/TNj6tdR118m
i5t0phxSB1PijzuYGdmqbqA1DqJqD1Ol3I3OR1C5lcyMYzmBa2jwRZwIvwNXAdiu3JUOBNYJMvwD
4XHqmiyfKyMHwwCMPHsldSR6LXAfkIrWgkfJK1e8yShFCUrj+AeJAyZDAgtULJGTzRsY/wifVhsQ
b1oEpLAkTWt+VEunmXqpJgs36Lmo8O6E9lrLKGFBTkRYgJVKJ66Leqoca1fN/UADyXM7SDStRu17
V4q4ANbc2yzIw9Rg6YUV4FFEUfsQKtsl/htBL5NDcTJHPjduj6Dck4msDlxCQFYdXWp6uyezM2P7
B2Lvgbe365FGOlgVmu8J/+b4YvkNZ4GZYmd892URa/KhOic+YvNoQxAGdfaMrfK3qQSemm3f8nqR
DOPhkOCQYBY5cesHRNoLEwt3YKkjZwVyw4JosPhBoBN+x4vlXGoK/vDg/jZOaOq0TRZ7w2RzoSja
A3l1FeydgUveyfYH19oFXYsfsOzy7lvpoJteF6nD/6AHDSofNzxTfhohroE9XSLMW0dTbwGCbKW2
9Wlspiy/saDSXrKpT5qd1aPexg1GKmmjooD6ir4j/eyGVLn3vM4F5n/hlT86aeCRndBXI4NTua0Y
lWFU3kBaNPSu0WVfH2jL58NaR44wtgwvc+B2HnS7lTtUfnqy4E95SOhKfj2DMLEZ7OFs3E02ykoO
xHcga3tLjnt/rO41yZcvZUL72Tc/DEKpAefdNmm1G5ATLpYMthvfrA8DLea7mXbrxmsj+Khz9Bpx
q42G/ofXiRmU+Ti/thlZ1xgzViihSy5B9O6ouOg3gFeg8uk0CIwpWULEKeIjzN4V1LH8exONAHRx
jzM2CmHVUcUHxOIRbAoI4jP2vcNgjN/NsHNuEMWJVerrHRlR9S0/Yj/QMk8fLb9XzwJY5KFX+t3D
67tOotkl+MEat5RQEN+zWrrApTFl49sACOnTpty2jVXQr0sH38/2tuhK527MMs8lmg5bZKgbByi1
PUBTKTDx8Io4dU7QpYvrO0T/Xa9Tcn7R3WJgt+g1LOPWnTnKZDyApaagt1Xa4FaMOuqC0rUoT6gb
+57uTubvS2IR7Ku4TkAE1mQo+Mi1K4hb1lg77rkgGw2LQSFBPrFgvHZnDYMWZ4IBDHUb9IMLgwYy
nrslvdGn+J5Vem2Sgeucx0pY5JqMNCcO5iDlvAkwe1tXiL6RjaEZYQqLmoNULSLOZXrHjVkjBiYa
2rpKtWArcFDeWzsiyphEAaYin8GqWizgM9T1hgzsbqcLkhV3kbIrwe7ihR75ZimmjdycJ+uBNDAo
un6n2uyAJnseD16u0qpe/X2bQDzd598Hx6mJq8aOnV+nKNJBr0N+J8DWqkKIVRBUhHEN3lTi016S
nqgBo+yMNV7RzWzq29AmBHQl3XQ6ESzAkQiA7ZY1PIPYGazOwClSheNz7xc+pJ4F+uEbxMzkBmVg
ltHeuKSiag7oyMZl5vNcd63prQC0+5tmZHoZcu+8mcMiPjKL++m78zeOVIosLuDnurGmWzbv7hzb
zrkYvOyQR76zR66wKD8IRy4s1e1zIIg4e6NyTd6zDXPe525U2OMxatF1NsvwfdLMtdbKQWeK5Bz2
qh8FLwH0WZw7lR295C00g11LEE5Bld80yYEWNHdLOCDTVdFUEZe6mLWA9b4+Z65FIyjKHP8GuKQ+
EGjaUnT5Cd5k6GTboEynZMNa5uYO4bd9XMYq2M85pHWTwhoqLI+wACOdtn2jrsIghX4WmtOdYfry
DrYPoTGjlwLhhwR4nIV46GWB5kcJ/LI6d2jkZG5Mz6sNQJBiJzLCXqKpZoB0wqFi7GWf/YBnk2xS
P6gfZCOpamjI2fwl0zxS/jXffb60h4jxyfffMIxESbeIw+2CDD6VmStRGjzTKa64zeLZIClW2Ie5
teJTYQb64lKpXlzWHfYt65tN2i5QbacnQZwuAoMztyOzPLSnp5RB63OUWuVdarovhA1Vm9HMvS38
9eAuCND6b1NvwrkWCHaGMlu7eO+uvaZxadZ3Hp7/fgxo5fE9kQKaMp0k7O8IYS/be07qv48Y6xAl
j+WVORbtjRUgXXbpUFJ9K4kveNnt6ujZFIF1dqv+vSE+bYvU74h3TF9NugZJLKzuxu9c64S8CHgC
3/abG6dxgK8ChlLaENy4Yjo+lDumiRYR4XUQE5Zt2e+9EYU98KCiJu+a7HEbyoEzvdVumuCQDAxJ
2Z/EF5/B3Quche5lBFeNYl7cGfxL15Y5O7e9xWSICwbJo9jdDH8zMTK7GbmK7FqjGD6JCG2JM45a
wvj6E4kQ9I1MZ3QPNBToWqnGolFkJorIgrScrdcIsMKqm7x6C4WhuEEwLohGQgeAcZGjeW32SbrP
E5FtHYQ6oJ3FHH2PAsfbGRGRrGQMg7Lpu6piX/VwncHvXOxmkuy4VJ7niJ6h6TvAdaHFjOuxUoLu
/hiavCrEmkrLcx8sUVAOoKjcM5AEqFcQTLuPMknN7hoZFPqxAB1u460PjaF5d6fEuknS4UcvCvI7
23o+UtMAby0D2C9WbohjQZDIsXa4iKrUV2cT6h0DY6H2dj0C5urmwL7T0h1fq7aSPsme9XQtfaHu
i3Dk5tFU2XaeCeqmgeOBCwkOWJcAQs/xrhV4wyqh79GEGI+TAxumYSrG9TUG8B5XyCN8otrrLLa+
taZaKjf4Fkeg2wX4Xl2SMxmjAPDKJDv6zeAfKkC5hz5x6dDF/ibxRHnilT1ioptfUdPR1Q7pPQLl
a+4MO2hhU5QjFW2bpA+9NZovo5LhjcKTytksI/o4jryV2n9OnaW/auY5pniF5l0gwl8jx4vWPhd8
artWHjDXWYAC0/4yV33GNSPDj8GI44c1Bu1nnhY/sqQgE7ru+7chke5NXdo1iSHgo2jS9XwOMz2G
3XqN525ee6OMuNgk2YlInZ2Hf3PFcHtn18ZBBxBQlBPOdEvVScqRWEY3rtZ+Ob22MklwcgxPeZ5+
qA6ZCZiAhQVm4xEi41L5NUSaGb1gIIlRFrVDZpApCf4z8uV+g49wA8YGLxF9uquUarxdzTq6pxVe
nLXI7kkUXA1eHjuwKygnjJ5xpIXs9lRqTNUrNVEyh7kxRee2qeOdT2b9GZ0HlKecPdEffQ7gnB5W
NswPsyAgIWUT3Q4s4nU2tkipBKCi3n50RfKeoxfbKc8MNwwEt9y9zKfOTA+02pNT7k/fqxZflMez
+WGUnEexNcb22rGmp9mrRnNVxSOSwbzFybGKtUcWwJz734J8SSMT7hTzE2bCXomtItmQQwCxe+Qk
w9NUGOfMoKwuh9F41G3VnWQ/TueQ43nVYHg4+HTTaMLr9ratPRpKLm5gxsTR2SPxBq5w3N94WUUP
nbYzNmWxp6e4JEfiRSk8C+WfP4h1UufVYyywuqVsqtsiy9Wu5BTc2bMk4MTI3U1F7+WauDR6wQLg
bhGb8JNb1z93YN9XkQrVvQjciXDcvn5SAUVsTqfyxXCMI0SwUzn1Qm6GBPwIXey16Jrvca/yS98r
/+wkeXySpjIPdWO0T7gXzXNTC+8K50f9SfNYnGM882fTLAC+Qa9Fr4zzE4UXZCH2M6YOjMkY+oTF
WnVJfqhwpINfW+6MBGvzgloku2eFv5OAxQHUpqq7YPw2bryYsUVI4f9YwUq74MViZzfphclw1tjW
p4wkJVm9eXjhr9qM43DXTkN5cKsSnjOO4zWR6t07+SnBKkNUvaK4Y3vO5dnRlF7XE23u+xAALRD1
PCRVFpAFltaBVuNyZWQCVA7boDbTTSBcvadnYp7cMTNWhFcKlIQIsJKRzuYuzeB3OFr7GGmnyTuV
KcQPhtzl94mdRh94q33wIylowKQiiDRy23Zikmks6Xcme0BMuu6EXO2Qu1O3RZvA2xarpvkWNFwx
6X3AGdoMYoDGR+dOnHVj2KeQnopcW7AtnuxQip+RN/kHaEqoqqfIFk+Vctq70baNpyLu5XVTuM1p
hvuV1F5+rSmx7qyEmIE8cMp7GCE5gVJhbh0dt+4b2ugSTN3IcGxjFQOVvdDTNa39bKsoDEmGpY1P
/KlTsMs7JGnQvw6bwd4Y3eL7cTrRr8laLj4mq4j6rS/n4Cmqu/SnlcIic0eDs8DDfbbuOsGyaf0h
YcnHpYCkUMbJowRvZK9QxUkSSsuaVDXHbM8dbr49Gxp3tkzNaMCoG0ckv665a7vZpZ8wI+R06DCn
U19eDKAJ3mM+svs5E8o4Emws77amoZcgoDEb89lGU8HlKXHCk1cUcOMgDlgHCeF8Jao8XlKYSkYe
th7II46GirAy0+7DH6JLsDNLrK1VFaUnCfnr3WrH+tT5uGo3yiIiJ7BmUMzMAMNsKK7hSgTf5Dy/
R7ogeUYx+04V+9gYkzieuvrG0iLduZWB9worPFWyXX7acLc6soiALSTXpdu/xixyuok6luu4jBa3
lMIpjZmfwqaq8nyN6qq4VSimwi0iNHY9btsLYL5exTKms9RbyQKkCcq9GeY18L8JFjB3FcNFguRB
vHbcD9p48a6pi32LqW1LBlB7jcuzWTcZvjUqA9qFlo/h2ETdkjTK30VTkx8lRcPa0t6H74LPJ0XR
3ue12X1LDPK//TIIWxhbdXOgHQX4LUAIQbFrwMjTIQmdEzoi9HjnVCdwEYqxHHYzRpxdGk00j0EE
FUbUAaphimGcfTHnj0NJ7bnB0ekRk2sU1/js54vnVxZdeUJy5hP7KjNal+kxNyiaXsxHQfEOq5zF
h8kbtu+xDQvu6Px/YtuySTNAzmtBxwyJCgVJeBgcy2o2SozDNkRYsqP9Z5DcN9r3+O/SHRYK5kOu
jQhLq++DpZTB4b+sPqncAxVW9zIX8XgwrSrj4uAVI/FhRvVi9ST+sc5t96VRBlpBt5ny6y5QyXkU
mt+DS1/AzIt6OezFsDEGceFpszm3ZcJ3WJC/EdOA/UvR5S+SS1Q6jhB4tTxqX++L/Lss+84emvIf
cvrZayY4+KQZJTAiC0Q9NlcE9qyl6sTEfZxGr3tjWO8yCMZ4j0HGpwo+jPj4WLG6QODKbqgvQKE8
bmOJXnh6ndXLTZV1kfEj7yaGM2lf5uPf9cP/krGP9F7+8z//ANH5LQH3n9G8//7/xuj5/wh4zJmK
khux9H/v/bt+y96mt7+d+ybO/vd//K82Xf7bvpnePt/+9j/+dnh7L/O3+G/HNnsrPtvfOwT/+W//
wyZoO8T4ekqyqkmqxYbxf22CBGthFLQpMIj2tcj+ZBn9wyZoW//mqAV97CukRYsZ8D9tgta/gXLk
X3TJM1QYEP4lns9ixvideNiXHAe4GJC3IyCXpviiU558rE2U482TE9R7xWCSzuemarmMin7DD+8Q
a5EeM/2V4P+r4v+3D/YxJ0oEyz7+ly/uJlwd7IOd1T1V0bRtCCHpbPsphmBmkCPMlplvjbFdoBrD
dR3WAxBThAqAb5sVYWFr8tn3Y5FuWrs92drZIZr9niCujeLqQDDifQLQBB/uJhSg0urqMpbvZq72
E0Jsh1C1PCPUsnpfOmR05xbZ2bbNncdkGmgeESPjk72X6vLoFA5CcY2JxXl1u//D2XksSY5kWfZX
RmY9aIFCFWwxszCDEec8wiM2kKDgnOPr58CrRsbN3NusszMrU7IkIhxcyXv3nsu8z7r8WW91eyUr
mBP+EP8MVbnTmxQ4fbiaVPRDBqTWsXt8DrJ0g77nm6HLF5xWF7KCERehfsz9VRIGD1Y9PvYW+7Wc
Ciy0Oed2SO3nqEaGxY9ElA08mFNptAG1qHM3uKzNsKRTAzUsT/OB+AKn1pJmi8/eGzvtkvhKr8Ui
sLHm5Jqu4S/iLuoLEov2uRb/DsMu3iYJk409lK8uGgbkzN9Z9ZmrJgRIp4/aFiLAhgz1F10V96PK
IUnKGh2Gsm67qmdIBqEhyM6wJfNjRLHBTpvLsrQ8gPvXwtE21iKciqDjAK959+mhCJ2CIv8feZfd
49hpG1y2y4h69J4agMLxcDmKd9WV/Po7W0rVVMwhQqtfdKpT7IuuwkVqUU3QT8yHyUdbKa3hzoij
Z7DIV6GL2r7O8ezZt1Hfe21YPhGltoWXgow1al6DdPxC/8tri3KHoniPMteLafGHUH3MSO3tzHiY
23IX+e7FVAFRBCxwm1vVfeGPX7IGbGjIY48tElHqV0EjmT0pZY/xqqIxSz2RrQlPZ+YtLhBispNG
ySI6pHDLC+7ITRQ44CNCpKapuUtCCxxw+t2mZpyk5jWl4R65Y/Z96DMUpCbbTbvzuqn8RrrI5dwn
tzaRg50MHqh33meGfR2n410g0elW1ZMb+F6aalcEm76EUbHHFPbS18FWtKQw+Rm5MdNmDNVtYtRb
W403ffBL2Yr1QXaPyNyriT9L3cSrYE6Ugvj6NLtwcjYDtXMdzv7l6efKxuOTB8sqiMEPdw0BdUcP
ltSlOssHq3mpdfe5tNznpZjjpNBBu/q11tk4D2K8i0bEVnDEWxZ9ZV08+v2O9ujaN8e7eKp2dRVf
E+xJ34d0Q3qwRmnclKwchry8t3ztWWH4iFL7upyri05anp7OoLzFyPasujChNiu7J1oHdbTZr1tW
uuxQv/qMhI2P3UqqHbxQL7anqygh8swivyCtER/Enqzjn8gbrgd6L7CBY7irw5cajDX8Dc5ohI2b
bSxIjEnbbt2p2MmAwWqki6cbWxrqa7BcULaWW1/e932+n8zupkSCjCmRb5hOJ6MQwNR1W9Jllf1d
JjsPou4qs8cro55Jnm22tKRvMqrEeQnHoRVohmqDUCRaeIV7G1ZflNXfsRnfF8lvoKNLVXcFC2ml
O79qg0swtEsewiVl9H1jFvdxWIB/KawLRLo7yn73p5/44or/8CXj2xNUf4VrC1zuB19ybFuZBTEa
aKPZ3wDY90Rg7oLJXDcq32OYvnMHcw/B8iG1/fvSdjdaXO6AHiEe4TbycpR58U3F2QKIYweQFvty
trazrLe1whxiKewmCbnunUff62vj5BeGlC9UOX8tX4nBdxsw7NcL5npyL6zCuSXS/MwC8bNrlDqT
OlnTBt7vI0sOQXmVbSVz+xLGNrUkjjkYnYdgA0SGH58ZG8VnY6PEgyj5iIhzksefkFZLrRyYSkk1
vjSzYgvZ2pOI8O3gqq3MFx+w6wSEucYnwmIThngGY6kHxA9manP68VrH3zOlqeWCHcwDcA9YHh8+
Xgkox5bAql4G+t1zXBGhBut/mVSr3LruHYuNIKuMVO2Q8e/7soSrtuC+TUQCpJUlnYduHiK6vMWR
S8fUvww7+7oISXYk9y/Og6uKEdUgd6lwuxujL+5Nw72nBPBVzcFVX5lsjo0XSCOPVstl5lP3Nevi
W6mNX2p6VXVlbYMYalRW7fqAsPCpu9HBscsk+tMwa+Nyu2tiDsISKHPyJ3SPPWkK1Gonu2rWlIG/
CH7PqvJJNsnkg1qEkfh+NoVBeq9uXY8yvCrTbDjzkJc35v38J1kCIs3XpaELECPiyOcHAUiBR+G2
WppEm6N2MvX/9ej+0V7gv7bQ/09/18Eeovk/b3uK4E/h/Wh/HPyfzRtO46H7w2rmT0NX422/8e/f
+V/9xX9DOZ6n8s///p+/ii5vl5+GHD9/vxpHi/buDV7O5N9/7vZHxp+7Lerhx/ThD/w720T8By8x
Ehi+LKUbGLn+39Jd/YfFuw0UYCEgIEeQrM//vXS3+UN8g4ul9V/rev7Qvwkfpv0foD2XTYAlbKz9
tvNPCB+HgwxyUVYLwmD61t0l4OT4lUC6XbhzWc6sHQQGOU0w1xWmzetolAvAn2nh8d2t+WQVdvgS
Lke0EEuYCqfuAhtd9ivvF2GztJm2IFZ6KtVyqmYCp5xxlh9iHw4h/zoMvAOAgy57ErYHh4dx844Q
upCPk+VK9xUSmPZkTlp9VxDOm64wDBnPsh1sCGIonNt1iLvlCc8Ru4W+avjmi1AnZi+D4AjIs7Hw
OoihICKtJuzgF2VQbo5VpxPL8XFsjXVD3FOywotFnSDXM3ETTYgoPb55tgVZUxALYA99+JzUBOqu
FDvyEv14LxZEMXXZlTl2pOfZLmw0uhyB8G/HuOkQ2kdZ5BlDAdnUJO0OhOkcP7sEwypknXESXA1N
TteyDvtqU4WR/gWAO+BdEhjRQqJFIeMLYXhiIC82s/7SH3AHyjSmDi/YeMSrNtNdFtQIuLPd7CSh
vaeyA4cUGKq4rBsSD6nvjE26yfol0EJEacBatoQbLcqhvtUIeWzgB5n0KbOgReXzv/K0NDOX+i8L
pErd50lEayyrhuIqmUfcfXEbcqciPY4YqWUUjd7p9+vjG22hLwKOw6utS1cd7Ql7fSIWL9Ik0vlC
buDICWz8deVVWILWEY3Yi9PHUwtn4v+Pqm9vGt+OYzJFLC3O408odAo/sRPqLOlc5q2XE5NqX9uI
ssKNKcv4rkG9Um3aWWmPsBipDQY9DPpdS3R8uO4kQ/KqisZAARib4lfT7MKfkhhn9q8QBIf9Yhb9
m0xOS6e7mtJtrTmg9cDrGY9949TLowrwYScNUtB5HOqLgFxo4usEUcdrzY8LuWpSrXK3KFjDC7rk
7Lsce0ZxLt2qhD8Cn+ML8TmEEoIldeHHV219mWRVTAPBnsgdQdSPEzcvwNKfvnULBuD4zmFipHbB
vy1gHkffKJQz5Bm28LKhnzckajfrTq+J8WyiZ0PP2v0iz/tXOtd/SgkwPntcytUNU8KwcKDdHB5U
JDZhZ8RJegGo1J/ZAhULwfOvkRg2aLaHLn5EdUpgeBcFzwXsXCQPaVZtnMgtvwQyyT07MeuXUot9
zDkQ3yoMIvqQwp9Pq1fpzzb9x6yAp4t7gfWlmZ95wY2PIyjVIbAVYlmoGSw8D6+AKqpDbxxsfpYX
7BIazvsqy1Oogd34llPcTv59GpGLtjEjHTKvv3R6NxHdsWaTKeioKIPGrPRin+hMYgdaQmwoRwYE
bJcEAxD8hnUYFQixEVZAVRw/mE+33JW1cZehSqTO4jSE1U+xllpn1n7L8H/4TtikpZoUsyh22bp5
RHUhtiMXhLeaHgttigBj/lrMc3UlawaU02/fked9+XAd9risrbmZELgWwNb7mWgpG9fdiBXP0HS2
BmEyEtoyJzZBxmbTVOE6Yvi+N9Hx/KnmKLqiDDe4q0TmiVifPpWPHwKJY8zAjoEFne750cJs0qYU
U14QolfraIfH4utcEYycVQ6urYDQw1UjSAI4fVD18aius1QALQVhyoS1cnj9bR4QDGq3RGD0Eza+
NsP1tY3ROSAaId8bavaQJJ6ZObikAfg36z7ljSHAYlk6xg6uSNy8KVbE2i0wqCRGYN7JNo9JuBY6
qvMOy6dPdqw06nWFlKL0jE5zHvsK2AVWACO+klGQYvj0k4xDdKK/65wE+wVAWzO7rAsZfTVhfxIR
UiBw29j6ZOE2taOOMdTV6PWMjlRfbIFj9EKijg5gmdJeu4mnLtoLEDKYlNOgvAgCEQWrLI6zu6zE
ckXIzjTvGjfHXmcB2cW4WnZzeeZN/jARUXNVLF94qLqyxTFVow3nwAepkG6MrHf/ZJ3dXqrBNvdj
HIJFTlTx3zqeKXiWPFPgAYePk34pC02LgmHUlMHWrp0JzGHlYno1W7Uhoc6szry2H75VKG06cDJB
5dW2rQVD9/4DmkYjsMAyphupCIUiG1bspiYkclglw/Ppl1V8GLaXY0EnRY5I7c48XjZC92ww/0Tp
RgzjcD2S77LrFArGVdJ17VeqHZSaI/LEruPcL5/m0HLIBgmHUKPo2xl/z5zNhyGYsxGMGKzP6eFQ
wj688jYERmwsGho+UCTsKchuBErEJeCRSa7LQCuWGJX594g/cs2+siGHx3IwalnIdyYRXBd1VFEQ
qtIzj0QcMkMY1DgzAzoErxwYDQr/h2eGGsUfKgKRN3LETQv9vRAPjphY6uFNIK4O4TVKx2pgSlgP
oHzndSnQws5ajWtQK93ZWmB/ot4YpkbDter76B47ekngGtztDJ2dlrZXKd6senf6pn7yNvF4LVhw
9PmWHdPhmftjBfF0QCGUaJO1L+2ouuIb1h91qKT/eOinhgjkTihIXopV4tGxTBL18qYl3w5BmPjZ
VlO7B+SQ/ZiCSNw6qg2+YxilepV187anOYkTBg3W6ev9ZHxYdoS8RDwulo5HX89M3bQPrMXFxiQb
bUcK5s+dhZhpVjOKFqKcQeufPqRYfubB7LoMvMpgZcwwAVLmaIyIdVklGoBlmghhaQIszCA5pvpC
tMmdKHvJZdbegSZIOyQJNF+JKwFO31k8tYUrMBorWgi25QUdCmdvSKeKEqtBkFopI/slnruZ/UKp
xy99ju1ge+bsl4XN8dmz9WW1bVpAId/aQe/q9wV0zWXEsekRw/hdp9UI68Py625YDZCAMIyRmjKu
MDLQxlXtYnSGekSiRMbZ/EL3p2VbWx8k9gh3MPozp/cGnDs6PdZjDE/8UEnNbnnB352eKkkBrksg
SB1MSB8lPuEDXlL6w92A8ADtJW/jvUl2Q4m4ZNCuEh4SeB0ZWRr4eyfGXgrmDP546DbXY9zTwjL7
KqMl3sCE9jQREtkStXV5m07NYjgkTPmPNoqWCVKTxUjjZib1Ec6i6Dcw9VPcFG6Zdy8yqAms6bow
fLbA/6OF4Aj9NxKux/Ammi32BpFJdJtPdvJz17TGL5U56V+31EOEtSzfO0rHwAhWXZlJY5viOplX
TYl3FYOWiZRYuPOTD0/iD1C+qLkBa8V2pre1lvelj9FvZwGtHoruEoQOr0p9r5LW/zbHdv/YxFWI
XXQ2+30TW+xaZz/IvkWlZv1OUAn8EeiH9Y0O3ZeK5NylPwgnKPH5NTlTmx1ItD9+ndEBAbc3wfrX
UC3uOqeAqjI2+DlPv4OffLQWUx6uhKWeAw7w8BnDznIlNW3NA2tV3hS10Xh5EZAEGxL7iGpB/2+M
VEysrImRDTPZvrU+3r1UbdnHxCrhHup9s36qh0kR2FP626hLSST0C7a3wYRphE1n88ts7Q5XJ/XL
f37VjJUsK5ZBgwXN4VUD2McO0DZoQGM17elIzRc0Mclpb7uf4xSFj//8cMukymTGRCbfatXvrtnJ
UQQmhuMjhydmPBZO4fm5mH9lbf4wDxbxe6ePxxfwcWQBdOvA2uVv/uNoXDQxvruMDviHA/RrgDfg
2gPxycEzefWcshti19Q5KwshYL8XcUbKaqar+rmPs8UgPfq2tZtynY/aiQHxtwVLMS+znFFt9DlS
zxr6xHhpA+u4ClMccbkG0GxPTCSD1wz5gd5jSBjMmlgcl2wlLbT2TRiiPPJNFw5DBfR7DVJnAaxk
TqNWbrpID00YWmSHG3heVlUommdhUk+CljTS7A3QDxZg9/60SZs9EB8b3zeIuBczTkw9vY3HVOxo
hPkPadGX4Q5t/fzbZJRMUUzR/lCIuX92qYTMISCRSahBMSvmAVMJXEYCQ8rV2M3pjRh05i8nSir4
KUvYj6dmaIkr/B6zi6s8HL7XaLSJS8uU/h12Vqx7kZG01GTCYvipV4TCYgWrncdpysduNTYxMu7W
KrvHGf1TtR5lUT0WSdTiN6qa6DvEhIKMyLgcciRWcCPscXCYCeIEM4xdRuZd0RBdukZ8M5MlTPiD
hFued9TCpo6mlVFoWkTXzBIY3HtfkfDVyfTaKdB1ohOztdfIj8LflWlnyRrwkXXLB1C+mv0wECCi
F+0fHS6UWsFPKvfo9M2/InFoebpKZfdT2FovUB3d+1p11VOj2cOXyZVZuVKtPyBJDBPm9QbFlrMi
NGKxPpVaQHCcAfabmAQXMoXZ4qNMqWRRjYyK+muo1VazjVpBwC+aNw3pVwSSIMZWi8gnLrUbZXZk
mRGx7Boo+Ap9t/jok0vLmnR9HxdZfJfYJlgtFebiQjkFwT5mspQig2EIuh+nv6ePg6SA24cSawFC
KdRph8OFE1G4Em5ug+uICRoofbSgXTHdEqpE5cqFDXj6eB+/XoSJDBfEcpNuC83z8HhZWKioWYS5
XVZasEdwZyCezb40gozh04f6eGn6srmCXUnlHWr30fhP+kpiFlHC0ISe4gveX7qEgwZarcZ2T/nt
XBPw46XROKC6iNKITgEL+sNLE73s7MLEGVQQgLJ2sjq/BOqVsqJh0XD60j7WQ96aFKwNDRoSLv86
PJYRBVpSmLELQYWkN/hBLvbQ0dHICZzEBua8epkVcORdPkTDFatX9K4JYP0zo/EnOxgHqgXLPNof
7C2XVeC70V8WCu5N3Lueg7vR3Tc1sRybIQkRSJPciRY2IyMX9bJZWCtUx+DZTt+HD2URbgNaGkmF
UFqS8zg8vlMjesYZ6tPsT40Ht+upIvc2qu/e97duoE83IWiDM5ufzy6aficGE52q5IfND2iCwSzG
lPdqNCTJqfQJIIfF0iSuwyl01mK1dZf1nbsWbhtdn77iT15q3mkuleNzDm+z47s7Tj4A9D/C2r3A
ttUvwjUGNoUtHNUitgZ4PM05ui97DW7i0VqZvhPdbcvgBYd0f3iTDX0CvDlXvlcEVkIkeD3rP4Kk
Iz+9q+d62vcuDFDPIh8299zR8cVWhMK0Hvpahq3nqmL4zaqksNeT0RU/ZrZX0B6xpUIk0pdBPNci
5sFkmoFkEfuw4OYQMt/bPlqLvOvZE9RUQG9SyVTl4RMLXiNW9gVQuwCmZUFQSL0t3Mp61W1jJuLb
GZntBj2GZhizIL7JWJEv0eVF8hWX4oB2h/EJp3bYxqCfS2XicY4zesk21ZcNzCmqqGQJA/WrJNzD
pgtSRuch1vcElBUkzpFkHZIzZNq/8gb/+qaPjOH7gCmdFpmfkg3D5bdcUMicB8S1+GHb/diQVTFG
cj0bjMXQGjumuDFIEgShpdMUHiBq61Y0pFMhBUVUvXGJ9YzXCovrUrum24xKpwzgto0IlTNALDQL
AFn+YBqBjoWqDrlaAyVPoS1FioAtqLYwNyVh+6cYevOxliL+y9I1KlZDFeApx+zfxt4Q+uVfBy+H
vU6btJsww8vhyWqjRNuMY0nUxdAIaFgZxpyRLO0whCeHAlxbx4jzINcNuv6Q+W6JYMPvmv1AQZC6
BHVB28PuGWLV6O3mjxsJRNU6Hpev2AOWAiWOspZErsG5JIzIcFfSkCSK9LNv0JerZFl9HdNq+MXw
Q03VxkgA/CIciaovWbiwi5ogowiWG/XKGAv1m6GnW3aV+TjsdJhU6R0UNRBU9AmtwPPbkp+SRX6t
runxzOICQGNjrVuiTsDKYMEcVgqQQ7XRkemXXCfAdIACEddsBlX/HdRshu4bax0alLGzX8dIs0hD
ijRMX33gc4eYXuF4CT2HjQgRZNxbuLF/RkHtj56D+OiXHo7mr8Dlc1qVEB/+skIzSfPFX1gs9E07
2qeTblaXETUdjURjp/grAcEQi0up4dqEFApZuLZqEqByn1CxfFbTN4J+xquS1ya6CSNpYC4IVfy1
dXL1C7jZojSsNIaiyAJRCyGvqDscn5XZAkKY1OzZWjeJlSzNOdiMUw8A3awnUor8GgBez6asXdPS
LOZ1ZQlwGWbgD2SxoGSDZZfk+TNnQgiYEYUpjESiQ+WF0FsVES+OpWtbUp4Jz2yzPo75wnAFLQf2
78ht3pSD70bAKXZr7Nea5cGQoRaS9f6y7BxgckOcmhbpehHuoL+dm3M/GwYlrX8KqBTtlDyqQwVY
S0cH/bxHvAQoBxnaYJ96Ne6KFj6NZopqY1fW+KBnYDBXqqAUf3ro/2R9gXAWnc1Sz2SZcXQCdqvH
rdYkfNORSZ5fX4gbTICMJW74/fSRPrnFOvsrEk5YydDwW3793S1uy7YJ4OA5nothmd1Hn1cbEQ3B
bw3s0c4sTbntp8A8M5l/vD6WosJFKcaW3RbHWQQAAeA3TMzeWVrMe+aGCa/gLFGAGk+nr+/jDM6R
qPuw8XXQZhx35XDpp3rVU5wyZr24Saxg9AwioyhLyOTOzrihLL6t7rWJ02+nj/zJNUrWSUBBsBPY
1lvp/N2djaEwC7TK3FkYZbd6AaZkDpXzZeZ+nvlOjhTXy45csEF+i0VhoUgl7vApmjlG/061Ls6j
NOi/lVMEY7FvQYil9Pk9us1qvowAYIBKpuzN5G3pbbh2ZtKD1/jrQePillLNRRLm9Zltxyf3gdKm
gfWQXFviEI5K33aBR8d0bN8bMBvfuIkpN2oy651yq/wffzZCgUt3FPIZVorHL3MYY63rZ+WTVBhR
/MmI7YaXaACDrSOQQ6ef78dBgoNRKCZ3gY0HjfLDew70BXK9prCG0c0Kdhmgun2cTjghI4NgU0Jx
NfSd9M9a/JsqvMMp5dtnzuGze8umhw4Sz9/9sESkFUC2fKn7no4/8m88auH3oh3BqWPkFA+nr/eT
kYLOtjRsSDBIA44bATVFPWUlUERgU1bNNoT7A7aS0TneCkXUd2SE+hez9aszy+BPjkvxmMFpqeLx
H+rwPpeBqSqyh6GXuDErQUvElCwTvQICExTo94Z2FxGm/c+3eEw8OjvXpd+N0uxo9zqiLbYqlHnM
kqZwdvbE28riCm4TCQvtmfrlJ6MUV4gEi0WqNFg1HV5jrttaA8M63sSUzTdOrsPt1pTtbHoAY7+n
qVUXuO9tRVBZrUWb0w/2k5cIL4qDQYSdxlI3OTy4DZRNoKgINwH8oae8b7oLavf6DW4N98yhPnmW
bM6Z2GA4sL84br4mjpMgakKCI+apENdSlRpUWaeHukiZON9kegLABHLRPx4YFv+LSYEYTQGxUcst
eDcWY1JOsZPRhBWNtP/aelV81R0nvhB+b+5P383ldTzcQh0e6uhuyqFq48GgIxoF7OjXaRZrFHVQ
VJ35LJafc3wcZail2EHhm3XC4SVRnOyIq5gWHlmYXwPWXyBlrnmt5YBybJRj29PXJT4+O4PsIDQ6
7MPZ4B5LQDr2VjGA03Tj9lWPMiXOXETaVR2rcmPPqrwld2B4qsj4GLcOLrqHhFrhV1pn9c6nrROs
TE1o8TanUhSiAothLWaDX3jllMYXJvbM4sxDf6t/H98imFY6e3dSPqh5Hd0iAgIrt3bRbxgT5YG+
JteyqIP0JRzKsL2DfoO3JIKdQ5KaULjKB9aTfzs7a21Pw7oQrzB35MkuMEL7VUdk0WIqiQcqvlVh
f6/TkpYGCZD+U5/J8DtJ1el9PAt8HIh++pdsxu7iZZnCDmIokwAFs0NXdWbq//jxUhFCuil46xa3
4tGbLewMFI8VRptmjL4Fo8juRyf54fvKeD7z/D95sakIMAO4LvM52OvDuxl3k53ZWkIiKeXh7QDP
dJvI3rlvAVLcUrme70n2HB479ka3qnCXXJHIb9jIldPaTkS+CWMSXUmfxd975iZ8HD4pbKIuZJyG
loJ46/DU5rInQ51oJTw+db4jNgUaVR9fVhkVOhJIQwwyPm5Rcw7PvGJvKsKjV4wYvkX84LLYQ914
eGQn6qd4xODsFVlrZcSq6GIfYUGpPLtRur01WBFcSJUISeTGZNjPZhA0vw29q9wbAjqg4MIFoF7i
T4OC7JtV9qsjZJTtss4KziVFfaLWYCdFHNVStsRvdVxKRHAVBB0Q101jU8tQWE8Jc6/GNPDiPna1
Tek3ykusMIOziLdb5J1sCEt141u2hO6f0y/UJ+8TJ0NNEYU1/zvOrWKiJ2SUfNINjwWmVa71f0zp
zF9PH+WTYZKkRgSn7rKNlItD82DkZ6uhoK5Q7w7N9g8vcIsVTmor4IytxuqBPf7pAx5lCrEWX5Rr
8B+ooCG/0ZcUyvdHzCbyoao6Mjd6NxUB++UyfTZnu7pB++xvtSIU9yECINIFyvrCpc5GTEpgErrc
EI/wNISBfk22Y7KLBC2s0+f2Yclq8OUKdgiL10BZxtEnXMUYqavaMjdqbJyIPgA4dCBeUw1Wr5GV
2BHdAme8SSzruc17M0MkRZTPmbP4MJFwFosBdkmRNPCJHi+cg1bLsqJ3NsUI46XNaFuilEaQ0wJB
yvopuQx4HTenL11+cu2SDiLfqGRDTdv08LG0RjBoQBVIGG8UmTmNUnO1ZfVK6qwh+4QiXG7FchuA
LHg0Ej/8g4iy+cW3MPwcGh+eYCmd6u80zthdMOW4RBA5hG6v5in1f5AIttAH4ZSTU0BIx197QP3O
sJ8u2dOx3z8MvaofWMqCU6AWOYSkWyNaJkghc3ZONMbAHEY5/jTBkOPDbwNxD1MktddgX4L5olex
bawVVqqVSCyTyCHOM7xnvdybl5ippHVmFfPJM3KlQvfDV7gsTI+fkdL6qpRkMJBcXgK5yeq7FkLl
Vikd2ksbbtlJQww5/Yw+jAgsZ6g5C8k/YplrDh/RRMzkVBVls6nYuGFpy4FjlqMN0uL0cT62VJZ1
E6ZoNor8zYx2eKBusMqyFOCqI8JjbjpmWIx6ZrBTca02lZNXAP+aae+GNV4Bs4MyFI7iy+mT+OwO
swymrs8XsESNH54DMjBZObYi5QKgPnUevLUMCMN6nBq5SSxV7VEKw/g4fdQPMyVfHpQEdK3cX0nf
4PCoAi0QwsyRZMS8kRc5LHQPrF50YYV+CpAW++NUNz/qvNHPuEE/Xu6iHUOZQQcSftzxRIke28i7
BAQRqm73m0EniVwd7LerCVA44A5YTOtaEIpzZob+MP5zwcsLxYjMX5jhDy+4ngGjmz4gq0zUye3o
uu6ul4l+0beZuBqyuPt5+gZ/nGOXA7Ia4fZa1H2OVRK10vw2w4e8wfCuT14ds+Tzs9ivFrGE85fM
EVKv4jojwUlIbGep3U631TDSmY+MGirc6fP56LhZzsei8kVoMAoL6+gGFJodjkwqzUabSNKJvNqv
JdAhPNeBJ2MtTomir3OLaKHSdDdDGC866zxTUN2zyq/WNmWhK70u+vTSqSSUIuwn9INshbZrE/YQ
2ImltkS5q9OBTrahzeGfGZ+/dYmIO74bWDd+11RDSrYvDG3jWin5DnWAIcarRp1VcVJEar5uujn+
pnWoMFaEBeDrdvymeUmMYbJXMcC9GCJJZN2FXeo/89rIVynHpF2ZA9A8+ONjCXZ67gVdAVGY6zHQ
q4umSI1mV4KVfsVMYd7OQzZNnqBtRUQXmb3IcNFkwtrMAY2YFUz2335NbZAawxJ5Rksij4ieEGMM
I7Ryo+fabaKdnUZAkiCahMXej+RUXbBWxoIdNWN2IdkfvOSAA4nFlMMs95gFUAH1sq2MXdJ39p5m
rg5PzMymv5Nb12TRVxESudMPfVl1HqxKeeYW+wEGcGqCaHUOX/oyoIk0RGVBcsTUYykkvkNX8byH
IHkuDO9ftdqjg1Heoz7PJpRGmH40sVYgXGIzMLJNws6xfe01lX9LnVwIegqLHk4bNNjhU0L+RzdG
4zeWR9J4ggGTTlvWRvovkhXGHk1jCsicqKP6rzBaX/McXZunq84P2hfiBWobmCL6w0sCL0bjmkje
DMF4HZcFBh+7f3bbuhBebU0Wbm4d4t5KtEn+FKeEca3LSqMeSNqNG3pEso8vbkOmAC4rNTn3dYms
fQNKW2aej9in9ipd4sDpbIw5Pdbpbt3reKtAxoXA3sGwInxSA/iaa7MO62rPtte9g+tS/U6jfF7A
N11CcBKSxgcxTTrpi6kRBOuhVUgMTbfTngpGAn1jk2lzTX+TbAu2A011aVdz1pImSJFpPfLemYRx
ZcX3RGt7VC2tVWARysLOWpuDZe/doiEPgowu644xxww2i9K7X+coCdW6ps86eFPKvgn7P5tEkJAZ
kxumDXtauws5IiIr11jj5xG/IzusslcVQO8BPQFkbU0ZWb+wYFgg6BnNuFwhR0QIk2Cs+c1ypjQ2
5hQENz0Yza9DS72KnwnT+ZaM00KuFQocCGjKnPyHKaiIGBjaxBZE57jtNzT2qqd1I3HlGknlPI2J
3447koYaCxnP4LertKsVtinaX6xush6wA5qACDKwi3pII/BJ7ydtY4vWTvd12BBP1AXtkD7zujfJ
Xd23w0MaEHizmQAsgu0i84x+4ViqbRNHQ+/Bx4Z2WZTd+DgSLaJ2bZeXpmdp1uTZQw0ek3VhM6x1
Ardr4ObU7chBsFS0c02N7IpJXyDiAAT6cO2XE27rhr/MXe3Sldq5ZQKCgOV7l3hZpOq/tB9jZ4vr
sqrXRWqaP6JkdMcbfJ90O/1QzreBb8+PTaXrrzWijgYscBBH6JDc6NXUliwwc2ya50SMLklMScdJ
AfcmJg+L23SL3CX4aeGaAObb+RmlmaYPfgc2Wzq6VsixVgWuKXelLNEWD02Q1umD7KyZgkTcOz+R
riYSX88wvXYA755PD0WfzL+LmwUvCzIZ1t3G4VAkq5rZwWi6DbXH4XFw/fBi8vPfDv66B6oM5zRH
n6xvliLf0i+k7cMEfHi4wKzyKQ1lRz4f8VsrOh5s8EaUKVQokm6DyKbaYu9ML3IUbGfAN8dLHCoA
Omv2RaCCPObDpQY2IHcEI/461gv/0XVvum5fZen0cyyyuylosvvTt/ZD8eHtgKhdaasw8rHIObxY
vRyTeiJedT0nUtK7qyg7rmJznLOrJNfbbl5FIXUJFrMkqYGrMvVvFFlN5iY9Nv5ABI9v3Ia0t9VE
+OtwO/A4jB3Y5HogexDe3FlB53L3308VywkTckyNhjoz9+loqvDnSZB8DneGmCPrCUrO+MTsj+O+
g3zO6fVe4NrFnn3YpRFP5U0AU/HMeuh4G/h2CmjFEFLZb1aRw3sWTuaAzmLQ1tlgDfu+gDQ5hMTN
sCIrVl1UGhfIeGMW5VZ8neJ68848s+Op+e34lOkWdxdtO+doOWaHjL2G3WprRfEDBPWcV2uSfEmo
klpwM4lUNsiy4+JbOIkaXBDkVwNNyW/oCTUAX9ntzFC46Ip7iuaxSwTh6RP87CWm0Y4Fjy0ykqvl
A3tXKdcDU7Qx7QjmTNfZKCLB1i5gQ/IDw26nVaxoRZOdk+8df7XLTUHBrBZPuKRce7ReSaOmrhry
u7zWmsyvfokM0gbO4BmlTQinbs0XHfujdaz14ZltyWePw11WxexKoDW9OTPeXW7l4FOwq5RYI8id
Kzs2mK0z37mUdAz2//jOYqGkHWxKumi8fYd3VguNiARW7mwdt6YN/jGZ10WlyQWOO2L9IPTDyxZH
+enDftjscnM5LFVK0oRZrB/vgCqxLFjTWIN4aE8OEv6i9dSi4aE+pRMVZqT/l7MzWXLbCNLwEyEC
+3IlAJLNXiS1NssXhGzJ2PcdTz9faeYgghgiWuGDHQ7LxSpUZWVl/kv4X2kETnAc9R56IXxBB9xL
Eez8kI2l5ndQ7xPUGua/Cs3LaE8ChCC5M8yh0DVsdP0P4Pb6U6oM2en+rNfXjpg02xgijxBaQ2/t
erHL1kK5qc9Dci/srt1CLaPXMJTL+bBk6I7orWH8dX/EremJuMbBduhvmauDM5QqXaWG6F+DIUZk
Myv/yuWAM9Ok3dc/GIpWDEBp1pLWzvXkmqbrQxRRA1fSGzpMupWf8RfQkfXX8uMfDCXAh6AnyLHM
1fUdtGMFmlnDeGgC5X4o9WnEUzTEWRALyL36z9YSmlxlpAIkC5TVr+dFo6uD4IInkk4q2nuFM8rN
CTqj4NzaeTf8wYbk9iQ5oeQAq1i/Hi7Var4YiqS4RqrJc2RiaVZmPcahqcWD7v46bt3VyAPzrTTa
tjLgl+vBYiyZ4r5FRjnRh6p5DIy4/ahjcf1Vq5TivwVgE8qbODjhWI4r37FrpkTotBk8J8Zl+rfH
KC8gHoYY9jSJY6D3ZQJg6Zdo+LHzS8W0V5c0VD8QDfRnuQPW/GMcoubIUsk5nQxJ9YOV2fmEYgFO
yUlt6a+Qw3vILUuE8VYtR5g/YoDqI22Njl/Q9i9GPC3PuBaNeMP0tbYnlrNxf3Og+YtslVruGlUT
ttosFzPS8maID13rpNaTTn/m0EAg84G16h6UKxyf66E1KAnQrLu/PBuBBVAYD17OOevjrA5EGOcY
ziay5BYtrl5NLw3nuuVqDKbppTRyaefS2BxO6MBAvBEYolW60CCOsqATKUHsKC+qAaUvSUWa1Gbj
SZlk//7kbopXhE0g+wxkIWppw7q53qU59jztiCmSm3QIWzRg3/3SMaMHZ6L8XGspz2IFGbNPy5BV
X0PLKXCuGMyHZlisnfb2xi7UaFFRVkBpQtBTrn9J3aoD7ZNWcrVBXS5DMAU4AurtzvJu7CZNkLh4
Khgcz1+KV79d/+Q/EIwCxON7CUx7igv2eykZkb/O88rN56U/Yn40416HT1Ws9NJOMrqRbGkwp4l2
3FKQqlZBodCk3tZmUYirVOWYL6FzpHgEUb+JdCpShnywjWivWboRZWmHIbYoQjoDrwbtFBDWct/Q
g1cCy487M/WyKrPwBNyPehsJP5pI9Io1i04CRf3rr9gQuh1OYuRRbF9iF/0h8wtOCNOl0eXIV510
ekKOeDl0c0k9Zkx5f3dhbO6c2Y0Zo6kKfAgIPxVZZ7WX4hYsrDoBDY6XUTl1JUmlaYXZPz3J2l6c
FzNaRU9dFupQvzqtN8yQGA9Vq89IKGU1K2Eqz5QNTak7FXGanRHPr//K0s4R92mhPmgoQj/oTTVh
BG8E3/sam/WpC415Z59tRBEKL9zeJigBaMarixUuGVC2RI89yYn/01qK7Oin2L6ZD8mpdNrpD9Yb
zLRMf4F6/01SvaDpk4349HgTMt8JJOAKSXju2tCN6nivo7E1NzRXQKQZ9HnBC19vsaKtWmkqegYr
W5nX6+Q8OVliP5SFoahuo3XLzmLeNHgJkuBJwEmhIsFzf51+WaOaxUuJZMBSyepp6DTrZLWq7AVG
cFoa6V3eJCZeugrGy4o+nyr8MN61zaB4bTzUl0TTOmBd1f9JvP2/Cjpbm5x3DMV+oIACxnW9Dsms
VTP48hh139IGniG99npYeS0F1J3PK47LeosDAiQ/My16CuvqMvLx8mJR+vToHb7DrSL/pwMhc9Cs
snuiCmh+MKwO/DkOKu/vX08bU4SHA5LUEckhyKfrKQLI04MgKEJPKkBgTxMaOvhqlF6OFZb3B0PR
whGlHKGLtlrNLuodrGXqEFeLYjkZQ14+mhHimin8Zv/+UBs3HZBdGvI0PnWhH3c9qzkAX5iLWdno
iz1rEX47gPCjnQfR1toB/KCuTPkFjMJqQtQao6ymZkuncQhHv2p6p/aTsQKzEuOTd39KG2eSIyla
x/QYqWuurhht6Gb6D2QtkrIYT06OJYIBhzRGWdgZGi+Q9O7b20ckXxBC3BTgQPhdLyLczVwtNEI8
DeTgZHfQguzFXnAR0MLHRPRj3j4eDz2HC5QvRsXxerwmlJehtozQa+ta8sCeDK5WqIuLJYr9OQVc
sbOiW59PPBzoyctwDnT1erxFSbqgLfXQM0dS3DSgBGPOAO0UrNp2prY5FAAJgXq1eamvlrKotcAe
dJMKWY0AIWoN2HvlsfEB07g93PrGUGwSGlWUTC1Cljgav6VfFsIr0lhoGYwodTmEQS+dsbbKjlGo
am8v9AhdQ6CnEPYRN1sNVcexY0Giybx5rNt3GriWyxDZ41OyADK4vze2ZiVuPtI6IoezrgQgD5U3
IPJSD0Fa+CqpEBWk9I/mdjoMe7p6G9HDBhVNb5uuM/+wuv60obfBFiEIlRpAovUO1zdaK3sxaquI
hJOogAwhD4kq12q/x3Xcy2qMSHgblPmJDPJTZATyeVxsBUsplXpdgw+TFOOIOtGUO0eNtcfF3Agq
iNlzxwvuMmqHq5nWfNPKQfvKQ60LQ8rE/tEHcf6p7qfuoZySXfnqjZV1qKwjkM37S3QTrjcnqmNZ
pim4pVaKFNUIQhYY6knTcunNYPSmwMGtgsriWeoKy8cStX4HuKX42NIGeQoLXcdoLq+17zpW7P/e
32Cbvwz0IIhHino396BSqE6j5UjlLvEgHxEEbz4bUZq/3B9l45r/X24OKAabiLMKOQEGoQ667CjZ
YUOnIf+D2MdR5WkSYNuYmqdptMxHCS1E14jjynz7IaKIRlTggURdeJ1kJAvwuChLM/TO5+RnYUnh
UzjWJuaBxde3z1MHsSfSGYWuzSreqTgOFXzs1HOKxrzwOkkfyApkn+q95sM1658CaCUn0gH9fH/k
jR3NTUz/BrATx3dN8O3bSK4QeMk8hAXj/zrDaP0RdDxGLUaNAy3c051F3fqk1J4p7TADRDFXCRTa
Z2a9jNg4p72Mc3KCYiUNUXTWogxEV1LbH4JhqYCtheWHP5gqIh5CcxftbGMVP3jyxBhos8j6gJQO
JIDxc2vPf884vZzswtlT/9wIwRR9eRPwsBfK2euJzsiY6AhpeIAYC7wsDVzlJ6zR5KjbEx3b+og0
3wBVcoeBX1tdLBVOlU6xyJmnQgt+WIpC+V50Wf5+UBSKF2bm7BD2bg8/FTaKNAoFSyLTmk4Vw8Nu
h1TCGToG6F+hQ/DSwnnaOfy3C3g9yurw5zkqRmWGXV+jZgqyUbg+N0rRvZ8gW/tv3RpkUCS+3Cx8
KODJ13EW4wfU6bKlgAgQWR8hpv8t8bo6I1RhPGbFoO6cAXFNXL9eGI4uBLm2afFgXA2nj7A3Uxn+
OrK62RGnATAdqWpWL/K0NK7e4XIOqogXnDWFdNStJo2bnZ9wu2X4CQ4VAggwKgd/FXEqnAo72cKM
0ewXLC/UQq8+0eDvL4HmSAiW8nTaebJtfU6LXoHovchi7Os1Hgodi2mbEWX6akh/xAqywhHW04ke
Pt7/nNtDWQapPxVke82bavWqocoD6iLqh46uM82KZ5U1xHIZzZydlvvWYUCYQTxrTBCda16PYRid
HTpj4Y36Er3SDyog2k/xTu64kf1Y5KgioSN60cBbnYYUXAeS99Am4xqAfBeaA7L3g0mjeoFcqU3O
cZ6xa63Ubj7ZUTD7Mcz2n/fX9TZ2cwvQxwNQTrmSDOj6E8pWiqSxjSP8UA4w6EfeVHi2SQ+WFicu
mprzA5t+9lBwGHZKsVvbFRysSoIl4ONrdkW9gF6HXZ57HQ64L0Yy/4cv3pAf0jgx3cVS9zAcYjOu
T6jwracWzeUPm/V6pkkGcSZE/5rNuvwYEc/p8b0ei6cp6rBJL+hR9lEXvZGBh0sJaS2tdAIQ7Y/1
mSxD3sNZF8OMBUwFuoZ0Kk2AU+kYVQPkUNJTGjvxFwU/3LdXgS0FNS0eQVAURFH2er5FXHW0h+bC
k6o+cjUJe+A5wsmkm2fHywqjdHEfm3cezBulfi5jeu5C6gP6yrrzLRV2ZQ6OUWKx5kypi2xbprtx
Zmp/EyLCDrvrwCwepCTVu0NjBZNQ1hpwO16GSfunahHvON7f4BuBA2AInHdkb4GrrAVmCpLAPpGV
0luMRjnUqbVc0OQN3Bw04H/3h9qcPOBrQ8jQG8BAVlvMwFHc0NsE7GBqjl6V5ELqQa0xebfqhgvV
iIenEn/Tr2jCkIXxchw+zEbYn2o9cXZi81Z0ER0eNh5S/wA3V98/byZMk7Ucweu2sk5GF2Zu6FRf
YWqUL5MSxDimTCOZt50/GJWdIXARtjtrv/UbbEe0QTUkhgjbq8cVcSyXgpSXeEhaJj/XkTE+61hp
Gpw1q/+JaKP83iBBbJ4kM46+VIgBWSey1zLauRs3rmfavyBFxYIIvvH1YZgSCcxeGabeorTVpR9V
+5wq+XgpyplykhZol7IbMrRS9P4z2L15JwzcbkLQajRpaVdwNVNvuR5+jnWlrgbFcfHBRQQyDynN
a3izD73UePc34W2YYyiehBxBLko6BtdDIcBSTTGcXIxNU8eF11x9Gap09oIaIDE8fuMr7mfyrhKt
2NrX0ZWCi0q/m+qOIN+s7rKubJTJoiXiFkqnnlv8DbxUb4tnaAojcMWSkLOY6kfDQQNntMtHZWrz
nR1/841ZWFM0vbjRAGmshcHgFbdZpymjOysxwC8U5CLPsmLMkkd5wIRTsRfjFZZ53HlW0kyFT4E0
e3jj6vMbhNI8SCcDJMWazYg4GETsqRzdBejsJZ278mTpdQJJUbI+YNbuHBxk7873B725SX8NStcU
BTYbK53Vs6RVIPYMVTW6ulRWB8OM+nNQ6b3fzvlXKcT46v5wN7IQ1Lu41ICY6+gh4DKzynWntB00
cx5GFxcb50uZmdUFOmx7qZZl9jSjX/BmN8cLF7n1vumT4EMCDebcd07/hHqP9ncddpg33f9RN3mM
KPgBfaOBLvKJNWgxBQlcajJEF1xc7WNRVuirhkXnoi6P/o6Tji5S74arDq2+sxw3Z1uMDHX5V92E
JHq1840F6aKe/j3gZif066ZuPDPSEne2mj2U4eYkRQWVhImce/2yz+nf6m0QDK4FhvklpmePS22i
nJMobk8l+s5+o9bNQaYXu5Orbo4sdAtE9ZZcYjVJx1wKyamYpG0Menpsplp5xlag+GdWl/JUKnbz
IZKsBkX9XNZ2svGtBRbfFgQB3VZukuuIFhRJOPd5MrrDoqTVqYw17d+Qumt6bEdnj49+Ez55K3I/
IMIH7Rn04CpSh8geF+3UDK6dV5ikDBFISfSwYVCO7Xgqtbz+gE1Gk701aothSRl4ENBDp4pwPUeo
JojQTVjFAapfToE2mjglTwqkviX2IY1FrpTHexrcGx9VReNVNJZhc+Cicj1o1fdkryYKqG3aJG6K
RoSnz6l2qI0AGeJ4CH5o1hg+dEuyp5688UlVUWcQcBDejuswSf9aGdA2R3u1kLHQg1Pxzkbv5KdS
KerOzt0IjpRZBeEQLAbVFPFTfmsGpLB6OpJQdK/0Fl2BgcTDa5uqfcp6TX9Gzrf5fD8Sbe0gWGGC
tQItlLTnekBVDRHqbWvM4qxI98Nkzh4yzckBiRcwA5tAd+GrFG99HrN/fkERqEwRINYhmXBso5nP
p0zKaEInTm0uY9WGj5Kq7TlJbH07WqUK3GoDJ6t1F05mOU1j4IQ0dZ+f4qSRn+2xyV30x4Jv95fy
11pdZRViWg5PZAqo9DLXxeKuNVJu7nBwpUTp36G0nUzeyJUCFWtU0FiKMWFrjrOu9Oahhjz7zcFu
5zXTnWA8JGHSvyhQsWxw4Zo6e3UwZe81dPAwfBvlyLp0WWuhbZQF+l/OYuXPSZGFf9c85Ca37WgA
oGPaoZ99f04b+xHOHCxR8lGehOtopqRtJUeDQyTtE/2p17r21NWYuxayOQvc9l5b/cYjgNuaZyBF
KaDXnPQ1/NFU5nDRajLOBqiDfWjDzop+UsvKjEOSoVGLb/2YfrNYyeWMkHuef0hwHho9apqT6vZW
EL9HSSV3DoZa5Cq1R62bEdabpuAcGFUsH9CBHz5mA5aSb18pIiIvds4vkXgV92mTZvBHpcnlHWWl
XOJx+KPpjbp7h2RFHx0i5Jj3FMREnF1tOLGvKZ3zhCNlX4VEpbejBrXCyTWqufoQOs4/nVqqO9t6
axBcCCiUAye2KIFcRwhElGKla1UyhijrkWPUTb+pitS/v3wbcYhiJOAzoAZCLWyVpS1VZcdyJ5GK
KsNy5pMODzrmPyTDIareeekIYfg9LYiN4KDRV6FKhzYvmIrVoAmSjE6+kIalTVP8N8xLtBwDCa5i
miB/snOUtmYIws0iH0HOjrB3vY7ysLRaEpLwV1WcoWg569WHDt38r40GkjKRk+ZoN6H54f66btya
lHmBmtPwxVRiLdKLZiXecPA93KmUu84NCzP+kMxq7w/9mKvAW430SdbT+DnrRmnnm24tLxA7sIVC
lYU24PWMgdLFCnI8oyuadX7fzHJ4ohXRLocsraRx51LZ2qdsUKbK57zlTxSyMwEoiibXKgrzG99c
VbEJMvcKgVuTQgoXdy4F7C0GK9eTWhynbgz65W41lPPRDKv2cZgq7ZLFobXHW94aC7MpmkUAyCjV
i4/7WzYwcTtDDQB53FN68oxoIt1pFbl5StKmPd3fKJtjCasPxM2QGF5LCxeYUQE6dETgleJTwPZw
Z+gUl1lWkp2TsPGleI0RtGmqCmDk6tj14zLWFS9tV5MX59RWegBVq6l29sPG1UVdzyZkoXnICRC/
4rfF0/Si0/KZzqxS44PujZWCurpudDnOFVFZX+bMNHdy/9uSGq5tgHXJUJGjo0S9ugSonNRcSfbg
ynMVSz6nW/4Jp0l/Rkxy/q9LAvAPStJWoCCcKZe9NA7zk1xLrXqo27LLDm/+puLxC/9DRFYSy+sl
iPIQJFTBW6SjinJIptmiZd+XmPVa0c7UN7YPNl3cfLy5qFebq2+ajJOaUOaAeotk88loO/MzMvca
XLY02xlqI6QZlOh0YbOiCvjR9azQDRj7ptcBG81mdVYHpT50ijG+SJY6vTOWVD7b8NjduAm1929e
TzrHQknBREaNwa9HjjvWMdCYpGHM0UuI9hX5RIy50kHOtfmt3UfqMjxowGXTJEOwfhU9kceNNeSm
Rrew2vRzmkBklSXNeAJEmzzcn9fGURFuP2StlGVAkK2G0mvDrOQBLd0llcaXuVXUIwrmsdeyxT2t
GfeAYxtXIeOhSSYkBW91MFJHxfxFMXouhn44hlTIDkitfDaVSDtbmTM9YFNaH+/PURy9Va5EXOPb
kS+BtFpDQ01JbtoMvy13NvQU5zp6d+1Bnx3zJVxgoxxKbci/ZvxZE6fBuvykotK3Z7u2cUiotgHp
4KgIF6xVPO+dQIFcxzqHRpr/G+lS+jrLzvxs4qC5l7lvrTFFL3qP9DwRfRK/5bfwZzaGHYc6CsqB
PauYwmMwv2jh8JxYxexBQOJRAqpkJ7JvLfLvg642UqckyhKavIAqs0DbZLHmh2wJwwPGEtYhcJL4
EU75D9TghKvOn1xhNCjpg9JRxqXx5i2bykYbidH7FI+fclSqozaVEk4gxV6vYOtLwskAE8WzWTD6
rle30cOQWhKrO0XDfFZwpnczOCKw7E1lZ+PeaA7yJALLzOtLAGRQHV1FnVINi6ab9N61BrP1l6ZK
HhcJh8JGidK/S0trh4OT1PVr3auukfTnvspRYMr1JoZhgPmQyN5JoRfzR1smS8Kjuze+R728V9EW
H3d9wuDHCT6Q4Fmaq8vPRovdBGg9uNSMpR/WFGHJVaBR+tri6oWlSax8vH+kNz4CXAZCFh+CpVnn
EaC6iy5NOE6wxRDRt7P2OaemfLSacPn6B0PBPBKQIVoya9sQbaTe1+Dj56ZJI71iswk+KZ1z4lY9
aDsvyY37jcsFXD2rSIa0fnPTLqjzwgBEiAiTfJQ0GoEt5/xTXyTSMcTt5VyBdjw0GA3692e5kZgx
MmkZT0rgjWtYjTq3FLyxe3YzzZTOQVrg4KtFe46it302wAoUFQQMg44zyeb14akrnhqLzoaWcjW/
mE363rLq0R/tUPKx+AlexwFZrUmGjRRWenGQrMLZufE2tw4K+4Rh+q2UUK9/gjNrestCcBvInFo9
tHVPsnnjguebvfuLujmUqPFjsgDFWl7Ntg1lSEyJzS51ZvuMQ1jq4XGAaYSqvxk0IBaW9jkcH/JP
+IHXs7LlMIsWmoKuU1mBHw/Ui7pIDU9hhGNGxwMaT7Ryj+hyy+r8NSrIZdwyKDetX9H4Wcp5VGgo
xPShelxyK/XDGD0Pu1TUMywJaz4ij1MfsZ8SekMl+vn4Ug9PgZyNR01NxtMgoSnsWWEf+Rn4Cq+g
67+nfivmvopOIjMXHSf+xsG6Xpu6scMkzBROFYox7/p4TrgmSjygFiv5WGW245l0Gs/3v/3GfUiX
jxcVGRznaY3i0FEyAOLENsPMd3iAEdJ8S5NlfpaXJTkNfZ4aBzXog6ekgeiPD5eq7Wy+rVlzygSs
HJePGwzglHTUdSKyHk2a7FPW2tNjE/LIw9URN20pEv4cUraDldkKI2IfoCVAUYq9eL3Ucae2akl9
HnfX0n4OpVFGmgYX6vtru3WuwIxSLhKRhALl9SiTrlZjEBCs9BplM6Uqin/ROv0ZJHW385L8VeJa
7x1UoTEnpHAjdBOvh+qRTguhzfVu1QY2XtOj9A479b9MsyteVCks6F3qqieH0uwGACAvA0L3iOfW
+lOBsfW3P5i3wO6JShkNmFXqUWJaNqSquB6MoDtqnfTPkOnDJzog5U4zYmPzcAUZyJVQagUcvDoy
IdXnBuudzm2MuPnSIt35UKgJBm9x6izv4qbUPuiB1r2ZOkCKDMKdIqDwWmXk69VeEnyNygXDton6
3N9KUNuHyejMd1M+7TLSt6aoIcMtMACAAtd4+iiJYL6iY+UuvawfqyqaPiM3QmVCHc1eUFAtz6qL
NjiMXdsVCKEF9jGNrfoBXHhxwpVnng52kSQ6eMI+uuiBSRKGxa7kjwaasm/f8sDeSAYF5p2nu5jN
bzl9lSlNFY8OKqERVdjMiWIP2+vkyRyaN7OXxDuFeEGZ61eTfnWGJ2kue6lG9qsIunPmWMlzNwHA
ifoqfjSt0trZahshQ7xzRVbAxr4R5W3iWMpDhqR1wqqhTJb7StCpn+4fnfXX5qanwkN6CkUQEoy2
2lmz2k0yD5DcB6Ecoc8dLa4wMDoXtYpNWjepf2WJtkeVXKfFDMq1yEsXXSU6bepqUFDsQTXUU+lL
Nm0JtawMP+VoH2Fpql+iejR2NsnGJBlPVNEFh11ek/P7Xue9E6J7VxThcqpMDZFWc+6xbm+7BysY
TDTJ8z1eyk3lS8xSlPJE7wsezpqCI1GVpNeGwLXUSZ3lZ0Vk9wc5CAEsWekoYWZYhsqlDDv02/C9
7bLPthUV9dkGfPZXm+rjW/HF4gfxKkDkCP0GdtZq2Vs5N4vZjBvfkpzoS720eFNFYAm7uF38ppz2
NL7W1xHjCflrlVYJfUbon9dnE5RJISUWOBa1KpPXusa5CZsw5wlvsD0e3M2LkLF4d/IQETo6mHys
ntlxFVmj1iejj+CudsY+KXuo+G8h3xIWUCzu/KyOpWPXJQo+CmHmaZmC3WNLGwANXYrIZWHOx9pU
R9rnQKI9c27yo6x2hu3dP3E3ub74qTTEKJuQArEfV4/CnraVYVCs8yPwTl9yqwvfVVkxf9KreLEO
0hiO3+oykv2I0tZHAn93Tvug2zkSv0b5/QIXv4J1ootFbOEgrjZDwO8yCysefATG0/Skd2aYf8pD
TZ79DEfK1qvpvH+MlLY3PbgZEF+UKs0/99qifAWsRFpW45L5MmIo+29CF/GyJPpo4T+cZTWObOXw
FWxb8FEPlOXtIYumPGBAXmSCXrHKcso4jAuzXTokKCbrscd30++GeHiUq6LyE5yGL8uS5v79r7aO
xiwXdy/yPSgDC5L3armkEPKe3WHCYdkJ0HyjaL6UVajtqoSLM7H6LARhQQFAnBxKzmpzYPCUAAkU
JnRlr83HZLKLb02rhi92O+q4ggLCPUPA7I5ZpNfVUUiKPgVKUPzBGoOV5DlI0ARJs7rrnBxRXsOu
eh+jhPmkj7Ly2CxR46EckTzRrvqhoCu4Uym7vRWQo4VuhRg3fBkQ5dfhAjcpx6GA3PtxkQC56KP5
n3gJNNtFn5ZXUBRoe0ms+D9eLzZvT7IqKmPwrJGCuB4xod3R5/LS+5gW6CDos0kVvmwZMCjWNHqv
RDbmfEuqQhsuOyNGxFuPlJcamfy/pbRXft7fYxuRAcqwTB7DbUE9fx0ZED7Ogxpcnm+HUYS7PTFC
G7v8LKGRdTbbXvWKQqZemcqpZ2CzcYgXPdzJpX8hTdaLglIiVRZwoOADV1HbgYndzpIx+r2itYpf
LfgRg3gtnEcqw8DwkDLgh9htW6OWrzfNh3qZ5/xQzrb+wQoNdT6ooBmDg9w0zbfAnOrMT5RKmrwJ
qeVvs4Se28Ec0uYhxRQbqT2INCnyvJHaPuws58aGEm8ukKS8OKnBrmYyoJ0chwNlFHzQc+yJlvac
27iKIP+osXazMhFjm+QhRWjdL6VYQR9Ioph0wMYdeXYZxg8Q/PLBolp3iSO58uVBq873f6U40Kvl
pn1iA4sTceWGTll1U9ZFeT/5BtKipwbG3aErSJZrnhmvGBtP74eilx9ynBp9dUianYO+OTz4Ehmh
GZpH6yZVZJnJhHnd7JvR0E2HIdFA3iJVYgVPuQUS020h8M7YcWbGeCj0yWiEU2Yg7TSwflVE1ssA
2QvIHvmCaGJdH8XFQOCLfzv4XEOV/dwWSxI9Ia3TK+8wzsQiPSQ3f4/5My5mUhRJL4Y6DiWpS+5c
nKIr0jOYTQ2sfDn28yHV7WHxM2WBoFrPNQoDg4IQ78GRCqdxJ0ToEFkJcE7yRlRBebpIsfS90BJU
+Au5JiedCj3HGTQo0eJXRilBsDO19UM2RHyFqR8UtDGN6JEnfG8AVObd5yVhHZ7VxWoDxHpmu3Mt
J0wemqxIQI1FcuAcyjRa2svQme13u5uqL00w6K+hGaXp5zHQ04eaZlR9MGcSY1vN9Oo08yB5osRd
OC5iA/Lf93febXrG852KpvyrH4q01/WSDyA9TBzIOOjmHD8VOsqyWdmyydWyON4f6qZcAKyXXBiw
oHAjE0XG67FGZ3HkQQ5GH65NrUcgXFHK9Sos5vpDkOhq40cIMucvihQiXck10ENGrabF+ldpm1p+
0JWuU7/KhSR/vv/LNmIETysYqEJ+Ecj96ofho9jXbat2fr/E0jcjCgoPD+X6n3Fov1K7XLz7w23k
qTRhbIFPFTI4Nz2ooQ7kviuEKja1hLpElrXLC+QoIhkN4HDI+qOVyaV2CboODQ6H66DxUBnJlOM0
tkPu45NXAjIdBiw7y9GMJEjXWvOJeNoO74Uc1vsBfrC+87NvtwoIHfBAHEzorASr689nOfFoOtmS
YoyAIOQh6ehR9s04PlZtFJhvH4yhBLNM5KgkINeDtVwtopNU+opSW5d0KuFcyphyhBiB7Ax1G/24
4siBRfij1LFGkxRQD1FELxZ/kYvRV+2q/C7RzT/qGSiWQ2fl5Xkkyzyqphy6S4W22+H+frh9meIs
QHdZOAXxSLqRfQ0cFUcfZ/ENEut/8b2yPk1OibBhE1WWL+EgOmBQa5TWzq3z63BfxVv0VKkt0PcV
9QW4XteLHJWaMgR1wrtvmqPu0oey/NK0S5o+G/kkV8eoaavkpAYyYT8eSYEOxVAknwzgj+mJKrX9
E0Oa6H2VkscdjRTaD/c73pGHpK/q6ZA1cdsfBmueMdUNRBBnnh3K+hP5QQetojrMS24Ebl/qeOia
QW/8q0ud/VfZzGHvVdgFYkyZy9NrAxlmculLVIB/+W0/zaa1hsMEHGc4WLigpA9ta0U7YeHmu7A8
rAzoMKH0QIXpenlwa4wE+GfxhVB4esBMuHpoulYp/XTsQc3QrgmP9iCZ8s6OFO+I9XcRwhKAOXiX
cSOuBi6MgNeyLvuTOkbFZQrUhpsEX20J5TAn/FYGVV8e8AdHuL7Xbemv+/vx5qAzb4HjQL1JB8++
rlOnoTTRQm157GUZd5xtTJ+SIlGOi4029v2hbs4eKFrQrBCdKQXpZP3XMzXoF6u4irLEbZEjOtCP
X6IG15xDaE6jD4rTfAIP2Puzg821EwXhzgv4lwLYaqlp0ACEBglIkWbN6YpjEBVVWCm+QTFKuIyM
JTL+TlY/oYtW2N6E0QzkSzswzqAkED/UxwJJ98JKkuhMgEcHm9eDPD0MQTg+6vIMeQYrABWy0KQH
w8FsMv0j+oGB7c0R1G5PtRLUCi2llL1OLtXZt8tRrdylK6t3y8TFd5haw/yQgE0PEVa2Q1yimrzd
2dq/8MLreYPcB0Iilp+i32rhAQFofWAovmP3Y3WRJUX5MWlW1Lz0UYjc3tT0oiekxubkDoWzqM9d
qFEncWRrqvymnq1T3tLuF4bzy3kiJQzcBrp88dbYyNGDU02rBkYWIPLVe5CyahHMmrAUaKMOZ2ck
DnBPbG17ekau3RxP4dADIbfVJYh3TuFtvsLYAJqQ4CBloTO22pzjZBWEx071lbGQFtr3sf15GLr5
P5aGcJTGqOLbOnL+9dxaL42RKRX+2lH4TU+xBTJQC9g5LbdvQ34Rki5gOIAHsVtXgcHWwjKxZXar
huXIa1kM88NCiFY90GzOmbdaeem4pb0m76TXEhn61zqRzZ3wsLV3wF5ybHg2C1GtVc6ogjefm3SQ
feTEGtwQoWROnuUAxHczZNsrDzmT4N/KCgO4mEYqAOmNkZ6jDsvKg9xXbXmQggi9iEBtrYNW57rs
2ujQv78fW26yOo0nFQqT6JkIuM+6s6n2ZmznpaX7SKvpLyWe3UDGEuW1r5fic4as5T9vHo/OPUxt
gXUnsVsdqRSzSAwgB823az0oaCW2wWMiSaDywyGa4QlTVdo5HbcXBdhCCkXiY6Cfsg6fY2nEUTil
us9phZjeOnEK5A7U9gEM4OImyYxtSRIsRxvr42WnVLOxG7mdYM1RS6aJaq7dgxqq90Nc2rqPWJbz
RP9UxdlCrhrlsYXLFvjATIuzbCsNrye9uiTIREWPOv6aOxty40PzaGYJhGEOT0exSr+1f+q0rwB1
Gbpf9WPvdXoXfG95Q2dkFxnspCnG1G/nJN5ekYrghoueiYUa2hpFNizOqOl1aPgIWs0Xanl94ZVZ
Iz02Zgyz7s0bixonoiSi10qzZL2xShUvoSlnMLunMN0C3RqyDEOAOP+Bh1W1g7NZLydia6QdQmyF
DQW4erWcjoVTaB/X4TExNOnVGZXggpX13HrKGBiXCCO+vW28TrR+jQgjEaKayDfW+D/oW4RyQ5Z8
7g/zCf5gd4y7uvwgD4nsQQIt3dbu90gOlNrZF7/fgWJYUIBC14l+HnoH1/tmUIvAmpLQ9ut4Ul/I
ZJ3qmE319JfS49t3qJxO+6HLgZS4+BhRnEnx3bk4ONd0B/ibAi3Au/o9QskxqCezBfTad2UqesHR
h5Y/wDO+0IzKnds5fK0jrfhoYmmUHGT8Gn6MbV+Mx6AMq/QwFFH7vYvl/ms+dWj2ycZiWmTcZh/S
NG3hec9djJN1SQr+sthl/XPJM+RMAIZYxxFbLPnSJlN/UYvakqmrxdHfUYwHEt4u1TAf5La0KteZ
0RpLSgmHDd1uw+RgS9Uy0LpFS4h/bofvIU7EjfD4CQdPpD3/w9l57UqKbOv6iZDw5hbSTFve36By
jQ0Cb+Lp90ftI51KMjVRbbVaS+rq1ZEEEYNhfsN/Cr/e35ySAaUFRYIdZRK3oEX2VhGldi9/FykK
9mFONAd4FS9zjpVmzoO3rRajOd902psAX5r0GC9e/rQ4Y6KiKav6+0DnXR8RkAgErj1W/pMiwShC
zC6WOJwDt/0Yk4LKY9yYCFEZDuYgIe479O2mwSqeNT3Dk1paUzpA/QINHWadwACxM9rEDJdO69Qr
FSe5igaUG6gUbEtrw4RW5VPLn72NRdIgQ2qOWhLNVUUtkYqsWSizGustiIbePY2yHn+7nU9WOOd2
90ViF/O7H6WXh1S9PhZ8fSK/mKJdKhRXluZR9jJGIwFchx+6uZH+R+Q0qkM+uzUMrAHxXzxxY78L
F2Gr+tBQNA9oaRfeZ2/QjeQur/T8Lja9qYL7jvFeSMpTY3rZ6hT4RBWQOY6UfRWRcsxLyIQ2fWA0
klisxswwFEWgOZ/4Mlv4U40MZ8Iym6syDJJA0WMwhz65twbDRUs50FoPZ7Zx9qLaEcsvpcct/3hR
iR1WIiufB4xmPwxIEP2Xx7Hzy8fXqoxA4NFyc4tsPhAZx/SJLm7xLXcKbi4yDO4CcijN3NAUtfsT
ck2mY648ek+NDPIfbFzQYPOcEZf/LTxyjZErW4cy6xyLmeblNVY2LZHFcbPTjDbUIUsC/TB0AE38
RVueumIZdyYGa+thEzYYvlAXoq9FdriNVs4ipaWV6N2hgaJyRgXO+FTLKt5BC90IigxBTAKUBU8/
2EIwfDrTyi375GQxMzWOWlLEr5mvek3kemN/HvMi/4ATzd7E+kZQhK1J5kS6jR3qNuEG9aDRKM7S
Uz8C4NETZdyJZbBeUYJ2r8w4dfZe3x8Jm81+ovSAqDxeRQw9tk7cntUsVWJb8RGIr9f9GNTcf6Xc
r9tjkGl58OhjL3MnrEpPwlb68ks/xh1pjtFaRtQ3cVx+8sBFOJGgU/yqqAKzv3Nk0DTRGMO8OJhJ
p9VQQQ3joxGgFxN1DC9+Zox35anCJYkmBANPH2fB2rHCONMo9ZeqsB61GFGbMKnU8ppmlN2GQWxa
1clfHP0pLerRpwleIoCj4WytHRpdVKt7MCdCCFRK8HjDzYu7rhtuZOWl9XHQTGqFtOyHz26x4FuG
wYunHRhc1Ewn9LHvmTkkhXks58TG+Gep6/eDg878ec76QJ2yIEV7xFhq40ctvTYN5xK+Cv9e7mHB
FltZd9DtBvpQnlcecScRyWNb4OuFMHHqVmEtzepVjCjseNArJlmRrITKj/RZp+XM7Qx+tQFt2FBh
EuVF6M0XPxe9rJ7LOtCHu5fvrHl9ukkdoW8RAilDSdAvL63XOHNs6GNxUlZqOtFSTfkH9FAQlk2c
sT6WTok+9xBrpyGVxn2nBi0KhiJelSF8J6esnnTFBmb976qylrO31NMXh+hyL/pseW/FtvcY+O1C
Aa5L5L8XBT4N4ktUJUkVta49vyoTB8S/aOP/Zk0OOynbFfhzVQIDbko4gjxOhr4Gkb9y0mGdqmIW
IE7mAKYCYwS3ww44HWnnZKNZw1lpEe450pWr/9ORJUvJ0xfxc2zGxDvY3STeIKuK6dFSS/+urleH
39T3lRsuY2X+q8gUPxa1bmaO5PNrpNlEUKfoRGYhxH4ClWDgO4TVcYaz7vehzD6Pqf2Fh9Q/vHwA
/ki9Xd56UkvYl+aqlcBUZ7NB0tfId+q2PukuLawQtXt5NxeNLo913tE8bFPDrSITSzJxtLVqxM5T
E/NyqMy+c6JuMZsWbRCv/IA9X2WG7tS78Wu3Gd3zFM+kbFzvHFtVHEo+ZlgtI4k4o95DE8YF1uDj
6PkmS92mf7aWQDFbnWV76DzHU+8GmVrZazO1lietsuEZzWnWvy2EBqSS72TxKUOB7Dfyf85nB4fD
7JChkbU8FGZZf1fMyIdDmvRMDT2/Z9ikj2mJCm6eVK8ybe5/CDUmHGppM3zUc6P/sPS2XZ4rtvid
W/KOToFRiO6efpj3mQJkGh8cfCKnaAAT8nWYRtr6Xj5lz4GNOSwpgqj+a9NUZ7jFR7Lm1qMV1jXc
b0a3sXYW+C+ijTSpND9IrxxkVDb4IUZkFuOXejZmKOIW9mH3RusOKb7ipRUxfgnKj71qZXGe8OJc
eWTEwsPOCbj6jELcwKDIxfSGD832s51aduaq0S9Ptjt656m37JAfe6gbh3GG14pHGO79zrX8Awu5
OnUMFkDXMPaiVry8lq1Qlt+Doj9ZuZli7JWYFlWGbndh7Db4O45z46F+MpZ3zsIVDo3ZdT5KnDur
s5m6sxU1eBV/68uyr59GqzXFq3l9BUC3SPWpykbpPMeTWbQR3wPyHWvBoig0CzQzT4TRkZRajyv5
OhiT/jlIi2VCZQxJZsCzrkZ3N9G8331bam9E0Lq/LFfU8p+zJccjdeETv5KB4Rtc7sA8CsurEAg5
ObOsHhY1F2gs0NJGuSA402lMdirl9R5vdpxuFQCSlYxPr3FTvI5T2Y5j3RQnU6Sp8SxIibvnoCzV
+eXjtK3IiWFkK/TMWYye1FaG0TGSSVV8GhB/NgLYXK08lXrbvV5aRCP+eakVvb7CRlZo7FZtEfdN
+oXOXJ46yK5nR8UY9Xau/4amkLaD//yjobLZPq7I2lViCMFQfLN9sZksnvCz7NSL1hEnjXJ8DDVg
mncJOIDg1TTO/u/Y6OL7wRmWX/PAB3sYelyD/XxwKezKrF5Z9M6ih4Vy87ugdpvyVZz7CsVbp7fe
QEQdyJUG4HEHDk6bPvQ9rIBDqxn4j7ij899oBkMb+gZs6wM9puFT49hidchVDHwWZtR9pDtd+xFL
HsvFqp7G7FPcudmecO91aorUs/tnUAuEk6Hg5dFtNIlDaN2zCzquHtE4BUPwPvY07VErW4pyzR8n
Z+ddXwlv0DhcZ5BIDzIqY0S3nru/PuSZKA29m6bqlGtFEIRd75jnLu+cRzFo+oNVdM4dwmiYTSTu
8NvWkmWJWj9rIQhVzl1QGgjGeoV8bitlDjCsXeq/QJR4uRr6UIVmZyU7qdV1ZkVERXIYkOfKytri
mYhbJFPA8lZYmH5ShgC21IF/dHqziFodn9pyttudW359+9B3QaZyFcjkr20GEdd+IfjEtKcJwawc
HQPH+Vh5JTCxelcobU0NL68EpAb0KYGH+QTxrXSDPeqlM8pOnpSqgyO6accAWwDh585xXETwSiIO
gA6SpX/9x2vPdJgng1jnIMnJaODyJECqbop6npoTvqof6TnkjB3swj4to9W8e3mpq5POUsyBHQ9X
HnjHW9EBzUdanSFcfVLpUvy2BHJnNJjEDwABdGy8RO2UtFetXKBeCH0wBFv1v1H+2HwVbEK033Zw
BDFbAvAZi845eMVsfKq7ZjoLx8AXOk17/pwPyAMz0QrHLc3fiXa3fgbagQhy0FYFjLEFIolyrAdP
pO0JC2btJxKrqP74mntc0HiY6JtN9qMtc82K5sUvw0EHIrX4Vb1z5693n1EkCQl4QGQSaClvXjTT
KB1d2+Gkl8byPLSBOrB5/r1RJlB2dF0DCfjy+7460hxnavcAxh1fSA735YrGiLl3nGXdKS6kuitN
mp14fudnJCbVsxOI+VANlYqYH+5xkq4uLisj2LHCf8jBgSRfrjwin9Wquu9OmTsUKJWx9oN0SG5J
iPJ45zGvQtO6GLQk7g4Hjlbv5WLcWW1plNud/M6yvgM8MO66TpeHxjanQ9BW3f08LnvGwjefEHQn
fCtQN2R+l4u2o8UM3y77k08BdcDBND2ismHelXXR/2sU5Pn4PEFhh7CBvMQGMFAViprbDLqTpadu
OAzjdzMbxs925yX/ONvyVjcC74+gBrryRN3Lh8I5G//FySSpRLDvYZnm/m0+6D/g7fg9yD0Kj389
oACW1q8gEZd52pbD7Ayz5vVLz0xHm8qfXlykkQfnx8WDjuF0aM7Cag8tw+6Dtjj++5cXv76PSKAG
8K1Igoj521IxzbugB4VIymqU/hmGtiQsmcGTp4sYH2b1f1iOWw9VO1jRYFtUDP2Kdh4RFT2pTtnP
tuqWcG4YrDmJV3ydUN49vvx417eCrh3nE2DcnxR2c2rWDG9Ma5fH62DfuIM7P+jVEB+aYahDozO0
x2pG8fnfF0WPZEW3gFJAb+7yAAnSjxkoIt/NYXFPSxX458kc52PAROLU2bJ8cusx2XnS66sIa40j
xMASLQJnS9GrvSXwa7srwQqZxWut9j3k9frlEDBO+T88HzYIlHouDTRQdpfPl7SeOVEtl6dpNkbo
hlRhcSncZ5EK/0dVYu7jkT/u3JIrxABYPjAKVLOMgBnTb5FcYIM8pSmnRP9okm+THHvcsxLMQ4BG
mfeOsuZDP6Uxowx7Lp+zMh/CWgTODx9f5Uj5uf795bd8/V0B10aLxVwHXKDpNtEdeFdSoWdVngKh
yzfVEmu4KVEJAHSvjsLv0qPXWVhUydb/51fNxqN3gMDgerCDzaFOKVH8pe9gz9RF8Wns6KM4phzu
s8xvopcf8opjhTs3LxmsEuzIP+fq8l07vUEqYlTeKe+94I4yyHvFFEm9sbNOuytHx2pDtB3wvctx
18PNGsZTYZSfykrfg9VcRSp+CWcAByLaWkgYb8KyVxheLZzRAzcOPAhfyQ8M3rO3S5fg2ylsZ2dE
cPV64WuvPlLImYAfBHpz+eBlXllTYrnzCWpA8w7gyJMMwBtoXVM/Nkw339hyaH8MnvmvzrMAeFeg
JJyhVfILksDlwmz2YOe50k/NIB2m/dQ/dtb2r70i+V5gdbZzma+3FZ4PoAoSFXxAuGKXy2ULUi0y
r41T39VTKIPSPMetYEA10Vodh1r7+c8nijKTvQWPz5AHQa7NgkGlL66Gr6tOG+aNHUz56yFxs7NM
yYJDRPgaVFtcyuO8EF9yp9JJUzPviIXY8vnln3IlnslWrzYgjP//lB7bQC0FP5MRqoLrI/TldZK3
XReOM18Jhh9jktxJ8Kv9G73OjS/QRsDKBZOTTgeqr94Om7ryTx2WOvUTg0KEtIbSUp9MtG7iYxNb
hkKoQ58c6NlZAyB7gZETdlXj9uhVmamICFZlFlYJXK6dWHl9dpnmrCQnNpl6Y6upUc78GgcVvpME
eb4ArvK8j8j9yDeZjUYDA7b8mEm9OZTuvAdcsXl7fxeQAbkT00IXi2jCItIQl2+3B0swGAuz4WKy
YCVL333IUa3bgVFsP+vrKpgHkK4gG0LmuTlDc6KZdpvqCi11U/3MvexbNbvlqz4LtGcmQ4xx03bP
LufqA/S/izJzgCYFhWzrkzD5NuSE0VZRQjbfMDQcLdCifnOY7cT8YLRpdixryJER2LXsvewDP1TB
Ur2yK9meWyxI714+vjc3gRSK/JtvMGT5y61GXq1IkfzUQVBUxF2vhxKRsl8LCApf3sVitM4N8Jad
w3VFbGQf6JXDBCdnpaLdKnc5Im6ZyPar69ysh7ElgrPWFsGHypbJr7wBzJHXvjx0oz6fYQFXtOGb
5L40qTJdxkKvAKU1pyAGV2x7lbgz4hHwmOjLL3NSzWFS+unO9/Jajp1fDDN5FXEGenMliZFLNGby
Dlhha/fek2sxJk8Q2yyjVkugn7itBzOjDPRQ69Lp1NqFe3CAfxxxY9c+APIkwenzvfbjFVNh3ccV
+gjSjxBEQLx8f4Ym6cknSOk6fT99M8tuHIAJjMGnSUn/QWaxph86ZeCelWoDHUU7M1stXD2k72e6
ocw/KddlqHRNf62VVfGpdjPrDR3CbAwrByDI6eXzts0w19/L1abWo4hexZYuf+8ICKjqUSAC6Zd1
byYGMQ+IwVaHwXX3ktmrZsWfteBq4dSw8hS2IuNT6ZK1lYBGMpQPPvHl195qGrCspByHH02i2yGg
rZzjXWfHRfO6kxrceif3ufW8lJsrgGlNObaUGjfpCFy9PUfSUr/SKgXeEhvBB6St7HnvTq3JyyZs
rgkWva/1UwRd4HJvW0pniNCETUsNzNf+yJnTV7gDn1BkiIlRXbuy8O65beZZAAkOi3lemrC24unt
y695fY3bn8KbXplyIPCuEoIxEIKL3KhIMInBqKpXhyS3qwdd7xYERtSeXMwf5tnVgowvqLShScDN
vHx2DdnumPVUhFZlc29OIL5fOXLuGLjBDh1Cv4uBHpZaR66PC1HuRgng+u8DDu1taDtTYR0LK2+N
iBR8+THmWsJXdUjHOfQspZ1nIo12Hlq7/WbUk/02KWfBeUnq/t5xe2faicq3tg8wIeeWTiZheZNP
JUsXOKWc6el1AsuYvNBeJ4nQCDgoeqgi3jOMu/EVoCW9Cu6t33og1Ze7584lMt5SLpGLf0lklGlx
1GZPMIpsBA5n2tchyfOdZ7y6GTRgyEyxGkDXiCbx5iPfqASwmGZXh2Sw/cdRrRY6fpHcBdLcky+8
erx1qbUr7DCmofTbPF6TqEnFms9SZqc9mf48nbOqWmCzOe4hD6R7VLLr/1UG88+iLEYnzVjJQ5d7
GvsZVX0RVAcmyc13ICTpoWv16slPRrkTZK7yJZbC33WFoILC5zVeLtXmHP9Zb+XBk678kkM4idwM
pNxegLm5Dn4CCENxtxkMX65Tz2Nnjvz8g4hj9UA3hMZLwMYeCpXFHyx011BdMetv7ijG1ymK6PdW
hwhw5QprOMa95/wkI7ZPBZrtOztwdWEQiYYqBc6aVgJf6U0a05rNZMaykLQPreA99d98hIyzwP9c
gvMoK2OnH3/j8IIuxmUI0C+Dxi3zaMS40c0kk/xGet4JKARAkKBHy08Fey/31qNxaP88Hld0G9Wx
d1lALXBP4qEHKp8D5OwSTIl72ZXnesGn8uXQfevRKNVXSRD47UDvL18yZLKidGBWHAYGk+9TkZaQ
aermcfD8vc7vGsYugjZvDcEGngkGAEPhTTXuM7HXbQUmENGbJTtMeSOOeTzjUDal1lOXzvUrc8Ca
4NRoTn7Ui74/vPys68Xf/gAek5DH8BB0zSYwyF6PvbgS6Ih4zfwM/kp7XbWiuSvqeHqlFrwIJzxD
UgaCszi9vPR15sbD04FZZZ5XANKW/UBZK3vDhck65b2UR9ce8vEMo8RsIY5a8V2DU8HyQFOC0W6K
h6F3jm0xiTsFJtf+r1BVc/IMDX2jRpX2x2ahNxt2Sku/JZiqorQEKWgnYt8Ioxe/ePO6ElFpSUuZ
f7C1oHvv4U10D/sthwtrg9gRyn8/2rvyt7cWZdLERaNa4FCu1+Ov8a7r5XNOASwPYxBn/y1tGxeh
UaDCI7rpNbi74ZQAYTjuvJw1VdoeDI4lg2WCKkSeTTxB4oGuoCbkIW0wwPiaBWVskRokcXVWeJsV
5zgHdHmo29G+L9Ou+NYpB1VLmO/z/Ea1cS/f+tDV3r/8s24dV/aA9GYtnqAbXO6FLHMQp/jMHcZJ
eCfbl/PRH3XSncIy3xZ+JYGuN7Y4+XVZ7xzXW1EIeATpAYrOfK03od/IM53eSVkfEs/qEUPUEZxh
951PPv3v14vRfP/nR+XuQ2Vehfh4B5tctlEkQCmw6ENXNOah8+38sIwyjlQ56Ecxp7+kbuVfGgLn
zqu/8aDMMRD8WRUpkRzZhD/kdrLcoRl7EEngRobdi/uhLIaDqWn2OTF2s/Yb31SXz/eaI0AR4q/L
dzp5dhPLOGFjJ7cwT4PvVOk90iu7MirrG9ocaaQjyLjWmSmwg81CNUoxsT8xi42tFV+mltw9j0Pc
PU1tNyFhM2vnRquLKE4Zo4ZTNfTP7jygAlAlwg3pTOBpYZj525ff843rDRpiLQn5H8705j3nS5D0
cHXlwYYG8Gow+yLSAE7cVW3cvQNdZz3hPP3x5TVvbTkpAKSydbjCN26z5aooMUTKKA0mXGHLpHSf
PUzid2blVwcJQBAa6EwZ6U+yyGaVLKcnpzFsYaerLAIfmR/6WEJYnQf9YQA3tPMtu7UeUQGuDPYO
IO0379erzc7UR8/H615r1tZjcGZA6T7rftVETTbtIoSvYiQPuPL3OFOAUkEeXW6jYmbg4V3DgqYG
10YrU+8niI85OXaOpmWHGrGG16CRGhA2qu7oticoeKXwJMyoF1kHfRgQyDmXZmsdtawAN18SY05O
NqTVaQ78bAkbq/TicMHLBzQf/oJnKWUXhFqCOunp5VNxdRJ5HGoRxDrgKODhswn5VpJ0VVULH+81
bbXMAraKjA5UxGO11ObZqIzsZDn/rHqHfBTKrnDiOI2oNG+xajqTriWPwVHwBUfRqJnd9Fz0laUO
wMOCw9wtAR2ves8a7OoOrMsie+eQDKwujpvTIhZ9tHOHZW0xOumdn3tTGnXVnOyJYt5aCMUOGn2r
yRAB9fKU1BqVdKOJAJIy4HC7d6d3Ujri08sv79bhZ8KCeuAa39jQy1Xwd7b0EsfdyDC9/p0x+ZzK
AS8FhebZfd8gT/XyeldJMlOzlYPPwWeWxBTzcr0We2z4YaiDi6qg74dOu3zq09E1QmnK9sfLi904
mQQR9u7P6bxyrZvg6GBCyMfPAUf4bFjLf8qa8tCui+E+qErxVHJ4d3K9GxuK9C7hBPU5Gozb7v+C
hhmVhhNE0h+htM2NCzoRp2GczrIfajR38fg3ognf+XUuy9hh5W1e7ujsFLWSNF8jhcYTEHEhopgv
foT7GaVPIfVjUmrpsW9pzM+t10DixYPFndrxDrXCPcWPm49PlrX+HKL3FpOCxFAsBzONVxDFcBYj
mdW0NlhF6n0hsc5OL7/hq8SO47TmVj50C0z0toIOnk6QVCmhVKtix3wg6fVeFcE0PuWwen8oW+l3
TWf595ljDHvOzbdOFxRI2wtWxw5alZcbbxNl+hGh+iiPNSNysrp8wuKyPFSi7d6vhpDvpmya7fDl
J/4zXblIR3hkOJ2cMCDOTMDXuPFXXt/RyRfoJ8VR1SbO8ohqTDF8BUhfcZukNncygt26ICvgB+Vb
vwMUHk2j0f/UVNdkUWdrHua+OSTKs+8hjRWZc+y/i2NzaqOMUqQ6Zylj5zDok76J6kDDkZy9hYWH
P11q/sBAM/2Qj31Fm5tRHVbhoxtkX2yEe461K10wD0McVI+FNre4pFBxa/dJq7XWI7Jk412V6XIK
206Ij27sNLQNLT8udwZU18OidTa/DkiAZOC3+gcs/9ceLXqc4XwwoyvVLi7yGggq/ufGUjw0IGsP
nanEN3RoUN0agvreUHkX5nUwvS81RiQopi+1t/PWblwLZvkwqskxECC5Qt4MPgogHX51WVwNn1Uz
uevHMR8fc1k6UTHXSbLTaLlqEdBq+n+YYlJEuMeXx6SpsDSZgpyMYe6wdFRMVYFzG+dFAHwMR62n
5ZvXDSxKMpGWZhtehTux/sZDUwqQnZI1r65E65//9RZAE2g08lozmpbJg3zTV12Ud6UeHFvbGl5p
aICIf+0dWgDXMQPh2jElBLJwuaSslpbxbm1FMpfqacJXITQQ4IfVOaj7ly/i9dMBW6fvyyJ4P2Ge
cLmUmZoDFQcDxzKfqHf0ajl5Q/4j9/PsaBr5v2pUEVAhyBPrUD63SVQ3Yd5FU93K+Dta0LA6+vOY
nnFFl58Wg+7zy092/Y2mnCJB/V+oKj4Xl0+24M6ZyNo18V31giKcZTb8GIbK9U6Mi6D0vLza9UFl
NXRQGMTxuWCyvFnNWzJjEujS+07hP/qFAw0ZntKShQWyrGeVpUF36AsNGi/2uvKHWU7a3lfrOtda
YeVooEICDZCL3YTyoLW9IbEn0Ld1qz+qUlnvOTXDzpPeOjFoqzLCpj7HtWFzHyY01ZO6hKqXzxL5
KHeJrUOBFeARj3v1UQVE3Ze39go/tB6aVfMA8XDAFMACLvdWbxtkrTIBuacOfHkyZmwA+6HzH5y0
A0NDc0+LSrcQUSPG5nPM2AEphCr+mpSN+ebl33LrUEEYRFWFyRlF3eb8dks/NvMEB6t3U//USpHe
Zb2rny1oezv7fGMp/JjXSh3+NBu+yTHnxbI0D4pIFOdG+drO/feUyPFTl8wfXn6m69E2PARCOt0W
9BCYlG6CbGCb+ZjnrR15c1u9o/FVf4hJgOqoFH7dhk4ls/muaJJuDues9YYw6SAUhaby/YLxTSNd
7NDhwUZGA33+368xnz7UQ1bQucmA7/Ll+6amd+UIpLz06c1EQz3Ed4hCiAlJB1MedrZivSKXacl6
yKgSgEO4KxLycrXcQayk7wYrErrgEISyNgYVZr6h0nd+AXUDI52k/TqXAX14lH6m38JnKKhs/n+R
bk8y2Tv862ve/iJe/yoEDceQt3P5i9ZPjy7aXI+gZ5WYUU7WL+xKxKnBpO9nD0+5g+UgbFSueioR
AzrhaVF9t7MxN8IbqHoiNnUPiIOtnkpaqVUcMkEHqI7nYxcs5mFBseHXTBl5r6o6b8Ik0LKUtGMs
vzIi3fskXokaEQTWTAg0HcBN+N6bQ5qhvanFntCjuCqnB93u88cy19uPTp8sD3Qn27eJmGWUNooU
sNQS89uo6/KunLPxXGGh9h7Ejfw2Sb18cKST/3754NwIvavhAJLANEfZoE3o9W0kSoUs9MitVXu0
UApHJaR199wKrzENqy4naBFqXeiRUAIuT8OC6XWzJLUe1Y3porU3gVhoezgWYTLXDWxSe/5QU7nh
kAqR43WuINwh0prspKY3vgFMh+BbrWqha5/28mdMrj16XtbqJGMi/WAWWfPZNrPsE9Rl93EGR7pz
C9YsZHMJoF6sGlF8dfjMbr6uBvo2Qe0P1CcoDLyufC85DlMpHsxgqu97qwU/xdDx/uV3evPIQSjj
9oGhRNtn/VV/ZX4TT1MrKqbI5Yv3fR1KPdRTuXxo7UzczRlG1hB34/g/113aL2JVsQJiH4AcoD7X
X9nJjNd0n+BXpgq/fzsJOew1/W7uC803ehHuChhYj+Vfv1AqZj98OoxIYflxb3bocVp4yT7AWkOj
D85189azVbtz2G+9fU4gsyjg20TKzWHHRWWYikoY0WjKpIi8ZsnekvAUFuqSbtZE5jgiFfPyy7h1
wYADruwNl+LjzzjtryfVOk+v7WYxcCi11XutTz9ZdjF9fXmRG59c8uD/v8gmxhSYP9Qzk6hoaWE1
HeCYKQT4gqQSiFj28/9lG0GvunQ91kHr5hLFquXLX41GhEKshXO9Yw7TkUuwRPbUMPDq0j19/PX3
b6/RKkXmOeRAJIjr8/+9ico2tKrOSIkzU9zXw1I8zEXnnIamNu6tuvpF36N+qABf3/37xkKhgFFE
lwOUwmbhoM9V4XVoFwDXhZSJozb6ou34Ck5bt3NQbj4jl4GPFMkpjI3LZ8yBLWgu4T/qgmRuvxrC
iKenOZfGE6PeykKuCrWnU2KNmh2Zxpzs+XXdOkNcCgIGtxLcx+YM5TIrp9SnYjURpcL2DkmEVlfV
mwZBlOPLu3orceMJAT4AL+GLsFW0qxlkybTBLl657jw/uiN2tq8RVpuSCGEENrmJbTDFlV602vOY
TXb/KMrF1N6UPdIeYV8brXfy+nT4lOoEtZ2c4VaYQLWX+SnTbUr3TZiIXSxmE1Q6IzOB3VUbGX4e
Ku2eMr/8BftM7RTNt2LhyrRClAd/VgSsL198PwAAcWZ6WOhSQzsU1qexYo4eD2V59qfGO8R22u+c
61ulCU1Chh+8BArNrZlX5TmZNRqEJWxBh+qzX8yYKbVBMx/Nwi0ZCAvZMLlU2hAOWaVZD1NXTDgD
puAFQ0rlVO6diRuBkkoUtCMlPeXvlowFDMCQnDw9SjU8RM964hj9CZxxU3yh0lASUz1qm0NfW2o6
p0kGH43UPmd7sOP6khvCxAjTBKgc6jNGPCDPjWTv4N76jeuJXT1U4OFsaaS9qQnK5U6nj9cY9Gxi
81SW/nJ6+XrcuIn815EkRXTAA+CxORDMO4cxHh2TprVr3s9SOZ/EMLzV80Y7/+tKBFVOwDqXx6dp
+xkOgrht+6R24fFP4pwlPoocdMq/581YvX95qetTzlKMp3iN64rb72BaZYnVWZ0bCU9H3DjTcNok
3CDMBgNg0YzpNDvLvLOTNxcFp7dO+4CzbUUOGmV7cBYHN+KT1NPAcOnE0wPwTwFC00+ZsOf7oNHN
nUh+HT/WsYdJKKDHBr55/VV/fa0wps8ss/FcmtLQQfn+oo0y684Z4R1x9mS1h7S6kVzDC2UEv8L1
8JTesrpRkpqGggZP1C6L+piKmuk30KvyPfTf7giUN342EN875q1pPcezt3zo5LL3qbyy9liRfDTE
V9uctQu4LXRSvEcn5OJcsqva8Ap0r1YVqSSfsZqsIVrjxG721kMyePO3Xqbm61KtSltODMEnNHO3
+U+Xrv/NqfK6Ryd8aj6jZIDmZerMiwy7UZt/NY3fBKegtP2HzHZa6wGuh/bx5YN6XTHyGLRM2U4g
rFfzaCNd7N5CByvyjGbSz64wMlxnbVPSlE8HTIAWsDKngRBWHIvBymSE7aZh7+Tw15GGxgHDR1ob
KCmjqXJ5hlrT7fTYgrxn5i2MRifP3nbIb+yc1OtIs1bGUMxXKBuNis0qykV7QFO+HenzZMh3zViX
2sGerflHrSiodz46N1ejC0bZtYq2bH1266TBJ9oN7Miqh9p6EK5hV8/KRJYo8twOycCXX+St5WhC
oT2AouoqAne5hUrHMVBfMPdQfeZ/c/28Og5xmn2RZpPv7OONtwVoApqFD3OaOLppefXYva2eEx5V
dJv+NJDV+1Qn2U6ecCOssAg7h247xYu1CStAgX0wjiyi9FqzcEiQxYmmXgrTZm6Vey8Qd9gx8bgV
WS7W3CSFgQkcxB8rD9MMyEyzjlUS2kHzqYf7/o7OZvJeLYafR5hvzOd8TvXHsZunz//8Ii9+xHpj
/4qnTtwqe1y4kQu6kUdvxXtPWdq+9QFw/PsRZaIJUQZEPkdmiw0BydcJeop+BJGEycnIpj9oqiFA
abPaaw7cSMJA8tAXWlOetUDc7G7N2LAOytqPDG0srXOdltYb2+mUdQ4M0RSHIDNReXX7Qk13Xju1
n5IFI1AcYZLpHrxrLHaGVjduDGBz8MGUx2Ar7M0Jwz3QbplRc4yLzv0FGVN8p4CfxzDHnnOvML61
GHeFKhwwLT2SzWIjI/wKjgOLlUjHtEnjfyB/aO9Mfxl26Ky3lsILj2UoTPk4bfbZTrIsH43ci4zF
04wDUgP+FDZpmyyHtDKDLy8f1z+9rMtqFUgMw0b6XFSsgEguz6uQ9Dv8gIvqJ6bdURRPQx9hxz5k
oVmW5vtMZQtdaJegHsJwqc5ja9GBqQBI/g9n59Ujt5Gu4V9EgDnckp1mNBpJY0XfELIkM+di/PXn
KS1woGYTTYy9ulisF6quYoUvvCEXQ/zBi039fP83ba0A3oxEk5AJoF3Ju+WPI7SgYBjFCPIGimr2
n4qoHYKanjqsaWvPyHTrLkRZiqVmS5vemr3kIumf5JRCgyQd279TquyPNTJn8c7tLhdxtcgU/2WX
lTwSrOtqkUNnxmGyBCATW1ah+/niqD+R3kWJSCiG4bdKof6dFs2e0shGdIC0IOgFEjVZWls9KmZl
zAXBgBuMtemWKDnEzSkmujRP+NYtkT/PdrEcdbWOPop2yms/H4Wj7Tw3W6EWd4YHgQ6qtORJX39O
z3WLOjQaLwhdT7iP86Boy6F1gPL6oNeUl1gpiiSYbCdSkUyq+V2Vq2FADS12eFbHZfk153n1DQgs
C9jbWp0EZu84kZ85s9EFrtqhxurMaf2gNPEIesWoU893xSjS1x9Ni7BV6uJI08p1l6QUUatrPXiu
2puxbPJGLCJydfnZEe5+fu0ZwHGEkUBu0OkkqrpetG40pmoIBe7zqiuenARpGPQM8yPucOXO5rx9
qhnK5VKDy46iyjoD0IST1XPUxgdr6JtzZktVZdcoz9nc5h8AbOxhYW6PN7RcGXJTNAX7vcbhKGRW
HsBYJahDeOyizMWhtmrrye3TPcDT7VDSGlMazpIxIrUhj/8fN0mzJGXeCdgbiqGXlI0zHn8qVc9G
LbxX7w2GoiAAV15mU2uwmjcNLqZlEz3SCnRLW/e9ny5YP3SuUZ1euzekEIAULHHB9cB9up5VOBgN
GiJ459qhHZ5yih8BOnbqUa8RHbs/1O3eQGzudwoMHYmeiHE9VNrDd0zjTAl0PUfsLvWs+Zgo4Qx6
yXlXqOa/rxyOp0aWTrkoKa2ACrserplHwKk9xAqh6jPp9lh4T4hMmt/qSbjPaM+1OwPebBA5IHBG
CbSRcIn1DQkcdJwrQwQZd/LFNMVHTVHoNifd3jV4s5JyJKR+OWLQHUCDXk/NjPO6aUZGCsHpXurG
G4IkCie/ybHN6VOkDO8v5W28JgcEqCzlkShQrUE9cwzX3WlYy7LQQ7+P1fjLRAz5aJgDzZN2chKM
js3lb+TR0zfY6irPihullyFr+j1ng61VRtxaVu54ZGGJXs8d8bR2AFZJXDG2zbs8LLAihNmF+WWf
7hF0N8ciHJQaW3KtV4dj4BnOFugTQV1ESDe0MBYfu4qgxTeUbHq5v8g37zprzNUiQRo86pQSric2
KYiULjaDoWS7fEuyPvva9ML7UMVJJg6jDSodcUPN+3Z/2JuoRQ4rfSkYk0rY+tOaTsffbJkiKKYQ
KLfIwpPSV+rp/ig30YMc5X8AQnSgKPdeT85IegeHbEZJPTEewjFFQsAdLL+ekRl3Iy17CkWePOG8
0OMtjVz1fxmeeIGogZLEOt1XokkJwwoNDoFW67mcrNrPhtk4GosQD4sjlkdhGeKMKojiN4oZ7pyf
209LZsypIbmC7Ugt8Hr27Tg1qTDBqGfasnybhtyV5MoM/eDJqxu/CJ0RA5LK2ZOEvt2/VPP5Q0VF
xsBrTk7p2hUev/EY0Ocm7kU5/X1nt+/wVVL3Qv/bbYRVAKfSAPoow4zVFGcF+ZG0iweJGm+t46i6
ynstAfHsx/gnfFNbG4UZ3VH+npa0fIeCgP7oJWn8pquQgKi1QXki+XT/KtVw74XbWnzAT4T+lCTR
9Vkd4h5xXiNzwj6w0jBJ/Q4lfr+FdoHdm9rBFETiFquLxdqJhG53PIcZFJQMUrlB1naLApKJYwK9
CTwvKxq/WlzcfMkuu2+UbKHTQiFKz8ZQD3/HC3EqRhYLwJD72/72neA3kJBoXJgkZeum/1J0tTM5
zRDE1dCccT0ZnpNI1J/13I4/AjfY833c2m9cYMCPcLkhql1tgsWJKx3boD4YkcHHzYtMHu+5PjC7
2t45UhtDMSOLnQ2YQQU2eH2keuoVTpvzd+c8x0EToyYSotx6KL2y3VnFzaFog2JkTb+FyPZ6KCUV
pd2YKmghL8b0SoIaCk8r39h6vwsI3ByLa8qmmyRZpqsV1AfpSVgbfaAUuta+mayx9i5VBt9L9cr5
86u3Bx1IDXqiBB+SmV5PLI6RkRk8BqsbuhBhbD6nhjR9i0enOGjzmL2aWsI2JP9A7IGyjwOa/HpA
XoHEgA/QB86cQ9cNuQG1mpvg/rQ2Drzc8ChHAo+Hzr8axWwzxRJT0wczCfmERgHq7n4dN9llnhzv
Y2K3Olo1IWW1++NuXIHQWShSSp1gAkH3enZgvGxEtVouGhj2+PolVXKmoabusfq39ghXLPUqLjXQ
hqtERO0lVc7FJx4YTX/sOlGdi9HASQji0OH+lDaHkn+blOYm/lsNldV5iDI+O8So8U4kStIe8cj9
Yfalu4NPui24sjc84GLQczhpBOzXq6cA5pbEAy4Lt2uQ7Omqn1W5uIe8wcK5WhT7yRTYOg+j9k+a
JMsXcAl77autD0iQwpmQtvU3VzYVKUt4Gi9FnBpYUdnLcurcId1Z042HASS1LH9KMiNA2euJAkoq
KrRGh8DFvpJnYAwfBmsujkbl9m9F43Xg5YQdeFTMzo3h7fX4tz4pduAQ2Cl0Ukxf7VKjbo3YGsoB
aH6SniYla3DssIegsSdxfP3uIaSlLSBjD77v9UyRA1DcosRXeSxTDCYa6hwD1kbBZDav1kCQu0eW
hZiXvM9WGzUSOGw0KsU9Kp7dP+rQ1Z+8OC0eYncId3bqxgKyO2D/ULml1LeW+y+wl8C7sh6CkCzk
YBYxomCTM/rFCM/x/gJuvN8g9iDJMSf5iK+2yqiGgxbneFqpCy9AoouB2laDQarbgeMK6ow27v0R
b0u45FTQ44BrIZtMdVru3j+qHG1h5aiB866WKaAiv8iXynqPU8aoHdHTan7YwkxEMDt9aflw2pwP
Dc6r5QFYt/Nugh0aHSO71PrvOz9ra9E1WnW/tUBhe65+VjpZkYLmHc99OTUnBeZ1c+rFCCaKS6P+
ZVtZ2QbUgWL9M2JecGhFnIy8a2X9pGhmB/cupdHwNFnYuxlTXqh/CQOjop2gZONoS0wpZVkT7QOU
6q4XTyvCyVKTFFcTD9Uku0zTgMqsefSa7F3SAHfksdIuw9z0J0Cj5s77s7VGaCxKRWbc4G8EaCvH
Ii+3B57zOMG8xLOUN0mk/QPxX3ttfYpNgpAvjVDK/IgdrU5b6uURJuvgp2s0DH4zfA9mKeLAWjA/
uf/lNx5ziSNlWfE2oS29Gsog5opx2iGkjJv5TU3ngmC2Raocu7oIJbAZCkzTDjujyr/1qsYOXZ+0
iSeWZ4/MYRUZOQlq+HqJSbgRsY1Gfcq/2VZVvrs/t43twijYYBPI8h6sw2VgAlo6mOYQaEDWD8Ui
9DcoUxjfvTR1Toow45NTCfuQeJHuV2pnvtwf/res/3qWGjajnHUAqRT3r7drMuB4U4wZVugDTJSL
HoY1Leo5DGc/7DS4lGHTp+HRQQ7UPIZxJSafvk/3KzWn+d/c6tW/mzJuzhVYgNMQhvHDaDrFp07J
EvsYZaOJavcYY62UILhBlWjkMkWBsrPr00xNLLm4Vj7mj46llEcIsV61Mz/t5isSSMDSVoHiU7Yl
DbqeXwbqRtjER8CJvM9JPZy9EKu+IZNJKfzCU+YWgDXmufatosOZRl54VKy/Fon9gfr8A7aUH+4v
ubwArlZc7ihsjykg83YAx73+RVOYNRoMES7QXKSfM1KXj5VjTFitezqwPrc4KEkXfnKK3DrdH/nm
Kfk9MjxrwhrIXGu2bu0ACcp5QYJo9iS1G0l1sxO01LGRPA591j3cH+/mMvp9duhPMZZEWqzObUH9
qo5nCx8TN+zO06Q3l8FEkkW4+rQT728NpYGc4wi5BN9r1BhZbtp59DcCbcIlKMzH8mxKGDA+cXt0
yq3vB0BGymnRuiEAv/5+falbXVIMgiC1Dasgc4T5vci08IsY8u4AZLV6qNN0eu5ndM7vL+jm0NKk
hRgHE5J1bxUhgypVzZEPiKLMMW0wfnYhcp7RRoueJi2JggIJe7+D0nm+P/LW+oJuAh1L+Zd5r6KQ
DHlMy+oEtbt6WaSfwRI4oz0ew7zd01ja2qUw8uh6cGLB8cuf8kf0kRmtlVreLACgdthsesZ8mLxk
8QvLyg8L9KGdvv/meNR24aqhh8F/uR6PkiQfmX5AgAUFKjVpmR0bE88v1Ei7J9sW8c5H3ByP1JC1
hELNlXQ9HqFXOo1LInlX2fgi+sY7dFpXPbR21AcZvqc7IcGNaR5YSsBcqIZDAiaxWS+orlQNdfFC
uqLWCeLLCp3hU6wMlhYYvWO9K1K7cA+G5/Q8PZ4Svavg6Yzv1bhfWP80Hke/7IzS9d2sdycabHPx
hX+p/5WZwnp1aiJ/LMj639h6EuPV6pCETpobc5AzXvyjN7npc5iQPpPh5l/v7+nbdJOxwGSSqUsi
Bj376y8RYZlbLLVCCwXro6+c2fprZi7mxeln7R/Rlrnna0WbvOEWsF9MxV1+aWrbv1qVQv4Kgj5w
d3wihECvf0U4p+acesxYzcPl0Otu+n0uhR77tavmn+9PeWvv0SBF4EY28QFpXI8VRwa+S0NLDbw3
+nc8RaL3QzRhaDujV3kQSb2n8Xn7/rI4hKO0uCW6fh1F4bwJHLJtuC2xKfnoZYv2IY7DnSBqcxBZ
LgNDTai2Lu3TK12W0cEwC8rh9MnKFPttNg365f7ibd2BMAP+f5TVdtE0+GiqWwkcUJPiECe6F8Re
nmLeldrH+0NtfSduCCpY9C0lKPz6O7l9MTiFkFELbptPxBHqh4og/GtNFFf5ysyt698fcWtyVAIg
6pK3oH+0mhyo1alU8OYONKwkghDexznpXeqObbpHf7oRX5cXEvQsQj3QSCS2q9ktDlf5ZPCCotSK
37QlOuODTinHPnlx0v6ljLVIQSs1k9RmE3NyJJ6JHN9qS/EJsNjs+LZZaXkQO2NkPXBZTMj96PoQ
+1VeI7mQ4DD0Po07QRku17OHdOwV0x+MIv05moD3/UGEnb7zyTYXUCqgE1FAel1X5Dq+iV1ZCHF7
zqIH4PEdcIKZevboMh/uf6ut3UGplgoOmsyyCHG9Oxy8mZzSIoIsp2w+tkNh/UNdLAtG21IOiK/v
pbRbU+PsAhFgY8je7/V4qK0biRYuUr2emmapQLQVDhrMphn+l20IPxI6vmQ1Uwu8HkqLcpNaI51d
Jw8TaKFj85TOs+F3XZnsJLAbwZQEIMBNBIdH4UjO+o84Y7AUezDnuA96WEW/Qh3tXr825yGwkeJ6
xPCzOI41knKj1Td7/OCNFSVJB5Vn0CS5RbO2nZslVV1SJMDV27cbS1wyZTF9Rxuz0/3NsjkU8kOS
/0sPas1xdbS5NZqS0CJJon8HURknve4HulBjujOS/DarxAZqIYoUNLzge66rinUWiyVVeU4Rca2O
aZHWJ9Oq1ePr5yNRjFRPeb9ukgquXg8dOOYjrAGh57hpx6+N0MeB5LLO//kvg/FQwi5H+HMtLzZ7
nYr7MbGaDWwxUPqxe8yhWzyjoaB9uj/UTZHDAlqBphhS4KCnULG83o4TKEU7RbMw0LwkPOh65Z2N
ZehPWYaRhKSZU5HetdbZuEkk8VlGH5QgSJyuB00F6OK6Z1AgLeET2jmYvBujfppDbQoGfe530rSt
SZKgkbmw92UWcz2eHuMi4yQ81OS/zXE0+/EFGo55YTs5JSTRtnpIlLF8fcRN9MtBA/1JMLKGLS6T
2VlU3rhUiMTwL5UPTZ3NcCuS1o/QC/8PW1QK0qGSSxOBytX1LLM0iapEFvGrHiG6zOnVS6WMPxan
2esjbKwndDP6rCDEKPqtZaBkc0F0jtLxzrnmIQ5r/Utm4nd8qNBsH3xHbRVQtkI3d6DxG3cnoRbz
o/hN6LymMHKZhk0ro7qpxXzJTbEk0Ka8eouvyhJMuWVgDWTF9G2KZidb28pmCNelncNvJaq1T2Wb
96XX9mCK7VZUL1Ll863aL8OlybToEtoaZkjNML4TA2XoruCpclK1OKW9qA760ooPHV6vB5w7lR/1
rLbHSEmrPWLJxqniguJHusDoeVxWp6o2JqO3KpJlMDDjUbEa/SEyjNAvPTE/2JG1pzlyC82CiAzc
mouXcwysbnWsjNbFqjqlLqAp1OqDTqkIlzK9SNyLMvTLizaXnXnqUy96pDxbaYdRyYY0MOu5/Xdw
ByKJ+3fZxpvD75F8Wk4cqyD//R9Pq9YkgL9Vfk889Z2f16VFj0szg7osp8P9obbWmqMtJe+AdwOd
uh7K6JOZQktKtUCFTH9eGlJLrPoMYZ5qq4ifU8/Ip53pbZ063lIyDZAugE7Xyw2wuNArG3B7Z42k
UtDMjCybIClXy0sHANzvUUPYmejmoJIqQE/mN7XueqJugSdGC4swyKIu/ZKHgx1g9dY8unUBzwy9
xpOlTPnrK3jkBFwsLokyz4S8B/74kK6Imz4XVgdv0Qx9c4T8aVDyOetCic/3P+TWnuGW9xBNJ1hB
P+16KGVx8thqNFS6MN1AQqtJ3k6z9xOXqOjl/khbW4a4Gd8rnlwJZ78eSQ+XfGwhLAWLZscXqxvL
J0ghXxW7iw6eIEm4P9zmxCRSkfcdDNYaEoC9I0kOCUcwD10WqOjyBDiMtQdd43/7D0PRipGjIfyy
BnkXjt3nsxYTqGtsjynyxiOp8U+8oOr/sDEkABOUF4gqnp/VGrrh4MwFXcCeLA3olJd86zKb9euG
7K/7k9oq0wC8gSwPkAmC57pZ7iVWlyIj1KGO7qCQV1MaTPBYOiqtlhyWbOxPs3CVg2M2MeWTojtj
U2juJAtbe8bSyI75A950jVsWbtvQV+RJ19wyC9CXLb7rtdP6E52pQ9NY3fH+pLc2DbpkHDqWF6+C
1bU2qllowzfjBg3t7mimkXe0cef2tRF5w/8wFKEDdArYSASD158yIefQXJFh+LIY5ZGi2M/ajZqX
GtDHziJuRQ2yK4r2MHogN7KAFBfRQTKIw2yRF0EC2+xbOLbVExWQgjJUsrzxsjKSMUW0s4c2UhOS
VwJcWkDspXVT1p4yx60FpZt4KLQvKGPVQDvcaWcl5UdZJUCMIl0Df7scr7EOOIQR8tZUbXRzVC5A
AZJviVHW59odp6MxdkNA5gQnuhhU+hR9shOUbe4ZCb373/Brnce2HhO78JhkYUBqn+mXv589rQ0M
s0su9/fM5nGAzIqPBhcoGcv1nil6rdWaiOOfFJNziOdUQ3FcGcwgiugHaMiS7yzt5oBMjbAaDig4
oOsBlTTpF6YNO0eJUmBqs3owY9UKYkK8YG7q3L8/wc2tKkeT6vnc2qsnHkWxtG0HxkMrLn/24iI8
z0OZRT7v8JQdQ6RMX9KlFy+L5lY7D8atzRrhHJEcsE2q9YCh5If+49W1hcgK3Y0oNNJnmR/GBrEK
fymW7DP4B1WHt9bDqkKPIX4/pn0sVQXy7JgPcaj7jagbGz+lRvWgOwCJ9MPM6yp/miZ19LsG18rj
bHbqFyw0x9ZXIH/sqcRu7UObaqREL8LKXwcNY265S9JyoQxaZR71aJliND9N3E+8qFG7nbhh60v9
OdrqpsQJTStTnZuyVZzoZDc4XSOLV3xtkyJ5nB2UGwWE90BVyvS1lGQ+E6UBFETIGB3+XH+mEShc
N3pUInSBZxYZWnFRJ0MJ3HyuTl5Xx+/v78mt64XPC0+M950HcbUtIsyWilmhfQtmWnljmG2u+iZ2
I7DcIiwqg8acs/HQa338OeUb/Jhm0453otCti1RSBbiSQdHfaBFlSRwrdtaCwZkX41OoC+8TQqp7
oLFbVAJLS4onMb2QhZB1uF5anU+ZhsgHB1UVL9k5yfX0Z9SOeecrHAMDF/XwY1EWiBKo+A8fEsyv
fjkYMia0jdpeoXoY0VAZp6l4qyAnIw4ajm6zPyqYrPluWyx/130tisA1CuR2004JLT+1LTaqrmhF
/Zx0uoYvUA5D7jC6onk1TIe9IVUiKWGBwINyfT0/p6mzFjPFPpj6wn43uCFno1azkxDqzpu7cRh5
2ukWYxdJcXpdUG2WxmmymopL1limjy6vdSHMCpGcACh9f39u3VuyvkKERl2azG+1QZNiJKJxqQp4
YZqWgVPXM94fUV7/naS68oE2a+r4UZoX3oNjTanxIFqz/1hBaHsWNbxh37SisfATyyaFgtGnvXUp
lWEzrNZ98tR27fihm1nUUx0hLLcTO8vTunq8ZXwAAlq24iAxXH+SBcjw3KWUg/PMTI61Ms+XXNjf
tTDxPqUhkjuc62IX3beVuiOPSslPtvUlKOR62NrJ7SaJycBbIzeflW60DjRB4sKvqJ30AcJbND/b
ccgCN2vG4zArOAu0bnXkrOv/3v+AG3uF7FKnnkN1jn/k4f/j3QH7LhZn8ZoA/WrjnyQe9KPWoMcT
dMOc7b2wG+uNUCdgPl509OjWwCNXoRKhuQMvbNjgr5YJIxi6ITqR/qGQmOvF34ZFgfzVM2RQCuFc
LISD615ri5MyH3qhwTU2+aHqe/3B7FU18DTxH/pBKEtSVZWPOHoVMqL5YzEbdVj0DqU01JKG4ujW
dFaHfNKPoUFd5P6stpZSHm/gymBSboCvCLpOVoGdExXbVDkBhYElCqHpbNfAh+vEi984iGjtRGQb
mwVclUQvy1wauuP1/JbRtSN9bIjIepTU8a0WJ1M4wAOSbk+va3Mowj7+4Vng3bkeKh/VxBoSBLzj
Qo/PkVcaZ+HVmDH35R7obyvZpOsKdwWqDCSFNQQ9QSIeMABliDLhpGF6pwY0ieLjpM/FwUak7WD1
lTimST0dPI/GuTpm3c7S3kpYSskWChN40EgpnrU1oOnUaj2EFRWKueiaUyXNaClaRJ+WtnaE72Qu
12SdYYt6cbsB3uOk1nXtF0LkbmAvTvTG0SYaglQA7YexbC3v0KbT/On+ttuIyTFJJzylnUsZeA2C
HuKmyolj28CNp5KmT7wcjd741LVa/hh61p566cYugEGHkAWFdYKDNeC0UmdwLDa1KAA7+bsaAyYY
mGH0VKP2ufeSyc27egwkZQ55AWkxh9Tj9Y4j6htCY6LkUDdTaB+N2cFLCuH4IbCGprxMJfr2vhaG
4xljD+Wczn1U+LZiKadXLzGUOhkswIiQ2rHXv6O2Y+SBcewK1GGOkceuQVnryXy0vL59U5VN9Pn+
eJtrLFngZKqIla0RMbVK2jAtZOiGh25YtBCzU/gQjwP1gVcHJmQ4qGbpJAi/7e6vp4ZPKoJYttEG
ZpR7l1qgM5hpsXoqGrGHe7ydlRyKQWivQXpYd526op5MUNFt0KvldLJgDvvqEPanPNzlid2eCSrw
0nxEYudhV6xyAuTi3UzRlTZQcZg/qviGPxAzZyezNvJAnzHrvv/BbsUwqBJxV7AjQZXSi5Fz/+OZ
iUvTqWijMTdq/AaOVa5VnQalRUZy4Iy8m+u5UX27guPr15Yw31SZ6ZVHpEajzo+jkRzCGPFW9kMc
ubNjXdjGY1qEw8/ULfRTGCYiO7TTpD2xdmN2qHUjfh9FCrIY9yeycfFSseTxAm1N/5+s+3oiYaXM
torSfoBR4viLsn7xUDld9lAW8NF8RxHimE2Kd8YWSH3wEIP6YtVWu4dN2doq0MV+86DZKmtmeVxV
AvPepEOfIE7es0uSZxxNkAMZ611XeVmzuL5kUAPk8wFxhAdEvHU9Y6+N0YqXF1pmz9bbchopLxi4
jV/qPPbdPD3Ftjk+WXZXHaPEG06CLatZpfdwf+Vvowd+Bv6zOvhzuohrWoU5G6HbS3sMIzJHP9ad
/jzl8XDAYU4694nkkpnpXrV/45wQaILNphBII2Wt2VGTHE15Z7VIy7qQgZxqfgqNpHsevSzrYYQP
+Z7e1G2dADEN0JYwazktN/HK6KhlFU5LGzS5AlagUecgH/X2SLcwDRJFsQ42FhcHZ9Cbj/cXWIbN
6+9M68QBayJRu+uHi7LgVI81hbg5nmQPrErfukgCXe6PsoF0Z4JQrfgPGYW7PkBN32VLOHlcPWaD
2kRoz9UDduKzrBkTImgzGrJHpTKGIyrTRZAmSvpxLBLtoHpZ/EG4Q16d2jCOT0tsuDt7bONY8YYB
HdYhtPIZVu+p0iVZqicZAQ3GcR9N8K5HB5uP8qCF1Pt2Xu+tDU3vVRJFUPdDqej6XDVUzqmYMZii
ivJYxKYZxMJ13gkvC4NG4dG2qJTtDLq1of8cdJXRW021FLYa04nvM5v+RNocPIV4wbRD/d1AC2gH
03C7nTmykikJUIqsdZ3Xq+qYjlE2tIGNcssDuLMW2eBWOVZttviITI7oXbZ4X6rLq7026UdAxaEI
RF2UiHw10zpxZpveP7wYJXG6i2m2UQHNtkUIzwmXub6UyxQN5/u7+2YDkY0SBpG6wZsEGbaq/4ZL
nOZzBGu4h29dnPXe6J5w3tPelLYW7t2Im4NBh5F6H9Rh1/KTc5eJWq8qIEbg3t/gO2kdBiVzDl5T
Ojt3w81nZF5w5HEokpX0mz5PokJpIpYDgDOifZbUNApgUtaUtJ3F1xbIjOOUZwcUS/eYyr9z3atr
iaG5B6nikZ0il7+KLaMS/ESlUCZDNl373utV/IuAFvF7cwYsQBRm2I8DZjg/w6JdPo+iizxpV+A9
h2mLak+dIzcHMDxsX+5/6pvjK38XLwIFRmBNfIDr4+u4hTYpYob+Plm6QV11MU7OOCSHaCBca7va
ogqC6NJOJHVzS9Pawy0KtSXef/DRclP8EUg5EgvtSeC5XYTZl7J0Y416IXHbzkUhr7rVslPy+C2G
TzcfG+vrcQgpmpbNwDiTmp5zM8agW3OnxAhiXRefEkDZiz8VuCJGZonGFOqPl/sLvLHnZItYyrpj
nAnb8PoXZN7sQl/hFyxRLKH9rUCRuDL9wum8Q5M20bFtbSqpbbEHP79dY7TH5BtFqEoYvu4aNxNg
qcShxoZydf9WC5X5ryYRe13wm6sYoJdUWQF7Q2hxExL3cTozcVL4jrYppl+Deems5PuyiOEST1R9
7y/n7X4FV8a2Ae6FBioo/uvlDGla9YZJLz92xwoZkVD0j5kuoktqWOFLaI36Y6uk9c79f3tHMSol
EXSyZRp10+qvB9JTC+TX0mFAHFUF8JPCSIIEP7edk7E5FHeTxDORDK9BkEvTZDpubkD4yyL8HldT
+HNKc+3doNjGP/9hLSUf4ncdUltDSBUtHllqWpiKLbT4Ypd1pB0KPYrio0YC5z6MUTf3Pg4Cpbfz
GTdnSSwqWyvSVG117YxWO9fNSNfK7ezkPOjgxoH/4AGWJvnOULcHkPQQaCDHHzAisf/1jkmmGqtd
nfIOvH/3XJtDlpy9dhnOhtG4v0AXVS5Sipbz1ixje6dJfJtncTpgr8mdqtIRWAOmdGNcYvyegPQs
ul77wDjqz2VmjfYBu5TlS2LaY3GKlqH9aLnl8q/X4xoUKI0zWK8lbcgfggAIpW+43Gzh61VQwjgb
p5AWa1Z0xbtegXMaaHnpGjurvXHpSMERaIEy3wCzdT1OpIE5BcEtAsss2jeRrjSnWU+60/2du3Xp
/DmK/BV/Ph+5nQ41wjq4cfUZZN4kZSOFAMcrUYtT74XDr/sD3rL0WT9pI/G7ukyPZzWviiqgAk8I
FFqTGZ1Pqa+x/TDXnedSuMu3gUv4kbKNlvqTOxoPCJOIp9wzkpciLItHJzZg193/SZtrAKcVh2Ky
HK7E6zWokHpIMonvqLK8+2wrVf6IJa32rXEL5+DqJdJf9wfcOrOEQ7JgBeIJbZLrAa1eFK1YKI+F
mZJcRjrdh7Ces6MUXnptBsNq06oDaki5kwbJarUX4Syj7QIaayCMnRanzB8AIYhDqo3Wq99nhoJj
CbWDC4Ig6HpWdqH0qYiwZOtVJ3cOlpv2v0Qcon+uNObw4IhieFLbRD3By0hfHWcDHCNP42iSrwHv
vR57kWSLEhWQYIiU6m1P7ehDNDpQSuHY7JwYhHc3jibVK2IB4lDStXV508SJ1W1a4PXOgHHtG2XK
3NrvG1q4CLca1UsbK0wzsmN9Obda339chD5Ry3ZbRfhm7GTJSQNn+5eS2cr3eZ7Cv6o2DG0f3YJC
O+DE2qBy6jaa589aMs/nWbOi4ZDkTqKe696qfzatYdantu3FDxts6uS3C/Zffjck3QfkqTV0fO3a
/Ok2U/ZTE/jRXOYlNnO/6erp/RTVfeVTT5PxemrkPwjvtc+lS/REp6B2v46dM3TneanSrzqgzgoo
stnZUFrD7CUxDULYVg+T91hId3HqO6jDve3SwasvFF4HW0afIDRSdWl/DkNr58+57Sin2Q5J1Alg
e5j4ixOGhylPWvs89pi5dkZm5KfYW9zkEnqhR5rvls5wQP0SDeK5mrv8SDelXA5KpSXTCQmR/OLV
yPQes1pxDb8o5ib60A5R9RUobfS9bMv+qx0DZz7qFe6t8EHR5zuYw2K9HapoGCUNeHimTKQpByXs
eyzlPX3S3oQpRgw+l0T6o7RErLx1nVh7AWLW6IGROOFfWltr3qFHhAnNyjgHp96ppZO+DMvYpEd3
AOHn51Y5f4ExEKMdrYt+5v/SpJ+XaRkMkiPVPFkok1A0G+Lubbko0jpcK/lNvaWFkyRiJb+80onc
YILXj7vOlE3du1rAFUQjDI2tU4S0FhVHJdGflbhqkkc04MrnxHFCZhp72WNkKYV1Kly2f8ALZX6t
hjT+jh8dpiu566XYPJLe0RVI53PRtrpxTDSLDkGOy3Hqh2aEGXdepnQLSpTc35qqOY/HqHIa5CMT
DUBfFLdW9AjMdi7OojbqD1EZhV+GYtEskAfI5xzaEUPXk9NXXg6Hp6yzt0gWaGAgiiF+bDQVLBuz
0E6RsGLzUTEnCt2Ah8zM74wirn13QKjlYg2OqhxE3+n9hed/flSIAn4hotQikRJTOGJBhTc+gKdP
u8MYqc53c/Qa62SHMIX8HDVX18etoPJe+qnM5nPi5ZP7UM6Wlh7Qs6yssxGG/GWKMs2Po5lYCmIS
afXB1ZvqXZintUDauO2e6KUbL+OYqEgR98X4t23T7w/0EWzwGQnzPAOjJ2zrUXPD0AC2RLZ5TIBK
9MhNu4vmW4PVAWxLXKaZOwOQ5zierOYozAh9HJS+FcQk1UhUp3xuGzRQ+ib80dvOnF3MJhQ/qlAv
v5BZLjEo+NHE662ekuo0R7P2b5za6dOsTgm3kB03g29OTgvH3olMxy+b1vurixR2ajU3WSeXN7tM
bEMYmQBvP4QRPnPniXTgcTLZY+d8sckny0ov/+1SGhz+bA9iDorcRn1C6ZvuwXFy7Cpbgu7ylFOZ
onQT50V/GXMnPHjA9s1jFruh/gA2ocrkeRh+UCw2en+kavfiLaAYD0NbjA+R5Y6f2v/j6LyW40aW
IPpFiIA3rzBjaEUjStQLQlxJ8EA3XDf66++Z+7pLkTMw1VWZWZm7Ndnp4XflZ6h5SvKRjLL5ule6
/svQfXwGvgxlvg+e4pA8yF26lNxkOxdxYg1kdW7J6xruakS1VXfV1aqN0vhlWpgcuYQ6V4UXKxsP
+WCzTYoeg5QMeo94Lta5K2U6TaxKZ+pwxFjMDsFJqTS2aQsWU6o4X+xptNN5rFt52u1pa5/qemvV
eWm2Y88Psun2S1O2urxPxknNxEPiAJDWkbSYhVe979cptvrkvKwL4N6hcbG4WAcBimlU25b+VTeV
7t+Zbv0/TqzqqsLwbZ4ekTC4AOqdmWbzsvBxVBF7B9hYOPV6eHCkF+nzaoYqvufiO+4lPJChW1ki
+3Z9PmLtNfelsfaykLjITX9Cbw+Hn1Xdj5TD45B4y6d7iJc/hHswJ9FX2FRL/FU5x+o26Vru84HV
J9650Q+3C/DdTFVgNutN+kGb/D1oFUVOSOk4E/tUl9qx0uAoYUBT7bgLu1io/PHTTkf0T4edTXYX
dmcTRUv9uzrIxUxXz8Tmj+XsuwxSjdRbXsoqcKvoHn90ylXmNMlqv696c/QHasUSXzFnctQTporN
+qfbSJP+YfmEY99bHChehlFjVf6bvUnV20nENy3Pefbno31BR+uqR61JiZGsHOG+bqXL4FhTm8+A
j9PfBv/7cUwTb522t7Ebmum+00pGcHux0cN1JojoJ5ZugS14fOytemqVFP6FdEw9PVTg9mGQbkOw
eO9EyM49cLxPHBRKRjzYX60+XLqqmNzOazmq5FrGAq8Gt7beuG62lyNMcpfnGAKzslKzYH2Ji43x
KwJgGS2Daf/RkyGN8589xofINLA06vWjilV5WcNurZ/WIdnF36ExNwtJ5fHoP/lSHcHJ4d1AiWNj
josRjg1u0/6FOFmqOd+9o1mvNdNzlbtlODztrl7Xy6wne4Kr93dxH0/Yz1ZpMmDj42UhSV8wcy77
IqQyRObw43QUKsHhp619ghKEP/Xrow+YmjzW/c2a/hi2pUT54x34SKVqHpLwfVgabgoqNUt1xMLp
ZBNn3SUtqb/D5ruXKQ4W/9pNOmCF3J6S9iRChHKpT2gXshuLvNPMkK1lV7lVJ1X9J47MXj0J1I5u
aoIBe7pK7oQ12NuGmdRi1RCMrnccz8vNmiPHjZyeVPTe5J4CV4ku97CvHU6bnjw/kwojLJm21dok
ue13AwR51zg2e9jj3H0bndq7HZCmrHOSkuwqDZytf0YPjoOz2Zz2o17RgWfTvgbW2UPb+JyMYeWl
7mQlW77v7vrDNs66pz0bg35u2cSClK6L1/Q4RxrmqtnKKm+60Hs+er38hM5XJtt8y5lTxqBS340i
CY+c/ZYNoUcj3abABwPHozBae/RnpcvP26qvvoYA25VMJHs1Xo7A9A9e1wxt7mkx3a+WY9ePJWsB
R2H2sn7eqXtcOJS234ObyK5ODaFyMWcVLGC2jrKHmIj4t9nQbvQFURu5Y7bXIKtZO+PWl4lb5i3x
f8ti/xLdQmZyvSazSOkSiShLykh4J6z39+QcY4oRpGoZRZxH60RlnoXEpFo623Jkpb0d67sYViXP
TTMY9UXX6PopPF/f/q0t1SIZ8TERP5cLa2L6qSIrtTuZyihjpSwaKPkzxk3fjk7GjJaLEVwZzIVc
QtUX0iE5+MvZZ/tTzGz5u2k8yuNqq1nFaYgsm/eqaZuosGeMBdKD3R4SVdvYXe/HJWgvdhk0490+
qy1OHUzTthfHVrZN6x0cIq/scjRFyDA33x+rPjTuQdJd6WmjbeBRb1c/b6ohgdYaEiBaUnnMmobO
rnBSRn583calNnkyjYFT7M1MS5YySc/VE8XY6Z5cwju7l2YdnfH5mMhgLlpvmqdstWL9hptf2V+Q
6kWsEva1IFegEebsNwBsDwn38ez3JuDZ8Gl4C5xGdfcyhYfnFbWQ8d3SWuZvJBA8anlrSce+GZ+6
YJh/9CRRLWkkbVoUqeEekOyqIUxjr0GWCs7df/HWrF8BGxl26kojwgdhVrEVkz2E/8J4q9g0C5Uc
7rxuiv7tu7/UeUXxfJhmnN/yKuxQcw/0tkPmBFPf5Fomw5uiTLz6i1xZfARE45wemrF8IiHKm9Nl
63B/wSDYrXMcT9xXLZp2SumMp29m4HS7LrXLSStG4gfuOIdnbA7rkQZ2naubKVl08CFiEs70YxI3
1WMnbsZS82yRVUlJlaQ7W3LMLQTZyy+21boXanlsoLrH4UN3Xd+ceRPqt1IE/NItZFUz02h76cx2
65gL1TY4h+1VEthFuB78+QU75YvlOipKIZiVZEc6uUHli8UkhmVbki0y6FmY1qX9Ujdt0NJWOYrD
OF6m+0rv9vADZG75XZZyQna4O2K+452MztaG9ugzrPuqhvUe2jZtOWU+9r3dCQ7XgVnypOpnO6XB
a36toSSkUSajSN0dIfy7CePBPCy+sJoMBHhd73q9ia+dfAo+MLuEyF89YOLL6lMFhnZKtpOM5r2/
C5vIXLuZu/U6lXH94OxUxuKYXePc8WqW4xWgYxpSX9qV9aA2I5czEeaMQJ0cZ+dsJcA/NA7r7hVr
lIjh50Jo0fjTUXY4pji0je2HGqwwySwz+W3ataPEw2T0khKNk1x/V1aPwIOhp238bFCbiDKd0N+B
Xbs0uFhOuOa0t72K7+qZbcdsELU9/8Rx84jTKmrKny61FWcOosS/++1af9oEN/2IyVj/kEc0Ph2D
ML8hudr+GlM6dNrsPMm5OwT7cC6nevwesSUH+tlw8UY8gNbf1hZ5KvVmxN4qlPGHrMNkv1TrknzF
5WqWc1CVu/+azK0fFPJw/f9Ky9FhnrRjEF8p45TUoKFTnU3XOw/Erk4PdUhTlXJQxMhcpbBf94FZ
/YItjuM91Wpel4sirpsiE5XT+NgvZusuyhet830wm5i/dQ797oPYGyK/Bt0KZAO7dced1P/5hgy5
s29Navw20Jh6D/7mb/9qtJlzPvesCqd+jKCLZmhapmyb2i5K1wDly2Pd9HNUOBO+As+lG1sdxnNB
/Mcmxu0d3t6sV3CMxk1V24/242bD+aqmi8s8sPx4P++LV9KKrUF/HrxRVZdmsptv1j4o8mVHd1UX
YnzLUw0asz6Mqg2uIcsZQVYp19j3A1dHpe3NhA9ffGe8wsOG7bUaPe/dq2RPc+Gt3Y0Rir0fjm0m
cVonQNvUWgER8enFOqNwF8/t+OsoUVN2txkqpi7RPzdVyjaTAc9oK+zSLaTriFeEo96YcWZa93KW
c5uryCNRwZf8YeLR5fzXHUgFyaAnGx9BdN9stLar/xlo3Q1XdxZ4GJUhGYhsfhBtxXqJ9r7pZYtP
sxvF5Tkwg9un82zatdiTkq+3DzxMORWU4kb/p/9z/LoZ80nulp3GVdz8ndr5IKE8DPVdo/B202nv
VB64cW3Z+qGfymlO/W0FJfKaJuBAmdpxOtmH3RAnMLkrhpSxZWoSPZ1RrvdBs8fTkxuQEnGxJELv
1MYLnmLCktb82K+qv3dNG9wfLaGgqQ1O7by00yLNCbzLDU47LPsPTyfukckWN8+TDUhQ3bntuJoc
8S12JSUJdX9HstCmdJWT5Zx5rV3nvNOjEHXuYxN79StzNPftoZcyVXFb+mm/4qTMDEgAaRZzj+RF
enV03g6PdUqqjsOSBY5Kwakqt5okGI4N84jn5r4WYzK528dq0ScWho9T0LOy114hp5iyXXhdDfTG
oMM7mlQBBmc2sMnCn5ZpY0XRW+WUY5Q2dTXUaTVtgCxxXUm2kLqxJBIGj/znxhp7kpjY4p6f/fqI
Lp3dt3MOZOV8o4j3P9E71OSHaX/8qi1/uIs3FxWuNTR2dxWKPhEPxxub0XbGf21ZpfrFp71FTXRO
spxb4IlPjEK894G3bz/3rpR9gXtO8GNMjkamnqfmx9XncPqnVtv/jvs1YhWk+O3TVu2xYSIJgX1A
z45frPz4S+rv2q0z1bp282DNXKy03id1FZOHcKusXedlazvbutSziMqHACZgy7F/Du9H9lC6fBqb
RJwQtHmv8WDNCcJjUi/TMLTKmaHv//fWqMT6A0AnxJuJHbE8R35nU/I2vyJ73F/iPt9mZ3kLKBJ/
zU6nmmE0NgRXr1/27/aMBXohkL4nRcxx41D94/1Bs6nIk897cu50QpLoNHbbl3EjNeVrX3vy5Piq
Z2Wy983zKsXSX3f2HteU89P7GJzAVHk8bHV58Q6/fDHupHmd2LO6HMqyZT7tNVZLmIeyr0NIGGsF
3qornW5mlR63teK2baWJnpE0Axvy+KwkmUk0LfmBvvKidixtUlegly/0aNtz7nesr9CNbSOuDt10
/N5R3Iqsxe6xS5toakAMh7V+xbW+7HDpooG+YE8MjtMFS/eyCnbdTgC18/scdAjMUCOuc8ZGE9wm
kYrxH2YbfY0s5scULEGch8YFe0jWftq+1sSVy2labE/cj0E1W79Ncnj/kpn09Wzpa/+hnHvxJwYT
7or2UP73bSubq3HLqi9oGYImDVTdDSkssf3P68DNipoYyx2F7aJkRkcGE59y97vtdZ5cbU4rq0x7
bqgUV59mui9YOPTfk3LSOgMaXz4Sb9SvOuTo6Q9wokxWs/M+HfXu3w1a9C/6UKX9GtIUbCfLVpIl
RpYF5vNBZtZzz3pCn1Jax2fLMDwWvpzHawwB6Gba0EM+BnowZ4UxIHOCcfqhcOt2/eEifl6uuLb2
T6JfULRGVbDuZ8da+kusJ7e5G24yEoacYJgAu/qJ1okzgmXpUg1/DnD0A7R5JgB9Xz3aeUV8Zp0O
oVnL/HBjTR43E0raxZH3zQqbmnlQx/ajDDgBCnwO9W96057krZXRLSdSOOgzjI/0T5GUwTfcDtvh
XHWR/32OfcC6PQxbArGjIwEBnnDX2/bmdqtdExS3nerPG+NRZ8KMrc8S4WZeRn9ghMPbAkdeY5f1
ni6mkt8cizVQeqNo40UQQ3SKlU/21x7KpEJGYdbCtFu4PG2xRcdEnHT3SFtzNPnSNO6e6yhUTpqA
mr9PlZHbRye7gctkent5sxnAPquD0SUTni+DJ3E024OPbUzA28C+eUvJE76XdoRp/OsnGLbzcczi
id2x0EAEkLnx7DUhDxw4s0hbt70105WSRIePy1LQymFC7XrDuJxcbL3fVsRl431QNeVl4UR5m8zo
PkzudOjUjbcJifCQlObFSmqXnRwyn1INnok9kW0J97HarOALcDAQV+b44NHIKawuykgbNwCSCH6h
k+++SioWADbbbg+H0zdTSsO1fPRe01vQN5Z6DNVk8eqT2oEB8SF9L/OHuFnyuKzsltWKgfeTVxUf
g8jiuwC86ujhiKvILxycyJ/bsQq6ZycIwCeOZOtlxg2I7RTEybdSt47Nu5iJSk7lcaB6Li0PKmax
VInzPfawWeUIUaWgHrw8TFpgoPSceAFHHlkttA9wGNegPYQNhmrc9gI+vb9xRpOj2R2IVouwNnvz
EDoL546mb5NPIJRH+7BPCeMPdsSuuA5OVXt50LrHc9ma4VcrI3Zl9qDGfzO2lP2ENzmXDQe7xso6
sfbmUQ/e8GMP6MA++iFcf/d7EwSvvectbm6vweY8xHIY7w7tN3uhiJHhjSq9xgdLHcM/fZdUTgpf
NtWPtbDV47osUCjLnGw/3aqJWhBILPfGVpkondkwuRchcG0+DLV+msp2397mndjgIsDUbkx9rxKQ
NmTV3FW6q/vvyZG42+22hpj5KzV9epEc6uvOJGwVHvb+71LrnSeW7J/ky5sB4whfsqsPpfr4B2up
fOhmqAKosLDUZb5NepvyUHuluEgWyvV9H3fjy8EDetx5QpTf496Z/fdxGiKZ1bDP+jMU7Xw3+z3i
F2N7g5UNs6vB5/Y5sdE/yn2lX+KrUFF6fPpZHbGSSwlMbF3GxfKsxx5Zvnq8QYm/w9YLNa4RIW3J
LhbX5MdozypXe7AfhWW13i9vWxcrdaxkXNJS77I5SQWRlhvfmz+AdBLrspJv+OWMMBlPwhvmP+Fq
t89rv3us7qFydbPVPVjx7BytRBY1iXyBg2dVK6rq5HrgL+a+d0EDj0Tu57HlmF1EyQ8NgdZdQJT1
/hA34fLWk32pvxZ/29pMOOtEoQ+HIycUnP3W4GAAT3ejw+DeTXifLtXeVP5DY8QtSleyWXg9MO7u
35e6npuUJkbWcDsGOHVhwEuyrt69hqsYHYDZYfekAuWPL4lap38BRwORWYi7qKZDZc2XFYpQXMqt
5Atx7i9cmtoxwQXlSXRk0xw0l8Mq/SlP8MC6sUdleQ/bEzAPNGPyiLNO2ORDk7QYIyRS/vN8Jo7c
G5etLkKzhea2hjK9sImjn2XbzzoT2CKWnKCCSIwQdgr0m6K65RVpyJeb6ov1TRFtzTfYVlzN4MvL
/2wmdnw7hsiC2F3D2WRx6MxPTbgC8dZOY37D/MIOlnoLyhSXUjoVpKX0rDebyvsp3Cfvsoiu/RHG
CZVjaE313zJM5VAwc/PDCo0v5rjsSJlUbKDnp3aIyz8mHOa/fiNptlXnNPTpY/BCunonn2RTAq0v
wrMK2kmrPslGjutLsCtxcejvDOhjH0xpXTMxncDeA3Hmu0Qu0NdwvHk7oulXyfwtz7tW1kfSr4eT
HrtMnDP+3lJcO6zjl7Sza/0thnVpi9U1JGYzpx8K+xLDyAKatNqknznUQbMszvHTO7SER0xGzXAa
96wE6Fm0OjORtl+3Wke/N1k7LRHct+djZAukzzUaa+hvo5wu35Hl/bRnUzswGUv/3+iUWERP1sRu
Zz3Y4XmPl7bJ+ZXtWyUt6bwlIykkqXKXfjkls/QWnIWiA4Rn86AROkLawhN0md8C89usRyi2dE0a
TKUY76Cf8E4kaEzPp1g0vp131VQdjyXmnM/GO5DhUJzsf+MS9Q89uu/t3Nst0XIkkoZFS0m5QZGD
7JGr8JrXCdtWmZiV2+Jg5gFhiW2NH7ogFtbVE87UFuQFjeKR0bPaUuZ9BnlvCLscNk+Lu6SLYZ5d
RlNo6tjdp2LnEABAriyAOdznfs+e10H4xuMqCpKXJZPK5oohHXehPzFjWDj3tNefLWurCLSVg99c
kqZqlzu/HD2ug3N7YHuhqzysaL2uARrcJvMiBT62TCX2ReAo+BHgNTb6OLC54YRVRp3otJvqhLA1
DihEJJ7hpbdGVn+KXm7iSXYNfCSyEsLUGUzEJ/1ze6QM6n2YOhEtWT4e0/Q6Yksf37cqYgqyloCY
B2y5vRNbOMOcmzFS7UMQSDEUSVXGACiBru6TxOqOB4uEyIdpUQb97upC4fm6Zpd/qeQ2XTim7O+T
O9h/A/cguaK+qVNBcqZhuAt7h4hVY5W6w7xvCESxVN5yKvduHD/12NPE711gPy1rNSCF1yP7tr47
O+Cr1rHMaTzV3A6cgawrBiIwC74Keh97Lr9+6xq/d07rVsJl0d5s97DYqj4vjg9tZ5yKn64WJDhX
HTgR2aiHv4rU4Ao9w3Ae+2sFGbVkpJhu/Idyh4b3DIaJxxC1zYmeWYVg+AThpcxZ6poc3S2A2m87
ebPyMK97h74/r9gLii99zR7GtdFV8CHhJ++UWY8pm6DpK1qmTfWnQ4yWlfYME7esC0d8H8BVPkZz
mCCz1E2dsMchwbdls+BKxBp5K+8sCOo3Sdvkf2caXMQ339My+gvuXqMQiBrImwFASOe9qh0wHmSI
dL2Vmr66bV4Ei7aLS+vu2eW1HFoc5ZaD1fir52iCTdBwUqthzcvjX2gZfnBnCHpDpNHTr3vEuKfo
fmxGI5kkpyaug4h6Ohzupe9F99ZWsvlVbfDIWLhMFVoFJ9kNq51j+xdOw4FgMHBxDeVcx8vpMGJ1
c7ACNBD04yvpN5EJcf9M1uR+PGZS8yKyQRBHDQFyon0S4otJgVbAxFH/3wRvtqe6AYUqnMHZzf3R
dV5xxNiGsu7iyjxA+i6uzBrbUvQVSwY5QYXhnevfhAd7TS3PUF4cnHBBrWHKRTDaJPP6Zn6eDmwi
wMYIoUsnQWmTPZqDy75N1Ot4DsdvCHmk/2K73KdfoTC9uWzU8jhd7L0O39pYuFGBrQ0UtsbEpX6C
96DWwSwDwrmL7ybs+uK6llbAXLytYT8CswyOAnnrvQ+YI47+YW2r+SNUlP0fRMr3jKC3M5/z3Tuy
LVmXdwT/ZVdohekZceut+CHVFm2PzUgi7xWUBdZ/+P9XMXbc+9xgep2XqvEQG2hh2h9sEtYy7QbN
0l0iqhZnXpLlPbawjbhqTctzk1l3cebKEjugBT+Wnz5QBk8WupAh06SBjCdn8DmqIv7nb6mCQIGq
x/Z7OOnmj33UbZWiN7G/piUK6/tyloTQQd6F68k5hHhX8zH8jUU/mwKPp1Y9iG3YEkLPYombqFdj
3ms2/IPvHGep/g3WEtcZ5msYPLLNaL8yA6E9xyAHWSZKogCiNkaE1QbOyvm9UNKzkfwTVeAPV/23
oYp6X1HRkyldtk6Yx74Ehpx933LzORkr9UtEy/S2WypBn2SWqj9p/3DRFdRNmA8TlvX4iUiJV5Ht
zOgHjExWkvV8UzcPSx+5Om07nLdyr1oA7yXQ5INBCICo6NDBPyS3mAFjyS6/E/I2Y1Myx8fbEArH
STl7PJjrDpvFByMoiXlk1pAEU+Dh8lHOCxD/IrUVFQKnS/Vr20fbz/Z23uxH6HdHFv4oTFO4Vtk/
x8voapCqnlOsXPDSfAmVFaIHng8l71pt0TLM3ew/hqW3HQXR7MSIG90mdkF5E3ZaxwERNRK6pphi
MZt8rVG33fDZ42GMFyc87ceO/WMzSXEUo9WGITzf0X9YO8pAIIKNa94pxH8vZRMlFOxNhPclfcJb
6flovbwExeoOTsPaSSlDdUqSOXqmDZk+Iby8+Sleuvay2q5Wl0nyq3HH6Lsnx592HM2kEM/W2EX/
QtPTJUC4kl0PD+8/z7S+n5AFyPbZkkFgg124KzMpdBSnQY0A4lr6IExWhfH1386rzZG2qENgR5XQ
XU6XifRlMVAgYliwDZFy3G18ZfH2CuyqjSE8bEamFN0NPagtUH0XpOByXhOws9KJ9pA1xRgMFeIv
6PxXyd5RkK3KW/6UB2XsviUJwM1Lp3f2XNwmSUbZdqOxLqvmeVv0ML83HVK/B4t4vvebntSksX+Y
SwiqvHwyzi5fULWD97T2pR5yVDNlUFh0rg9mgkfNHGWZh2bR2k/RQyRBWoPvbw/4Rc1vdRAQNMaT
TAk61oDyR16veJpMSI4p+oujT3d1DL/CYQu6O86z4EuVW/N0YKXzniwyxJP8CBC6I5fovuP7v5eZ
b4O4omSy429g/P76WIccPKmY6yRMty3c/5jGB5LHq6cyl96tu8fDbhtUUnD5ABvzghwiln18R5Pu
1XntwIDkR1gN72onLfuEScRsP7f1TuVhlpz/jIdun4e5tHgkR6p9tpZ9d3JWUlogEEFifxwjZvt4
VBH0jKNSeTxNyqj5v2Ay+nlzvT0+09yXTrGW654gX7SSX0Z0AQMhgQCgSqiKnP8iD5lg0e3edL7l
Z7CqNng1rZ9KkjqjFKnlvvUqvcIeYHqX7WHjPQsr2H5z7KqDHBlv0oW7OtOPqjUkpCdLAqQyJrau
7kS3LTCeckieHLGFfnaUMdQy/mC9e6mSdfzO7D1ASeumeqYISEzZkPd+iSNqP729Aoy/gWM//EHW
7205eVFWgRnxnXHx4WHsuvhUxl3dFJGxq++9XU/OJVyRHKEe6ks8tMREQa30Il+hPpK0VKQKIyJd
PMCnBUEr7UNc/+y3pl+KLk7Ee8kiTJijGAi+oYtFyOXw/V6GhfhpSkXVDuk2S3953Aar+gRgJZHX
bpoJl9FEUGbDqlvuPN/oI9NTg8cj9nn6L6geO5wLlqt9trUQ3AVOaSrEpiZM5tssEtmv3dZPLnI1
7dTYq1vDk0k67+fGaoV7t8eOumNocznTOFX2s+sbz7x0gF+/2/jQVia2iKmCMbMKT822Rx8GX+n2
STfGrZhg+/EzOKxoK3TIJaHGNoappFkmu4iOaAX4qft2u7QbK7coKbzqChbdjqfRCdv70EN0DCfe
c6T2xwHKb0zv/ra0n1jnqu8rvk4i3ccWkNniKVWzyE2NPRKdl+v+PBavD89I+tXFZQi4jfuz/BYr
y62LJQh4MmNEWJ+YxwGLqsobUY339WszR1WVyW0L/hvCCMXRQG7fd2cYnbems3YLlVyIu49KyJ3N
ZETrcbKGNfiM9rX/r2mc/QOTjDDMwonLS59mGRCsNtnTLYjMvx2pyXZ2Q2kxtY2b99CjGfzZoOKT
JwWNE6HuuNHOkHIbG40Eawu03XRtzeiLI0OcVdEWj6K/X8tIjdm8uO13QqKcI1PYyVhnM9wof/KA
9pcBbRTcSRn1Hyh4/Ak1gsOFcpswgDJmjvjWBGtFzmuTqN+73VJtLOQAD6WNwvKkDhWrFKy2+iy7
zUZAawUOblNePxyp1cK80zxiKyWqhl1/MNLh54CQEWnW6vRkEPkTljPLzVjnAkC6UOWdxQU1bKuX
kscaXXljAVQs8xgjafHDESfszXMv9ebY40U6gX4OoTTabEXsE6WYp+g2xWlmnm9+ItGeVsEB6UK6
yZB8i7rSekUuhSijWtb2+77D0Y3pztR6h1VCN6KvUg1659Wm361pFSGOLOGfsbj2j3ydo0TyCyvk
dOgfJpNO6IfXtJ5LcQL8nyEMk6P2mSX2av+VYEL1X+uX0V/0QNG9NwcAyY6ir0en04RJHidbvRaV
p133HHEN3qOkcf0CEdx23bDLWZ9I3+r+U9Kq7SfEGMF+t0y6355rR8Qv8J3TmIl9dr+1Cjeyu31y
hl8jem8kV75NpNxgqe2JXMNQpd3mNQ+ITFZJOvxgfcAQ1kiO0ahnrgg5KVw19C+TsKIvNTVr8h9i
Q289tQjOffhM1T6ilQd8FJuf/Jn2GFjJQ1lWzCyWEhDidhNOXvvqW5fu2FuDfvUw412AS68+D4sz
DPmMutB/gAwpv20x/P9Jz6MAhveq0j7ppYXct9iJI9zAa4CDmFrfbPSv/YnBIjzNR23r0y2xhOUQ
I+IdxdoGsdhBuo2FjpGCvO5y05/VMu3PWxhX4rSVm4QgCGdZZg2pP1PRBf/j6Ly2Y8WxMPxErEUO
t1Sucs72Deu4bQMCJBAiPv18Nbc9PW27CqS9/+j7IAGj5WmiBN3gkk9I/1K7TxSVADWnz9sk/Up/
E/7OPbc0nbC2K7K26taLF9k9BU05zandMiyg2R8rJx2qediGHUtuSkNO6aShgdEmFRzdxb7NnAgm
pg3quzy+Vn8iirP3dKq4WCAGs1xyOXLUkwuBNEyrJv8p8UiHDN3AMxeeC28nJ8lZCAHbuuiOO65w
IuLrhTDuoPue3Bi7UaYm7W9CvOuAPvE4FNwaXdW9OsYF1mFRhV2crjYDVOSdaQ7U2KnqmFGH/ZRT
zFvdaL8cJDO1mC5oXNq3hXD1y1LnngNgVXKs2R12SCipZZqdre9NsbOj1Sbyb+NhsuXBOMMkj60q
7WUrDZMwSBNAcOrQlsSFjXHu2AXIuLEZexXCLOVU3yxFPr4i7Uz9zinRvqDCLyhhRWlZXILaghMq
okLwJMTefNtIgtx2CNHkzi5DpVh345ZfpZ71p493cd+1Y6NOidvCKvNEwIdPfBv9Y9/mCDF17be3
ScttkebWUoQpwlGd3cejQyZJky1+8lAklOHsqoH2gttoZBfaUPGREKZX541k3AjrcVvMIdtohXjp
BrpZqQMb7PAYDD76tNzHdk14UezqE8dWb1jVlPqNI4At9PbGcJCvSSw3AWqmbB/QeITupLaVcxpA
J+iGiDlJRtrBXnRZVz9RBE+2o0CNlzfq+uHDAmb3OA1Z+FJUmPmyV0jNaKlrBWFWlTPWr25ZTMW+
qTzbIXGRy3VnFW0AMd2NEzeNzKmOD0Ubv60oJxjIk7AA/RAz0v4J3QD7hEKYWyLPBTLLBvj/Irar
7TJmTbCZgmW8J/ChnXd41Eu9WddhgSAYjaxvJeRRm5aJK9S2WumMTVc+95n3ulrmLeQrWgxjhdZh
5FQb9z11OsW+WP2rxmCesjt/HlvQaastsrSzp/FdBFI/Tkob1kb6T8tNi/Q+gLLEI5MGTVXOG68a
mvU08TQD5jZL9hHwIx88LzLPTU/EzE7yQcAYRiNCY11Huj17ICW3IFkD6aL+NWzB5eq419NaiX1c
tBHx/ks5475B/ag3+WzbYnt180Obcmp+R5gGvF3Ymqki1tkVrOPDTKtOrOiiTUtfIZ5NfA4FRIZd
xoo9Iorq0OAMhM404tkay0ifhiywb6Q7xEBrDi7GHt0j2EGgvPBiR/iv8DZM4olC9x6GLZL9Za7G
iJcalOq7ymwV7gGg+d+yikt1Azhhng1zR5Z6Jimv0URBvCvnwKvuo6Adnifp2fO78IrcPRnqKJNv
OYbzqe49bUHWZ4X9s8CU6TupycTaon73241xqtocMneuDi5iffHrxN0U/tmtPasUYQBRqcLtHerE
485+oCoBoK5d++B51V7TvIWsyRo4ttTXR329PjLt0gC9Wzo+8Ft6yxEnxHCuvSYPj6FXu4hso7XZ
OSBi8w6DblPDPRHQeMpxOM38PRq2PQO0+8hzydlioaz/k7lv/xA6iPiI2N7wPsO+BNS+XDOUBVBT
chgmYO3NQBKNgaatB2TktvDfQc8cvWujVs3QsGPwk5gWOwmySdTTDoLoT9O29lemdRLe6npch/eJ
i+6Da2RNtn5Ibt0GNUfeQuo04TfOGGBajdu5vBvZWPOdcLp62dAHbsV8LdV09FvoIhRRRRVuZdeB
e8i+tZ91Acd54JdBCcnC0r7XSIL7LWiu2+9cOpvEjkWg/u1xKoo/K8zkTyVRcBxEH3lmq+gRfgpK
2DahV/Z/D9gkMFDNxfJm81jTI1zS77xJknW9F8h8lzNvd9e+lXOEiCudRjV+AZN05uBDkM8sqL6h
njCMFvNaD7krnkwbBANTaYi23l+T5l/W+M6NpycgIvrMMKg1MTnxWT6BJjuL7SwXJIj1uhFrPTyZ
SGL04O6cztIf5ZAuVoNEEsaQd1UnPieyN9ScPXow4UMR1jNSdiuPb3tPmfj6wBiYHjtcRbXJPZ0U
H41YcpEyQlL8DHvjkDJU8m2QCJVfSiSF+mTGqEPL3ocsBFksmUOp1NKMyW2zTFvLx6GSxoOjFyYW
j9mCX8J9mGGXzGEs7fmFl0uPRyGMsA85F98RpgwhlemMe0vMqbN8j9AH2Y4PGaGoT2g1WqdhaG+S
ioyTrROxD51mXIY+ih/abtNZzS5qMeGs6z/jU0x471KElR1GWDr/pp2beF+L0XX2LlGpPxNG9Vug
JsTYMwjQLhBXpoeP14Y0jqb/H8ViLMCa1fBn7Hh9rTRS1tTRQ/nsk3o1be261/fW4i/qIMMa+E9a
U0Mub5CD0XkrL/p+MOgFthTVq3lTOX4gv2XUd2CQTpf9AbJUmEvcbqz2XY9jZFOVPGRMOFX+UdQ2
JBoz65RsGrmCt4gI3HmTKwQr52kBJxqaHpR2doQNzdCCy7MXiqY+Crgs70Fb03qPyUJ66WTC5VKz
o3MlUyzOrd3bhUlXDNZMa36Dj7IETQzv5hGTB0Y7DoS4c+0nhBFzvXW4naPbsdWyOy20WmItI5HN
2bFfzffMpKJKyRkYeQwmjIhgvyQeo+FKvGGL/tb2t4EBMt5WJh9fYsHIfHaqgkXJm6zs0nJfElYQ
Du9tn8HJeSFCmz0rNgI0E3NS7DPLtd8nzYiWNqIbngMMeQ+44MFP5JjVn5YZsxcbCBkcbjGV2nSd
zn/A9timKmMNiMiYCf6zPdBVoDsmeSjXenno1mXkoa8wxxxiW9rhtuJuegR2CYC3B5y7hzjOgtfF
E9J6TYSXMQ43UfyuVLt+KOZGVBZrydQ1BjOBHbYkatkabaSF2mn6u5oHtSYqCvcje9kUljc5ARBw
RvxOgBKUmJ5BSQJ77w+xPbzWQRPlJ7s2+fX7aQosI8XsMcAy2UGKXIPcwi4qnwEjs/Io7ar4xB5j
z+BwUsMfBliW9pwRUt7Lxg7u6NQp0Y+SVfjSVNL64KuRywaZXPOqrpzuRnl59DtSnfyntM14P3it
F2zNGuv6Z5BGBNcT1J0UpHFrv2qXqr4z2uZVPsO/Bzknj4nBbgRJVT9kIWPppfehY/wVhcOgVtnu
hlCyEUHWYlEkP8ZVdcmi0ZufkN5650ET10h8HMqCo5St1R3dHiCe6TUe/D0oQolifEIxBJUqEhhp
7X8b26u5ZwjOItitmMwDwUsYPAWO9Je+tO3/vD5fzn3uVICaNdw5EsF1fsD12z4iV8sVsAbZMo9+
4XevpXKtt6GptbcZmDvund62smPbW9YtGs/MvLoS392WpNLxmPQLILbVjOKJKdHr+Pry0U3xdtuX
uFMRstyEJyh1QZ9ICwhm+xg1Q6QOXpkv3cFfunHe5WJAHhq3JhAPCVE55aenEp3cAwzM463WDJfb
dg4PiXVtmRjcL38V7jO0jt0zc/dLcCgy2y2PPcYGdSW73D9TlhkYaivMI/BYVRwRNZb31bKOxQPg
Q1yk5RpOv8T+czwVGNVnKyWsrxz2fulECpxOluumzyJuaClxh21av/SjwzIDNB2DJojaXb14/qEx
dKjvi5x2jU+X7Mhi0xmh4ZwF2jHwLaCA7bDEGLxROLAibpdJFdWpboful6M7f1k9Y407pxZQVa3X
45MRNDb/WUzhF2Tzy3RREVvvxi+nqNgNzurtJrcNqm3XxCLer05V4qaYQezris+V/hRu4CBYmhGa
t3EwujqZ450wqZfvaEjiCpNlDFfIAJR1L9ZiyW88G9A/9BzNZAIsQ+thFNH4PEul1KXOO8fZR4ba
w8PUY9N+I617MlBhYNhw96oMGeIDn0G5XpAHNX7Co44e9L8c9HxmZZcV+nL8ysDjroU4EY8BktzO
cflV9ByXe/oK2gDl9ZjkYGU2Pi3G0eEDYrH+8rgEHB4wFmpEyCLfBx25uFeFQPQCDVHczZhy6Kmo
O18d4qBFfDuGqwf1Hbf+jcNk/ufKaHH2awy/kHZkxPzXs94XJ8i56tctA1SJ+TiO3xwi7YzGnjF0
j01O/SudMorxuXDopHjcXJ0uK4bYbc1eiJMnkBnEsp9EX9hkGzJByiZ2YJIa9R1F2KU1eGu0EQx8
lyw3McVp2tf/MQqgIVOTHyQEXEglTx5KiSdJdz0vZT3PAThlpf7GwY4//QHLA6FIkLpuPvPeJ5bP
zdj2fRsf9GIjac1DOX9Da4vuiHguvMN6Xi73q0F6cmSZh2Akfn4dcFEa+wffGeAYPoX83Nh4SRBC
OnW9mQtvdnYYWDFlRiaMLw7oW72v1wSrIeEDaPx8J3Z/29WJ3gfdDnfwtEDkMpbjq+E9bnjLw+aC
GQaxmxxwSYnGg7Owl6q8n3oSd/ZLn/scJblGaV8g7j5bATfOlhYxfU9EePsdl47/R1pPdVkX/ADQ
Zb6C0cP0+Efhm/fisZfClsZ+b+3LyNhPazWCMrqeXJvtOBAAjl4xR3zDL8hui2RifeCt1v+heKQI
oJcwUcfKacMjAwAZClJZuJGsXqJDJDNSbIvOc4PPhDVq2Io8kC7RSEmxHD2zuuNpqit5loFdXnu5
ZOQf4b5Vs8lJHSQ5Qtlr/xFYi+uckJPDuxNs0CBeQjDXIwXhwU+nSM43bHllcnZYkfrbEQnyo5r9
hs6vpSm5z2Nm211sk86XCjEut950hWAcMSXRdup9n/+IFcnqqyS4JDsAjPOYx5Vj6SfiiHy18TOR
XArLugJuWSjuA1oXf21EJDb/9zK62EWcf7EJJCvRp1kdnghsk/WlrUGzn5yys8qTXHW5bjMU/Qhc
pXSAiLC5REK01YOuJuGkwDTqq0kSaCeizGARJ4eewp3JnbHYVrjN7zCBYldkrfQxa4fTfIPHEu49
YvBw09ZtBiSpQ0Q8ZV81/rx1nbkKuDSpNN20/TDeuFlf/rix8dVnVMzOvxleSIqt3XSZ3OE9Ku5i
4K36MKklQdVHFUKyMRzU94gxPPc/3qcmuzSFcu84JwsOZxVM5kZxIGBorPn7nJsaaM07V2FeilMA
J3g/FWb8F6FG+rHZJZ8MMYv+bl5F/xH3ZT7uCt/I6Uki+N4W2G5x7Xd0M8p4iJIzlZr50VbNBOuZ
62JXupnKtxGK6nzvZX7cnMBcZUcbd8Lpy++vZ8atqXodkt4293VVikvEs7PAW3VgDdlIAcZhAAQm
K6qu6o2Doh5PHonwb850FT6iRE9eZYyPNw2nqPvKx8K/ctCiNKkKacfbJLDIZeoHVf5PSSgZ1BNg
nzRrQFdsuVTmZyVC3q9SYMdMLc41fcpENn4EzKsPuVMrpgffnX4CR08vs6CGgyFz8PYJFq0vocu+
2SIes4627Kt/sTYs5JUnTQqb5RKijnTZ2xaQ2OM+88tCbal4tj9QPKl/ViD6C09Ex41YiOipaUs7
u7g0H1xINJm9Ux4Tx71HOYslkoSg4Yk45HbdYtzDkNISJZJd2J6Q3EQNhH+6QDz0qXbDwWMPUsEn
pFxSHB0ee67AKmregJH68SZHnlfvQ+pIxz3xCPKPwT3waCpIXJtbyiV2HrdD7B81GxA2ur5TWELc
OXc3QlzVaqoUTnND8tw47avEeDC4slaPDSwk0JAjYmT9cxast1IwQjPPDKF3kp2bKKYWt8r2SwBQ
sZsix90XINfsxXAQiOOypttU2H3p9qzMgstzca3TNDGg7CYDPZXa4CMoChZVEDQxTopti5AkfTHj
VRDuutw2REn3EXKqDBsY+kxxT/UsXJYnZk0KzTRSntbQ47knmHvlrq2JfEmJm9Nf09TXL1kvl+Zc
L3K576tsuGMOhqz0fHdBNtn73U2GbhSLtZX1DOGeNdy7OP1dfFXBeOmlStY33P/rXWSbtmD1d1FO
M8xqALc1xkjOK/E0R2Qg7a1wJRGYTyWOSHfhFDqLmNv+EJimnvYWVCOXLUI6sSPHoLmnGZiXlqvP
f2JX9uUxawk0IX+rkx+6zqLL6nDcpwy2zVvnieZ2tMJAbfM6M3u2sBgjGyDPiUEXBVOlFFH6dJnF
+4AxPGTBVSG0dRR160+rfFQT7Rp0W1Nm2R1ZJia/ASoMCrHRjZ3wZ3Xjm1XlwbnF5M2nCoV2mOvF
H3c9IsIhVcClAPNl5DY/7kTDwGUQGN7G1Cr9Wb3XpKv813Qe6jHLOLOLp53M+2n0gzmVylPRnpGO
4UcQIlCl5BJ20GXVgi4Rgt7Jd82Y2RflhFerEEY/gaDe8pAhXFWPm2pGdo4HzvVBaQ0pg6lu5yXY
RlcYBmDGz/DP4VNf0w4lkrmzFrQi920Vhd+taT00+gwIerf6c2K/c8O18Xmmhm+FOufwTYtZaexh
c2ihhwjEeg4r+BiZWtNorH3bMRFujd1xgks0nRsbb3++SZAvYh/mbtzMZTzegZcnvFgdc91eV/hU
N4l0Zu+CnIoKcsCBDslhKfRPFg4mf0U5WvSEvxhkJ0Z1BAvFsFuY+6tB47zFQFg8DJnbPiEjGvHD
sgvGG7I6kv/8aYirU6SK8aeZl+J2iMeQPJ+2Ce4tLwjcfxURSKijC5QqaQu7MWyvQztLQVFhPNTj
Ek4kBkxXF9mSh4+hTRcAl7rVAoS6Q98/NhXueX6YxDYWh3PZ7+Ky85+yqxWWidv2mx07rI87uUea
gYOpUPYj4gqkcaOdq7ur7+g0N0g9gFYaEI5GF9ibuqTselZvGZUHxiZ8DV64PIctKalfS44DbByT
uHlYlF/IU5EVWv5OFqh/ioUCcl/BU/dH9LnRLXp2AzPWuXgbEmA1YKAs4c1vkA4+wv4z2Gh3IPIn
JIvnXUe4R1JvCZYXsHD/UQ96/i5hQT9ny3Lkm5d042mk/RczFmswCE0rG0aBqP5z8nz5tSFystSs
Q/9c8VtdoREo4G1VYFFkISvtj15FmeulFLXEvJ+CP3mEN2ubBLbUqADlPsMSHC7xxzRpthO0BHDG
zslpECpQ7po99iH7nK+hU6oDB4cuzpwn17Y4lMzhzkVMyNVpe+s3wqJx3dLVHMfnqgKH3Pi+ni9d
wyW2q9wq7wincpX3HNZdoc+xzIZ/CvoDQxSpKm9XW2tJnkI533EsMnRFJTf0XhcN2LPuWdmJ3EBs
sUNyVTRfhdVy8A620MlJ9JPzWCzUZx4dXp48zZdqvLOGZBk2CfkLbBoBXZooDPQwblju8Y9CDEz4
Nx1yiBH8K/nrFGQOpk1SBWbnSaqrSPXOMYfxl2RgYG6Y3xiUX58RrAbMQFkQQu6bqEi2OYEp5UZU
Yn5Q9Aa8W82y9i/G4zHhUeW1RxraNsMrW7wY3qMQfTo+2NW8WmT1vIP3XA38XaEesrzir4ErHW6I
5+io0qG5rE0TaYJnavMIIphKsXI1sOEjisR9EG8SYcf3iWM0LvAZye8IeVCq/saPvBi5hpObBy+L
Qr13CKp4p58y/MfH7QVHP1tttvYe8+re1tUcHtHZirOTFZnaeH3ggJyBEBAMZZD8blYa6WHB2X3j
26Se2YlHFfOfXcJwiS+dWqYbleddf57KLIJGi8mK2YAkxeAjwA/4YPkn4EQQ9WqPGQCr0EgBVbnB
BzJg5arsddoyxpLfUSwur9wy5pm/rfoCle6gc3QA4KnMrS0JyggGyEtzdjOmoAOSiy7cWfj5mAyA
+uwtLku3SVfp4yj3lGs/dn2GHZtzUu0wwBbWZhgQKmzKfl1dzESx0MdpCjlkRK1y8V/DgmUI3qGE
Nh2Xqf0sljVRRwR+fpjapstfynDMX0ec8BCYQWICSgWk/gdexecVF1X/2de2DUWEsyRKMRPpG7h5
qAGjF4K4XG8u4gMGw+6/aiCxmkSPeMnSoZSYPzLsost+UOP0uPp8mDC/OZteAXD5HoYe7eA4yJyc
d1nGb1nId3GmwNidak44G5GkRQRdjULJCs4xPuH2XNYRYQSSub4/sL+L56XnoN/kqNkMyfaAyrsI
U/+0ryXxK2lckgi39Yokex4aWzj3jmrCE7qAoaRz0M33JDJX9XGhULW8IL/jauvRtNrnZASzTuHQ
DE6NhBBB5EnhAV5S6xuHlDVnE+tRvfSTn7w42Kn9vebtudrflXUY2rLLDzyj1/N+sDTn9dBWe/jd
AR3R7EbvfdggOOxnCynT6PNiJoPrH6ZuQLlRl24TH0bVD+F2wly6vxK3OF4wol6xSh9QFKuj3e5n
M8VPllbIP0pfmnqboNr/XMjwirY1quEnNOnwThneY0TpdDvqdGjdoCEapUDNPGuNu8eCM0mQm2LQ
YhArWdnmAC0hRqOZcLarrLDonE6khky2n5Hb9XVWK6kDSJHc7n7iZ905K06KHTEaVs7PrfvjgnnK
ugDWenQN40efEOlWwSnDqjpsa1kAnXJ8TEmKj+3/B3EXlw+NcIFAO3iq1IF1zC7TMkh7PxCynlyT
cjz/t4/8+C7ujJ4g5snRQT0n+tZJ8TFH9qbMkuGRL2+soTWk+k7oB/5okfZE58jLhH0kMHlJGKBd
V95487CGvHKB+4XRK3rjrq+c3YD2k723dJJvR1vOMzEB7MG9mkA8GjS+GgvjT9L1q7tpCJYZzmuW
O/kBODv5bcO2LU6OZ+cEoQPHW5vJG9p119FFNN8QP+GVW0YrJuJGjfp91ZlfpNqKFVZmq3CQssQB
03uFGmM8OWFjeIeSupn3nsJOsG1zcP5dGJDvQegehbzoADIreiazARtGmKPD3a+AjMB7weyfHMDg
FkrGJ4ItIFDxPMQ5GzLJYyQezHM/U/Rn+zHnCNLFR9HNwoeZHkC8CwTDFy/G4k4orEtUnIA7Ir3P
teZ/ZK1kr15oyfKIr8z9hjYinZNBbSKLc3Dd3QIK52zCuO8VjFeAjbgaK5LnChwzXOj2SPdUMF6T
qJEQM/pFKL9lShCw/PMxeqlzFDClbUTD/b+j+Cu6RvkVODZ5rxLWf5JIhlfGLr4lRYnjuvWXyBGf
dhf2M/K1lmiUvFibBy+hJvIwMw/zhIMQNE8EdSpQy9UHVag4Fj6sGvX5EaFsT6hkEwEt0kYiUWRL
N8xwHUc2X/rk8FHf1xqS4sR0Ursn9qq5OiPfoa80B4YjfzSoixiHb0yEAvZsiMC16bjOOSzW9RLV
g8Q10qx1fIeJ1sg7oOjwM+og514s8mDi3QKCxw+0EHgRcbG2mKS8WqyHEK8qqNlQ5t13ggDy3GDj
Wm4QvNnrwZtwEB/GWOvxHmY1ux9UWH3b0vTlE3JwFIw8gwtgJZ5j9onOo9bEHsYg+vIA/8UZ71wp
tn2TM1ZUfIEKq6eLKKzrlbHOhZvZb9VCpeexGmbxYitD2MGo1IShoMpxDMVxWV/4YMaHpFeq3HEH
qeZb9Aw+u94q1+4wBOVyi7KcAPLF0eFHUSE0pHV84LXNdV8gho3y+V5edZZgUfGTTVAVxl/XE/sO
3H+CfIFKeJJ5iAwDR0E13FSJN0d722rkYbXZhXDr2h3hFHwbF8dpx25DMloS7kbhj/F+JFAV5X5A
ej8GDDHI0+TF+pMI0BaywuMuOsqZLPbd1LPiHAXxELtFJEbdJ4GRH0G5Vu8x4YFsQ062vCyrEOrG
nRHW7ZhtYneXuyiZt/m85tnWxAt6zIJoJt6NHNUWGLMDZ8RKCNM/xy6CwoYS64IgofUyEyU0HFSS
V/6Gz68acfnmMw+r0vKptsRkvSI0pp43EdS23UT0ZGY7dMgMz1iPWJecaZL1kW2u0re91fUP9uy1
424001iiVxBFsHPIwPyo0GiV+6hPzHCAZinOJNixes2ti94DuqThIlwtMe6GpGtvPE+1Poky0Vof
+mx2eYsD9LxsIFYz/DPJjA6rDUgDxIyexIcVYWORslm4bJar03jEQFZGvc/cSQg/HMs0KVYhCY8G
Oj/jt/JFQwBGNLQp4lZvfmAodNsN6ZBAunGlgrMrkHqfRq2m8tTyXQAYIIJtb9CETtNuRc90W8Vj
HtxPpkqq22kuZ2jpqp8PCEnLn8myIpv+LsGX5rirewJHI/bJDeX1Be+t4E8WYzffwQJHet9fizvP
s4UnEBphwg4OyWbynUPwJ5FYvW+/WSoYwETW0HD9RwuwDwk6AgNpWMb4FoLm6lazqCqKjbRJDlzh
JcHg3Ny579skn0gsC6Ng15L2zZFgGL32Tgt6RHYREX2rZ00/6DaCv0ppnNhxIzAge0ottzjgih+m
kLa5GuDNNplmlIDXs3zL/jPDzxZz/qS0AOlFxgE2aGvbE9BtUv+SXFZ+i1VCJWUMfYcINKC4wTdG
kYNChzbQ0mHq4bmcFBueKbzsseoc9YNPh/yaDo/8vKucnjrYolmBN5zYoY0hAvdMSHWg8m8Xc2hw
EWF0eCuaTsXnLFfD2yrX9Zk4DZIYGMl/sU0pDp8o6VviGPrk6PXouIjtWZcXu+qCq6xhQRsY8nQ9
9l4hjqUV5g/sTlBRocFCf66DnmXpmj+mNgSFEajga8cSaWxGJzq1ptI/QzdhlnQ1BntCaTtcTDE4
xHK08SW0b21NEu3+2hX2L6hmM5wl7+4B33JmLrOR1R/YYm8jM6MCLUCwYQgixY3yl4z4psD00Pzy
/uZM32PceN2OeDqVpNrLmkMikpzaqAZI5DwLUTvQf6sLghvgWUA/01Z3pJbl9R1xNRzFaqwIYAg9
wN9tV7M3XjfZMTvHNhTjznbXSO1snRBcG0gcdalPsCxKTXzu5k7xpn35OjE/XaSyGyKAbPTNk0EZ
0redc02TZ71hwA+rdbfGhfNIGDQiKJ3U7SM6Ccjunq/52BMKBpXPovhlo4Svtgh6SXcmQ5YM9jVr
nWpnVV74x5elnY0kiLs4+eXsgtu0BCJusqCuggtX3ZAfSCbyiwN+Sr4C/s3xGAtZczMFXtTfZIij
r11OS8Yj2Mv4vWBG0cfcJsvakdL6DWz6TI6rHEp3P4thVVdfTfOI9hVUls+o+ZXaB5kMKrP+NQ2B
e7cEuWhvX4y2+Y80++KXpWa+KxE5PvqTwgAoa6d9q2LHe+XQS+7KoTEfCY7JYZdbSYxZvvHxbU3u
e84g+Ras6zSlOYkIhl1tFdSfE4Z9qtA3oY0rbZ/r3F5Mv63YM/C3xzH6f9MOZDNnfhbc1wjuLY5Q
MfzH0gyPWU+l869Erfk1Dl70abcjpRGOIPaIjTsPnmt3QCKlqPPlmqrC6UJSVuhtatAJZX9CjjXZ
Sak8nnYNAJi/EdiY9R68y3pes3L9cm2t9ZbS6uATwJzHnKYiNiUiaPXDQqIBYQZEt0CCI0y693Mg
8ZQhxmVUkk55Z3UoM9PE5GraJVZYg6HBCm17XcYD1DpcBMJVd/r1F1E/0POboXfmCiOzKvN7JHQZ
3cubIJpmcUMqp/1qRuYCa6wzOmXHGRDTjmHcpiCS1iZLvCS8i9fEIX+zD+zPEMfDIzqeothUCFPp
IpXUzJOKlQ1HuBEM/bKz4ndKVSNnazED7oE1SSUa6pHYEZqf5mIvufFQEKDK2+CT0mKHOwxEM2gI
ZXtCeG/jmiNXBB9aO8Bhz1dSQkL3YrqocRpNq+uYQ4HA4JoN0NfsXCVscNoHsIQkUpjGnBFCTa+U
T/jmy3gL0Y4IdSz3UDszfUsZUKSHTrwNm7chJEQLdTM/+1GH/TVEt+E3WjptfvKSKB0ovMlpz8xS
6kZMxiFqY57a3yW07BsXoAZQH6r81qvcdtjHS4LGuuKF9W4ADFexDbw24dT1uLHvnAXxxG5tSqvZ
t/UQv7MbUNNma4IXUygm7tJyWQnz64Q2xMYwAU77Jl4ZuzMvVvrKMuflNpjwNmx94V4JXyvIXpdw
qf+MZEr/CxzmvT2ZpM5waTqiblLi/gjKHzv4xNQXqwp3kgbJCbYB/CQtSj94nYpWwTzELii/6ErM
5DBD7c8Srs1MTmPVT9sS2+uYkkvWBXTTu+Fvg9rvopfe/rtKjPLUGdkJOH2AINKBnMGr+wjxPuGw
S/LsNPlYPUxWPBSXsm9DLH3Y+XkdNfbXTimBQUrn5tDQAEu0qJ/U7J/Wun6X4DrE4Cnt7FUeGh9c
J/ZRChoilW+zjkSdlEb3vj5OUQCshTPN1mlmrOC5JDj4x4SkIxPmkkz3VaKzfBN4PSdsVvL+7oMC
0cK+1sESpIvXqjtyd2Hy/8fZme3IjQPp+lUGc93CkaiF0mDmXGQqt6qyXd6XG6HttrXvu55+PvkA
B06lkEJ1o4EG2oCZFMlgMOJfFJRaUJId1M9WrdffG7TIwdYI0tCTbXXqzwhPo+Q1t23+GloTLt61
p2rtQak8Fch0AlWRCfgRRVD0uh/svok+IIRCZwrxvOpjYZQNKv1j1P1Aq6vMdx2GjT8rI1c9FwEK
Whpon9nPTWIFZAdEW1TtSiP65XAE0QEWXUT/yeitp54EGLZS0MofKWK2HcpTqOjsEp6CcoceE0Eg
S9S+h3tfwaxzaMA+TCXpBk+vQY13qPRY/1g1YO86qipvLxKP2yPXK/kKHDpUFzBJzmfQ5cFZVCG6
PFXaQ0qOTKS5caDTAIcgXd4A3RlsfEcrEYC70PQyzt6oaSF+5KADiouDdGSKWnmt/oO9h6LvRz/T
IY9mVhOdVHDrrw17SJuTI7yp2ycVXc7DiJ2OegJ/N7627KGFwDL42uCmsVn8nfh++NUD0vjRsJwB
ybeh4jD9g7uhmp5QgWrrnZWqvgrspm3fhphGeOeoiuPwAuqBnBq4XXOxjVxDTgog+echC+3PNvr6
5C9dNwCASTv0prWp+ztMdbL1qanB8SUGT06gkeaHyTYkFU0EuiAkmvit0I1p4uANdXHzo+IksIKV
2Ehmd08K3S1aBhaoibSyQBZTcprTAKye8/dmMxEUiwLOHX3PuquPVpeZX1u/sCCai0n/YE1AC7FN
8NVDRMcazAYqG4IutMHrlDMUmCiPQrlwASZL6JcFTEFKG06p0GlVwbAZHeK3Oz8ltLoBNbBDj1JT
S7ShZ7/vJPDv1yBCGpTLaAehca1ChxDhnrGc8qC2fZx88NEc8RC8HmhDgqJ0ugPKuzAQPCseaMx5
9pieuZBD36UcYiRnXQdXdyhEp383aa9nT+j5k1ynlTLLWjU5kuuRgR8E+0zRv2iVb33weNbaBz3V
pgScEhw3V5cAOlygO2So0BjzpwG7lE8poIjvbV4pGf0/2/iY1mOHVAYEbCoTfqF9QYA+eWd31UiB
H6jXKwc9ClQAM8z9xodStXDRcSjC/8oIqyOwtzywUVTsCmru6GDjqyHt4WPatcOXcgLxrthRDA65
nrrHKhyoMeuGGiKIC8j7YwIYTzwOGBFADiO9mrUF4Fqd8GSqnrVOsDd6cHUfxkLPsS/M+UAAh+Aw
o9TYA6pCYBwehgWcUzmCMkJcqsEU8T0adL74Zlo1NfMe76/XAQH8h6H5YjxaEQrVrxQoJtSKR8eO
iKzIvFMHTHX72UgCOAgtLI7yMOFq2+6iYNRH1weHeeEyaRNUSXPg07VimO/a1Gy5xBLupQIiabsL
RanEpJJW9WB1oeO4URZI8hNkYvSDHJru2yRH/ZMWjJlwa1qzcq92pc2O9vG2Qy43HKkeZzBrdLBH
6eNoqrpKfcXxmq9BD4f7iVRlfIDELJpjpVPT94kG8Ozp4SMKDqc3fwYAyuuU/m3wseslkcxpfT1y
aQfZFOY9yh0ur6n4i4LoR7lHt3KUR5zD4i9ZUFsDCjTK8PBXyZuEhxBdJpmYXDBqjlpHV5Uomf9V
Bk7fl1mCE42tp+pThY/Id10LIgrAqUrvpPMgKKDPXeo//AbmKVw0MGyIFfT+u8Kko4OrS0SlD4c0
9EFU3u6gXVrEAb9RGm/t57IKsvYV/WxB+p5XvvdBawd1ckU4GRcIR2EK3aYMst1fTq/rY0Za5wKw
iR7pKziIh7PV4+NfWkGxoqA26AbSs/6hYdd8zPQonHMnsFgq9OTPf00TjEa106EAW7XwyGhVEIsK
EFfKIEVqHf+CQdk4qvSSQ26JQN+r3JsPaowJzzkCyDxu2EKt2J2J2VeNv0WqqFXMLk5/WGPVYB1j
tShnAy5hfE5MgC7HoW8G/Ty0fvI0gbP7NnrxeGmMJnr8z//4P//3v38M/+X/zJ//n6/if2Rt+pyH
1Lz+5z9XLKmEQf+bNN4wVEdbeB32ZDOSKMfYGRLzo2fJQ4j0P3XuGWUdN/bh/ngrjlSM5xhAHMGb
OPbCDNCPxgrvIF5QiqDViibjL6Vtqte8NYaH+yPd+EgSMMCgG6rO+8fky15/1T4K/ByFLbxmKyV8
7KdWnLhQ+72h4BJhpvrfldUjd47dxmNttj/uD37jeUgnjiE1aeABa9Gjvh68DDo/hpWPk0RWRZdC
DfGwRLjjWPsNfEGjC1DkiZOXftvfgzJrVQVeJ5zFWk5j0TeBCQZuqtvik6ojk50VpfIGcfzwpe6K
TMwxDd3WUfvByGyxjHTNhga3A+hmRVEfM+lkLsTVxh087JXuf8qbHSMNjbqKZvJf07TUhduX4Ymu
QBEf6Ulpva+cKHk16OUvI+3S1y8fiPekgSm9RidVXbizJZplAnNCOwDV3Ho3UBV4IwivR5rhcDXv
j3Vz7JiMYVuO6eC4Z0Pcvd4f8G2xX0kdYy/RHkVZehS7WM9pWoAZ3mGP0bn3x7sxEpvHc+blIsAI
mHPX40VF4yN7xngV2PwTCpDKwWin9O39UVZmhcOncGhUqJQ3jMVSpaU/ca3bJJ34ku29PHKO0EfR
yW1UpFD03np/f7yVrSGkhOnrCElXaHnENQVWbKqCyEvUFkd606KrWyJWZPT29On+UCtTg2spTPa7
5BsaiwXr5vJAGmI+MWWJ9TEqWpoOsjB+NcgVnkCvBhtxeWVquKGD7KNEwAET85//cScouANwU4Kp
U5DmPU9+TlYOoGrPNb7lzLg2FFbVDCctLpjlAUPxoJlpDMjPoAp6xt6FE9DSQoDJ1r7Uj1Di7Kui
Szv/67Dzr2clPHgqMIrms2yUO0WE6sUDTlgpkbERoNbWi5hBLAR4S/RfrFchgBwOAVOpADTA1+WR
3ftDdArMHv21qYyO9/fH6kekc2pYlunwKRexF+ePPukctmKGM/Jp6HXfNTAPOzV19OtfjCQcHeER
W5Vc3dffEMo/TjoSmnhc0ZqfWt87VDmm9dHgV/9mUjrkSpVPaJn6Yiif3N7QwoEo1QtU89ANuJge
JAxkIOSGfeTtbc3OQOST3hpwRdxtr2cFsBz0jYfAMMo4GdDmHg2do09iTlMe49BffVUB3muEQidk
AqX8MDo6j95/8Wlt1XYMzbZ1e+ncnvOAz6oB1QfhKSWOSHDPKVhWZ9Xuo42A/PvvurK55ijQWoYX
qdIBFtoiPVH9tMlpiun7bMqCL0pFF2fXDBgdFWDO3qhBEj+HVWU80iCrn3DFU99w5U4H2u32BUyO
/DnGRfcTkHZm88YHpEWHPz5HoUaBV4EMs3Fh3eSoi5+7WB9FAbQaW7a+j+lZ+FlAF9YbMELA9uKA
eLu6T8cmRHkY2ZD7a/I7A733ocT1zkAnBcJLz8g1Uo6AHtCZS+03FsWzfalZ3aMzwwIoFPzyKr16
UsM0OJett/Er1o43wZ/1subAZS/CMVQiI9KB+cD7Q2nSC1EcrwH/X5AMLzeGmg/VzXyRU+CEAwq2
rMWho+wStRD5jL3XfDNBbJ5ozGS0dlGVLZAUuv911wbTZ4dR0B6QIcQi53GKuDFmNVxaj5mv7XPN
KJ4UGVUnsx8S6vEGHLSN+WlrY9qUDMhIhCXF0tfYgXFNFoEZJ3IuNUq/OBOAx/aKiyRdv4x4fwFI
EdYR8cD+GXRR82bUe95CU4ztHtVIa6eYvnMYAYKXLpQa9VhSNT/d/zDz/bBYBXjGGooqNkU/7pHr
XZfNa5CjqgVGDq6lXQLBN+jBHe6PsrKtuJscslpuKaGqi73tTQNtWJQQ9vWoorJroJkiTbGDjj8e
74+0El+J4Rq3u+Cz69ZiAye93oG9IwGkTVRdpiDzLgVtnj1FlbkXYWWnrtYC5CEd5QkzkerlkZWs
moCHrTZR4saNfYAMGvaBuXeUXHnbWCp0C3Us8idY2MmX+1Nd2V8mhscGzwV2F6bE10sHXhJacMlY
AqDwuQWlvKso2FF+jdD8IC3YMupdWUWL65ElxK/bpK23GFAY6Hua1PZBr9UPeKQjB1g09lMlbGdj
Gee/arEtGcrRBLkNz+eloTPGPTVeQR43ciLpBSV12KJaGgboguOzdugNVbzCLEvZCBMrp8ECyGRb
JuAb09TmP/8jG02yocTsFuE9U2JGhBxX6HpBYT29eOHoTqBOLijGSMRHr0exFJTlIZuS5E6e+t4o
i4jeAQDkMxzL2AGL15ViIxitLp1j8arkztekvZiYqTcaMZC9ovp+Ux4UJMZeoXNiRm4I0fzlzxU+
IKtn2ZbQyYCv59fwcAJWkCFfyBsCtBF5jsS4+1AVQDzvf8q1eRG0bEcY+MJKfTGvGFHtHCCyuYd+
ZmI3hBaxkmBW2wJAdO8PtXZBz5ufxwMlHZifi2nB3FettmVaWD5Jf1/YeWcCFZD5GSkaFZ3lBEJU
0jtZzztt7H9WFQB4nH2qh6nVSM7v/5y1mVvcZTTQiaemubjR6gSPKNmjmon7rjy38KGOg1N/bHso
sv9iJMdBHQuMDxfFHIf+OBS83rAr5ReQLQrsBSCLIXwkwL7ij7fxjdeOvZzfZ3is0fu1F/dEPVTA
tGogFQWQ3wvqjHTa8LJyK/o4D8hIKxeIivb5/vxW4ihZCJkptzHXhtCv5+dLVB9HZLRBFSc+vFug
GGlgaV9HIz0Xk+NtvHhX50gLSRqkWKhbLhYuh+xgixEVJy/M27cyNKI9jjzTGX2N+AnOIAYUKBdu
PBPnc7CMp7apz/AqLOVtazHHCUE6MHYIuSfgVdE+dpA2g2IVhF/vf8u1ydnSZkeyLy1i3PW3RA3N
8Aa0PPbWaNYfh8kRD1UOkDXClfRTH9jJU9sr4z/3B107CpSVURV1eMQZ5jz5PzdolcnS6FFLgA4z
uPmojHsrUeAH0Cc+vXgoqp1UYqgFzqWfxXfEZHtmm9E6gAKsuQE1yifKyvExKb1u4wpcmRVVcqhO
quSlSFJzPasWChPErBq1WEdVjzGYSlohiYUEtv3r/qRWNgdUP7YiCRM1GHWxaIPqeXVcaPVeB1Dy
usK4eoDvmeHTeX+cldxszo2EBV2O4oi5CKC2LLM4Qt4WpEvlnBPFVo562qh7EnManvDTn/UOtELB
JYgRgoy/3x9+5ZxLqVpASuiTWdRnrj+oXWWt6Uudc66a/XvpqdM78NzIltpddizHTNmos66cBYnf
KXVxKlu6vYybcetBOY7pKMbYWJ1C4chftQKxM6Sxj4gJFpVp1NdvXjxJIjUSMLquqyrPh+tJIn+M
cD8o7X3nIFCXoxTxxqIvfUQTEl0T3pEba/r7qy0iC1ch+9PWTc6gXIRsJ+lHuqQ14mptHH83g1T+
mAP7d1VC64Q6VaHRrgVDAINpgu4Bjsv/kFJ3tNz7E7/92qa0HPIIndwKd/HFcYHGgYRTSHlUtRTx
FuPE5BeNCFxQoR48Ipdgyt0Iv8bYuIZvN5XJpuK1wg3MwHI+xX/EHguN4dDGWAkPQ1zHwOaNLmaU
8QNMlp9swnBjlqvDafbcWXI0h6vyejhkCzWYS8CbZh3ADyB4jEuViCd0r0AU4dBZyJfPb/6ieH1B
hNeY4/WAtjUrE+d9DftHoSsZcWDfT61hXSLT6zHRzJuNGa6sI6ZujCm5R0hWF9ejXnZhitMS9E8n
rc+hXqBgj72Dq3hefA4CxbtMiiI2Ts0cea43MZV84jlvGp5tvKeuZ0lZNqd5xFHF1wNcUzVgNBiT
50itKP6xgrL8J2pqPASgF22cn9soP49skQ/wALcAXl2PbKAuNFalyYWJhumBzrO8VLotntD6yTca
hSt7h7qtplOLo4BLELweSvFEVASGAcKhQLexGsbpAL8amPNUvM893LzvH8jVmbGCVJPA1Rnm4laJ
UxkoUwjoBJpzdszJGwH4e8oR+Zxk4yOuLZ9GWcexHJpNqlxs0kgMsDvSWUNmgv/XVYp/MNDeQeVb
/0TjV5wQNZqtEgZlI5ebg8r1vuExzJC2Q/LIF11s1rgfcSdKqwbyB1UlBaeiY0ilY+NI3C4crw6K
xuxLQs3NGew0dEkgfzf7uo6Q1YEO4CJEUxxR60R1CHeYjc+pzTthOS05P8noNwly4sVxqNQCoeRG
b8A6m7MIqBKdxjQwDhTKO0jiEGlOalFDE7DU9FyWKXKlodMcms7Xkfboy1cqwmof72+n2zW20PAT
FPDoN3ODLLYTmGsf8t28xoaaoSeZ1soHP26GE1pB1uemgYh5jgYdpWwQ3ATD+6OvLIHD65Ksj39g
bCzCvCOtAVou0AWlnr75SCDTbsFoeoTMRAg83h/sNk8iCmk0Zzk3pk5ecH1Q8dspEEXEoUIF1H3G
lAuhHTn1Zy/FNpdKmrzkfoqgZNs00cEEgPDyKrDkEDE+v8JClH1xnlSzwtsry9p9jpbFEca79k4t
E91Fe6jeSJJuTxBDkZFBIeXyZsLXc21n7kFsgrcRQwbjuAyaU0iXc2NHr4xCCsa7cs4NaEUslg9T
IejsCI/vhQ1Td8QB6AFNwe5wf93mv+X62Mi56DjPBmYL++V6LjnCtchJD2i0zppeY6B3F0uLvuj9
NJ3+xUgWKZ7Og4462SKV7VAug7jSd/vet0b0aSIHrRrvIu2u2xhpZS9SMecRoqFUTT99uT6BjTWN
NevHwNyt4Ue05tEYRP9KE1Tpd6lexx/SEcZeLbvyc91bLy8do0AHYkgAS7Doby7OPSK9VHVSUFQz
XvGJJvh0yHu0KWN1MP7F+v2GKji/V2/ZBkQHpmtlK5CV8CPtqZQx/bm0jZ5RPNzqR8yfbblVJDOa
4SsqotKLDWl7GFVpIzzLUp/092jeFZ8LxRKfhQKyd9c1tuOmeZa/+LrClxfgGg9KjYrZcjGR7BmG
xDe6/QCS8hFzpcLVesfcOGxrxwCTO6p/M4qA9u31MehHzKFVA5l2uIZog046eq36VO3x83t5aYqp
8J4kfNBOpQ54PZQm4CoDrwbsJLEtkQi1HnDDM3e+jiTLy4/cXEGZoQP0vc3FkRNVjTFQp3f70qvH
0+Sgjh3QHj4m3fD9/khrwYr2G9fMDKqiJX09KavRU2dKcNwoq6K9NFVt7TMbjP/9UdZWiQtVN2HV
ooxpLoJVoXsU/CJYl6WNdQjK/MhBV2Z5npq827g8b4ZiEmTVvIQx+gJXssiSJrSWaqvF31U1O3nC
ImU8l31LjQH+0eH+rG7O1TwUX86iNEqmayxuLgUzbxhFSB7FWeqfAT77yBA1wTO+bPVXSPJIEjja
zCp78bAWWS4WQ7QNuGWWUZIGNvugwA+TG4CsuvmCdaJ2StJY/ER21c4RgjLLjXN2s094MPw56GLz
m8jhpH4wzEhmQ5B8js1xDPvufH9qK4tH185hcjqYGXWJPWorx5xyhBLmDpp+weFoxCIJO7eqRHbg
/lA3Kd48IbCS9Gf5jCAkrje+B5ok1Id49uVMBpzZUHY1dPR3wCsop6IT1jdSsPj9IOuNE3dzyS0G
Xuwa1FzA0hvBtG8arT/yBES8KDThZ2pTVDwgth64CHlBu8d7+IlOcrpxFld2rTXX3TjztEwoRV9P
HI29qakcnE7UAA+qXaiiaun6QZI9eegCRPAySjRBRnQtLv/ii9OAR3aKjhnJ5vXApFylhkk7st8e
+gMidOwvAheiE/wX6ZaqnE555dgHfOSKjYL02pTpjFMN5PoD/rX45H2hOFrm5fOUwfDv0aAP+yfk
xFXlx9RlynMX1JFCBTevftyf8sqp4RHFA5iP7eiA6q6nbOWTUY4I4OxbNDCmQ9Qi67WPmixMNmLC
2kAknTrppgOGdNly474QpV1BnbaoQ822OmPlPQYBlJWNRVwdiPLb3DhRcWFczChsJmkkXqzOwsg4
uOaYMEx1t9WRXYkDkgj+/0dZHM4gRqgdzQ91jxJIc5KWh5R74MwqRPLFNRHwXiTrtEbgZdKXWdwX
iEmVaRcIsDZWLr4Gyqi9Fa2kyQWMyL2/G1a2oSSrxbremrvNS/gcbjm2kyWeukf2Dck9hCuRBu/H
SyTr4VI1A8h+VKY23jwrcY6EBb2bOT8CG7JIJVQZSAWnLQ2dubT6Qenlb2QRp9c9keER9n3mmtNs
MOdIlOXvT3dtEa25xEU5gYL/cqvgeOc3acwuaVNrPMFIx40xguAnkNl5+e0kSdtnHCT5+w1G1qHZ
U/nwe+Ap1fkpLzJ5xGxyC/y+NiGqhSD3JMRFe9kwDPrKbscKKzeUpMqjM8ny0pS5ccYfWH9pPYtd
OVdDZjin5GW8CNLOgGUcNl9iX5lZesiDdjzi/DWeYDNu1UBXZyWJHSqpuslL8jpG0akp/FFhVoHS
Fpc86P0zAugI+STltHH1rA7F9UdNkbIgbYrroeIQfH4qE7Gv8cS8QFswLgXuKQ8W2yTb2H1rh42V
IiAKMjTaWtdj4ZoQNY3FF9T16mcMQfEcNvDkYtxx3QazCIyrp/x0f8fP98jVQ4tV46nzu1xOLWUJ
ECiAt/vZQLgfnbnTpJVx5I5ln2aw5vFgRIA620B33HZEfg8J+MfUiCkwZK+naeJfn/UBUMEYpWTk
6ag4EM3sYxiYaM5BKNSOQ4ijPKysDueUItQQVhgcbWNl16IM0+blDryL3swiisZSwyIqCAG7RbZ4
VvBiUQFkWP2JKlr/I8sbE8ISivRdXelb+fDt2Jx6wioeflTxKSFdf4JC8a2hGz2cuvKodFvDGGLU
8XbCOcJIqt3SCPpDQwXvcH+xb29ChjU1trExY6+W71sY+pSzWkhu2KobBzlG3qsYxbvz/VFuj8w8
ANBuHtDcD+pycrE9jXjIDQBnPfOi6z4+Wui7HIei/PzikaRBAJif0uRnyxQCS3Rqc4MUcBJ1cXDi
KTj1tlOetKm3NiZ1ezbpn88oXdsCeXEDJvOt0FSyOgSH76Cormc5wuGqgg5VZntH0K/KTqL+vREQ
bg8n7WawFzxzeYPS/bjeJq2Evd2agPVgbIZno8TWtsJh7jw0UG3rENDwS7/nXEXiFc/zkBbT8ntm
XRzXWE+hixVMLeTeoSIw5Dw6nlLANBub8fYMXA82b6M/OoNF6wV9P8OFZNWgQW3XiEP4re6qk9nj
0gtRX+Y63l8Yem+UedZGpnfGLrVwq+UKuR45V83G9Ol47n3EmD7ZoYReWqBzihIpfrEDmqVlhcWx
mYpuI/bdLqjFDQlnaiaQcOznXfbHnOHZ+plf46lGhMe5AwTsZdASGOMoK7+L03La2EC3R5HxaDrD
VGFAyi3X4yXINaL044xY5wjnFdXlAfezQHd9o92qLNx+VKkSWoQmLB7CcC2uh0I0ZpiQxOhds6g6
zAS6uvkYOoi0a20Tt9CDB/MbTivVo4/9+sZWuv2sjM1aAl42KKMsWVTJqKGdOuSodxRR8c7TI+88
Ydf60OuiPgWq1m5kxbefdc4R6fqS79jAFBfPQixyBsUKZe9WeknIdqJhh2oGzqZq9eX+ifzd37y+
n+UMX3XE3EebG1zXnzUJKrjojj+6eMWixtingId2lYE3Kmg+vf3UIY31bCGo8wbM7Yi4f0QnZDcr
QmNKgKPurk9Sa6NRenuNSEHYVUmQ5wtsCfRDI6pVAQnzuT0Vl0FUe4K93mfjr/tzny/gxdShaplz
dsKj/yb6wQnHZkszOkD9HgrWKahaF4RPGZ40jEaBn+mgGSBD2S7SnI2+S0fk8e7/hJWFpswyj05l
Ds2HedP/cV4Nx0MnNrbZ1KYaP5EYNGe1MtUHMPH6xit1dSiaZ7BsiPTgeq+HqiOd3KPWeldMSoP5
WRZoxj6oaySepd63G4FhJQmjMszjSgfsNr/tFjMLOlZCRZkEwaNeyfat0OBGI53zoMNK3XeNBkdd
H8MTlGD7dT1V/rM/aVuUzrUVhh5LN8gGpA3pZzlnpAKFlg8YCmna0yh0jGFCvLCzdEKWEPtXBC2F
4iYJXH5yl/bD/dVdHZ5zRfCAUQ2v9Hp4I6m9ICZwuFma0csgL6WF18GBtiNzQBYR9HsCLY2KNicv
V+QWmnptyXmTgYSnOM9LcLEGjQWOox2qwfW7tPheYFF4SiiKHMtI/IsIycXDXob2SQVkyVvxtdZu
xNQPqKHEKGZgmXzuB0s/omgTIm4jmtP9T7s2NVBGtGnpWmqkTNefNsIFMzYk26vsnOGDxQAuJMbm
MSrCLdjGWjSaCyFzkgSwa7mTm1bFKTIE2BjrhcgvQWajqoTzGU4D9+c0h9pFPKIewb0NrRUS7ZLV
KpOxK/ycGy4vdfsRN1Tz4OWoDeVtM71vTASuUdVyDvcHXfmQXNxz7WWGUYjfUIQ/IhByprL3Y3Tz
LL/ocQ3DHMgt9NkVqKrR+NoIC7/hb8s50lAHWwRHZGYXXK/bCLY4zdQRj2YAxr2GwHnm4PA3Zao8
TmWnTYfeC5scjeV0/I4Ag4mYPKqq6PqWs+pMT0203zVqhOpnjI3FayDYzXiiAar5x75FO35CV+Nb
q0ocZVFoY43wibGmt4rmK97OrPzOPiDNPjQPkQjzV0zcT1BhFi+mhbJXdPId0iMHHoNYlJiyIK8S
abZo7yF++V7N+we/R1UR0yz5kBh4J7x4FWG88cYEEWtSIZlX+Y9VjFsOZQC11q1SMf0wUeN7yNEg
+IrI9xaSeWXDQJK3IYUCHIAcshiKklJSKllruKLNirdIwqSPjWpmZzqa/t/3Z7VyIOauFWUYi+Tk
Jptt6wBkastQdL2HR3Jq29WaKXiIErpxUCvFk8DtaCN5X8n1SC5pavIl6ZcZi5XTJ1FJD+UxN82s
7G0oQwpaGUlY1QN+b5otQOHaHP8cbnEgsmR+SFOfdycMrpxzY/voqqkT7og7p+aq6miHYj1jFOrh
/sddW0eUMJEF4M1JOXSRY4YopKIqSEG3Hwf1a0yJ5kup+uXHJE6n5/tDzffM4tDTU+GFYIChAsKz
mGOtoXDi049zy3FSD3VY4t7d6r9w1cG1a1DEPsfx5VdZ0424P/DKx2VgCU6TxdTg3VwfCxNGiN15
tebGjURzpxfKByBSv2CLdK+HBhClNWrZxndd2T8O5R6quzTZiXGLyfZ2gUKyZMzOq2wuCjRIXqUg
/qJdLbBlysAiH+/PcmUlYYKrMzqE9iDF2OtZ1qh/Oe2ETmmP7tFXTW3q16MR4dlL827jfbn2QWee
NqtJEKe4dT2UkkD+SlF1QF20UREBbarebt7KJpP0PBoh9qKy7ee+gBD08jlCXNR19JbIpMz5q/8R
4MKSgo9OEonRHirPBwy7xs9loqDQnjhptfH+WPugbFYKl3O2TCS4HqySoolDW9XQ8JuGT7Sc6xpO
n20cLTscN3LEtS9qztchcHyQIUt4TYxfH10OU3Ol41U1xm9a99g6UwXIBuWQA60tcYDy3260QFZS
UwdcD1kGxWDGXaSGRNUpKisDAwOzULrLKBP/LD3E5Pfl6IMGaxJhvEs93fqQdmb7K6upR91f0bWg
QGVyBsvTgOSHXH9kLECl2delTuW5QiPdmjSnPRl5Yv6dxJV6MfEXPwQA/Nx69Ost8tba9CnQAGqa
maI3MAVdDO2QW72OJFiQJYdR6n6JmqUo38cOiFkj9+JHHAEsl4dqd4Dnnlzuz35ti/GwRV5hlgzi
Gr2efUyHHbk1VQe4qWduh/z7Liwc46ygvfEvwgPM3xkkT2Zwk5oHWhwFEkFyN+0DBBsDuz2ldDMu
aYGfyf1ZrW1mhgDbxNOdnHJxcISPt0QqI91FKDFvqWzHlQvvwfie9cCPd9i49I8d9sxb497GXMQU
OD4UFsEgoz5z/TV9My+QBasmwlLfPbewIg/4dOJTw/8d/i4o2LgvnaiNhhX6EbMS0izicz0gMuKo
kHb15CaaiL6UpcCQz1O0Xaxi35Tij7hDbHnYCL6/r47re9SmpkjnZpZzoDKyODKDUPF8jrsRnU9f
zd2hG7TH3jC9v3so4+8TbwyeGr9G93osMuvcwG55FeNwfBo7R/3n/ge43b8kgWQN9O8htN20UDu0
TJGBUCj8Ifn/QYUj/D0DG/iqyMrs8/2hbs8qSeAMXOJG5VG0zB6E7nd6VEWT26KpfRhS4RwC/GkP
RVqbH0I79LD2RUAjCSPlsSiwbr8//Mremkt+6oyBJFVaQsx9aNAW1TB0L5oqzNBliFHDi0AwxHt9
ML2T4yT5Rqfz9hihmcxVTmoHXJAM7Xp32ZFhdRgUjq42UzC6xKoOeqs4B8xYpu/YHZWnWMi396d5
G44Zk9K8zSVLormsHGNKpg1tiRphVYfhxyQVz7Vn5+8Ih8pZ6wOURXn7uza58Mb3XdtJREBgwSCu
eYIuJuunmHQ6QaxitYrCUTMI/1FJwPHHTexv3Ou3uHrbJnEBRYG1DztpWVetm7ZKehMbCx0AKODZ
PkJHPsY40K68/HWdDv0uwVLWjUQ/XKTmj+9C0q4PiKrifdok8StRSv98/8Ov7S8alRTrwV2RACwO
NW5iEZYFhJJwgliwC1CZxIQiI52GL2Vml8wxEXW7P+baYpNEUaeBFgdOelEXi3Isu6Khn6hnF/2T
M2niE8asycWu9fSfDJ/GR5A70tVio9+IYauz5TYCxcnLmOL29dbWcsSvvBJhZCr9zeuh1vI9/Vjl
M6JXzUMV+N5G8FjbXYQPjpMJ5JZO1/V4KXjcXoY4UcISbY/DwJVH0ocTxGDnG3fCvFCL6EyY4mvS
YCdULWu5eYrn7myGiQbu0LylNWGwjE3/8cVLR6Vmfk1RkSITXhyXEoW/0a6jEfnYdCj3WBPKS5mh
hmOYRXRWNexk3DpsMBKFzKFs7JuVwESmBsmX7JhH1RLuSyG37GrqVO7kTwUeWWV5MYtevG4xIHuk
UN7uBm3ID/dnvLJlSCe41mdIErfeYglNOvxmGGazTmqNfath4KmBBfRR7cyPdhyK0/3h1oIEPWxq
DrOmgcmFe71lemqOxdTBI3RGVe5BB8gDlUbwCr1pvS30Nv+mIe3sjpiiHAYVA8RDVakW/FIv/hC2
BcL0GHYHG1Hyd1llubsIEzRF6JxiwTQf6T8eQGRxtCzrZnStXIrn2FGmi+za8j3Ytuy7j+3bQR3R
S437KvhS8FT8EWHnoyIGaeRHfC3Dw4Q3wFNDBDqrcdRvbIyVcj8VE5pV89PXoOS/iGJQvotJ6t3g
9mZeo5ZT9H3ihijnfK1VXZFHqeCG+mChfvGjT3GN3NOoVJ/QXUZhYGP91vYLNWGVbh0NWKBC118q
jagIBzlFf7PDi3KXknUeW9SbH+emOk/HMNMfRvzUzhZOyIiZO9mPCuh/ftAHtPVLqWSvgL8ap1AW
6VNc9bjstbFibuzqlayGAEj6hNbk3CGY//yP9Qy7UkbZqA5u5OVDcdInI3wUY54+ckM635BtRz83
R8mdT5khk6o2o/fp/odaOcwzPUCgYAPOiWB8/QtMRPiwhKRX7IeEjgcfU+wHPAu6j1Zi07HpGkS1
D9jx2S+/AuBUMeRMTASjsrgCoqYUHc15zPgAV2EqWmEG/TOodAWStADpgJ27TMXlxZOlKa4ZEKqA
qenL967paRhfhb3q4iZUFd98ZQzOEa3O8mTjAxDu/DBI1QctFc3GbOfdtji3DEyywVMBZtLyYIAy
NLA8yigHVXFRumOEZyiu0vhC7rCk1/OtODFHw+V47H0eQvTkyXMWVzvcTgEfOkaWPrcQstO8PsY+
sC0enW78roM0OkZq+yxw+rwYHqrcNHzb9/e/9e2UKUrAnuN2B1uCwt31xjL0aOoDKrMucDLxmeKQ
CVXORI6pztDpvj/WSuABvaKSt85gC5q5i9MeODxw1IlzMom+zh9TYlPm6kkgvxptVVev0mkcbWwH
q9HA+B0G47720NfGiibNt9AQtxkAmA/5m61FQovU5fXE+1BHrQSmBd7r7QiAptSC04QTzsbBvQ1w
18PMf/5H6Gj6AuKIrbcuoDbbp29tt491gWEBVh31307UGcf7H3ltQM4q9SJwAjTAFnuqiazWHNK4
w2IOPqSdYwSETSkMKYwNdx6gmo2UeO07gomfl5MyAgJ11xPEQFMDgFB3rt5V/qt8qrMPwhw2L/o5
0FwfFSoUaGHoyDGRHP7Wj/vjO1KVaelwtTiHGVX6Kypg0jk4yzx3qYOwEL7O4+MUtEjiy8h7W8aK
/iov/NRt2t5+vv+Bb/NxalE6EAxiBPnMkn+AfnQrJhgsLm5KwEzjIlI+R6mQD76mgUygPY4BRya8
n+Tr8VYtbCW1YHQKNkj+0D+6Kc+XCjL/vmg6NwjxlNhjxOE9yr6OHzO1sUq0hhCJ/e1k+CXArHjv
GUX7qSnbH2nQ6B/qcEoOcREMaPp18omeTfPu/se5vSnnnzdj+GduJ1Tv692QB4OBk0/a0VpuCyrM
6Pq8U6w8OI1KoesYN9sSbkzXoxoU6ep7BNXNjZRwbT9yRSNMSpDh8bL4BZ6dGV7l8At6E+PTXeCl
oGYje4uKu3bMIFgCu4fsCZl9ET5iHO06gbmbqyhq97HM1RiDR7xPx5MzTeWxo427cSuuToxKFuQX
+BG3XfSwNv6Xs/NYkhs70/atKHoPDbyJGM0CicysrGKRRd/sDYLNpuCBA2/2/5X9NzbPqdaMmChE
YtgbKVps8SSO/cxrUPEvhwAf7uqb0RfVa9ebf752T4ROb5J3V2rzrY8zXOqyqmLuqzLv1GOnhE6Q
FAOeXJXy83gaqgjAxClhIO9GPn29V0Jecc+NHdQqBjc9V+PoBXasxscw8sRPP+yyYME6yRIyg642
RQ+kLk8Mrw/AdSKu2vfdUY91nMXjeK9EsrUxHO5dKWmoUxFa3Yei6xpXWNy/JqfrTWLn5l2n40qu
qxhiQyHcoQZtvN8ahGMU5KDH0uNZ7UO6DaXocQEKQgg8qGsXzbmZ6ihApznceVk2Lj5dJfwF8kDq
QHh2vV7gkYyU+tYQdI6LyGu4eIeoVFKwHEN7p0ce4btiTkfKx+HOmX5Gga9uf50GNhVFWtl862qr
xDpwI7oyfWAqcfuxzGYnCbDCdHwtASd3VwtP+4KwM+bTKs5l8yEeKW+2MxGq9DbHCorN3OMRxvty
FwmIgMHta29jFWhdcip5osCdrPsj1eyKlt7WGAA0tM9LnX8RmPKg0G3v3K8bl8DVQKvlbkPy6jEG
3LjQxp8CFDxwCzE6q92pvr3MN0gOIRfyqgMNo01wvdY93tdjr7CL9WVRz94wNOSkmnJsTKXxXbVU
XysNdjm3Z3HrcYPMaFOpJ9OB7rbaYTpl+t5osQftUzuuDosyY79rLPiju2Op/66IQkVDQu2MIJ1F
MuKyYphvS0OId0gJoQHNxdFnBDlh9JCSEJ45MdPn279xa2KAsstWGBeKuRa/yTABtE2BakmqKfaH
HCvUo5H0yjHKPOod6eQEWFjb/u1Bt7aXhOXR5KSo8kIDEx17XE+dcAhcNvNdGle/DWFCgWCK2p2U
ZOuMU9sEBSNr+NQHrtc9TNsFjotCeOFF5Re7Gn7NEKI8J6IrXyndEF6osMBOqM09nsBGv4RwlQMI
AFG6jqz5rMIdw06z5YMKkr8NirapXiezE3n+XM3WOam6/FCQikEH0cR41+Tgdca2BG1KF3uPU7Rx
icukiI4JmFMJiryeBvwk82jINVa5aPPLkLYUJGL1c+c087091e359vrK52d9vSGEgdGKDOnAIF0P
hzGSOaQwiQJdi4d32OpAGe4KYR2tscb/HKfQ5CFCkO01fsXVG8Xtxr9wf7lUQWkv07chNrn+ATrH
Dk8jrwsUR3udY3L5aY5GQV9unHY+dWsro7TL6yHfEvg21yNlhYjpHTMSoeh0zAushRW7qU6Z5fQ/
H6gDc6TjD3aNiHRdRkjLZc4KPEuDxNHH5Ni6FnZvlCSxymrbOyBt3Xc0lbEKBSatf769onKDrFaU
ZjEigVIAQXtphaJHVVZEjN2Xin3qlU4afeHS++jyv9YHs0y7+8mu94x0NjYS4Bm6jtwWMqNfrWNs
1TmnuoFtGiV2eZep6uinpkJOn4TK9G5yjLE+D7pivJ/BkiNi0Jp7GcrGDQIag1KsLbtiiGRfL7CN
Z567KGEbsE2zkzfn7x0x4CK96P1JFZ64oG8fBy2v9c/vLNAJEmLKtY4gz6r0HCZO441dzh5OE/c3
LGDNcz7rgi5R2e+8wvrmR0JJ5c1HtBey0fVHlurihouKtc04OdbvDT7B97SG9HMz5MNl6fo4iCM7
PjhaUn7qcR60AzcFLLGoJjZDmRsOEQyhZrwM02QEkEByLMzm0gF2lBrtr7UwYmyJSvvNGC6JgZz5
MvxWwJwemc9lvO/zpD5wS1iuT5EIc7vUru/iOdmzr9j8Smicsg4HY3SNi3TdGOfYduyCxlKqD8o0
3udIoM1wOvXGp7k9K9hDTssj5c96J9nZuIBBD5HqcCkBHV5vZB0Twbhx2i7ocIT6wsX5vjaqqAV8
CjzAivWPt4/rRlhFRUpyK+R1/0Lfo69TNyZw7AK7FWTNsAR7nP/KPbGSjcuPAJHM4NlQiEzuets4
dRsOZax0gVr3eFiUWZFg1iba+V64mGje/qatuwBIq3zEkNOkTXw9GOaqqZUPC5mcYs4fG9dsyrdL
F0Lf7sfWeKR1gmfZQCkBC0my6eOYYYd3+ydsEFYAPqBaQP8QDW+KjNe/QUFNYRgMDVajZtUTsvnI
tKLQINrwlb2URnRoIqP5pBuVWTw68axL5+0hOtR6p30bOst5VaXFnpbLxtVMUEtnhkgdrOH6gopb
L0eeC7NgoI7jqyLFJZqhulMRlfMxaVo99pGu2VMJ2xgVEq/EEHmEVbSGrmci1jMPi0elDgbR2p/h
J9eGj7/Z/EFLGkSN6V94D1ncV99ur8DWsCaKuNCwaFezxa+HbdxmADeK9PSQuiriqrB1XmUVvZSD
h9nIEflmsBK8VDvHd3NYtPeAHVOt40m6HtZQEy22wwVb8NLyPlu1PpE5mGEKLL+JxEntyv5kT9G0
M+xLFwkuC+5BKfhJ+5G3/3pctdSazNUVUPEZZ+vR0Fqs3wfDy3+fqWm/S73GyPwcbvVdP5ul7WtZ
VudBOKa1DtI8xs/VRYc20BDWRgIR2kCDxybuX/5SKdH320uzcRk8J4uyBc3SrCMhzcriUXgjqlJN
qWP0a+ZeMj/ZBioYBRaJfbN3IWwNyDVOx08iOCgkXU8OODJBkRsZK9URYO2JovOHJhfJfdEhPrCT
SGzsAA4XhQm5Bdjyqx3QT27rxjz3QRim1ue2sT9WYikeXYx7g6kexCmpo70IYOPRQFOOSO+5Gs2G
v/7AmZ6hmQmHxk2l4MCS5q2DbbeaRz4CcOPn2hv3ytIbdyxEYMjbMk+Quf/1iJgQm0vXFQ2Fq3jM
4C+kS3cXuxP91CzxECdbNCV+dCJzLO7HpTaV1C8bXf/60zsJbjVq1LScZUy9muuEbkBYNHUdaAUA
39lpDF+JHO6xGM+40+2xtuYYARz60WiNEOKtNpGXUwHgONdBnDbDu0jL54+ZOqC2QDPnXC4i3qnc
bewjqItYMaBxRBiwlnx1TGobIEFICHOtfou2Hq6ck5rGE1qSXfqmFiERHkp+e+SXjYhAqsNA9COQ
RvRr9XoauZZaekurKgEDc4wRYgg0l7z49mxuHElkHClX00sw0A5dXc+J6iWOl4k2yLO+gthtzvdp
66SH2Mvqn59IOlE0DYip5JirD1qquSsGo+8Cr7Tq2o8ykFVZFbnvmIHvcHqcEwyD6Hj7+zZ2i4d7
IjQp+n1IjK2/L62GqoA1GBh2Uj4OM46yi4kdczHP+mkMd/FpG7sFYQ4pUPXn+74az80yBPRrxrP7
Lv5nqRYgdTvQAkI15td1qmZvy0rfo+VufSR9BhI9GU9QM7++BPq8bBqUprugnkynO/LEpssds+09
qMkYfeoKHeLx7Xl9vj6v8kvaDtDAoADDW6J5ufpQLbOSfJgHKgZ6jtzA6CCycBqpgBepnwxalQZ1
qxoftcRZsos2UM89RXPdnaNBJeQ0azU0EMqqLP33AoGW/CmrOQYXL2417RiNTVq8XTiUUqvBCJ+i
toz+iDvRYbuGJvurYVjcz3nlFsVhbo3JOdFAzqOd2PHFUnIceMYB9QD5puYs//yHhh/529RbScMX
gkN5m/JOBZPRqH4uzOUutYZvTMHH27P6ckhY8dQmpKgahJC1Fkm8gENEtdUK6rR1h4elHdvUtwby
VZ9CQbOclIxY574HWrMXHr64buho0nAhf+UZoXu2usJbFHnGeY6soE2RdzhG0lU+CVn7nQMp/57r
fSOVBqhLcIdL6YHV9d26wAj0GrsXREXG2Z8R7z5g7lxdUF/f9Zt5cTD4KHgnoAMlpdZbC5ugkVE6
PZLoQDRL422GlsSrpjGeeiUOj1XR8xjeXr+N8WS8Kc1McdWgQnu9ZXQHV3Q9kZOohjom3Etsza+X
dhkXQPTs4feeUaI+cHvQjU1Dn4xgkwgAkN06nWhqoXpz1FjBMi3iczRDnRZ0H+jB1ugEIej/IDQS
9duDbiwjMQ59YMoPFOfXoVyFi2/fJqkdtHGtfBwiQGN3aangOhOJXcPHjcuGthi3DdkLIR1t5+t5
bfU+VzFfNwJgwbnw2y42X9W4gY8+YUf6VnXrCGiBHunk57WOqLQVp8obrbLcdxi2FP/U6wLtAbZp
YQRQVRbTt9V2mM56ouvoehmRcmcOSYdORBhP930Ka8nXOxXUohN2VeqrCrJ3B5Yu/c2usvnL7bl8
WXmmxaHiZEXaT5ZM/ej688zYImLDgiwQUaK+Aqyvj743WYVE9jZp44+T21tHcjvx0FsNypTObDWp
r0yJ0+ECYjjF3e1f9LK8JH+R5KJTziJXXXfR1daMG+qTVeCBNBuPLGrWnhIjWpQjwoc6LY5lISkp
W6AIPmbs+XeThAdFxgh3usOSqnZ7aDBGb3wVFHrp20hgV2xQ1VRPCUSA7JC0afpU1mqe+I1hz1+o
d1v4e6MNnx0rLEU+zLqD9lSemXhRYILcXZJl9BJE/S0Njg1M+W+3v/nljkY5A8FyCKRoolCEvl6E
Oa8hPs2lCKDf2Ye50vO7pugAOCzjXm/r5TUBEYgGDrkQvfsXpNG6gZkRlaIKdLfpv8SDacOjsjVs
cBDS81WywZ3TurnD6GuRJMgIAUWU64/D8g03dcCogd6l45GHPTuYeZMd3aqDVDmUEG9qVwVjtljH
BcTGXTmH4SF2quRPBNZ/XDm7t89O798qMTcJ6uqrf/yvN+J7+b5rvn/vHr+K/5T/1//9V//r+h/5
f/7rbw6+dl+v/uFYdkk3v+2/N/O779g1d//jLi//zf/rH/7t+/Pf8mEW3//xy7eqLzv5t0VJVf7y
rz+6/PGPX+jIA3SV5WzpAEVHTx6H/3Wzl+P9619+/bXg7/n//y//Wv7xt0sr/6vd/Yu+f227f/yi
a38Hggf6RN6n1O1lDDd+l3+ieX8npFMJmmlYyJuWSKusmi7+xy+2+nfIwNz41ByIrKiw/PK3Fn4/
f2R5f3dJRSn8ywKTCZv2l/+ZoKc/n+M/VyX6Xv3rn/9W9sVTBZG+5S9me/z70UbAHzg8yod0wNHR
knCy6+1jNlmtJUOyBHpF1bDr+/Gu7ex7OjaDH5r2dPphvv6Pw0noMvoJqES/UMIARsRd6cVLkHpa
fBSVyx1DXd1v1CI8tqnu7BwPebTXn0fdhlqgpMWTmlx/XtbCla+tHJ6qwn+Mo9Y9WnPeP6n5NAdz
2wKqQvu0IzrNo5OnL9rOdXsde/05vfTc+Fx+AWoHq9JcVvSJ5tJaJokX9qVWa+VQUjo9357V6wvu
eRSJL0CAnhhF9nJXX0ndS9PRTAhoSZRERG116ksbWyM1mY+3h9qYUJprqMDbYNTY0qvkoBEtiEMx
k9+ZbnfXAT8/Flbt+e5c5XealHOV4gTHblQg14Tjnr7Bs+vMakF5uMmepQI4iOnVp5puBdsAOm5Q
LzX0wdTOtXc2Pwl0Xs9hQwoclErd9ClPO36OjwVqwqFc4772S6WO3082/OFDlpnZx2WsYtp2A3lL
QMgYPS26Of+RhD3OSQLv9Z29uIIg/LlMsqMDi4zZ4/G9XqbUA0VYNCqbvxAwemPMoeq+i45e6ipP
xaS6VB+Ux7AMMTSjBOLbQ2pd2NzlXVsp+RvOTXKnu30uLXiUy+11lYHIel4R4gWYDLQNOLb88x9S
oilxu1KE4RIoGlj5sXbEOepRShvCgQfdaQJ8wMKgoTyzA8zYuIAoT0CTx40WyOG6rFrhNRxCu12C
UDj9yenm5VIP4xyUw/SHOrTvb3/mi5PCt9GtpZKHmh3P5mr7hOaSzQ2gfuDfoQ7MvPGeitAufFEL
cbg91IujL4cCc8AmBa1FZnQ9o1pot7XWLmZg0XgLAFlEd4LC+Mfbo1ynCOwpWY6gRsh/yzrdWvBj
CYVpgyTngzqEo2cNT9HUbP7wrCY5ODBhD8vi9Dt3wIslk2NiE2JyE4CxW6spKFrfpkOTWnA+w/Fp
LPP6cTDDOPCyJgrcUms/3P7GVYzzr49EPIV6mQO1ytSvp7LI+smsbQZMigyXDVFmh6aIkoCcOgm6
OfvSDtH00OPE8b7gVN0VZWscFavMdm7z7R/C7qG7A6OEhPz6h1j2WMwTQAmEgZXlrkfC8DHKHfpb
OepGhSaKe4V+/Imma+Uv1lRfGsRbj/3Aq3p7Sl4uOygH+olQgFA35QW//iG2ECKuC3JtURfCtzEd
PWOdfXTN3PS9RBW0FvRo55V5Bk1e3RE40UAWo4ZAOA3JerWj7dKo58wBi6QrfSdbzYcpr7BVLnXp
85jGR2M0y3OkyN/gRke1mLiVARaejHjBVytMy7thrNUgdozXRl03D54dGegdWN3OhtmYHY6C5Omi
EwHaVP75D5dZX9N/UbCODPo+f2fb+fI2MsLiXS7sL0TFTeLXuRvvjPniYYRxLuvjz5ODPOBqa5h2
EoXgntSgyur6YWhVBbygnQQYmYUf1Hj6hq6XcfTcOjxFZrXn6Li1NtSzniFFYNlxWL/+ZGhL8VxK
QY5YbR2m2a0/WoUw/QmLv6ClLXVK0Ow4Jm7mBaFegV7Hau08qyAr4WiCBppa/dSLwg6akZc8q0R/
pC7Z0VAdi+D25t2cKlAUgEhAk5CUXf/Wea4EFcZFDVL4QZBvleb1UnUUwYdBUDdOLnXkHgBHfSdW
zHZ4InIeVntYtouhxdA3AmcvH4gftoaTeIkG2lQNYDX1r7MQjBehYHMvWiXyIy3KTiBryg+TJfYU
zl8+PWyQH0ZenZ5WzL3e1TabcpTpmUF81pdDelTK+evt+d3a/rxy4HSobiKrsZrfurIKrV7g1k5q
hZVdgyJMPDnuMdLgoSBtmdxjs2DuPHdbi/rDoOvAzEM0HfUXBk1cozhrpnDuyrD8BizlyRaO6bvZ
XAdTNDhwKcTPxhCcPUIWCS9jSUm7rxe17502zULOewURIKi5Wl5BcygvWWkOp1JNrJ1NtLWUIL8A
ElLUpaqwOusz7kp5DdwtMIvSOThZmJ3DzP4dWwdvL2aU8fR6vyJYSP74bC697nIoirlUDc8/0oEF
DaMMEGNZDrQhW7M4g9jpDzVE0DPkpzKYAGMdU693jqUa6ztzvMJJy0eYSZYqONjQSaXX1a6iOYgR
EmYAQeO2jW8MQvpvO+6hLLP8iG+S+0bpBwG2sDePyLjh7zLTg0nmNn5jZJV6MvVuuq9IlS+3d/sK
CPLnD6N7R+GFW5fHebUa8dybSUrpPRisqPXjWL+Akn+rz4vuNxSz/GQuxksMUzhwLEofuDw2R6/h
Ciw1Y9wJjbaOng2ZUwYHRNPro9dRH4NEhCOxnqeaTyUIzTJbJHfprDhveanU16NXdDtH72U8Rs/9
34Ouj56RNw0GDb0WRHoeHnonTU7hEpE/WEPna8JOP96e8a2jzt1PWRP3YOqa8nj8cIfa/RA7zqBp
QZHapDDm4N7ZxfwIELHyLcp+x9Iac79vgC5rdZedb4++AmL8ud6Q69GxpJIpIfvXw7sJ/PIcaEAQ
VaV9oVUvXoG0tE/m6Ba+EubxEWzShFUTSWHkjM09Bs7Ta/615ZAX3oiqoRCnQeSofrWmOJSkiX9h
QVChAS7A9SAT1etfCEjbbvPM4NDSTPs+eLl6yJ0cF8ehGk9z49o7u+7lowYMCicEwOOS1roWwRxJ
C+YMVk+ApHR4gI8gDmpTTpewodCMNdejR180x0vm0+2lkPfq9eXEuDI8kN6GaAqtVsIMdbteKtJV
a9aTd5GnImKP0sTOgr/cbowCtgkkC4qRoPZWs1krwjJDlLF6Lv8nV9jOwTP67BDnZncJs9n26yrG
Id4K/3An1925618eLjk6AT/RHTi+Nf2iH0CJVfBHAk+JPUJXSw/izI0+wo1B3rpO96QVttYSyhJF
Eso5APpWgVzeKYguF60eeF1a8JbFnm8tpSDULlISnn65hFZk++rYLju7dms1KULKtIK6Di3D63kG
PtcUaczIammOjxHxW9BmSIDd3jPyb1nvGfqDzy6TyF2tG6G9ZURuW6Kw7JEsHDULufe5nvtLmrvL
Tpy5PRQcE94GIoN1SG6kY4KSFx8UC3QytEIM5wltFfSDfr6uyRNNwRa5CHj8FHhWj2MbDX1sAgkO
4CAvpzHPfo+HMJLCB9TCZmCHf2ESUcKACgnN8UW0v4B/6war1GU3OT20Ncmo7qXRQc/4j9tDbeS8
dLAA45BIUbUCAnG9LXRF1DxZFTLNo9qjUCZc5Oyr4qR043Kos8k7WtjZBKlZhp+VUTcCUUzVQWua
PdjX9i+RG0daUlMSX103+lJnDaBPPZjKPgPiUQ3H2FUIczW80OYREeAF+v0TbXYRRF40+LaY9UOH
A8ieZt3LZ15Sxqgn6tReOKmrX1IptoE7NuT6sXCHu6r0Dp3a+XmqPqaFk90Vebinq7x1OOke0Lgj
qteJda5XYak9ZyCT1IK2abo7FDbUg9rX2en2Ym99l4cpKsKxVM3h/V2P4s7ZpCUho/RzklwMdQqP
fEt/KPryrSWpO6gmxDsh7taFRxBNwwzIAAdotb8SW8tKCljyEZmjo1Ip4l7X4+FcGWbzlvbE4NMq
UM8QGvY63VtXu3Re5GWhu0677vpra6ioJooXepAK3TtUfTMfi1Ergx5683HAQGHnKG3dR5BfpQ+M
ieLSum42dhNWOwqza4RtejQKHFwTq4xPmsPpur2QzyWO1TVLxkA0AERKlmtW+8UIVX20SpBlbatM
j6LDjklVEjD9CXR92b1VNHHK5/Li5Zr3OAM0eEUr8SOGR8qptdTKJ8lx39pYPfsxz58fa7ZyWCxx
MpYpvRsJNM9qXtnBYCQf1TBCTMaKtY+6ssQPELqyk9VFul+CPDmHVYpbQI6ifYewq6/M83hJUCK8
oFDcPFijuxxmp3OxCtX6ne38PKMvZgGun+y84KGwTg2ypFBFFKMWOrSG8qrw5h7nIWDJSWHXlynF
Xd6Dk3YShmKewtCwTkMb5ac0zfILtT1gnrXRn/NONIehGcqHeo77Y1wP9s7v3NgYyAv9+2euFmsY
Sj1bJo5APBZZYAu9fUs5BtnLOlqOtzfGxp6XdiS0FJkTyeW53vNhriM/IkiWRvbpvZsvH5qsyT51
tM+4TJcl2Tndm+NBLqTLiEIiUeL1eI4TKdkogzevH8K3hTp2d23oWaemL4yTWY/ZzvdtTiWYdLJy
ghi6mtfjKVHpep2tyHtSix7TORfSSMc5Di2CXLen8hnzu95dksUqa6LkQ+tQRjGxxEhlnaUATvBp
QTcHu8rFUN5N1jCibJTFyVM2Oc4TjlfvxmwaAivLkjsjVLzXSV6LXwWAnrjWv6d9qz02k4c7IdJW
NnYMIi/YkV3cGvdCTN5BgYxLaUx0mA+ptPQnbG8Po4NUn4+3An2aEKyqdZjscND9TikXKVAonE8q
Onq80nFo3YdKPTkHTSncxdfBnz1NXtLcezkeCHSajP597VAu8SmZOq8j4nHzVC55/CbP9RxkXKTb
X63cwJBztgzIi8g75fgfOWVpnWJHxyGU5k7v+tYcFZlvOVn3xQvz7J/aUKHbPfUAsmsz8T6bumSu
IaU4/1roxQA0XdWbk0CBQz+4Sqd/Lkh08pM3Wk3PPSla45AoafcbMPr6PaKa2mlENmjwWy03X+Nl
J754c6K963oiO39cwiN1ILSlS22ay0NnG910gJLd/hFZPcaS1OnhqEAR5SJoyTfOIoJwtrPlNx5R
kn8uX1CG9AnWMgcLEYPTA5GUJdbmLivtX+u8T45GX2uBa2elP9CW3hlza9sTFnDKcPUgXFvlSBYA
rdY1GVMtyRDA+Tu+0cbzsaNNsLPtN4eCVABzFRlvUr/rEwbAN3T1oaPY1nODlELF+absq1+XhcW5
fcI2729CAgf5bJpNL9Rx9ZjP6QUSEa2XOYHhddaDWsT6nYi8V23l9G+6oigPApQY7LVIOzbG7B1M
Cn73s5SuimxjPpQ6KZSScrmPi9WdQ733zrd/5taCA5dEPkDSA4A+Xs/I4raTriKeHsCgr4I5a/KD
5E8eKvQaEBPOxldD6uzEEit1OlkFkXbwiIQQk2O3uO5kjr2pT87QakFpZDS7px7aS5PZKFcWeWpX
vjDS7KPlRn3sm8UUfYSkM32a5yJ8P4Kvoy7Uzvknmw7rXlT1bKayuhaRpqOTDAQKiMBayBPprK4W
WqgG2ZL00QE0XgfOa9YgLthlNn3OSN7NQ6EbgCEgQ6evY8Ooc5/SXvJrGYvmn5ZdFq8gmYrYj1pT
fb1MeGIjh9F+iVHDfSuwdgDPR2zye620zsdJJOYfvTE39s4cb7xdNHJAQ0P65MJb6wJZLtdPWUzU
uRQH5bpk/q0VvXmYXDU5ea21R/jY2EZw2dAIA2Mq5SNXTxdTrIVzsbCirWoecwdVRydSIxpnsf2E
fV4ivXr28Bwbp1kqpJBOcV/hl726OJrFHRDN7TQaiUlEjbZqDwskqEvXm/Xx9jHZKNSSLlHVAAJF
1I069PU5cZy6GpaEDwQHkwfRHIlj6PJaOGOn+Yaih8g2t+HRGxcyucJ9mEa1PCn1nP4GW2raWdyN
qtJz7kb6ht8SKKzrH5O2o9eEVk7MVXo194sS+0MBS0ugMOmn6lg+oBxTH+x4TAJhpXs125dgEM4v
yvLIWtEAo5mwmvjRgQPSxRRRjcZ2/ii0Pnm/mIv10CLUdvYKC1Bz51LOzormo+tm/XuxCNpUnWCq
Ynv0UU3ADCyxSVxadd65eLd2PgLLzxgbMAzrrbhMXh6mIPgDpai1s1DTR7MBU6u48T3e7fPO47XS
bnu+y1gAhOJocwCRX4PQEO6nxAFtI5jaUAT0yHSkr5b6nIDWPSCMjldVWQH2MbtPjRKe9dYcdrob
8ope3VkAcySUnFKH1Mu73g26hXCLSccgiOThTsZc93Fw1+9un4CNPYdyFNZxaHvAfV4zJm0nH7QW
H5rAym3tbTXrM7jguffzoZtOKDKXAXyn5lKaSXTpa+7Lnx8ebWeakFRReTJWmTaNoRhiR4vFyEDp
LQRUHpRqRekmLLKTOeRWQJHBOeB89kHEjvJ0e/StHW/w8eRhyAgANpSb7oe2QZzjAJr0lOOScLF9
iLL2A/4bXjC7WnHqBne+k0V5ao6Te3TzKT9RV8oPfUgimY52fKxEngVGYr1zxSh2pmbj7iVhQCZP
1rGlhfH1b0u8YTGryNCDGUWBIF507akhKrkYLV2kzMgH2OHLXj1ga1CaGAAe2fmE9atBp14H+oRl
FVfhsW+a7LXRl8spcYzkLu8X52Hudnb5VtCAsDRNYZmNSczr9WemphcPE8q0FF8ND6RemZ50daoo
YzX1q9iJDdlN7H3diIvzMiuDP6S4amVe8xXvQdz+0NbfmfiNmwapA1lbJFIAky4P5g+bIsdcp69q
oQfGlDTvFcfuz8ogPraisc96ke8pSMgPXJ9z+pi8dGTBRMurJyiLKG8ZeWkEiWYVx1RYZEQ9IaTt
9e7OA7O1ugg4kL+AkSJW1q+/TKSdlXc1dgvTiLG9iriC3/RN5WeV8iZT4TrUudjzP9i8ScEEU/jx
GJZY4npQizOeR16OmQ/mlw/oudKRibv0ME4adstDjL3ciLRf2iAU0BdLdxGxXe48HpsfDn0EaScp
97OGEqZl3Y74W3HNQFY5dYu1BIhGOr6qFXBKFP1ULN6X23fL5pCAoST0BUb6Wmk01ZJqmsyJi3WJ
u9cloSZRUwN4JULdG9zMHPvdiBDp7VE3bzRus2fPU/clERlOJWLGWsjmRXzgUueZOGZTbz/U4byc
3TrBB2Ko3CPk3hwSS5e6p0WqvkYdqHx7Lr2jisL/cTSc+oA4zp43xdbRIrhgBQg0CGBXhx2rAjLC
AhNWc9ayo90Y3xK3igJk5JUHM528vctF7q312QIWB6WEUgjd4dX9DgWtBV6pPy+Ce9EyCg92qmUn
7APEOTTEdxwXp/ssKqI3IqvaS1hwB4nBLR/LyYIWE0Y+seh4ub1IWyee44c6H2QXMm+5dX64YGAS
9SXptxngHvrHEuoA1FqEyzsHu5XbI21twudmgERiwmlajYRIXZLgzAAABYb0K8fMM4rIi3PuzIlG
XmepDxEOx39hULBCiIZK9BceHNefl4KCTiKzMwPFLMfjPEXnpWvQxoE4B1CjQi/V/XD7M7cmVGpE
0g7Fk4ISwPWIkzbkKdwlgA2Rkx+go2mHvq0jP0MBdC8w3OgN8CCDskFgkKTIWAXpiRFHltZIe55M
NX5DwSu5g4P80KdRf0CPjXut8JJjTG57bpxcP0xUp1+VyGmfXKvv2OX4aYK5FxdBGH0sUfoDV0zx
e672dNm3QjvCV5rvSLBAml0dtjRqIzytUY9zldmh5x59LXutuY+bpj6E2F3f99Yy+FoVa0fgd/rO
W7M5TxxxyKzyeV/36NAmKPuoikzC13k45R16zn2rDu8gt4sz5Uv1US3SD7Y7zX/hdOFVjtMO7WCY
rXJafjhd8UhZzQrxG4xii/KL6kYPzqSMAWlK91eGwmQHGWAokVSnr4cyKwNl8pqd3oZlc3ClMACm
rvPRrYu9ZtvzM7m+yqhXsvOoqdHZXaXisZtDqJgoXFZG2r7WsB0E/94uR0/Rfo/dsn6cYi+9r6f6
Gx07naDJmg/W4k3nfNFBLvZHtVKQNmzb7AA9lcwlxPQ2h2FsUzwAgZSPDxGvxTmyYZFXcTgeFKU2
j7cP6tZ9hFoJ2S2EA3Lu1eGZGyVfIkSgZT9/OsVNAUC3NOv72qmbQx/hNztOjbZ3ZOXfupo6YLDo
KhDLgZpY+1IYytxnZTsydXWfPCBoiF9yCCBlgnEWNJ20JM/NT31hR2ccz3LctSpt5zRs3FBcThII
CApYSnte7xS4bVgwOOwUoYwtEKRCvBGu8yWZimRH+GCrJf3jUOtGsGWC7VZD5hiuRnYBYWMcMI10
/cEaIVK13vJkm5nyatGsDkhYNt6VhRfeI81k7ARdW5Ef0mi8b/gdkOGtsyuq2d6EcZkZaNgkHb0O
GIKwpn9m5eie7Kzqzk4/9QcsbKk42IpymLA/2TmhWwUeCpJsN9rUwJHWzaWqmGMlQeg+QEVUHIzO
gTuiVUgI6J0VlIQAMN6H5WQQqx1HCruXHHv6g3A97zBDD9lZnK1tANBE9p0gAvBaXW+DOpnUZgCM
Di84cjExV7JLGns8WQj17Mz+RujzTNOTrTU0/teI5nLMZzo07Li0QpgFTTf1qLfjX6i8/zjK2pG0
jZy5HPUGc1c15NqwYi5baxD+VCu7SylvuPUxlrUYSQ1kP62xFo4bOq07EjbN5dx9tSkBHUD1ZH4L
AP7SDhk3lqaVFzUyyjPk2sn3FOrLSQ+2su3y+Oz22U9SXZ/LRLJ0AsmN1jZqvetbGVX7GmsODhs9
IqBR4PZiQ1Ax0Jv6pNtF8y0JZ9PvlnJ5HCuBRXPTxud07PSdm1WGOC8mx4aIQudQerCtgANR2nha
U6uIslZ2i3MfMnaZF5mXbPHKpxhYwc722h6PAakUSKMmuf1+eGUtNNScppLnKhUjDb86fTR6qMwx
TzvPR7Yrlitz0xcfSJXAIpiXVcDV0yEMK7TqCe6SUJ9MI0ero5zwyhitcz+nLo2NYsn9/+buPJYj
N9Y2fUVQwJstUIUy9Cw222wQVBt473H184CtM2KheIjo/1/NREirljorE2k+85oSNcZt6EflDV4z
lhsOdfwcVH2wYoL27uRn0jprTb9j+dXx8dYSHG84W1MbOiidTbs6QZCorI3c1QKjXZPnee/eoBSI
oNnM2iLsPF9tYezyos47ZSMqvn9Mkwzz5lKrHCMs117L1wB2udAyuCrkFoCpIZ91PpahTthBSxVI
Qmq/WxF+Eb3fetgGiVbZHeqN2PxQmbbixtrkMNedpE0lB7C74FaCWG4oY/tbOZaMo9YUxSHLyvTa
VOE6mok6unGZCRu674ndqXK27wNttGW/R5RPTfJdqaXY0g6K6QaCUd4lsCbdIMxkQCnGWn3tnQAV
qbiZaD33Rck+zuc5qWYWteqE92SeIq9NgXkjB4G+K6ktbRDmo7gcB+OhatFJ/DgKem/7EBPPsvO0
HkBPnY8MQckyKzVQQY8a9a4t8vre14XcbuXII0sQxZXt+t5MsZaDi08/EEr+YjylECctAFgM8acd
7KarlG0lBNegYJoDmrfxbVspgZ1LY7Xi5PruRP8d+DVAeHNJxJ2OqoJacknUxujI4YDPZo7EsQZq
zM5DRd9/vLDzRJZbdy6j8S8SgBcswECLaI6JIC0AAce/TC0zj9FIZIkjb/+JBm18k7KbnBCnPLeP
rLU24zuMJ74nnRPAljPweXkvCFUlpDER/GaKWgtphTz86hEOH/PEGg5BZvZOU8vNPh1Uz+3VRt6X
8CZePFUr7Tq1fFfUupYiPzpuuSVmW+Qu/b3PS7bvwjhbWat3MOsocUloc85yp1B/F/s/kiK2PwIm
VCHkaK932Q9lKMldDK3elTMKvTBMJE/GKAWHNsiu2dCBgFKNNZasIxMyGtFNj3brrejr9bYj9j19
/DXfjWQJlVlJ7n1+6Hwrvtk+Ui2UksGomGgKYWYPU6IipCP/CCcF9acK5zwAH0gz+bHuKgLFYN3Q
kzvRC6qVx/W965feCFRgZBZ55BevfBpo1ehbINeGoVY/eWTu0Emo69nEeJ8+nvR7W/jtUMt3NW6k
ZtBgnqkSSXsDEtFJhVg9mJPnH/VW13dtp36dGhFpk5Ea5kqu9B5Ib87YiWkgiyBmuRg/7CIUcYIc
MFbsy5teHtNt24vQrFUtP7RQVh59U66v5WLKCHeiceeLWXAoTBRrhszTHgnrf6RydGL/qkfwmRqU
iEG9UvuguqYHNL5goAk6PtI9J1UVhG/6uLkO2kn6ikSlic5/1zhRbvC8a3G+G6wOkA7evdcenVEX
dQTTLbNUudZoQx+1Vi7dFgOWLVp6vfPxh3gPM8Dnw5WT1J4W1bJ8wjLgdNkCjeTJah+CAHIvRD0D
zLHvOcgRKNdd0RpHOR3Lm6ibChcByP5qChvdCRV1usuNqNvSX8ptpcSwsi3a6bnsdfnOb4tsp+hR
JtlhNP6cYiyBtc5Y66y8t2nhe2ABQqSCm/XifFMZ6iU5NSVMrPnpYxpUO1DV8Y6eR7XywLyT1pPS
c+3ORRAVLOn5QdXUsDPbjjYaljCxK4F2Ad3SprdFEeW2AQ5kM8LPXVFMe3d+XA4SXH2sMpdGoWgT
pHAPaNNoRtK6Sqelz31vvEigw/4HWRuQi/mbqki0veaYb++h1CC5ERipqvrmgLbS0bM6jA4NZS0y
eG9Oc3RLK5QmDRia84WEfFHCy+VORtm7OMhplm+nDkFG2eiFlf397lC6MqvNUDclSTwfaiopnoGb
45upmI3pepm4Rk0gFAZmuVKGf2d7ELvSZIXzoBH4LOKPdNSoOXr0JKrabw6Nr/g7TcorB/ArXGts
4ZxRWO11vTM/bfaRhQwmzW/yYk9aau2bWWHJG703rW3hqwkoLG2YdWfXCq0LxbDXLJAckzuTbTjj
qBcTrFEVsXC4VjadVWU7xJUGOwQ3shUDUb8RQqXaDvC/3WQa09ukFWQnChDqDcxZoMAM4g2mLvVO
SHLqspYPhBGBkA2vtuZOpWBegxI0HypQzcChlfxnITf+1ZR42Y5Ojr8L6+Lbxzffe5EBgBiaZTRB
aRos0VJSIYe/oRawjPJ9CKnBLoTav66Syj92XkGg3EaZbdRJ5JbxOO70QYyv1STFMLeAIST2ESLq
aa/c1B2qw4Kl588f/8R3Pi6QQorLCoAuZHsWD7LZhVGPwZAMbyYQjkGQRI4K3X8fB8Iar2J+8BYx
5dlQiweRWpo0E3lBrY8gn1VjqI5RIHorV8w7zz49YNrOs3zFvG3PT2PSp6HWUMYC+KBB+jbibleX
bQEIyMBbW5e9B0Lb6NHC/eUABjddOaHvrSf1WNqVVOx58xbrKbYj/ekR5YOhqkIWNYwQLm2+C321
JuX57khE6LNsMeHY66v79i5tFJAkM4wnyP38hJpcv6vagFq2ovS/Y5n/r9W/NHK3/y725eR5/J7U
1/x//Vb2EqiP/IVWMbm7jsIfkFj+6Le0lwD68S/OMx1wAxVnXmGu/H+0vQTzL5rzZMEQT2SAm6/Q
gH/EvQTUwqDfEEaAAgSgQQHnT9S9znc61ZtZtpkyHoZ1M+JnSekztEFr9cpTHmtB5pqM/cpRA+ji
jWZ7leOLBpIxPa2JaTq9War730f2razY+UF+HZiWK/pewJ9JRpbUmnQE7VL7lfqoZF6+yQ0guJMx
BYePR2F531wXjMIpluQZB0sPfm50nx9kDfmENm0b8WHCk5Eaxk8PSWzw4nSZ+x++GmVH9G23H495
nmZfjrm4ovI6qYohEsWHmk5+GvjGTqrT0S1EH2rqWi50/pj/HoyUESAHqRAcvHkB3hzgXEi9rgFq
/hBkWNZaMdR6UAbjJuzs6QSZInA/ntwiC3wdkCecJxDgChJty4yka2ul8hpDfqj8+FH21Pq68spD
FscHqn9PaEgLh1Buj6W699pbrSErW/kB51fW6w/grZV4Z8A1I/I/L//bGaMthldQLj8wlHLdqvJt
aAEfKIXe2Pd5W9iFXluO2MGY0oOsOcVuJ7eZXRRZ9Blz8INwaOquWYl+L745jE6qOQSlNLYoJS0e
DJ/gUSqS0LifkLHG2AZP1yapLdsojGlvDuXaHlsAS1iFWa2S3AC/c+JS9KPOV6Hq9Fo3y0m/x+LA
d0YzPFWScAWDtXShslJ7b+TpKcmGmT4iOFofOUbfh45QjASymVZt0Go4YVG5hjq/uE/4XbwkAFaJ
L6ljLH6XKA8xHffJuM/Fcgtg8KA23rc0asst7HBpF+jidVtN0X5MpGqFh/3umtBqJvEBY0LtfXHY
q8Q36rZjbMOvr1Mj+mWNnfJJ8geXXzt8Nqz2LmjsbDdplbolufAPlgSL0FDICbtxvLYGguKPd+t7
+wKgNlc/Vx09ksVPEmTuV7+U+UxFFd+jOV0ik9r+jAX1K1o88souXC6+NV900Oe566Cks/znmwIy
s6f23IKPptW+WCUyF3D1OqF8Ggb5WzA1n4YQ/8QMDszHs3w99P9GZcyM5w2MOLkEiGlUbBdfvQ+D
ovCaSXpUrROhtg39HeUTxBWOvnbbCddls+3axtbSTeKpdhSGG6X7uvIb5jEufgP6Hghf8qyy9c4n
n/sVaX4vS48U7cwbQ6Hz87cqu61+S2WevfDL0HFv20NS9CGE5E5w8Cbsqf70enpdijc/Y3E9JVU4
Jj6P+KP/S1fd6rvU7qVgU3Xgt45oLHgtlEEnedGrjSEdVWFlvy34MP98iTfDL7ZAg9auJ44MDzY4
lPa+TLFyA2cvM+56Ye9/UiU7qJxqQp1gA5kiua8xavi58inOO/yXP2KxHdoozfAmE6XHVk8drfza
IRrcmrQrhu+Z+FCwQSprdGp8tj8e+FXo4WIPgCvg0YcsCczlfA90Ipq0Y5jIj2q6jQMyTAdpRxgm
+rDrpkfPH20NHmrHBu1vonqwq/7blN9SGht7KPlPhh/bqrLvlBMhcFocQ/WQxnCEbuQ1nPdrXHXx
SzkvlDDxyebWOv+liSaA9IwV6TGu3MHagfy504eNiTdyu2ka28g3A+4l8TY7dbVTfu9+1Qct2wq7
gbgscalYle0tzSbUsSAj9BvR1Z7rHF6yg+sweCur3ctrWKtXpNjyN1NO4pIhWgTNuLjMCjLkVFA6
+THOdn28H18q+RoOvZB9NWCjpA7a/sY+VPnx2zLa6tTd/Yep/zQI21l66CZYue1eu9kf/Z7F1x7A
SmW50PJ7Roey+Og7xq3Z3fjxdgpd3dgOvh3FN7UPRht5KzctP0XKXhpj22zvfCzN8GiBb3qlifu5
Qqa5sfg5BIKbb+XyaEAIrdSrEgJguMMnPvkSmw+Jt6fULj6mazoU791db1d2cXdZYtOgCsjKhtO3
xtpbhpukO898acdnRbn/+JBcRHCUzEDn8UzObgOAERbLhoktrbBMlR6txtEfFDfd5ztvb91Y34xj
uVKK1Oa/7OwbLQZbzIwmu2oElGkeMcxEDqVQ7KYig0bUzUAS6qiltpUd42Cnxldd5yieIxA/DdNj
2O/z8ahEd11720jbWa/wugy2qNVoD+L1FG+hsdWmM6sIJbZ0Ck9x55S5XX9R3RxQrX4TBaFdgCxR
+qda2U/dTRChe7lJx2sFDyDcW7/r+SYQHuVsJXm/CEN+ry9WJ4SBpHzLN59oUwVqOUqPuHHngAud
VHOl78qXXndQ0PPCXZ06HcbWwXWJSmW58gC91iYuVpxHmIXnXSZAPr9ZhD5RrQj+9qPl7yLFhpdk
TZv5BtYyG/6UtB2j20zD8XobuYO2x3Bu+KHqdm9u4FhlOU0kN6AfFka2HD0LkKMTlPHR2n/A/Fvl
rCXXU/1sIk9/kvdh7CjxtvpZFhs5/WLlj77gSLkblLZnPk3SlVjshQ0A62y1HTDXCy9nScgIJ0O3
aJydz7IuKMVM+B08giRB5yYeNvKLyO35rPt2gG6edFP6LlK0mecUt21H68ZWJmeoXWwL4KM2a+++
cfHmzRudEO8/P2jx8HpNJ6V4BUmP5khH0xHk50i97uNNcCdETpfclM1dF951Og4DV5J+zKZNK9jy
iSY+kHtJtwHDqNyfPuBF9NtIXTa0Z/vM9u/MwMGOuP27fja+F5vxMXjQXnTPNk7sLm86uHq/GRMb
SFn1aLreF122lWcptpEAUn/xtJia3T+nt8QA1p11H012mbp958iCo/B/yZviKPz4+IZ5NZ66+DjY
/pGhGXTUl8QG+hrgc4ReehRO1p32PfqBObj2dypfNepBlFxdcFuu6+vqqP2sJtuP7PKOuacvBOLW
lyCy8xeaxult86hsi+f0qTxov6pbthwqLdkXStMNj8738JE21FU22cJDfV0f8rVsYhm6vx7jmdpJ
XGvSepqD7Td5pmwkeTNYTILFReoco0KvstNboaDvsCs03Nv2fDbjJ9RV7NqyHSXkj5fx1XVguYxz
kkeLA3wmxvHnv6CHcphi7SU/Bj8wEa8/BYIT7uIWusLO622qMknvJmin0v+KHPGLbJtX9VP2yAdt
D2mxyVQbnVWlu2k+9YGNdpIh7D7+hQs4H4Eemx5ngVnohoSLLOr8F1qpURU6ja3HyhWReU3s4Yn3
X3vYYgRR3zefrM3/csDF5VYlqHDr886CH5F4tv4Tz4ZCxElmU432dINXDpzHKluJK1fnudgLWZxB
Q533gvdp+t7Idn/b/jSfpIfopXuxnpOV+PkijTtf1SVxW9DTf0bznz3NFhTHfJF/aIHTTU64ZiDz
/ib79xMuKX/+1OhBrZG6jZMjDgeUz/3xLs9r4srSHvIvgZHag5rQzN/miRui0iiAx8TIYzt4T62x
z+V7a9oX3q1IpVyrntXshu4y1p5uq9155Skf1pri7wYwb3adLp/vOuxdhFYJuWpLGP/BZvyU5fu8
2vSI14y86xo2d2tMmXcf9bdjLmLfjA6g7geM6fEdJHsct4LlZvWJGFPwtsonwdhkj8jYMHXt3lvz
Fnx/yga0VgD0ZE5LgxLB7zOE3VL50fslvvjj0ftqSdvs7+JKUm2huQvTldj6MqOf9+C/Ay55FbLf
ZbWVl/Kjbm1lczPEcAHddHyiSz6Cj+k47mGzy+QrgzgrFnVXzlfO+nx3XNx+b37BomPYVRaIZYMp
d09VZpMWBZlNnD7GTx/fKRex9xw+cJWJWLxQ0Vz2egK/6gcMT8RTP5AzVnbSHsfS7VLPhgZph2tE
tAUqiYEW4y3nFbeZUYWMF4/bxNy36bbpdgl6rbozoQKJ7nK6kcuHxNjEJM+fuocaC51tGK984bVp
Lw5RD3rW6zt+honIj+lAMEjro+R/BZCVmn9+yywmvTg+WpTjbRowmgDOOnTKYZPXbtDZomb7iW2p
206/w5+zdzxEiIeD+DVD7sG/0RW6EZvYs/nHF90x3Ai5g4pDiYlETxnfKWT3493wWiQ823aLX6qe
Xy5a7CFgl/NL0TVEkNMvrgOFrv8uolJ4G9QHP78q/N1YOvWEVtYu40AMnYyqzfdSvVULYmyE3g20
Y5WCYkJ105vHqbyNKwpgm5Fe85Bwj14HU2un/q4VAwfE5aQ7gwAhsWyddsQIYJ9LOXxQAgvjlHY/
Pp7hguL7zwac/RChPlAqXPIANCGI2lBmhl129w0PWEcNkQU6VMZGU74q8cEitZ/ukwFxnLV39CJI
nhf3zdDLeMEMLZrwDB2oW8MCeM0iOLMrZODUHAXZkb21IS8ShcWQi4ghy8L+n++ZXOfiQXSG7thZ
rqj/MAIO3I1ibUF9frzEr4/mchPB+kRmB0Q2umKLyA09wVAXo1E6UYVDWE0Vd+Vow51uDfDIttXO
Sev4jNoaWuuIbUexawQ7iUpc78oqfje8moc02XntXAWKAowPHc/YytFGBYn12H+1bkTz4KnfhW/j
V5wVHUglrGKAOBR5GYY5jxXSWeivpY6F6a1NmbGWCFjnQBXkXmBeQ42zG/WzWe4a/2hWsORIIFaO
0mvb/3IVZmud2Q2Ahub5UYIQ3sp+I4gnaH+MV9WOf9390h0o7IZ3Z6mOmG3YBSoE5L/bfDcho5HZ
1efhOMC2ts0nAfianZgswA0BnhpsRXOv1G5r7sOv/hPoUc6lPWhI1m+SbheMV23tDqatFzbkv2D4
ZAnbVv3VCkfUdZXc6Vt3wp/StOUdpaKJxfwc6JTjf3rZwSRHoyq8Rki4iOTYfPjH/t8VWFyyjVVb
dRux32v5AYe5qtuFwl4/vJSpaUtrBi0L3Mvvg/12tMUlGwjmKGBrIJ4oshyq7waf2ky3fUn8mPvc
ZI4Z2MLPBFw+CmDZTiZoPpJjkld9r75FMDe4vP6O1ypAy2d8XoL5qoFsBcVsidbCHVgM4ymSTkDY
ARgidEpe8vFxuwxW5jEwOMGeCuIMwOrzjZaVcSKl1SCdjMCuZBAuNqlx8yP5exaG8Jym30yVnRd2
Bn7388djL3CJ/yz6m7EX74UyKFaAfBIlqNpWn43P4k8Tuw14TJ+7z3i54YjajLZBOv6Vak8tOf5n
j5oKol82bGZxBeH93qP+diEW1bZZX7kPh146NakzARR+SDVHhH+C7utK+HCZEi3WfFGAySzUH9Jq
kk71mO3NmGIep3Ejto4pXRu86gKJiyuIN+Ma1WV15MUjEsMhE0ePSVawGxS7HGy/3/a9U5OhyLaK
PAwic7OC3NpTMn/Ki/vszadePCVpHKlg9BhY/9Y+V1/ZY/rLZNpgr4Rn4WcgOnBOEiR31opd777Y
bz/rIv3U6jQyjZi11pRHhBnVDlnpnXhLAKncjS/qz3bYQchxxGllOy2sIP+zued2+wyD4vSeHywr
MRql60WJfgiKEBtFcYTRrbydZjWb8ZtuIgYYPFX5l8yYbDX6Hvqn8dNUHCvlaylJ2N3c9zEdGHqx
tALx/E1lR5dHWwkrR5Ex1S62Hx/G97f/vz93cd0GXiF1DSOfINNWqlPwziAiID3TfmzXUJSXKdl8
AObiFrJASFUtRSyaREj6Qi2kU4aDhi7ZfTE4kkqvAKjBdYAtshe6RXBcLX0uMOH/fJQ3Ay92Qynk
ZtFqObMkbE9s3kDaRmUMiXFr6o6o2m23SbvN9JlGSCy7jeDo7SaOEQ2jEmyj4tmifYlKaYZM+WEc
rmSa4c1OjVxFv9aNh049+aEbdYeuB9J9Mw07r165sN99Fv+dwZKmaGahJNToRhEGOg2V6Yr9QTV0
jL42w34KiHfizcc747Ik+fq1wIxAMeI9WgI0Egn1nr4hIkNWVpk0u4qua6kl/8g2anKQ203tu0a7
K0WnUvdjnboDOaCkOHrqJpWbZM9aepMkNxTd5GajhXfDdGPKTidsFDwkikPZ3xhkTUb+uRK/hi1I
y+2UfEnUQ5XhP7BPzNKOp+siTewiKbdZRL1cpqYiPQbedVifViZ7cQ6oROMmCBpoljuBQHB+bMdQ
CwN9IBCwipuc0E41203bUGY2d+lzZR2M5iEq7jitaXrlpwcjcqeEtuyDVtuFbnu43RYOombWz8Zy
lF/SuA3STQy6k1iNIIzg4VYQthWF9oy87arZFYlTIhW8HSq3Ng79F/lKtHl6WZAmwe7r4ePpvXZx
z+7hxfQWD4CgTWPT1UxPHbZWS4aIvrmTv5iOcLQOHf48pZMF26B6oIpsIM40bX3jStUoSLlq5VJS
w82b6NPUNpK89XzH6n9FwqaSt5D4W2WX604kObWwK4odc8dnfNir2QluPqDlvt43BuZVjhhstNsU
caDIYWkqc6P5TjpBpH5J220j31Bir8FuQlJhs6V2q+BObIeDHbN834bSLr6RvlaymxTAvT1HNd1K
+1xYK0DWy9BoXitMAsCUQ42kjHy+FSoplEDa+IRG6hbXexFD3am5z3zsdoEEqXiCOXV775fHaY69
h6PerBQz549x8bHe/IBFbFZ1co+nJ/GfGe2xnCqaW0N3DPmq91aO+OUruZjqMhIrNAVMFMG26G1x
uqVG90XSH2TjUBZ2mx8tbx9XVwZ+W/mmzvcf78lXxYCPprmIvMRUgXg878lydGhH6wm60a4+HEVh
12fXdXfQAlcbtp53DKudFN361Q5nFAsaFc/iWulsQfXniVgsxeICmCq4Ml4USKc0u2qMvUl3ot2q
p/wHuD2YBUW9kuqtrv3iSILoUatJZvoAHLPxR9kdUtO3deWzmD5mI0zchzb9wqoTunhDffh48S8T
n1cSOsAmhP9BzF4Av2o5GbJJjU+pVsya/mZmq00abhtr+uoZebKZkpmpnLXf/NIKruI5/ao1RANr
g2wog2y0Gyvvtq/Q+VLH8ZcpI0MuScLPqtG/EfONOyUdvwe+2029ccOL9TQhsr8SbF1El0xCIX2T
MPVVdCSSzk/q3KpH102KT1U2gyr0ctgOPFu7j9fqMmyZYe1oaqBDBO4W4O35MI0xwM3zjeBUmvrX
IU+nrRI2AHzzhhZT7ElboMrXFrca8DQ6py1NdaVbm+vltfT6K4CP4s+KHPFSPGBAeMj34WicdASp
EQbCFRL7Ridra/2gVpvcBDYF3aDfkqGn+V4QrrH+PRml9Kntw2ll986n4c3ZxaMIkDUiLhjIK7PJ
/CKuL4ehbALP808DgyDjkpyCoUaNrPF/9XBIV4Ifeb7xFsOhl0AVjI4eFi5LiGRsZpo4WTlz75Rr
XQ4lV1KawCkb+ZOX+JhXquG+kWGpFFn6UsZkUgpiMVe1OH3JO17xojMEW9WLcusn6XcaoH7bavuy
U8g2BxU1bC4WSevjQ6BryQq4YYkBmtdq7kKg2gZwaabinW8fnPnQFgL58CgPtD6mkvJhJWWqa3kx
TIjkRkOm7JD5Q2OXQhpssB4XXL+ih1SUcWkbUE/GvIztUJQPcmH6O8W80oNR2ETGgH5E28JcVda+
r3z5gV9hVvCAZ94Y5NrzH92PXuvJUBRPgy7dBgjqoEkVoW8f1ldT5D2hSCI8yOnk03UfjH0SFNk2
q2VxF5n9rRYVzdUwUCwEXno9hul4aBXJKTztJgTXbY+iGNx7zNNp24koQNe620Bs+9tQQBEjT6M1
E57lbccngNiHfAuYYuR4+ed8No3eRlaoifUJ6cVyB3dJdX2hDgkuMmOLqytArOgL5oqtiwxq4Hg+
QBojjUHB5cRsFaTzoyD0VKPoLGdx7d1GISU4f9LdkCZ3XjXlQyMbOUHQOKtuFqadC5W3kQey65XL
aBGoApUGLIocFucP7TXQzOdTEXsYpRZWx49RUeVXQth/kgk1U9241dhITq4XtZOE7R4zVZp7aMDd
pgGAFkh08TFBsq5FXv+oIKpPooqMn4JCHqLRxe+f+UfMlZvwe5XX+a/m3KT+3Oz+/zl3+3nv/Hd+
y9Yfi+ath/38n/8mtij6X7xQaDXgpgcBG7LSf3gtsvrXzO8zgF8jw/Vb5+wfWosi/YXFGIgGqoEo
Z7wCCP9htcykFsAEiL4iFQAfhZH+wLL+fFuR3vF34D1HN4+LCjz64oQgsJZLlar7Dl0ukmNln+bJ
sSjJK9kbalK7Zfj0ZmHuf9/e/53N8s+I7C842lA4ecTPN3KRBmZQTYbvxIZ5xXW9S73Q+XiIRYj5
nzHQ00cDec5mF7eYLk9N52Gb69ASOGDrCBNf/0U8uQ/tu8H+yUztVv9e2cfCsVYirEVA+To2vFSi
K74evMzX+O8NGAa0fpFUGbmSV30P6ruEYk6gF1fFXGv3hQ0S7KmcO+n4a2XO5w0jxkUpiV1G0Y3B
weEs5hy27RjEuMc4GcJ5sZfvhEq6zX0eDWWLT9h2iPBxTLSdqa+wLuct8u8jPQ8MRBKBAWwMyJ+Q
hjz/oI0p5D5607GTq7lHh48WtGIU26TrnnKFyNGQvDX3qotdy5CzUD9LzAOLBvT5kGGnmanfMmRd
jH8DJeuORmQ2dtAK951ofKpQlHykErgGp3hnWIsxAe3PLAXgTufDikNXIrwWBU6OFhxlLEn+O/ba
eusN8aGP+41iHdXeEL5//GXPo93X9WVUQriZpWtdfFjozgJcVT9yEkHFwaOVmuTzmJjp8Eex3e9x
TC4bYmsJXailxJfuJzqaUFnkeFinlLnkDtSbcjG76kd/5TWbU7zzLQP7VcExniqTzp242DJoT+LC
XspEsUZjh9PtIHPZrIGwL9dtHgQx6JnlMV8D51+rmJIklwQghZhUu2FjeE7dD91KHfXdmSBvNDeT
CNSXi5YOaVS1xJNOFeSeKyAIDSS3eFEiih4fb4P3RoKhPSsbIUpnXiiiRlYkc8bZBpTPubcdhCkd
Dt/KhN5bNdRPeapUZAe1JXLdyCOYtkUeOb4cPBladUJZeWWIRUoz7zQ6vbOGEI8iGu7LRQOU1hbi
MIM9a6lyYk+R7xOvzPddlZ8mMd34WW/Fm1GiOqsI9NihQFRoP7bio1x1EsCARmvAVI35yg97Z+4c
MpaX2idpznKJh7CoJ1Gk+RRPmeHbTer1bpqb3uMff0mq4exL9DAxz142e1NBUlA4pY86adhQ+IFd
AxxWqzV57stXkOyYOIHn3cKAjjTq/ADgXCo1ddgAPB76v3GxGVy/iZ5EC216MdaErSzmPy0j179q
qQ+pP9fDypbLtj4SMgMh98twj7SxdiiR1GmNVvnVtAryOQlAsklsxR8fr8rlM4JmAxBlmFkz0mIp
VaMbCB0gmsGqjKdk+GF4t4kjP4zKp4+HWdRfXjffrO9LYv/Kv19qWEnW1FnxoIDSmhHGRQedpUyx
tM09oANZVXelU9XQSO1RHnqg0EO1b2OUWirBB8wixLm+FZNy5e69fFkIDenJzkGfCQBg8anSghxq
bFE4zQXfMdHsuSfcf4mbfasdGkzd91kp/aGOxnwKccsgmZjtIlj25SUspBmvCjI9pUo7sDcTG4mp
I8qLK4nw8lSRgvFGc0XycoLJWwZEkQTFq4Vj6BSjL9xZgeJt2l6uV0Y5T1xpLy1GmX/Fm7BrinNP
SbOAswsUbxMovuEk+aRfyZ1SwrhBju3jfaQtnrDlePOfvxkvEK3Q7zpmpVU3qnQ1lc/Sn94Tr0Og
z2uhx4UL21J9RM/FtmoshrCSa53iRQo+JVfXZCIWZa7XlQMniUILglVUvc3F3pPjGHnJTORAaH5/
XSuCvku8YvjaGUF3K4pV/VLXNaJNEyDXdLivJW6tKW+ntVbX8gJgupD7RQT+OQdzIf58RQcseyB6
jrDIEJrsIN7aptdyL4m4vspihxl7vrJnXi/0t3HI7yGp8ikmXkEIcpwPaWo9Mh1ZFzuqQWNYLVJc
9doBvIEO4H9CUurk1ZaGC5Wnbkql2+gY67hDHNzHEhgRMbqdsnKvGA+SpJdPTemt1Dnf2WMqQgjc
36RnM0Xm/Odpk0puhMydo3p9/V0wkVrNrZqn0PNgPPzxfj4baz5fb/ZzaSpoW0Rci2MZOqOo/NBH
CxJovjKl+SNerPibKS1WXNTTPugnIvfet8xrPN2Pceg5va7ejVb4OMrgSJu8fUGhc82w5Z1rCBLh
nDnPlWM4AucTnMK40QSlYpvrQmsPlR5fVbK5dtldniaeFSqjEsnQPM1lQ5HHkWJoKBPWpAEqEWm6
H0n7bC0XHa3Q3SryP+W9v7e87IjN8Q5Nn5WL6SIBJXTnNqT0iMKKQalocRP6YE0G3AoqZ/D9Hyg3
3yZKchJzAMFtGtxJVfMk0murQ8WWK+/wh7toMfZixzZ5Z4lx3UGbVb73XWLLFKOwEV/ZqwtcC1fW
YpjFZpWKPi97yghO2Y9bw2j3hhC+NJRYbF0ujnrqb+NuxEOiPSiGAEowy4KNVHe7jyc775izvTz/
CgrzqJKTfNNROd9RsVHWYohertPE0X0ZdMeQXq8gRScl8bZenv7xBcl48z0AwYaL68LixjS8Maay
VyFVGwMENnbDAPuJPaVr7gBT9+PZvbvIBoqt2iysg1TZBTKz62q8uOdFtvZBER4DrXuorfCI7vmD
FFk3hV4VyJ0Y1wXW4HYxmqgsVmt39DIymj/1q8zXTNJH4mXxOsWh0bd9I5XORPW2fUKGkjtqwqru
TohLtXrOlLYvTomq5KU7JF2hrQTrF9cGifBspkPxDq48HeLzj5zVgzA1DUFhPPXXrDK+GnrwhxWU
OdnmAdKot+N5AInpfIw8CtNcHkTUu4fkq6bBKymCe7OxHnUx/9J440p57N0pvRlOPh+ujwNlCtBd
diIBkswUl8eha08f7575BC7OxtmUFss2mGpAtWpCIsdoNVvv4ZxQcu88TiN3wsqEUAacl+hsPBJj
wLPct9ShCCQWF4+n/R/uzmRHbxxd07dyUHslNA+Lcxb6x5gHx2B7I4TtsEZSlERJlK6+n9+V1W1H
Jhyd6F0DhQISDpshiiI/fu9EnFojCivtQ4gpZkDXvw1Gx+q/j2uILM1prBhqb2jVZOLpDAMnrp4B
Wscx8FK1ZmpZ02aognATxxA+4jwbi+cij4PmuqwcGZ2rZarwBNRLsH5w18hcN7NjfVykHV14q73W
n4ehwxUt1H57M7fcJtJSkTMLU6eqGH6IRzD1rr+No0WoVxmX7k1mT339mDgrYZuWM66X9Pjvo6qK
d0NkRY8YEom72S3m+LJ0hzk+htOEV00hmqg4DvPQ3vU4iW0cZwAXDNfJPNmzO1GTrPFy49tCnJnQ
wwe5c7PvJSfrx7zJ1ZXbOtF1FQUqtWqtjn5dfw+CYfXPiApLSMKbHGfZ5MWad1vThsVG975d7zBq
yMPD4nJH3EgK+u6QSY8rUp/UL00d9/sSvum5pN08A0vZBd3PoZg+2tjY6ZSMicvMDfGND2K19ueT
Lr3bWlf7htC+izkA6e+cmqiN2sdWs+vDZ9uq1/4YLI59aQOZ3SVGeNulWj+czPevu1Lqs3ktsG2s
+3g/jMU+6yqZnTkoXTckghRwHGWhj1abtfOXIWgWsdFjO++n0ddb4ZXRTT9p91ZntRp3IiA9mYgw
s3UWax0/5Jl0HwNthpmeVKmCrYmDRJyRrbNeOLWy07pzBROHGgVJPXL4Hl6lN4BtzWI5n31Ql1WO
aRfb3UGoOvoYts3wvbe1t1um/soZcncTYQELNbO7FUaJlKWJHrAx3+NQUOITU1indiGtDAEq+snl
3LVnK8VENvymoHRWm1ASEVOtzRYcKNxFawT44/q5d90Jt751Isu+433pG1OWtnOVdOsXcFQIbbw0
LHfyhnn2JbmmNSW1l8jv3mQWytn4tj01lloLMUdVCPjOvruReLM/18P6Bcg9/FQ1nrx0hpm0SXn6
BctanU2AT2dlG63OJswtwEr3u/L8PtjUM/JmUZeYGJp0jEiOberHyiBjCTGUjycLpv/ooxN7TZYB
JoKdL9ZHE7Q3AJ8wstfaSbvFe1i9Hkr6uqjzSIkJ0Z1lHUW0zJAnOfGtNYsvFD8aZGp0b8pkQCXS
tstmJXp+Jw0q2sqZbrDBcTdDuDjHWXC5JzSkMR3MM/uh8bppSPns8k2Qn/pe05R2JKh9lgPVyxCI
cWOy7qtn99UOxFtd4ci9nlM71TcNX9i32Yz2uvHCAnfN/vPaVBd05px5k2iZJx8jg+lEJm4avT6K
4KPKdvPozI8ty0PeuXFh2l1MqtJensC7YkhcKLK1rD/MoMNxajud+2G0v/ur22xtuGlhkWzjpvi0
uu5LbrHMjGP3aWSRVsyr1w81va2LoRqaxyHzy62DX+2OJnlRn2v2tm4qC+iDeM9aoft1KC2AzG5I
zkTOroCaSKR2TXi28sHLdboUeAbkSfAaTeXF0ATnEl7HvKjdqgc+oNon5Dw04uRdpCFouyuuBE4r
NrFun/KpUUQLOG7qLOTjzhVWBgI1f9LE/P15hR5XHP14IEcoOSswmPDt5DO2uPulQgfCCdFgTEGy
4gZXsmcT1Vu7IpsorraN0+hvo8iHllvKcXDCnfbVLjTjUY3HyoOeEbTpbGN5MGVbToKUTBRy0icF
w6abHYNifPjIPrZNwsaezu0lP+e2i7TcXr+HsUbho/DFaqInrcx0XYVsC3mITrJba6P2xL46Xxx7
nqkC3BuLdXHu9/56Zdde2O3Lypvh8q3cnKZ8HL4OVfc1zoO71W6aY1yFuUh1JrobhdPTbrIqp9+F
Mv7g5bzpIfCLm2pccVOPZ/JGRrzC7k2tV963p5CfE+px6+IRC+3Gr7+sa5SdTUv2LR4cyAz5FD7Z
Mm+Oq1dc+TK71IX1JAP/Y0XUp4pJGc3j+Db0pNlFeDzky9rdBvXU3XcWhNIkMWyv0sL1KieHh/WU
j4lzFnROL877xfh3eHx3qWOyHuFN0vnpEnE+YOX5rCU++lk8Vs1OyG42GMzi75lM+SEzfN7Zao3f
faFGe1ct5VI8SC2XW8+uzcGyhHWZh00WHtZBRBda4oFJfuUab8pB+FeN757zyeWXcdxCOYSYrwYa
3kVl0lnHIl0d5+swmmd7MqE6B1Hwd+M0Z1+TaIEzmBl7xb0quG08obiyixpfaHVdeu1yoK4l9N1s
uTBs43o5R9+XYkS301Ji9S5A+BfMYdRgjiVSHYLvcHCm/zfG7QYKqf1cNWREnduN7P37Ife8197p
qHHUjJ0zZih2H155dnFFj+QwZMNujebNmqdZd11O1+VAT08l8Caboj1rGh+pz0zjBfVF2N33Sz+e
N+Q+BJCPS8F3E1cf47xYmvOhMIuT+gHhYIUgOb5fEgOXdOITDbLO7c/64KzKvf4pMURYQEmBJ2xL
F0WLlE1yYfKA6HpaFCmLGbaFHsgfkQutHBqlYVoU67GY8/UhnsaWB1Sdflz7eaLp1DMaDKdQ7pIc
h7YMJ7Qttc/X3Pbk16FdMd1pHfWRneqFLjRkSaH9YZuYZLnLXWs+rqHorhuL1G78GmyD2j1bvGvL
w3Q1xXBs6dliasRf/QLf01Tk26VkN9fcG632ykQL2eiBVz1add+igZsqc2wIZoTwIOY6NTYsjqPb
RSPZtnmSX5PhFn/uejUfTEKIFEdKYPKtS/zKAF6HLfZ2Kgmg2DRB+5xIs6mq8OMQkXviNRbe3e5k
LrVrnQWq+2Bip/1cRsScN/6KV1xoORGzN887Xc7QK0Kx3BYSvk5pJ89epbsrFVlHI9sZQ4oiEIdI
1bD4xZLfOKZty03ETm1BKUudKRMrgQJYb9tSPA5BBdzRzcreLl1SXcHHa9Mqz/OPudtSoGRlzB4q
uiMxxVg+uMH6CerdtTQDRNEw945FjE7Gy8sGBH9qb/Uc68usNtVXsRDMZ8tkjukZmbsMoVs0tRdO
oLv79uQLvnBb3+rCr49iLIpLjP7PdGF7CBLifLeu4lNfjWezbPpi19V3iO0fpJLDTZJFz8LCxCiX
3n4N1EBr0AQg3nQnLb+exMd8ZVYuGsJtDorzYcOell0PtR8d/XW6SUTxIa6DFo8ZvM74oclOlQzF
vedQ4+JJQzJLSw1spUnj31cdBHC8DOxzf2n7i9gtho/NYu7zxrnzMvNsLd5hjhqdH5uGLafRu8CT
LZ42Mg9f6nn1pl3We55AfO1Utx62C+y/Z/3qT7elJiQ7rQIrS3Bik/2XGX/jZ53F/b2i8L3pBqkh
Mq/qYVzVBSGuAsbdrO5LQm63rtYHr9YRNFlVf18L+zBmvfmoVAR5PSrp1nakc5HtYLaB7b5EY/kq
BJl6hWtytYOYlJ330XhVVu58cAwP0UrX3hd1+eR5MG/7ehTb2Vh1mk2Q3ca5uciDNrjJm8o9YDI/
pv5EOT4s5XVO3pOGlZ2sDgdbNMwfurVA8lMaLAUsRSpxW76EfbEJJxV976OQboFW+Y0Y4/MQfwIV
h3tup6gfhp0/ttZBV9QDTee1l7PjyePUJtM+jIvhCCdTcg7H/TaxopOIn21ga6n19D1u2iK8XUyS
TrXbXUVN2IDl1F2VBkboQ1JzwZ1Vw8Htgv1OF14wkRxo0MjAbCSMxdHfTdXS8bWXvhvS1tjiUHv6
5FXFpeTrmGOwOgezu/G7Yv7cZ1RCQZl/CV2DtibLcwrn4T5J2s+yW4rdZOeruOwwPk/ZQxbNB4CG
ox+d8apTFFmF1uYG02volIEy7b5KQpOGZCjX27K2cxAyGobkaBbTTjnhvvPBgfyS/RQfZWIIzZrJ
765XWGe9Ucluqjr88SLIonpXeeyqIunpTHUlDlk1LDqz6mrnlMMXzI7oF2Xlc51kE1HMVFRLSTp1
WheTQj8x+kfodyhQWAZT2tbmSfoJ6ujWus5N/b11x/6uCrVs9t6cNDdkZPruUbONYtVK3MG6cTR9
GKzDO9JJ+XDkyzonSXfOtTnLL6bVVfLSSHdZWwp7T4pjHZTJfZKdOBrcMXOzHZ14ajZlpkV9TOax
Nxsv6mQHk58zU1/VQkfgVJlB15Somt9tcZI6vO9p33h7IJfJ2ZaLnZzx2S/FhYlkL259J8RdyCrI
sjtOvsBnp6+0tS2g3u3GZvGW57KHrLzJg5lfoLKSAUk7CKzCWTqttUwEHj22lz27rZjKg+0XM2bj
hVP1qTdG6qUjoPbkYFZLyqPAbh6XYYqaHW4FyyMN/to7dGpJXnO3nvR28iN1OVVecYsPuP6QhPn4
aXSDTO7ydSnMpaqQ8/CTjvV5zmErwhvs46dCrNOyIUXEeF/KUiW3XDtadmVVed4NBUk0PxVkUCOS
KBMXQZO1xE+TlcvsplDTEKe5MlF5WcHaza9bb7EDSNZIC2pbqJQjSV8q4iyPpp/vZ9muZ5bsAp6l
h1ddm00RSI3gRHDRSgG/e+9c1LJLnls5jeMF/ehG4lfqJYe6DpJDST2mj4ZAhy0dHpm6KkDfxOGd
hazG5Hrx9XwFCP8yO9WFtBy9zWTnDshspe6xcZjqr3Of94+lMxeXql8arlyOZBscMY0JSGYzj9Af
g3k6KBih2FiW/XkZtlzEUXCyFShEGpwkew4+NRXX7Uml5L+WefehRzmVnUMwdi+5mufnnKYI9Hxu
sfbBse8Cguq3JrcbsyPFPhJH3OSDYJOXMxc2a3C2WeH2HMGjvR3cMr4kGTju9hLTsyn2iPVgoq+b
Mrsg13yn7OXC65/96POyJpsVdcc+85b2Oi97r7nrezfMjjjhzeNmXVl317oI2jslg2203jJg+xF/
TIX7U/W5rij38xXzAudqzZ7Rr1ih2vjmYhnGjBSxgBZdRWhaUflfaHhYm3lafGwke3mphvKy6Gx9
pbnVhTFm9MxSOOsxdbIei1mj57Qu7cNkVvt1ADYgRCdYs2jjeXH/0HAXCMh6ThYQqam/sEnzvMfU
s3uaXeQhF+SI9pfR2DaclngL8U1tKu7blvYvXU8rpNytHLa5sNG2OdcoS0gjmSHKWHuVzYWzb+w6
uynDkByrciy23NirdKTYK6wvblikoYSaHGq8bthkJS4MFVqnBTWudpzdjD8+u3ujNuVUbuyZ6pAZ
irzGwUrOF2dBsnbNruxDYYGrlQkbXF4SaCTD4m5BAmKhL2oLfSUCXPBd9zMaWfM1Isdz27oWdhD5
7GHmxYLkchPJ8EXWFk0X2dKU6WnIy8u4LnW/t0xT7NxTTMiUuC1spWYZrvO6y2joeBmMn8LmF6Zw
a5A1Rv6DRsRXj3kRp5FUn0xtn0V9huyr9Ecz79qcFX9tLc6Sdqg1O1hmajdH/iv2KgcRDc+64xZ2
FEIX+P85RbiNwCuvHSk9BNNBu6v5Th6oSfN7nah90IR+vsPLIzhzIQhv1tn2bmKiYFDJWXkXp14n
JvPgh62f0vrqyHeMs5PSgvyFXD+YUKrwy+hg2V/VcUQHpAzIgURw5a7YCPipGNjv5L6IZGadjYF1
RWius2+L/nxup+sJmyc6b8n5aCnUCba/k63tbJcxHuotbtOTyvFVCxyMPNvZKzDZsIL6MvI8UsM0
BtV0RWVwpQgyA2+Y1IuTzZXZLFTa55EULv2EGsodzQRjbYqpMTeTrNkV43LlHha135uGcIM7Ga/2
hyQDGNo4wwr12m6s57auiktjRba8qaW9UOVpk52Ncde7Wdq7Y2elUUZ82fkUDPalB8cqRg7UDpJq
oWCVNfm6rScKXELZsN5Jk7WWD0WdzGdrERbPbeFVCIkKt7U2cd107i4P3Xq+WbIprw6ru0TLuaPy
B8qnxdol1rzq1DfG/27Xi5h3Q839cLKwkBhpmJ4l0tVfMz+cHwYO/W+N3dfWYYotcbdCpaYwnU5J
O6ruuD0MvjltNQLW7AqZpMibQxIs+dd61vYFSpH8mK3k5WyyWrdemDZQYc5i/LB3S+yAP+yrITKd
3NO8ViK4VzoqMkPRtCacd/j6KG6jn2Yyerh5Wb4ZFDeoIWKPT+0xhwbkYEe48k8A3NYYPx3WMAPW
xnCYxkAgy+KWGsp/pCl+6w2rPNbC8y4WewhujOBi5Iwe4oK6nqvzXDfNQzWxsuhLOO2wEfYU+9zP
RBVg+bnQhj+axlZzVqd17xL28TLP0Gcs288agXntHDSo57pmOf4zWIHl94PSFEIggzgVvcGkHNdH
89rO/WbQ/bak/XUK+QqTh8y8A/u8hZ1OA4HqhUiJCGH9i+msi84l8SfwC2AFvYkqV22EUz3XRfjM
pRWXBPzSYRD57TtQxlts5se4AYRxcGob0cjp9/oJhi9ghOdWA91tEria2DjHX4ulVe8QH94il6dR
MELHXwbzZ/7vzTTiNKKJHmEaCz/ceBKrBUEg1RrFeynC6UxPtnwHTXxLZfgx4gm8jCJQNNizvz6X
LqbFa2fARClurOUCw6pNWATvDPIWdDoNAjKKuR7AO+zCN5NHZSmh1J24giVuxCW3rl0yeeQ4Ve+8
pb8bKAEXBRg9haq9zRBVjesL98TE8Okh51Z2qGTdX2NX1d0TQPMOpv43g6FycwBBT3bdiAF+nbrK
WKRBNprBJm6HlB7U2UNLCJHnvTN/fyEvMIGnvCOfzFco7FDDfh3Kjqolh2PO6vuY3MhsH/aPmdgp
DgfZ0y8v93FwFmK49I8/ajY5HhGuE7KAtw9Y9kme2xn3omY4Ke2Hzn7GXn7eyLppt2Q9vuf+8jff
GIxI1A5EhZ6+szdPWdCk7ZuFZZLUGGpyQA3p6Du73z/U3w8ShlC32UOQ7v06lYFNvTCXfGKRQytC
d3WAAZ+/vPPG/mZt4MYG1wMWX3iiTv06ygjEOsweUyfjGzHdy/mbX9z3zdPvn+WNEdspowz4/7QL
IkdBMPsWXbXDTNSqMt3GbYDKqvppKOcXTj+IOw3Ow9UtrJ69Zzd4EI3Yrfbxsa7CSzcaEYzHj65k
mq3BXzZJm9xG8/DP1w8fIoxR8PMIruGbvaXQgsQhqgb6T444KknLflqUPOuh6Ww8iEbH30/H6dX9
jDWfEGYXqiaKUEJpeLe/TrozE4PgKr6SeKgOSb5smji+rvqEu+hynBe9X4r+i66bj78f9q/v2ocu
TQgOa5Yv/q00r+T07+qo58NX4sDJsTVIIYMhvM90/M7i/duhfMS8Pl9lgvbg1yc02AS506lTIWgL
16BCEE6cnmv2O+fQ6Uv7dSY5EKCGctAlwSnN89dx8E1kF1Xso15XbYFpt3pU4MvrjhDk7YLJMhXy
O1/MX/i/2OzamJCcSDukkLAR/DpmPIdeb0Wc7KPj4zRgnIMu8PviCgRUbj8OTv1paIdjDq7R2dxX
a7p2nr6vKrDM37/Qvzy9j5koLHAY8JhP/+UUmSxnWOoT7QMPiu3i3bWzvQEqTL2ea1pzlO+pZv6y
bk/jEcIboSPBR/ytUWUAzmX3rQtqsGtu9QX2xlvofs/68PvH+ktxwTCn3fXEPCeWKXrzOcqQBgKS
W9gskUXWWtBFG5hL9yqwHihCy03sTtv/txHdX18p2WKxcAHx8BL41pOoNjUW+AkghKX3Fdkavx/t
LcEO/iCa8FN4CGXGaX9/s4KIJOx0HnMCq3Y8d8Ls2hvEVnFHpT3S5qQJJPucNJFC/ene9Y/UlQ+t
4H+/lVYeXtvrF/E6vP2h0zhfWzJ/yrzQw//8+OP8td2+6Jdf/mMndamXu/G1X+5fh7HR/9EXnn7y
//YP/+v1x7/ysKjX//7X13akdcS/lpet/FkmSbTzT5N/+vf//HunB/jvf121Ur/K17xv//KX/i2u
dO0/YP0kJ//Ak8SBk+o/4kon/oMUK3zOfpi7YPLAn/wprvS9P07KyoRkMEQYVKPev/7rT3Gl7/yB
NiVBGUBtDDzNsf2fh7/998bFvDGNTNuf//2z1JGff7PBnUSV5I5BH/NR1JAk8OvKtAJibUavqTeN
N0HApGyz9WacQMiA3BDT081T5rPP+8BSZVrcCovvqQlTI3/AGY4LfK8WQ0qxYPvfyTwOL4dBDyu2
0YsmrqRZ7AffPTElRNhH32ovnpPNIASU8cDFzW1uAiG2ACjdxte0EyPfuDCdLXITxKKDLaRCutlj
VjRsB/k83fjSr2gyLpnAGcKplsfGBDb9zO4UD9IBKxziEQeWdlrxkvdn5T0KYU1dKssRBAiWSVWx
qfafFzRmV76XY6TX0tF49PwuKTc+M2CxHfjEaPtkDqBmEmuDt5AjRto0wQl7zy0bIN9iP8SE9pV4
T67xDt2ic58w5YoucluKLX2GGAsk3co08TSN2KyKCFqXswUEBaCqLine6/PYVmq8bhbtxoeoa4uj
hy+2oWEQ0MfxFzd/aFYvPy/tcTXp0DRRvYlqT1zX4RpyO2K6P1mNDp6HwYPItIxLexGtZlowaWxb
bD+JD+h2Kml3zuyqZUOssNIbZYuwZW7c6daOFdBw63fTY2eFxFAXSCWBzYLM0NfLBhCUMYp5COUv
9fd6DPwrE5j6Jp9870sgR288CNrlOo3bMQm37QiucLXkwjl3y4kOxdyMzjERTkMnKjF3rU+cLZQK
I87IsQesn+YitNLS6odb2Zp9l4Dr856L+jK2/PK5c1TyFLoaiv2Y2d55NI4hVuhlAguoazQAvsC/
IKqt5okF3sAdmcLM7GKrnpqdRXMpp8UUEKup+xqXj9rI/nbV/XpBynJsSB1usXL1WXzxmRUp50m4
jcPyp+m0a+Y5zHd50JF/kmcDdPrcyl+oNMdqaw2z8+iH1vQCiOiv24E+KWyxLjdQliYfs9UlyHHO
o6cPmlqoqP9k29Cj8OsZDaEm1lCQXORhmF+3tb6vc51dzdViM0bi49or40LMG7ctmzMhw6bflFGF
jSZhzuuJjDXWt0MiI0wgIyOHlDWE9U+8FhHtbbenxTPnyPzTwhoYAeIh3vbCDcPrWAKJ7ZzO1zd+
NbXWThluvNvO2OVr4a7g/autpquERFIA+tg5Rq4FNzBstRTbtl4gW7Q+MZlDG4luH9BvkNje5J7c
OPZUBek6ele4+dnbPOnMXTTHQ5Amc2exMEsf+0JRDPadKG1bninPMpfCq05XfGkH5cbtCM1+0CKi
w88uOv0pH/hHR9P/n8J/tvDfHVHXr/N/fX59aV7kt5/PqB9/6z/JllH4hxMgCPjhmu0iuP/fh9Qp
2JIqgrja0zHknAws/jykLDf540S6RiGLVoFy/5Tb8ecpZQXuH/Q5uJHRB6PTgS3EPzmm3jC94TVT
6ZKCQlIR0kc47W/uqq5t2mWSlf7URCbeB3m+PM+OAy9WKnp6oXY/hoOWzjZsmukK0+bonvZc8TLr
AIw7IEnx008z+Dfn5q/NotPvE5IDGiNKwqgUru+bAqtci8yZh9L/5IgpvpjLEs8tT5O+UrvBO6Xj
rzUxQ5HjGdnIajn1mca3WswykaARNIg+q+wQi7MVu6M4DPBj6zjFcGlrMdVo3rmv/u2YSIISBj7R
ld+UqzoA0DExYw4pMPeh3Kwb9sCttf/9LL7p5vz5bD+Nwzr+uZcYRNM0j/lSfdZ7aG97EuZ23dkL
jMmteueJfmTI/J+L3F+HenNh7IgGbbySoaLU4qGwLdtkqb0tN1+77XFOPWzZ33tzP+4RP48Z8mjM
IRIXBAp/dYFqkPlkfVW5X8a+sodNJWP3DFY7rqahROR+gG4DxBGJKdhljiKepwtbQPGJdmiycfMg
Hgg7s3LwSo9zFdxBqmwzBT3QF5u/B1cRjpQHH3QWZBENMyVUVUQwHQurrm88UJc+XaF6f4n1nNMo
V1BgiFVwhCRFLrc6zA6D8FMmpvC4RvYEbmYStUJZSsLDUK4YyIx8QF3aZG69HizQRHfXmMj5qshF
lWnlDfrb0JYhsDhFCknccUW7Xc5Z9aCM3WYbGCELVQv7y4NZQgfrtlku/lEidYrBFkKQZW8G3gcQ
9sBAhcoA1ipFDbHJ27HGNzoZwIIcLavhwqMW0KnHoXM5JBq2nbb8Md5Owu7ANICqAyrMcm3TFW49
p2nCI5emEu3FKjIXv0zf75ttPmpxvyA1fK/jelpAb172aYfEBMdjS7Tfhu8mRQJfBhPdL4Wz6gM+
SuvlNC7vpbS83XhOujBaA9hBMhJd6jdfzOJFGoJ3Zn9RMI3x2qZkL6O63SQnQso//Dp/jMUeRweC
B8Ol6NevU0RF1ZdD43yxZ/ZABlPemE6TI+0UXVHT7PACFB9KU5QPoU6y10ZVvZuOSVx/HqPM8d9p
+fzNo9PqOYX3IDc9NdF//XUwacvZkhceHdbUPnCseZ85CAT6JVrf6fr8uv+BbbCph7xGtHhcjLgu
/zoU2XhVTs6s+MTu2OzrcrA2YxXTiljKHKljhttiaHxSDNrkEsqgePz9zP/6pKfhTwNzyeNKRi70
W1+uFY7l4DjC+5RXGDnOCWmLLQKYXVBjPPj7oX5dtT+GwqiOWsADZyFf7M2TxvMSFxV3w09dOXo4
/K7+Pp6ILvj9KBQCP30b/x7ltGQ5vk79CP/NcQkFFUhTq/BT26ENKKOwv3IznW2ytQRpUb71/Pvx
fu1bMR4lB13Wkx+5g7PZ2yR0legxyeZIf85UUWJTDO9/BB/d66pD1RAHxUevM/qlD9v37MkQXr19
VlaM55wu+mjgsLp5s0y1ihsxQQh9mcqq/iKcFWM0KyjI6oIOMMlLf+K8TjMrHONUyvEUcBhX0t3k
MZydVK6FhyiDOyUyCycS/X6ao/aL21mWl06xropdGzjwxEZXr5yaVSa/GOTKkIdV1U3An4v3LWj6
JUw1bMH8ys+s4mweoDSlOX1+NvZ2rL4hnslwgfZxUDiTEaJTHPcD/FGXSTNpsMTzYxxwJu0AfSyT
rt5snlTWVN2hTApYqGFvZddMX1Yfqq6o4/3qR03yIKbIv3LhFJ5oIYik01WGMyY32BSix/CT0flW
QYNRFDIims6kN3EvXlqjESRVCrMceMXqMNtLYO+TEdoW1jy+92R8FT/CBuWHq9FtWpSrdo7MIlTN
cUpIA99ytjvmGEQ51+8lzhL/qs0GeH4lIhPnWLRutF6NcUZWsSepL28Lteb1sXEEYTdZGUw3fARw
yrLQaepj5/fFuRFIZDmd1qo4lIMnAr6+ATJJ7BSnBAL6lNnWgC8HB5UPcDMTNz8pY9xGOrcJrQaM
nKsu6w/RoGYD99U4iG5yH+c2wXtZtsKf53xXRHH+fYjamrQ4EIRh48No3yWFnSdsMSGiwsoWHXEu
Y4xgwLUgdG7LoDaoHmb2HlTf+dOKbum+riFu7gvp4tQZjDn2gTm7zMOKYP5JtDYMKYJqgjv0Hr3Y
VW0C/7MFAjfQ/SP/mVZJC/ozJNVJw4TDrd2MVbeNjOPk2zIs3BJTDbcpLiAlLB4UmQwv7qZIKpyp
o0bOKb0sMR6qUBRPY5d0z/26wilYktw777yqu5iNj6ythloZk50yW98meJ8SEQu8iJ1dtglcbrf4
Do+CZMes85imxAwe69lSBSc6XLgnBQsYDY2BIpASJVTfWpGvIUfNfNjO3EewOsouPOQwB55CX2uo
B0iq2K8dsxIHYbvlftQeWu7Fj0oooEOskpdFuNHTnA3uuYltFyVChOn+xgoS4PRhmZ1bJe0eW82A
ymsIe1KAvXbtqoemwIDyM/VbXH5DFVDH17rJi5t8lNZjMAy4UZOqVM+X0nWr6tJOaBBclDCzTRoP
CEggtif2RW71UgD+krO9F0k04zOtM4Xn0FDNDwgP7AoloPGvxGzHj/Rikk/KqqiZgH7qj22fsEBr
r1va1F0z676DmU7FpG1Ilwuauw1qgfiucubg9QRpfvcq7TwPIkOeEAR97p711spfCIwKq2OOuwbh
PFZS/S/Szmw3jh1Z1y+0CeQ83NYklQZLlmXZqhuiLNs5D8yRmU9/vnRvoK2SoILPBhqrL5aXWWSS
wWDEPzzMWe7ikodBNBzaALZMFUHK6KnOjLgMqnZB5Yd0lanhRyBbRqe+c6OmvXV0VGYsoOpJSfNc
/fSLZHS3KQzFR2H0IVrx7eBtCWTDZ7vp5bPCgtZfF7KxPrvBlDwNqugfp9mu9Er50fAgQI8f4m50
mUocLk48HkKbAx8rXiU5RY91YEgP/F1mzlS+/OEWoS/wOQgiAjiZhoyl6suhAb8/OO3LMKKQitrz
YHiQiFz/R51NZb2q1CQgYLeIMa0m2ba/fX8YN6rLJrkpZoHZoye6L4kzIL9Y59N4L82S4ijhYtbr
zC3L+7gHyAPbzedLlLnZfobCEcc0wTMkollL2CilGKKfk5vDz9R26YfruOnJ1qMuMqhtEr3ulUtI
24xgyL9HRsarNQu1cyGKzIPclRmoVeexLqZP0FqQUzVTNMtWZhGGKQuIMbQ7kmzehIVuyYstMx0R
iffD8YpoZdmbkn5gs4WeihGQVGldw4jSsF5LCJTfPO122EpGUtwpMo9kW9gFTS6R5XO9GpMyf84y
y/lK4yaeUdJu8myncnOaEVctw2eQwnm7DduYqlObhhQe09zB3nEyejT7HLjJRMWoqO4ozIp+3bY6
GuHuSSDHiQLFA6uwjAfQTGkHj8mUEwGuaHEv8efaN9cO+pgxjqCxMW64xser1KZxuh1rK/06pfy9
W1ie4meO5C0HVIwFNrh9YUG+icaefVQFgMUcq1t697FHZQ0qIEyMeA4hdxhFSVFq8Pre3iagEW/s
ulPPuhTztArcqdiP/QRGTdrNou0d+3Wwt4H3Ei/DNO5WhjbZ1PCFTNBZtR/Dcbd8D6fnKCgokPdN
mK5S4YUSUPvkPTgii16KUvPOIi3prq20xvYy0wmUOAOb0yiRzQ2VlNpdT32/JH5z0US7lHxMr2Dh
qAGGOeq6XAOp/EyNsr2zwR+gpYkY0G8qJDiOCUf6B4vyYrUdqHIeh8jp5h2sT/0ldaPhK+wLzAwC
0Uz9prZUdOcnUDZLMogFzwwQYdOowvycxa330s5y/l3Y0bQLhCQG5p7CGtbpoIBuFisgtQKlqB+N
YozMiz5SvPTcFl7VqoWB124tIAzjPlJiupytIThMVcoDEKru+JgnKjG2zMJFcoIGTAvxZJjuR690
XyLXgyysJLjB1ZSP7Y+0n9o7SFwehc8hAUwJdFD+0EpPLJmr4VI7Pm62JRaHHbysJvopYFr8hKJC
NZgXOuzhzJ2u4SQ40GE/l05u5OtKyaDctbx7vrWjAIEPYTp1LzrLh7I0D4JuRVp5/q1bJHG8dSE4
qVVKZLrpg6BuYXT2CCWqLlhetzSPH4KiCl9GZeIcE+CjmEF4VqsqdGB6lomODplTJl/RFYHkBS+0
fWg9w8F4TxpVt+G+jA9dXGbPqWqhvBqZVxzJlSDHDJZP8Kp6Dcm169N7kHqq3irfCNBZmUteW1E8
hN/M1Oju7ULreMudmDrrRNt4TsXteDNbyVPoququKqPkqS3RboM0283Nzq+4MkH52s5B5eXiuBxV
SH2Uxtg/TGXgQxEi6ZTIEIux5M8FRANIfH28Mk29APhU06HemqbJrdVDP14VjjkWW6UzhT9RR6hK
zER6K2wN8k/eIFqIiK2y0OCfI02JR9dpt2Xn6u4Siy3rspjSfs1ulLezZxrxiuPRfbFUSRbpapdI
iM4MxiMYB86mmx4GCvdc1CYqyRs4t1piT+Dpbw5nFTkxS0FvNzRR2Eqn9MbOQyz65s4MoEqmEDRq
N09QNdYR5C1Pd0jmp02U72TT8lRQXV7IO6vKimNtVJ6xcJbsAFphjn6EMcO7x9tLKv0jz8qIgkcx
IqdLl6cH7nchTbsYtlbvpzZZg6i5AYY+/AZpp7pHvgF6gplEkDiDAQ3DMBODdYiiNthUSet5N6VT
+us+NxSEcW2N42PWzLW1FhWNqJUZNPmdcMgxVpQ+0ssltuRkxDWmYm5XjeWFTPMMVKRaSjlZ11QX
PWT1aGeMs4f2bt3gZiNjc5x3hph8mB4TXXbcNwlTXO97kQRQm2yeVJ+9Wbfo3TdD8FVKuLP7SRVt
vennMnGurdGWxbSN6rSW6ab2e9V+7uAwtFAIHCfaCVFRQMqKilhljrV8SbIeviwVAfuuQNkdpkvT
p+2l1fmojzaZ1e0di9C5ihyDmk2p6jKknzZZ83YSTRxv4tlD8sjqpvaemhgYM18aaOO0k/m9qIrw
hfbHINdmVBnFtrHNrIFYSB6CTJMfztiKF7a5852yr1dtkuEpH7tcDbJNSv5Sb07uVIink5BzOe4A
lizs+Kapp40X8A5fuUUl7rrOmJfmlOkZ3CbB8DOAGINowsD7i1JVJ/pLb7EpkGEOOrGsW/SxAQHy
HerJKQ9m08dHGRn13uUJB1dnUOlDEPU0FjNEnBDy4/lyr4YBB6IEHCJMvHDyfyED4dSrvCzTbzz8
5B2pTIZeg1U3yN6VzgaqTUQzjKhFLI5s40eIzunlVDfZg+KobV2o1xxA3uQPbIrgh5f5NzNIDqN8
cDS7bJWC5fnKIzaf8IxshvGaC7k/WqWFpZ0LGPkuaETbY2kRi2ST13lFk62d5O2ELgE4CWcQhbOS
0DIhMCIq9BS1ZtLcDHWRRFsbKQjc3z0gc1dFD+8dz0i/uo4F5Xm6rNr/LqjzhRBwgwjFgtmNryLh
sckIQNXPvim4AOo6cRVhf4RuWFP/HyjoRSEI7NgdvsUUUH5Yqaad6vOEpdMko+kKcF775FXIF5Ib
A0S+GKyqfCxNylabOE4LqCqpzapGiGVDGlbVI0iQWm6QuPKv2xAFipXsGqDTiZF/4VFaHAxnNHwE
t4CFl0bJOeyirHnibR4/iaouD65y+h+jkY9Pg+zsZoXojLip86yu7ul1DmgJoOeEvdVgWv2dbXoz
sO6h+DFxcCBpT577PIBZ71Bdjz3ILUOnExzXw6j9Eem2fJmkH8orahzSuDaEZY9YOTrOuK7CNPvO
j2jgOQ7el1TX+sGNJgKR72XDTWaLikzdn0Jqpq6vPvVdEhyBuVSfi9ZG7l0jc9xsLGgn3j72k/ii
qDB8b70Oq8oAvD09aGeeXqoh+QFFtYs2MrfT655CNzkCoHlYUESUFTohPGqmzm7hXLez+7Wpe0q5
SRWFu840fJDf3CXhWoIQhP8SFzV7tZqMeVVmUPN2qO213+ld41ic0rV0bj3sbkA8ZVbc3ThB5Nfb
LM0ou4061N9S3+7FV8iyRXk7sYL5pp3gZl/Hlld7W8UP9bdB3wwPcODo1PeFN7b7obAH61s0w8YC
uZTgpe4HY+ltzawcfiflYDu71KjKZBcLP6FzG7czUoAI/I57FxwABT8qu3BXjOqrE9CGuo9YtEsX
abBmH43IGl9WXBnZInnem1jVNOWVCyvWvDRg2vINogQfm1h5gMHnSuMn3EdB7a95MXP32VY6urvK
St1kh6+R7q4ibc/pdlQ2zNgSdYjyKlIw7A4zjCsUcQpncuH3RE2yTwKl+z299kJdh6mU2RfKD6Xz
lEwu1XjWAjY0n8THWVwsH1vO3XK9pVZ833V21q51qIS5hsY4PNaWaX/niaSblXLn/CkGfE6eZzCx
nax55WAAGQSAvqlMbjLHgf6uwdLzd7ZIgPixzs0NSEOaFTmJ35JYVNWXLO7SbwM7Kl33np/Sdsnc
jJNQJ+DXEifjqS2bRYLDVL2jLrga8X92TQr/mqIMNEJ/0dwQtfpm5k6PZAuy/fW1H4bLE9POCvfa
AjJm43VRut8RFMOfaxzc6rEAdALBqi+Ab/wPtX7LrYvefu49r/pVh8mUw4hO7J8fFx3flFJxQwUB
7UFjWKDdp5qxAFAryote8JwUiXlTpdr8RpUx+9eC7TIKqjjUZI2lSL2UWv+C38+zVlOHfsNzknvj
NgcNjQWteWYqb+q1fwahCg2E7B1BzCz3KAJRL37WvQ/TJLDlZeU2mr58RWLcp/pMaf9NvZbxSMXR
kLYCy2IBX08K3mHXBWMin+cQJ94K0M6qGxPjljJruZOD9RQHyQSVCsvPj7/Z24laqJnSUCBlXhQd
l0r8X6vZjJ2TeF1WHkIfE81kks21IJFZN8UsNxCYu88fj/emsr+AY21MZEFc4ZAQnhSH29RW/si7
8JCHdQ1+dBYbnzC6qQNQ8/+XocCfvZ6aX7moYts2FZRCVNdWxc3qxQtGPxb19cdDvdn5IATYJiQ+
hmmzZ5aS+F+rKIaO9N6PysOirkc6nKu7CWjQ48ejvF07EP/g4UwXNUx6YCffimpTJ/WclwdDEBVi
nqQ8RjGbpd57Zunem8/fI52cMVBvII6NsjyIIOr2NnVMhNPr3x9P583WW2AV2NTQZqJFYZ8yXNRo
BEYyjOUhH6Ns11RBeRdFlnqeVGt/GoP5HKfAfGdWNKMhuNBSAklwCmVusyZvulm1h2msxHMkcKRZ
wxRzvxRNgqKNl9aXpY4eUSfQ90Yb6Z1obEWlsmq8z7PXeah4jOq7djrjTLftnQ9Ln2YBR6L3C0rr
BI5rTlEz1Jw61HU8+hMmnbW+dcV+rvuXj9f8nSXwIQign03iy/9OtlBDd4SbWatDhz3U2q+sbEP3
QJ4JKu/Nx/dcjjmAcSrfy6/46zjknVnXo1N0hzQPLUpNxc85F8U6pvl9ZqQTXMyfRhfNneXGMSzH
4wC+Hgohd8sfo7Y9IF8it0VfWZcU8cs7njXmpVByvFT5HN+2wOGe8qYBINON9e1sttYvd4iiM3Hg
jyDzf3vg/9t3cxbMAzKQhDfr5OfUztwH5TQeYqdMTWyuB55HYZyi10segrAeDy1c+lBDuUwU7Y6N
17Z1uEs5Z/fjUDnfPdkpC5sGmYarcQh1vw0pLkDYCMNpX1qpg2qpVwJnm/I+uqyVXdwKv4x+oqEj
7hDLhZ0922X+VSCvESCLQ2F2Pdmz83ngDkCPUZrnHHze+diBT/sbyom5qFS/CbMKA4HY7A82T/wD
Oaa6HTz4lY5y283Hu/edocKlV0s/GtwVgtivV9e3zSLIZtkdQMzaq8WWfA3z+FuqmnL38UhvepgA
DJZPaNoUr8AMn2yrWrgR+vvlfKCtsp3hhW9JQfU2M8dfXpqklxmich+P+GZukNXgcdiL5Vvgche/
npvOU5xQKaQect9AOsfNzS9kuAaE1Sq4/Peh2KPBMjuQFKfo/yGwRAlSczgEPbUdmWTjrp8cE9S/
f9bGcNnwrw4E01qSNahxtIPBUbyelj9RtpN10B8cGc93oqvkvdm6GkyxhSDJPMTbWokl7++eNS/M
7yLnNSGSGP37RHtPH0/8hFjC8eTX+AtlhlcmVizhciX9FZimvKgNkdTDIeV9txow4LvUA7op9C5p
2GozeJDpJFeh2XgP/lCD5k4H96kpCoPSR3iRWq3x/PFPeu+zL1iZBQZPDmacrI/wUYkUoz0c+t5I
bpwiM7Zx76or6svndtiJufef2buWRZi0Fi1T69T/uPTqcRitXh+E74FwpsU+9AAIQxsecOtPd9hB
8PgJeks/BWHPs93Okapo3IpWfI7E/SfhI1u8aq2Jur4PBj5eGX5b/nbiP7VEnvMYRE68MRsW6odH
veLJHIV4ytPYePx42ZZlOdlW7CsfgowBh+UNgQU9GTnnia0P41yWFxOA/E0TyPJMODff+ToL7scA
0sRr900YyFHLQRWgnA6lGTdboXzv01wjCaXsuniIbS9YK7RWUPtS5ic/TUBW9w4rNului1oiHrxd
0V8DdHMueX/pM8f4Tf4Uuq6NnQ+eM3RVrNOjZVpN1iVzOh206fYrUohiGyuM2SVnLB7GcxTQ95Yc
bV182tA7Z/uc5LghnYWloT8daB/QfpQ6XTQj6zOB951JAZGh1gR6BSrtaeBt7E4aCdD0g/CMpfqZ
tBfVhA52Zczi1mrPElvfmRXpAwQVaHQhF8hJRLB6AdQjrKbD6BniSlgVTfPAyrb/vF0hrGByY3Hq
TNs+SQuKOkoKETXTQU0zHycfxI+igr328SgnbiLLkfZg2oBXBRnBWMHJraVdawxQJzMPMC2aq165
+jHwMkl11aGrA//KuOiavtibCih91TryUFHAXHmtnd8kbqkoOgElmKhZ3dpBgj16kJANh+Z1n9F9
LMe0PLOF364+WaIPycc0MFsBNfg6HnuFWyOMYZqHGumRXY006qpEwebMMX57ihmFxUFbnkKffUoG
bVDl7z0pzUNahvDAB+xrMEhVm7Ab7TMTert9Ac657KblmuFILj/lrwsmNWz4JlbtHgKXYvuEWvZ6
8BEbDB2lr2iP25uPP/mbPIU9y1CGx4EhFPx58vw13mTipzXWiy4ne/vCz9xF0D31PJwRZ2VSH0+m
i5oK0fePh33nIoUVSbpNAYbLBOrx63labk5VuenEAWCUdUlU6MSnWnlaXlfs7k9iyKLbasrq/nMA
VBaChhu736VVKLxjPBEeWofm9NqUIWXQj3/a2y21/LKlnAFvlbfHSToajx4MZqSiDh34kS8c7fhr
4SfnbMbeWfeFYEixCzIz18/JgZYI6ErRpeKQjRg3GrmlNl5koi8SxQ0ikl6SXNhjGZ054O+Mytbi
S3J9A1U8xb6aCoGwEtmbIym+2Edwn39lWWqh+NvFF2ZfutsszLMzpttvt/QiQAEvjkc6DOBTc9t2
UnOYh3NxbMh+92GqFxYWDLG2reKLFEucp3/+gKFhALznK/F/b8oC+C4j1abLI3uMFJF77TYBXHcm
JrzdJmibg21lk0DwRdfg9Qam86espvPqo+fOP8MUOUyjRYX046mcBh4ewIhCWBxOyoiLy9nrQWgg
WTWwJvdYS/+WwORd+/GM1yASgRcfj3Q6HRvHMYsHxCIYQl5rL//+rzhQ2hRba/LUY9EF6hpLbWex
lpB3H49ivTcMu2+xZoLvAi/j9TC+KcCI9eyFORnRXeobJJ4+zeEMX1GY2r6bvCi9pUUQDisLXalP
wmimfVjJfLgO3cFFW5OKPIj8ztrNpWnjuZGbCDOhEBVeaMR36osyMVr85kYg9BtRmcPncA7Cp8YQ
Jslm0UDPCxsDkauPJ3a6x5fl45HCjqD4Agv0JJwVQ1b11LRZvhGd9zGvtqgMqatudu6ACpyz1nt3
Ff87mnMSogBIIsAbMlrfwQq0OzielS+zM3N6s/n+zOlPvKCtDnn99bci3+jMwvExXU4zsc5zu1/L
UKFrNQ6/Pl69tyORfS448YXrRAX7JBjGbR/N86TiY5Tz7Ubh8aireZvPkA42/zwUKtPQsEwSRIvP
dTIpPLbyDJWTY2lo6zqvRjpKqnOviPDn3HbelJZIBuEywGDhNif8nYaIEfnfdiid7Fh2qLw1Nbr0
MDwDoL4dMrCuk8Bg9wPE5p2plL8GhJs3dmOPN/EUV+hG0t05k1y83Tevf9DJ5EXUelnrG9mxoq22
h48rLqMcZbV/vEGXeTtLvKIyCwP4VLCkMYNiaGo7OyZNZGyasDDuA3usfnz8JZcj9fcLjlHQdlku
6SWB4P37+ks2VQJubOyqozEYeu3mRn9DaURfA40Pv3WFzTvTDuMtkvLAWmWcnulDnF6ly/ABhQCC
pRHAJz/JPH0Hox2wetWRXph/k0L2WhFW+gvbnZINlNf4gI7U/8fKvhr0JMxIK1ag8YLq2KEbe+FF
KGT2wTCc2SZvkjPmRvER8iHzIqZ5J0vrehqcu6zqY5zV8fcKvAFwtUXjFbvGbZ2DjIpNhx47+7S/
iDyB0rXnotEGumPG8JDiouCYbz/+3m9DrIdHGrfUf5iS7kmQSFvwV70lm6MDDPsGJWf3KQClB54w
N2/7LjqnpPHOeIHPBQxDkQ1mhifhL8t7P0F2rT1SU5vvNJj9e6V8jch6adxiSh/uPp6ftRTpTzY0
DQ3aMtyOYAD8kwHtWlW+DTr0KP3GdBG1KFxrhZY4CKVuCOIXkY3BUzgb4idyoQP4gFldxm2bQ8dD
UeRTo9mtG8XduXdJk71V4o2hsVFwtoxVX2UuCoj84V1Tl2O1cnTg/0b4MTHO3BrvxBiU4SgMEgFg
XJ7W0x3tClR+2/YYQlsHlBK015Up5ZnFejvKYqeDzRcZCw1W96Th0ScjvYB47o5u0WrUuRIDBIEq
/3kujIIRsLHItxiwuF6HmCQfvc4BXnf0ZmTpcVnPNkCPz2mNvJkLbGELFmywiPDAUTj57i0hP0ns
bD4WPPl2RjLLLTjW5MzxeRMucYFf7jyC5vLaW/jJfyd4C7eiMeKwP9LnEO02jh1YJXjFm6jZds0t
rgrGHtTcmG+B7xswDsP8TMb85kDxCwBlwpRaciQ2+OtfUMwT7x3bGI74FjjX0zBOoJIHcE+FBmSx
AM4/PlCvIzT3LkhMvEY9rKUWz6DTnWiWfd9mnprp1tXfwF0iOu8tEhBp7tqXrgtCJE6m6hxR60QO
5D/DEjMox8IufFtVA56CwJFrzocONbyHwq86G6oJzjK7zEOLcD37fnLl+yhgrB07How99hMBWVxa
5ueoVK/zqj8/xcVqCqI2bsJm+Cfi/JXUWwlYr9KhFtbNARKKQ4l0dEJBrNZh/08dyD9DMVee8zBb
UfI4PZAd2Fm8EjwIHVBaLiqoJ6BzYnkJ4vPcA/0kUP4Zi1cCu5lXZYju2kkaY0tR5A3SlIewTrAA
dREgv69SCbiV1HxItqMVNY9DCvRsg19F6IL8HSIbWdtc3Rj2jM9jBeDsEkAfNBI7qg37WnSluivd
UIr7MMqiK7BE4lGYdMdXJbvrMXBU+/Xj7fn6QP5nFsQVGPmImpEmngSXKfEaTfuE7ekh8AmrojPv
HLPt1kqP08OsR+MGKov6UdjlcDulfnnmLfbO5liAFEudlOhD4+31cUwmHIk9e54Pg+m1m1aANktI
mCBkNNWZaP3uUB59IgqYfLbT/H7QZYcapTIOTgJzuw/EvA9l3uxDrOc2H6/qknb99xL9z6r+Oe+g
YBZ618mq2rmFHYLhm4cCpOcmAfn0q5VYNLRGgGd9RnGjUyK8io04/acyx/+ODKc4pAxJgLVOAmxV
p9guwPM46Fw1L+i3O1v+tLNUQ+P9jO/Yudb1e6tKdWNRHFoK3addOECZsZvPgiMH4xE/7Sy4asc4
2MSu2Zw53a9D9zK3hcLLpR4g20D753SvDKbDwVL2wUGP2FtnToJoWqjUdwjosJmSuIy/ffwdT4QN
/jMkKhoUWMjyfezqX29PWJ+dHJLZOARpM/i7IXBQ4YECFT+MYTseSl0DdE4Q8P+MjE59Q8wtb/zF
20nxN565Sd5uKovrynAQsCMh5sC+/i1AKwfyvaX+C9YhAWqUkpjNE3RHi/oFtMg0f0zwCNhmZW29
fLwQr7ODP+uwlM24OxfFjDfIILyC5sjrbPuATP1wlc8Sj6gQiPDHo7zdS0BaaOxRkOSYIkr7eoYI
ccwxXMPwYAkVrA0dYq/cDMdo6rIzW+ntSIsF+HIyoTuRv52k8ZZux45Ylx7p9pobM3WKnduIfhOI
pDv3jnm7dqS8KAhDcfWchef6elYx7XnVh112rKOwfM40rTXgk0hFR6B/myGqbk2oaFtItc6TGD2H
sN8Za1SxAHrCNFmju84eE+pcJvTOGjhAl5wFvYQY62kVbBaqDkTv50esf9JN2Cb9upra6MJK6I5+
/GHfWwI6CQgQIruKqN3y7/9KAcAZY1PjRsURk0sUJeey2laxY+4/HuVtquX6XojxLkpsoQ026PUo
HUaAaVO29XHQuX3TUOehv2uMUGTcBC6A9p/BO3Sbjwd9Z2pIHIJ95v50kCdZTu1fU4Op58b+vAw6
ujaWHXa6H2rTOTPKO9+KnHyRM+D888+TqfmxgSXGlCreALlcJ7ECWCBwiC4zmZ5JkP80XF9fXqhV
olxJG58kmdj3ekYeiKe+mXsq14YfwXsKO+8liER8beP0c8dOxxiK/L6DSWW6iCngascrPJh831uP
Qexd8gz2cE5tMMLE/W6wabvXMzRQsl8IM6WPcv9oz+2jpeMm2xmpZ165iWFjNogvGD6v0EmwlNL4
U5KPauN3CechwPYnd79qSg71ShF7IG8t76FV59uwKgADf69k0T8XtctvBBbRrxvTDx8BpA4/+z6j
XmvjPV5vQov2wx4Upfgx44iBtn1dOzvDGCIFV0UPi4mZql+aymCaCWAgDEGA982ruOms69aHQU73
QKY//UFZcGRKW9/jAUn9rJJNpTe4pMGUxHtsLvGYalxx3UEUMtZFlRkx3B0jkpsUirFYY6JnvUTU
5x66KNa/KxeuMz0Y/E5W2s/V0Z0D5ASazgh+YD2LHRsA9OoWGzeNBF+X4R6m/S4tN0OeQkQtZ0zp
URKaMd+zYCtAhQMd0m2LYFH7gIeHSYhuinOVzHfSYDa9T2CjYUtd7zSBy7U1sC3K5uhBgotXNYiL
68yefiVFVN/X4cI1TgT+ZmYPJsNqBT/FqR8bx+136GHEG2V22W7q3WrvEP/3cxtjSlpSc4iMTl/x
AIQziQr2Hi0E58wl8M7RpaRsIH3vUmgiM3y90WPIgNpCxPtYjk3Ng6wBIu1V5+SZ3zm6Ifcm2AvK
ryi9nOSCQ65GD13F/Kh62KdTOIabaR5A60eTu/04Fr03FDeo7aPMQfn/1BE8cmz8uAybiB7O/mXh
Rd7GzLtwjxrROWffd2ItMl4B3WEa0Uv8e7120obBN7h5cRSxBeWU9ga3R9SU14OYVbxqOhk+dLWe
Hv59hn9eW+BlqIicRluUK5Am8mV57N3G2iDSXtHnkPZ6ToL4TDLyNtukqEu6yfagIw2a4/UMMaNK
Q+2F5bGybUy2ZsxH4jjOLkenFyt7xGDm46m982RHXXtRIwPEAYL2VLhe1H0+OnlOKZlO31YpKuIY
wiQY0AyL85svv2FqGm+xoxqvqHwnW4du9JmLetmMr2I/5QIL0gclbWo09C5fTxpZaS2pY/FZU0hE
HV2tW9vt5KdCmMkd8uByV/ATV1Avsi2GqfrMNfdmV/FsZwV4nrGBaUovG/yvy9TB5wtFj8Kkmm62
39nEv0zHqXZwa9J9DawLm6i2OvOd306Zuw5dL9qO5NdU816PWc5lmHIPYnLaztWVguurVuhqojCF
B8x9lo8Q3Nu+uPVV026Duf03IgipNXMmd2DhGX1Bab0ef/TyGNy9bR0d2XSbyXX0TTq757LQP5Do
v78sOS5wQRpbbGaA96cnZ6RIDkCscI9UYlsTO72E2xnGanhdYdrRL3IWIt84QOW+Oy2cMxQ7IoRN
DJ7n1TpG3PJTLNAo7UKBpkBVNLCHClyOMFJMBndYNeNoPCADElz3ld3fDqWU2w5SBm7BOYzQio7p
wu6Rv/0pq15kOVO99toi3ZjsNnvdqimNN0jnmJewpGsPP7sB8khkD/OzsLCmhvItoWJrFc8vNgoy
4GZz3EDWHsJgXwPZwCaQmFNdomIV7M1paLF58gbEZUouZCxj23AacCWuTHflQklS4IYgg287J3Zv
7CQaxhVoyfquqgrLWTVlaXwSvcuv16m2ryLXKV50ljiokbFx10UZQzydq0J1K2gpw6GFE3YR+g7S
flIXYjoXGpZY8/rjwaohzFogT7lq/ZNjqSMYv0pr5zg3EpP2KBiKdZZVjkciZnp7MhFAjOZYJfey
zcJhD5MT5qcSJHnrrokL7BcjK/lsC+E/1RY12NWofedhGvEJNVmT/grnTnHmYAE1Pv3ZDkQPCn+u
w1uOXsvJBQuT38QKFSaqDc0ZBm6fDs8N/hXhys8w2E1LyiOQUhfFActWIULp0jQe4zmtjk6qc3pZ
A+pzG8+PpHORd3V700Vt9yOPU/ElxFGoucJgDukG0+5xWE/CRl93OF3Na/yHEv9i6Ae0RXIZpC8Q
tL0ZVWF4E6uyDsIfQzdaP7wchuuqQQNDrvDC0nKn8zEDCIMZV7xCYgZptsoqoU6FSAO5uxnN4WRt
5m2NHakrmk1WieLRG/G0vgALjbPDGEpvWvuidtHbNWQWfkGxq5wo+QSIccm4y78s1qTuOmnG6o4n
V3SbggbHpQt/0+dQ6unaCpJCruO6jW77rENAJJwETArMgObPftJnYhNltbjsR6/SW7RR0tvI6DX2
YKFbVqsExdx8Y2Z9iBl4j4xB1+bZFhHu4EceVfNtAUnQ2iFgJVr8ikc60A3mk9rtpmfqkzD+B8Ml
4mXT4P9ysh6aGAFYfi6zIhjAgFVZeN3lVXSoWqSTVqk1I8mDMgY5dhaP6I7YTbrynK55cKuiDtdG
21Tg9vLexZloxhO2rCu33sL1RLBdJUn6qHJVGbdGo0N/M/ejrK5AW8h815Zt9CuXxSieJlR6W0zM
TZyAU9Xp6TbHI5kXHWCMo67RIf8UuplIP8Mbl+nBq6UrAJGpHoFqtAtE+2AbMg9QGUijKr3s50EP
8Qp+g5ffjrgxRysAmsK79OkUi3XVRNXXFIYcNniZyJxNGmX4djQ1RYlVVeT9BT17FDB4DkjUgSav
/uV7XfctGGb+E9ONp3ERWWofpe21O6/OGoxLpWxvCiFiA7Zsiiekpod6xVsOO4A26iWKhxN2pOtC
WWH6aZLawWC1bs3xouoyhYRUn/aXo90i+TxmTY3LqEBYeG30Ysqui8DIf1Fl8G4mJ8VYLZYWtpAg
urxbimjNi2O3Do4VXe9do3eWQsnTEqFBXaMCglQPmlcAVBKN3I5RRIR6R5v7ehpsmprUjec97brS
uOqdFAsr6jPWjd/q2NkU+HEFOzw8K2uPSpF6iPQgyn3Z4UR/M+Aentw1o+0D/6eSsTf7trqCRlqq
ZJ2KOX+JY+l/CmTgscz2KHApteyoWWFH5d8yQ3veiakkUMnBU5+QzRS/+64GlD0lwkY5SRcSDYQ8
RW7ZQRbkSldmFF2CIw4vzZjkaM1uz9u10WGgscn+H3tnsly3kq3nV6moiUcoo28ifB3hBLBb7k1S
7DlBsEXf93guv4FfzN/WqesrbalEX489knh0iAQSiWzWWv/3ayN+39M4xcVRr8wMK1MlaPOVUg4Q
Ckg/ovhPSju3tnUU9RrW1gVUsEAOUcEuIx8PJf4t+IOSGxelPVVvFjQFihNVUn4rlVf86KDv7Vw7
zAYIbGocfhvkLq/x8paUJ/LJgeEr0pTOfhoFwbYD9GEJEC/Z26DU1OeruCJjqz43zFdjirej6nAf
XuWE8d6IuT/AYwpGxZFVR29aGxva+nRwrCnZrszrMAUttgORWe7JIqDhp54JvQ6wDNydpUyaIX/q
CxRr/CKzOyvgsI3ZltHcLqyvn3WfNrjvaWpI9TWMGgeU2Bw/B60NbAw5rwMoPVqmGBq7Ej5MS0M9
gTrYrcnE1CmqqwUZB38o8vqhl0FYiqZZYt2riVFg4qeD0+EkjqXMyoRpzuCDhIpdbZtybAigYoWc
UNXlluoehzL0oO7uZ72sPu220J6ZxGFIlVqoP6TJXL9Wdce+zITNTs9qVlSu56ayXni5S+XiYTax
2pVReitVsZJ7bCx6lXLhDihbrp9KfyOekv37yVVQixuAqHocTZUwotiKBCGCbBAsKkrsFcNIcFWB
eeAuSVbKfofUbhZW72TQUXNyy94y2tq6DDmNuXUjB3cYveMah0VdAn9dMe5ms6uxvrXaWPU7GEJP
xNtC21MnJ70cp5yeMJxauWg0qbsAoqbeJAXmgxb4+1JA++gv8MHuQlcppfiVOUPP3dZB9C80jdjB
2goW/SjlIziCYJ6hL7GHJKzS2RV4QR4VXHoM5oeQRlBaG3MmIeHpAc72osEwXAJvZXa2GPtYX6VZ
xfm8KJlfxVzl8pMeZ849yeAcE19uxGDrlVibToug86eVon5GSYvhboNv7VsZT12O4D/J9nqXLT3g
olIGQzKVo+pBlJqemnaIRnbQZZ2symJOoW2mAKGgTfTAtoo01q7Z1EH4qrBHfTTnWRq3ENv7wtXL
OlTF3Djg1isoAvlJIF1xChtDvqy2WECEydgJPteFlL/VsbSEG1hd8hr/d/CKSMfnnTbksQl2DrqO
UPOsuzf0sHuuQIlcOaMS1Zte73XsaynvudULu/pGYVR1VeQRpbaMX/aCuN4qqyJQS1kgsk8vTVt6
M2utK8g/5Eym4yT1CYU/8cnoOJlw2JsU/Gu9sFScaUsMeoGtAHJ3z55EJnCGieU75LwcJBYBU8zr
sXLFGiqpdO2OiVtPwGktWFKxKzM5dnZacWURrcbwVpoXfY2PC6kOYPzA2XMz1j6KtMvUyyzUgkPc
ySMpAebvXrSoyu6Y0FlgpjbR4ft1qfJttnMnpnoxMe6IecjWPrbtIl0rQEQyQYYxsG8K5toRY854
nJ9Gdvy90CawFuu+BdyzIozb4hwakQ1cT4vOYj/iq70awUh2a7YafE0leJF55ySLHDzrxJ6WbRop
VflayCZIPHmpl37V2/hlN7aUzMKcluibptcqKKGxNbJNz9nvgZwr2OGJGndpZwIbvY8yxyLO5lgY
rUfzYHq6PZXPTqxkMMfgh2GVnqoqGprS5jcijkAumaIkv56UORqPWdBUxifvr5ef0oD6JXCXsSzv
auaZ0O+cRs0uImYN0M0dGKi8bsZ8IxlJ3uy0bMI6eazSzryvoLdegDA3b2NF77UVaX/lEzzD3Hhm
Hnap1zEUWy8fURitWjwVUm/KSr0ifdTXCxo1rd87WdtIfjBCMkugZXYnLErVezLBqNhDxdeV1LuX
OvE0R6qfBoWqVIod5WE6qEq2WFezjh/lulzUZvKw/h5D1+YLlj0SVVPCzKXOvat16fjRJ7MluZSO
lc+5EkjVds4bNhBL3MuXoax0F6PlRCDt9Dx/0zpzZsWY6zRd6XOWhhfwMeJDgkNS7CkBBzmk9PCR
VtZAWNUN+pOjPLFM+Yp63ZGNum2190OHeeSWUwxwHR47f68q2TqylZCklYSEHZfQprNGdyiUWHUN
ZqMrwwALuQYuN1h+G3YmNklp035wUJZvYel0L8zTONmWMroKRx/zkNIiU92mioTH15AN2oMUSAvG
8gVniVXDo10knFWZNuYoDTx7aKwW38i2vZ7kBOenJK+lag16pjmaTS1Pq0nhwOZpuTq3YgpSOdhX
qVJd5JRnWJjNhhnGy+Oiqr6SZPkhyynEF3Jtqq8TbruWGCyQQW4w1IofthLF7CW07pUeLrIuun6I
iyd2YIlvT3iRoyaDP1xh4wDoIgbD5TphzcqmzjMrb9IsodsOOUj4SE0x061zfH+U2NFqd4B1xqnC
THFQjeZ8wdlIhqSwRuc2Nmu5VeW1lUHfwdmZmSeNG0W+SBdFvcqdvjZcvQmTXOD4YZkcdmTJ9DIM
lJ8nQ54eZQWfXSCrEyW8ZdM6mM63kjWBSpOMwDWGk4pTJRtw0Zv8IMqYhBJflj6+pa2qfzr24nyb
Deydt5lkgqyTIlxZVC0PHuW6Xy7zBPMPMXay8TKAitSBr0p2uWLOnajJTHKlO1ZNYDRHtZqWNyOo
y2bXzCPY72A4wZoh2HIcZ9X5HLXGHPxhdirZ7fITZ0+1Z/0mK6ZE46mo5PbHdp6hnhvzYgoVOK9z
YcO8Wryhr0f8acYxP2Y9Klm04iOrn0L10eTGBY71G9MqokeJDfurFYRL5wLflFF6g5ri09ckcoSJ
mkcf4Gpz7bbDD1VCbtSOBwpn52ETOCQ11kRCp88a+hrb02IyXuGTOZVXQqDGgdsMHYjoJ+pVIjKq
XW8zsGSRW1bkppi6sDugbzlw8rBx81Jiw4sncaLiqR3G6fTuACOHqJXA8/d7qdcvOS9aM+djQhMs
Prp1i1LcRtKgqiHAH4KjWIkqHGxZR2rwq5D/kiOcTkvaggXIYSGCjFR2uNjNoYdjEPF2TYr6u3g8
kRR1M7eQIwdpvtISUs6nlAxJFmSAyK9CI8ZHTIdhs5GUodB8dSRTi4I5B6UI4y6+aqvm1AeNodxP
U0zqhFWxf5micT6SPh4v4ySfg62Ofr9m11VJR/AgeNvpWjk8IQAayLVMU3k4eeQCRKMkm7qUSdPe
hihug52zLBRezlZrburcqj9wRz85M6PelES/6FHuOWNe3gJEbPaRRlxKlCbcLpHVWXMDQRfbQKfr
ZiKZkiO3m8xIsKUFimFB4BxLzIEoVMk3gzqx/SWZq+/Rn0EnDTSo+27ezLAV9V5ODvOi6C9TY1mI
BFKF9RNUVKS7asQpUliT0Y6iN4fuaVlK9PqlZeUcJaPY3k/ANYK9qumEPXq2VbKYIrO9PblG3C3A
2i8crRojvy1xGPCMxLIug0g3j0lcLe95i+e2y7XqzyhLzfexZvMsHPrrGbhgC5U2ttQX1KSpSpPR
lIigzLRHonjhTTpAYeJwHquDGNj+t8DgnOoKQXiIqKuUmFwqitItph7o3n4n65N8S3pz1gENw4Uk
ntHjGddXrMpsCtriwqSqGbAg7gDtWjOb7rGZkvjzi7D4Kbb1U+yLsguV0CTSVcpaSNry7z/EhKuU
ma4Iu+KdGUn04ScuRStIrIt9W5QcYwvm42JbJq9p/E2BHvdF6+c5Isp3fmr9LISlFJWDF2ZfvHOU
OsyQY9/KG/3QPZrXTI+V4sb9urK8r4ztzmPS562e5R5wmavwqqfVTENssxhvECp3Ek5AUwPz1vDN
WXf7dtj++WF/iTKePevprn7o6dQEXhV0I88KY82y6N97YDMZ3d5Bag3+6TH3Lz3LTi/uX79YAoQ/
NwfmVMYWnoc0J9XLstyd5U/JSsEhRl/kxf78YGSof25plIgrqcNQvE/ScEkGgZY017QHTjZgrrqV
6tz+uSf/PGoYvD83WBWQ2FuMbN6rlBQ4vVnEV39u4TzV9/MI+aUYyCgwLwNAWrwTVhMnGZv0Nk5f
tPFL+PY0HijGoVKWuhWKA39+CnLxBjk+pXgvtu1a96y1tP3PmW3Avjhr4qyjpqU1OntSi3fKyP0m
f4+Ur+rTzmQEvzZxlt9BSajAG+IpOPyyyhaqaEV2X3uNv+yc6/BqcaP1n9/Nb7/eH/rtNDp++I4M
RLMt0P3iPbL7tR6v656Y41ovi3UWbgrpAeGW+HOLvx1vP7R4ljdTm7ltrJQWTZREQbMK26/yvb/9
WH9o4WwWJnTMfoDI5bssyStd0rcmbOYg2KXtF+Unv6RBz4fE2YwbIP6NrX4u3hFTbCkIdWerYUeT
eX1zAKPtykq7SoqPRvkSrPTbaYICLSBGpwJi42y8E6dfKnLBxbt1Qx3HLr+PdyU2CyJd6zdEZVIv
OQCjv5kvZvGVg9Jvh8wPTZ99B+RkZjNW7eJ9cF766Y4zYDg2nq29y+FRyqK1rj3/ecT8dv74ocGz
r4K65kKbG6t4z/ninO4ebb8Lu/mLcfn7l/lDM2efAi538DXBfDGFKKtvV1fAsD3QP18089vh/0Mr
Z8MfiUak9cTL3nMLSwd2tHG8+nN3fTU0zoa/OusSFfR0VwXFtvOJDiknTIU7Yaz1lbzqt9PuD09z
9gFIeorDkkJbpe1aK+PZegZi/KU58S+tYBZKLphxrjj4jJlnb6ZeyhA3z0l5V81pvKLmC3TsAOl9
MZPFm6NTaS3eswdykRqOS0Xmsi9PXxN4/V4/6ZSsJy32lrlj6l5TSoOrUB5HYWhlf/Fu1dNI/Gmb
4CgyrJtTQQLZcdTUP8+mmtpXctrWwSsFoxQ9cLScsM7E5ypyCWrHsdfVmv2Zn0IGeGUmkC+QIGBc
Mmitda1MjgZW1liKvTMHy2uKMICyilEbO8F+p6t2FHlY+KXYDsHzXooIFZ8qEMSgLjYSYA1Ob6Ci
cvvzcPr9onQqLDkhv04KjZ8fyqpJZuen5dtONjDWjVKYL+1TeOdcEx3eRuURe5ivVsJf3vjZ9u5s
jsmTvIsVjV1QbiccU56X4HKm4yrS7OFXlmnfFaw/vbWzxs7mF8rQYSblbO7yl/gY79Jre2teUbpn
EVW5wAMthGP9kX+xdvx2UvvhqHA2pgNlaA0qRNjnzTeL81BVLuCxP7+5307UPzRxNhrnsk1y0sis
tBTW4SN7LTEOpe4qbYYnnXRB0b840dv3Nv+/4+XfWWMpaQBghckKH7hm2Aza//rvvse/mDQfy+az
zNK/kXJ8+dkE87cX+ssUExXpP9CNo4GmKIo6G425ffxou3/7+/d/ocrIORXuUllx+pf/44lp80s6
UNGTRZtClRtjqS37Lvq3v5/8MklYUSLloJWzgBX8ZywxT1/6f3woyHa/64epWWY2pk7inB1D2M7W
gdBHD/1ubkQm2sevTNDOFuFfmzg713WK1hEgownPvgtfhsfskkhexkpcfFXn/fMH+EtL55CNzDoV
CNi0VPrN5uorN8vfPwghAF4jiiHooT/PmmHRF6kejdEDdfOx6I/LQ7CSb6vjV6v9L/zD7y/lh4bO
JhJdwQGxojz5odBdLcLpQKBYVYTzGq22g9B2xq7bVfvgqvcS0W9nrzlq/oxLhWev0i3mybgArRTr
i6nnF4zX+V2dzT1ZMoWUDMzRQ2NviFGmm1X54fj9qvPZVL1M98PzpAu0fT98Yld/DcUfrcW/e6D+
MkJ/6IyztSpqAlWvLZqVd4rX3E7b5YIYr/TQ3g17ZReI9qodXEyDi93Ouv2i7d8NKLSDDsc4xKLm
L0TaWkpMPemiB+WtIIqJf95z6fZPWH3rt4TZ9Mt0RX7VGEX6+ueWf14s/xrJPzZ82hD+cIbDkklt
ZOU01Gbfwv4AA877t3Lz50Z+YTOc3uiPrZx9ma02RGCAhugBYDyE9epJBqGdCzL9NMgeBoeKWHKH
r7S+30Fd56/UgoCGUhKzQAoff366IS4TII1O9KBjtFC03Qoj3sUf7VOuH5Wg0EeNjbRlXudGkrnz
tNXkoRV5Y3Z7S5Ey4vInp4Khb1w5IlKbKfoRgUvqpZN1k0jNs0S1ORVDiZ8HeSBiZVoXqvRZzla0
sUpSeMogxatJozKjaB8WqoF8ZcFB9YvePX2lf3rKs+kC2J01T7IaPahrnB+uwsP0jeqtYyiG+/lV
eYLG9sX+42xb9++j5j/69WzeKJKQMh78tx+0G90md49Fre7nfijsSyly7Ud8R/78jN+JOH96xrM5
IZizZmhqJXqofRApm4CdrNv7ZAwvZNei/sXxh6tFZF7uT0KZqQnx2tCn0mJIN3GEWZQYN9E62xIH
X/Nzeil56j74YuI6fSu/3ONJ9E0kFZHpOe1kwakrKjrusblY9s4x95IvDrPfURDnLVDxzpoALgJ1
99l4nruy1vQmjh9yMbvmuhnEIf1Wfmveu0osonYl/21MRH1nPy37yJsvuwdqQiU/fu72c3/o7JW5
na/UG5npnJqVBzwS/FPonDj+FqrnDZYem5N1xEfiOk+jMN4JzKeKfw3X4Kp/T68CQR58P4sKd3YR
Xr1QTfTFJPxdjPWnJzwby1lUKzKK9eiBGLgfbfFJupTEsqrdMhOLJ/vjNzKO6S66sbe6qOfVgiuy
6oGvfSXn50bPAFL5s76J/F443pdy85+3xX8N/B9fwNnAn0m8FboSRA/zOrmYd+yJ2/t006+HDaEM
CyOKbj3tlJ18Ee20K+cCa6w/fwff1dZ/6p+z76AYKlLkASOAJMaFvoueMm/ZlG6zH69S99baJN60
t73UfWh2VHO6p0FR72q327WHaNXsp+vi9erlbbrO/HiVuYn72LuDpz3ZGM15EWr9Q/mgfmv3lEZW
h3Hff/EZf9cb/nL7J/DQyZ1d+QU1TcYXkQypo4fO67xii7bBXDtvxkrBTTtZWdSDico3b2DIXMbv
pCfvQu/zzz3427nLZluLluOEGDxnaqtRKM02VOCH+F69Vz+kb/o7RcXdrsj9FEJ7LgxNjF+GIU4x
tV8e/IdWzzYXSxumhlbk8UOywn5wI4krinzX0W7cf/UJnWl5/zlGf2jqtOT/sKRTKVahrKep9FiQ
1aeWWwQrbFP94MjEWX4x6f0CGTut7T/259kOotacMrVwI3nQ18GOrLwXHAO386aLyWNCOk6vkj8/
ydvWY/soxm17k3qWFz988VZ/+2H+8NBnOwxrzqkZyXloPsr1uK42yzp7jS6jV+cY7gxf86sDGenk
EBxJ6s3rP7d+Frv5Z5cjrkJFyNmOCs6fuxzvt0nJA/qg9xcv85LLzIv3mRd5khu71ef4VHu9F4hq
p+6pWuy8A6rfL8Np30NZv4wxeBCAIQh3gZn8+S7m3gmrUqcPHrevKGnE483h9X4VHykF9xhxrTvs
S/G6PbxaYt8Kdide7vqq8HfrSkTiaqu7uXupumj4drl4NNfPrUhW+fqWOSRaffNTd3MReSv8w7je
9srXeb5BvN6Hq5tcXAZbVmF3tXcLt/FQSolDSBOteL4+WKt9uX6+TsXlwu8aYmUJw9PXsrievOxi
Wh0uMZL0Wzfw3Ey469m7+lhdPX178+dLmyILf1nF4nCJ9Z4AtS72g2fuLg+6/3wbuZr4RBAvDvfP
Xi1u72v+/tZ4s3t5WIS+zcWmFLeZoH2hrDTxuAq2kp9/7wBlZbqRx1VbrrqIj8tni5u7Lr1c3Bxn
8X54XngEby95/rdL0YiLzOW2t97qendfilEceJ537I9Wd5v3cGVzc5lbic0dVTLu+2Pg3z8HW5wk
3SuD5Stzb1L+XrqX9OVpdEz7V95HKAqR88ylK4mtIa4PN97gHbaduF1P4nleP+/ddyhl/KfniYeS
3YVZk7UcO06vXV8+c1Jjz+W4q9xd42CzSg+d+GbyVucrk6vkru7x3a24fid8CnVEevrLm2/4/toW
7rTTXPfG3x1NQv/bq9UknjZ33Krmrgd324qrWOiM24uH480+c4/i6mJhOF9sdo4rubXn7y52/rcL
W+wc77EW+00vbhp/a/gXNOKy0xJuwPD6fLG91mVHutA/6ydd6Iy4K4rRdrZgej/04lgIf2Owl8AY
1u3d440qNn4k3peVQYdqu7fIW48raafthLp6Ece72UtvQ/EcuVC56Dj/G39UYhee3l0i7pFdeBSR
uKg0xcWH5fq7ah3s/Z3inu7so3RXHrpzb3DNy+MFDXGfbuUeLmPP//S93frjtNHxj++H3t0B9Bd3
TGiyGK/8wl9/YPu0qf1Dv7ue3QM1eavBU1adt0nF5qBx/+runq97ZlgdLm8HbzW7s994d/eHS0M8
bhAHicGz1/La33SeJe4P+2vuPPXYkfmVi7BV7Hv/8j71ROl9auLm8Z2RfPqMLPGZe/7m7t71r3Yz
A/C4fqL7cvF5v3kcBb07e8nx5QL1qTg+he7TvJr8nd9dz54tFn/wpXXpRSLZU0xKv/AqMJMT4WpD
Z1e7SIQeVz1dr3cdD8Om0w3d+XfcXefvAvfm+vF1FPvJwztVgNB2tRVage3tvcwbM9c2XXhtedmd
LLJNdWx2hbtrvzhFfgcI/Gl+O8tbqVRpxnrN/GYxvTxK+8fFez20jJp73hQf7DZyDxSm0PWl+3q7
RhO8fSNsUG8fbHFx2rsOfr3S3Jv/t10h0FCOuCpEB/1sxa2SQDGoWoiJHBRb2Q9xiVpXW+pMsptk
BWLRGy/NDR6zhY8XNQPuz6uPcrr8L/3yQ/NnK7ATOZGpF+1pT6heP5fHaWsxD67JIRyDjXlprqpd
ell/8TZOFz1v9CQmRMVoElg8f2Y5SuMBzmD80DZx5UdGcOWopBwkpX4poP1iDF+Vbkjd0Bdi5t/u
38iOINvkPG+Afvl5laMsphwVBPQPo79s5U/7U38aH9VHTiTVwbqSbu2/ttz/qaj0/+jbrnnJUAn9
TfTNx0v/t/LzbzfdSwcQLn5r/9vpYm/obzBji7r//vOP7V8/hx/lKc770w9+0SGquO4/mvnbR9tn
/OpfVSWn//P/9h//9vH9Krdz9fFvf38r+6I7XQ2JfPH3f/7T9p0Y8InN868jzu7/+p/dx9/e/8t2
KOPm45df/CvCLKn/gLdj410CWx/1tXMCr/4VYpbsf6BoxZXbcQg9A22x2eD+M8asyP/ATgIkBudV
ckCk4v5PiFn/h3bC/UHLAJgF9IXI9L93wdVfg43e+5eFNn8J7f5jUELFOMG8TwguGC7QI4yzfVgC
LDHI6tnt8ZjubpH4Ol3s9gsWyrdtZ8mI4OYKb8MnU06K+LmP85TDTtirc7PNkn4oOi+pNCm037GS
TcHoRVVllO9LH7R6e5CxZ7tbgibB6z2qK+kiLqbmpu4aCyMiSiOvBuQir2E7ZK9ywRHRjqwgo6aV
+PoWhB4mbkYyLhFqngbcRKUs06fT2ciSuGVcYlvcebArTu0pvqDkHpNCQlf97dBTkSBwLOgNtBi4
x+JgXqbXCAKabRXa2scSks/GxY8aPu9E+EkvZ7lKtNtSkZT0UVUoFj7ilKtsoJblz0aU1/gVd52T
c1zuxvkzKhT1WkPTgG293UfPei0VLNK4e1/YaM7BuDkd9xsAWyKMAmbTGC7GJTFqj4xBSgU0Mp3l
es7LmPopjjmqa3VIaO6BmcfVRVxpCeK6rFKJLyulRVGbqU5a7+pZOD5Q96qn+5l6wspHwqTfZ7Vl
UqCrhKnmNhUwHncMjWrcLnk6RlvQ0FJ30Gyp7l5zpU2sRzKlCsKqGo8wl88zwl297KnPrE0qaIkR
63PvI0w0lhUGhPikKYBScfxWYLS4cy7bUCU0pX4PrLCPV72WURGNaxR7FcS0R8dskXFoGQIjjHu1
7lYa1Tx3tcWs8Y3v5HI5ovecby19CnIvmPAXfLPUKTzF0oeTnU+GVmvP7NyYroGBSkppRxLXwlLr
qF0nfVvg5IHxEIIbzJLpc0PhwoQ/+kteOt7EoDSQSKbTMmJyKPfIX/DbVUw/AR7+1NiZWpAgxopN
WK1KQrqVU+e+KAKsSBQgkNsxdBZJUD+F6Wo/9tiO1SrvTDRomNK1qjAoXCOi9ESYlmS/j+iocP9F
+mNRLRz1nNd0qJwii7rA2us65sEr3VqcqyAcl5dqGtuWArPAgXJSRm13qus1LbFU+vRsS+r0TUF4
8dJWk9QJ2wzjWAwp9NvV2MsG+xxNS7EyD4fgJVEctCMYNTv3cd1RBm6rU2G4esg16mpoHxMpL64H
KwvZ65Zt+pHUalZ7ZT7GOI7G+s082lS/jkMzbTKqqSmkxlOKzwdc0bqNrXDZ0DucwoDm8GTk3u+o
3s7v+T+tq0qOm8i3hr7D/DHWLnLcqAhrKVrEVi4p1E60dZYX7oRRMBbkGMY/JZoZzZg6N3glUxJK
sneMKvVTqdXyW6HxcbtNq6sjvthLjfFTOnYP4Uy1gWu0nZGs0EIi9OnnOjtKU0Mav0+69i0l0X+Z
taFpeXOtqylF/4t5HKckHFdNncocoPOWLE0vNR0elFbwki9TIvlN0uP4XutdsleVPKtcaWqDDDVR
PPIuZBkzdzVM5h2F35zCR1TF2oRWS2hKrx+x8RlOjqgLPp1yGpFeGAo5v1sge+so54rM3oZh012k
SCZfMwfnUYHBolV7slzm1zSqJ27WFIjojVKxLlV5ih/UwDYYdEpX79vKMl/LuYbF1tf8Hh7P0Xzf
9k50pM6huqmdNKoF0fLiLkRG+M0KdI2q4RpquESp8arEZrEX1Fv3j3GOwxzOpHNR76oirttV3rbG
U5ZQsL0NaimY3FAK8us+zaWJJ85PCrLaRohb1XJ9AOpSlV4hZ9IRPV1K1RFmpje5Fk+jp7Ii3vR4
o+KYbXT5nucuGy+WosV2aQoebOMo+HLiptLkB8PK0ydA6sV9LQEHcPN2QKHkjKY8+ljn1qNvKEl8
UXXMWK6ZMhe5oVkC1tAQ7bbouNTwVdIyqnn1NrIszwqk5i09Gb1dWL0ljfDSk+wDr1tjEiZy2mMu
18ylSzzDoO378QqCoklOsOSuMYMuE6rOwXW8qdaE2/CYDl0jomou2JT3tUJUOOxN1aNA37J8rQjs
tdqCXxDzmFDplTdq+qlWZv+kJRIGQoHRLqkbhrJDvJUI2i2Vymgpuijswd5Wg3poc60e3MwuZ1Uk
bAXuujTQvjFSAnxzg0h7d4JybHxVRmYQhplGXbU8Tm6gl+19Bkxjm1otamI1neRYJCnVLoDbVYro
Wy1/GjNjttbUtMxkG42KYTXFZn/f8JoAdC+WmYuO1IrOq07tt66NinXvpNDfbfRRwT6XdKNECN3m
oZ9UDUx9/m7YgmQ8RV9t0lBwX7T5uCtnycELQYrVK7aZMdJCXdJ4IbURXBZanJdgGqJI8hqeliSV
JI+brkg1x3M0JnPRo44YBY5tVS+MinVwMpp+cTvmzxYwlA2ROmBnvK/MruQ0ttgTOcN24X5agAqL
6IBpcg7sSnP0FmyZHq22aXYZ6uhPxWzIThRKFlAuc7LgEkhqy9q3lW6sV7k85oOXwhGe1jZCVFyH
OYy0B1RUEYpzp9LulKSWPpAMJrejqZFewwuCJ+uQEY9sMFSFD18PcJ1V0NtpewV72kKQlVSjdVG0
0m0OShwC1ZwbdFUBhN4bq+hUvi8hcpPUnIr6QlONlyBdFpIA8PBDD98Q9TWsGgRPajxiR02fq9eB
XiufBWirb0oXWx9gkKfOy4FDfkZ4DDfIkK1hQEqwTPsKZNKnhYLuzZYXG9FfZSZXA1A8hXVJOSEL
FkRDdHs3oI5v2+UibNX0zdYXiiapfkJy3Kt8bQEqNmflhCj1XOAgybGjzmGkN20GzoB64k3Hdnv0
e9XsRl+ddIuFSYmqFwQuU+SNeMG8jUZ/YlZm2j2rnpXsGfkBLiH50h2isOqqdVYaTr53elvv101a
TNckE3GkUJr2dqgcABQxktNLTa3YK5VFg1Q2bFpsVCyj1T8qpwFl0WjRdKnoVTt5BvOezaCuQmx9
wEREIlLmcUZQkcg3XW8b5a5HVOisS6nr9gj5KGAySIXhQt/MlYgZQxR4p6FyTBDEHap4MZlrcwu0
S26iqMOd21ZYDdCrEcNbrO5JDVR735TJcBdX1mi7uBEm6yJfxt4tGDFsQwerumpStg4wCJrCdPl5
3Le92j9JzJE182U47jE31S12WYXDyj0ivUPBxXIJntxRH/Jx5tPoIVdcJJMqLa4+Q25vwNTJu6ZQ
qu2UytqL1TXNt7CYAtUb0N0xbuTWvqmNOUT/XaotOXBdiky+qwa1E9ZV+mq0JAMLZfaCd0qjO5+o
hMCMOjE2xz7qzZQqZB0kmFtg5PhsJH1FzqiTYhaBoFN3lmKPT+E8N7C55Kq4rZlnbowOWbxnF6Qx
RxSQs5+NVbLJJNm3pMLqxQxvfSt3avahVWFy26eBJG9SrZMesG/SHgJABnuzHarGRZcsQdfq2j4V
cmiSQUEoPO7CXi94lD7M98p0AphxvJA+kspkb1DVWeF4qd2cHCOj7H9Tdx7bcStZun6VmvWkcRYQ
QMAMG0BmMpn0VuIEi5JIeO/x9PcDTxkxeVps1ehWlZbEI4mKBBCI2PHv30TRNjTiZheZ6ax4U9Gi
x0S9K1O2V6u/ycOIDlOBwceZPTbh5A9L0Kp+lAwidZ1+UQc3Izcp37bIOrd6VHfmVrZlJd0qEelV
I3pBg38sBnBMEVPuOzWqZjcd8JTHkcFmz3g7Qv7Wyfmyeiluu+blpTt/rt4fjP+/PCfLXx+T56rp
25+Px+vf//N0rBt/wKKiesT4EYoTsuV/HI518Ydg3pNHp0noWcSx/fNsrMs/iElw8DnFoobz7Nrx
/Tv9av33TMyS+C6il9e44t85Gx/513EWVhkXfxqMTQWs72ORQ+kYWE0F8eLlw4IbDbV+rblqQpKK
N9hZf9vIYbhW0kY7c9h5vo1R3kS8gVrzbUrMQHGtphUnaLuq+0SbRjqKit09l9KsvrSBhZqs7jWr
29RJx6tgDXjUbguRLsb2J1Ti70f+n0k671Gn9SoIjoXaxv1a2xzHKSn0tsZSbciAlwT9QY5CJqS0
ifSSxeBEYIUbrJa8MOm//v6wCHcAKDDmhcJ2hDziISKp7DkuzZyER1LkuTRXqPnlMi2n1TCcjw3+
Hr8ec+3k/gvL+PNSfx7zCOeaphEDkG4dU532WsBrHJCy49a1+IRVcNSU/XMk7qYh4B4xRc2jvpHa
xFassEZQL+lywMFRUGbEw1qcs60od93sGIc8mq2ZdaxOevImOnda+hmPiDg0D4pSyhNc7Eb0dunq
yVJFNAXdEROfvVYKXM5kjrhq0pce1UbmlFeV3gqEhNqAh8+v79rba3Z830gpwPtatXkJpeCN+rn9
ydHYEAV1sZck6pJhMES4tDcGak/5pmnTBje5AluGokf9a+V6E/tKXi+YsFVWvBtHmR2WcdDOA7y7
OHpp/UTVGdbDS2Rg84RhkJmMG8VSAhRjvVEio0SVjhf62yWK9WqNVKT7Lq0CAJU+43aQqUYBG6x3
aVzvFyXK0mwCbqJBuYli8+3Wtutdjtf7XaczKsTs7TGMylhvDNUOiEI2kD67eqVn9N2i3HiZkYBP
3sLSUZ5K3S4Hr5z6qfbtvlR8bQFfMvBtxuSAQbRNNBpIqJbO0V9TCgWFJreGOrgTCgDAICjYvEof
golydjSSszZq0IEuOW7iHHIwgPd1Yi5ml0M1SoAuXIS2sTRsxSgXSYH0U6GFye2M1X0dJhMQRSGG
07FIAk8zl0luCvwpKRnrfHospFXGHjYGeUe51t9klM83HDnlXZSU0XweaVbdXqkhex9q/yy/wdCi
3EfTMA9bubTj8iNEialthFIq38PMmLXrCWuY0JXEGlAsD+18U9oreBSZM4nWgLhBuDOzVKdJZyRN
6s2dkVuQNSTGAX3faLRkwjbb9zIH+spRIiOmV8WybeNpFlg0dXDvIpPCLG4HLCZ125KpNypyvBPB
3JwKNc7zHd/FBMGBgahcDFyW0Z0X2d6aphJOXhuEGIrgecoJzxj0F9Ayqfl1IvSaY/HQP0PdHR8q
rRw54+Oj6mYI44F0Ehy+kHqrEmsc+BQ+xq11c8h5aJOn53k2b4KoGoNdWquxJ+3G5OTWl/WXdl2e
MRGfsI5bF21zXb7Ht5UcAkvzrWwF67u9LvXBuui36/JPc7u7/e98lnXa1Q1tUUdxSA2tzM0UqjHl
uAMzB2hwUmzfbFXOQrqZ4j2b5MtnoskjEiiLEhbgCFqwKzVJafnAiBwNW4yRFfIhhMWpLEdBMA9+
bnfYOPXxGU4z7ElCvFY9DkZO1/oY9pwZsnG8IBxu5mUmSbz4hOvA3v5+aeEzkYXAHmrQfoAx/X5p
+deNiVuLKxZvF48HEertt3si3+5P1imR5tbrbZvXG/i2wP1WUXUe48vblq/dcUH1rg3xn1Z6CZUt
8H9vUdw+9z/iv/1P8/wtfv65Anv7tj9LMEk1xf9oTJC1wH629jz+7E9QTFFlrSlLqz0t4Wf8yd/b
E1RnK++ddMg1xGCt3/5ZgmnmH3Q5III6sIXWuuN3KjCIGEfTB5dojf4HS/EaCSmMoyoinC0S1zRD
cbMau6NdEIb5S2w4o+0XjSVPJ4kjEx4Ui+oJRajsKXo3PxDVlmv7IVGwR1PNPHttcm2+DQGwsGUB
9jvpbZHsRIRhJ/syOEBsjRD6Yjw3gBBw6G9xlKKxnjThD1mE9d5ulftisXGrstXigDECJuy6HjSP
uE1ZvsAv80dAIXljVYW2HeWUeNzorzq1B7tBlxCdAeh5EtWF3u4rDorPk8jMr3PIoR5/qezG1maM
fgJosvs0xL2ER3LG53ZgnOC63wDrC/mKzh1gDU7n6Nds2FcyMAHWldbwqkAfr6mvE7Ix+tCK8d0q
h11rDP2aAB4Zu7ntugLnBKxffLKichxTa9afQ9BOln6aphkLph01yS29OjHs9HGaKx/UKeUIn2Lv
VVJ7nCdKRQUXF5b8onZWPN0L2TfFfgkweLLitn0JIjPb4bWgFn5kRxMFs6iz+ykqY4hMMIr12zwJ
63A8KQr8I76nNSSowSWZsM/yh6KtyVT0qddys97Z9mIEd8Niz+vpvapgsW6MAbOO4XWM4O1i9iZU
XPAAjmWOM6Tyojml0l+JWsrcdHhgoXA2RYwZTaP4WEkSYnc+5ViS516IUWN4ESs92dce01vBEdwP
hdmnKZ1wrXC08wTro9pdIDHHvtobQeiJQu1/jKOCU2jODDrPEtk2+7HuHU77EoO4M+xfOVNa5jAE
G5IizcdA4ozutqZdD369TGHrjgAfz30vF80tJW6JVjPI7qyitbCAIDVF02+xgSSJfZh6TvRZLVq2
Wl1k552RGcMN9usDUysn2uqrxExwI5cAv46ybwbn0XFSUmDqtLzASynqt2rUpdeWOdnDjZYohdzT
l2rah9W36SFYnORHpBa6cVmXQ/UEDlDEu8VSJreY4iz06slxRm8qc3llAy2lXl/BjvPNOk+j+3a0
0nk39Db2XqNVjN/NRqahl5I7P/tlZtnfwQIp+q1KdNEhEPRiaCI1ErxPKq1zio/m8qXTpTyvI60N
D1hagTooTgpf1ZpiEcM7V5beVwoMQexIG6aToapoH9DFdLY6jkrXFfZt91LOQsFJrMafEj+d2R8K
OwKITPt0O4y5g6EMkTWnmo12tVgmXKgDOeh3dTwH8LqIgblPokUkG0CNaN+UM6A0ZoMh1jbE1k2b
Jazp2ajgBuOm0ZcQ90RrDuF9gMG2J1heRRMAho6lGRYU1aWtBSq45qKky10RVZEApWcuuqNWa8Yl
rb6+c9VZt340E3CXp2QDYlSBu/hdnyVht6/s2Fy8pufQ4Ee1FeebPDWHbaxhJOgGuePkm64po5Ej
gBk9V3i8n5SIEC7JlhiMbV4o6deg15O5BdU0FFBVTfBQAm1sDyHBjoWbYHvyspiVfoV8RZw6ctTB
28I6ebXsSe23ZIJmIK3OahJlLZEa+5GSxeXpPGkVHrFqY9K3tPKTXO1pDMxlWDzYyiy+LIsJFEeA
EzRYapSvk9Z3GKI1Zhz6WjGPWCbLoO2ZKlYKfEm8E1h6GeKwq0+mHnkFMZLbuTbezOGrwF/CsL5c
etN5VFhY6RQ5vEPbiPJzX0LTjLd2jWqfM3lQZxgwOQ4HvKReMqBvYyjybY2WEZMfQMXCmwPMpbad
MZR+AihcnhaNXnwBtTYftUyGoIR6W4bWXtR0ySJXiY2swy8BtXVHXydgOu10DCLweIkVupxbej/R
4tE1UQfFpT+tNRpYubk0o6eQE2DismTiGcRyghcwOHjYjk9U2c4mFrVu0lcXKlUmNVlCGo+QVDwz
p6IraxR6agxuTS7eAHY10rms1s7ruODuEhgqgaoTXiYqs4UiE4DKVQD6FDflZtubWO8TK/cngG2S
APBPmtxal3WT7hOpAKQKtkntrFCLSagbzjX8u5sIGHUst7PRFi7LUB/5QuYWXQQMvnKwciNbkGeo
GDNZgx+G4dT3mz6ywOhzGQU1LD49Naf0SjEw2QEuM5y83iStpnyXkQ620YzhVJ8ZCQ9YKQrtSY6A
3re4jhWtL+1+dnB0borbuHas0jOjnpPdmMvZ9NQg75rrxC7D/iyglzKeJNKhNJVT275msmjvlAlv
yA2Sa9wmuSP5S5RHWbgNSInqPG1ZyQylPomnCnRwoQE90otssnyROFvT5gFSx17zUqR6XB0QOnO2
IUkisHlNImfBJSfIo9VGD+DJI79RdLu65cOTFxLnrem3uN3KLwO57tT1c2Mu3WW39CDGfR6qHNCT
fGy3lpblpMuPNdEL+HexPOu4FJp7fZnN/CxS+3A/xywsZ2NOa3eDwmmQy04t4sy4SMx6EleLWuB9
PWVNlG6JijbNayRemu6LeBBPYatbFeYhCza6emMn7cVoOumJPc72ZccVOQ8hB1qQanYNeZFlwYD+
GplOs0+bVMHgFlsPtbjE9o/zmT2qmBwVmOJ6S9/lnZusBf53bFDD0rNx8Pma1UrYeHk/hRdyUOZb
WcHzoKnEMtrMcWRwvhEoiDXskXrxpNEdrtZFyECQZfXxF9IW45C+YEo7ck6mxdzjH17H104VFbfa
rAr5oCQorVVPAdwQp6wkjrHJanPsMi/UnObVKLmoB1xYC2dTJvkAldPuaD25zP42ODQZZJpdgnXj
srVbTBA98l5GfLBj3oh48rLaqPXT0FCT71U2mBXHXeJ83Yi5OF8NOR5+T323ZE+JOZHTsiQmHzTJ
y/WZZgWWxCUlcLyfdSTEd2GhyCp3c0nfEzO3hM5cDoKwrbpIC856PJ6XG81eQu0uniM12Sx16UAI
cBwwqEJEfXvFkai4Iv/AekoyQ603E36n+q7vYqYKvJKqQbNmVDQmdZI8uG3LONGY1fJ4eOoTPNxZ
HdpMbpGl98NJ1CiZjmLHwoB4VMMZS5lEz74EzG31PAeQlDvdCZZoj/3nLCEVVGwN5mIlnOWzgWYU
LV+lN12Jvduw0UNJCHWszPQNeAvOQS3FY5FNyaXQlPzOLu159rAv0TH+rEcdxqY5UJV3GluyWlIf
t9Gs8u/jrRdi027otT+nTvOoOh2CayPq+96fRxCETbakZnqZyqpLLzVNBsLt08I5oWertKezk2G4
JTAIw3Rb7U+B7O3noGqLwVNkbT/VYdCPmAwnk3mrDG2e+mpgGSm8gRnF40LBb3ZVeBL0BES7SW+0
r6Uqp/uqH7TdEJB2dpKJvLpZeFXnrT63TNHYYuk0uYR9KIZsg1xEvQ6apb8EOG1/WFFMb0JTY0xj
11rSUxbyY5n1utF5JY2QBYPKiFmPd6XKElHGDjxuZ1TFxlSKJcQMcAlCc2uDWB8WrOUg1LeDHv3I
wWDkVmZpAKUaYIidN89bZ18PukmsbZocyo52nRsG6oiqcylx2h5TdXqWTT3Ds8Hzl0AZ6kcs3tvM
zKmzITrgD1tG5wrRUfCnW7zW6C/mKltD2VtXVO3Oc56n5TaZOqZEpwdx687kwnCaSAy6+1S9A07r
o9UjJY3gRQ89C88cGsmJYNIx+aPAdDY0oyZMExKn3OeDZOnD5FCvtw60htJV5diXp5jb4oUxVtjx
ujWEn+4TvPcYXFiDlbCnoB2gATIDfbwHF8qGXb8uKqgmU5Yi9FxkiFduUGAZFeF7m5twYgYq1yud
tt8JxuJQTH46T1/9iS3/DK6/1xFagk9gWbQvVGITYFcaR+ImNkvsxmMWStxxg4tWyY1t0M7t669H
OdKnvA2zhjOsinLifmlLvL/QJVsPJ6OSe3JaqtYH68srrzdj50xMY6m4jlL2wKXLxF2gtuK11mqi
E73IMo07gBksEX/9iT5eN7ZPHMhX5e0aXXoE65CTSuS9EZfeMuvGVjM5VBfBHF7//ijouVX097w3
8CHfX3aqReVgRdT0kjb3nuMKbr/04j+RZh5jDEB0UCk1ek20nFa46v0oEkG3bBG9ghVwmmYZBfTn
LFHP98kchuUnwpePd85Ct4uhJgZXNKuOQ1/JzQnMLhgLyiKHl2Ym1GOjBnC2PpmZK2b/cy8EYijk
UbgmQPo6EcRHVzVUas+mw7sBKj/gr6xIqkaQ195V9arYpHoXB/tfP67jThNDEiypq1BaTdoJ5tHL
4BCqxQYH3Q+/nfa1iU39SkbRcFCj3rxTYWJ+Z9GfPFVhnn4yH9/zuXlB1rV2zeOhI03olH7UwUiR
5QsibYm+MFAbeymHjFdAeW4wcAGrV6c6FkT8pluGT57nh9nDTYbtQSoPClMOW0cjl6ZaOXjugSuQ
B8NKPUlIOKLNe/y0w+SzxpO2Tvl3j9UA5lUNnqdBjh1tyfeTVVRxlcfk13vxoLPtdM7ExpBk83wv
8bMOoY9L6zog/efBxtOz2El4bxdxlcZffv2sP0wvPgfLrgaALnDAfkuK+0kxN7cqOLwiMfjuaPC6
Y7FwhNAaailPrVNTd2Vmfjqn/+IpE4iDSzDUbAto8GhOx4GeL6lN7qHspHzIS0sLsVlMHJn7WYHh
6c4JbQy9cfV1wvzi1xf84TnDkFYJtSJtm/rmw4qnwafhTEyyQjZYwUGVS1RyKLTb1zAyOML8erCj
uwsfSJLpgrsIuWAM5xxNqrk1e3UyNELhOJ8e+n6AxVDb5tesTRMs/EEKPxnwaFVaB2TzYqkFAOYK
jwesHIwUsJaOvRIKz0mfyMHPPl/PP1yWKVZTKGuFh4nP+rDS2nEWVQ5y9y7Nq03jJHjlG3D6PCzh
kxNTnT7bOI8mDLg1A67DMVkt3J+PJgzG20M5BBjDN6EunjIOrI8Tix8IivT7EFwoGmZe1F8/vKOZ
wqA6jH8Dgj4aD9xrjh5eK61mTOAnAc6OPwIgGc8p+x8ZZlqfPLS/GEgKC1UwP9hTjKO1IJoxJcdC
Ghs8XgusgzHKzbIOL2GRfubx9xdDrXFBHC8YEPaFeL/sjOo4qzGHAIywqwTDWy4qozylP8xXv759
2vpv/bTErfcPyx3KCgn6uq7q78fKAhPfXQjD9Fa5Iq1KChsAdOyG86QmFP00WKzwWi/b4AILOdZA
TS6kIdhTvgQ77LDN7LzSCOvZ/PpjfbwDhiFMg5xbdQ1PP+74F91gV0kbAxkvHOsCtUHUaffJxlm/
+v2hSNfkPnPx1oebHS9ZNBVEEHpaPdxb/Xg/5P29yte/PwzFK3sXeWow+o6mT4KQoCoiIHQyR6Bb
4lO8MRIbsUTXZP/GzUMEIy2VPEXu4dEjxXvdsofURprQ5rMXxUtwAdUch+31q19f1cdXnuQaWlIs
1I7Q2Cvezx4AlixtaKx7VFnJCegz7zfW/Mse4UpyQr8jPJdKMXz/9ahHJxHmLOU/mwMdTiYI/inv
Rx2KFBdtuvweK5xTeipnzQuIkf2lQyP9Yomi8XGJm36f2bR3OrvOP6mU/2J2WsxPDKlsnWjC42fJ
YXm0a0Vf9/+hEleWmomnMltrg9zEmP6TV/TjaFyqKpE06Q7RZcenHnroVe9YNaTAZr5XVvp4Z3b3
/4e14ONAtP4sKis4YOyC8uhhaslIpnQ0A3Qu09ubQCPt33oTMNsTOB1SjtOsPr57HWST2JQ9fQ9z
gcbDM3qop36gjcVXv54of3FF1OVEizJXuK7jiTJ2nR3qWsWta5PT9d3O1fj033m3mQgGdbHGqdSi
QHs/HzNJQF1X0ze1jag8gLf+yHWjOCRR9+PX1/OhcEA0Dz8O+ZrJOY1z2PuBJGkgTdIBdySGlpwY
chz8z6/mLwax8IJDewRu/nGQzsrn1ZYocDO9KG5hI7WvvFGfEeX+YhTCJVnaHYLpOHYevcM4vNd0
hqYAeqceXrO/FIe66z87036cAEhe16RrKiAWCmP9858KZ+rbODaQB7miROfnG1zbsCNBi/LZSVsq
+F8/n78czljLVotSBO3p++ECjCQDawYqFeU432fjtOxrFEgXmQmX6/eHMm2HSpLDtPzwsur1Mmu0
BhS3yVM4UZkTlwc15eBe1rFtub8e7MPDAn7QtDWjfHVc/HDWJNvOmQG9FTcJVGOrcP7bqBGT7zdH
oWrEoAIfLGiU7EhHU0JZ8G40GIZYG6ZbC+LqV7P92zeOUbhpoH/rdsye9f4Z9VUyKGaTBm7IoX0k
5cbWCKTUc+uGWtKoP4E7PhThjAapg0WIgp/S8eiNnXq9RVuGzMeK0/iBmFy4DKpe38zaQP89McPz
37+HjrDhl7BTUNcdjacmiV3TYnfcN0hZMcXgTw7epr89CteFOw6zYeWbHi14AUebEn1O4JL1EMwH
NZ84DtrBVM+fmYZ8mHk8KKAim/oM3Eiu0tyfX+C5W5rKiEfeqJx8NJprxPK4CelJzSdTXH4oZRhp
rcwcECrWi+N50YaEhyvIxFn2WLsHJ53O4yAQ33LYCWdVq0OiGseqvKwcmp8KFpekO4ZzAt+jURMc
DKI0MQlvpVZFgqIqB3XO+zP4Di1YdpfHG82a+4u+G+STRBSheGmUtReWli8PEY64xQ7gc74nsbGs
DnXQ04iy4CpD4rOM+JoWN4gjPtwc/qPUrMN92tJpOKF/+VgHo56c5sTgfW1lN0VbsZ6y7qexCS7A
1FvdpXkD9VKqRXs/osYML9ouDwyXNqB+RbKXvfgtBIczZyIklC0sDJKNUeomuDJh2i+ENCJPYS0n
SCxszOlkCcl2ukB5rj0llkK5Y1s9oM/vzjByh5FxC7C7FXA6msdtZrdT0uNQhy6BzkeqFDSePp3H
H99OYobZS+kuAvTK48NjwO1QTcH2YKDZxxMmm4KLwumpIUcluNBI1fgEtDuezkQecNCCZEUOE2eB
Y+SsbEbEq6RiQiNJ29fJyYlTLYbwEwuCvxiFhRR8FYQMtPwYwE5sJV4k9A+3gdK8z2PKrEUq+e2v
H9HxZse1kNnugD2yEADJHS3XQRaLvo3UgN59Xx6SFh6m22YBJ4AcYeAnB42/uCROaLyglP4Uwsfl
QppUfVwSPun2I/rZMmdbCGlc/rkI/BZ38a7M+fFL4uL/jd64eykvnvOX/wTzBbkGY/zvzMaL8m/5
c/Ff7d+O3X7fvu/v6hL5B5IHWlIAJCtPf32X/kltpEyhp8D5elWQrLqTf1AbtT/oAUD+IZ0RG3Rt
nUP/UJdof0D1B5ig5QOqzjLwO9xG6w2q/QnnoKIA5TOxVDMBjulxHG0kpFj3ipAA4rPW7xHA1o1+
gRvVt7ISNKdFRrRgfBXr5n0f2KdQ2E+tpT+vYGig/9f0iuxCVf1qYQfvKWbrRvr0Ei76ds7DM2KA
VHPxSzvYavFz24knJcDhkX4NtHX68l4yrExn4dWkfaYFkq+2PSskAbGhTaaXUT8LYyfESXLrJJdt
umsqfzTwgdgG9obI7/KU8KqmJdeYkLyrS85+rmWdC7jj0dmE2HNX42wJ+yHcBB2MOndE/tBtYVC4
rbWZk02G4wtIEv4Fhl/1V056Hfd+XN4EySGutjXtHrjxrPspcrmdSC9WiaKxz26xhvETP7sMwtf6
Xldv6nOpQj1nH3FRxrvZcpZts618VAIE4W7+ZM+76ha1W566d+hf1NIjxLiNXyLtprhFtEnA8EWp
PIh0jepGL8fpGY0qPS2Yi9V5nezUxt4t0EGVCeYprmTxSFNx8ffZdNY49YnZX9P9hmuHUvswwmPH
Ch/2uavtWh/+uzdFXv9l/q48KU/zd/XtV/Xt1/Xn6Ll7/fPn6Fl8717F93/8f3hNnuVO7ozvw6vx
Xe4oP8e1c2nOF0O7Deats6vTM2ElrkFwmJDkc/U6zsMkVj9lF0m7JeOTcv9rLdzF8nMyqL5kzwYs
AXK/0zuiTm8mdZ92m0jsXM1DJbCQW+qPoOeYzQWXUCQ1uR0RTGSuWV42JBksl2gmdXHNv2VpO35e
V9Ty0m5OLB3FBkmNq7ul6RZyGykbWshfJ88eHFwTXEgCy2nNd/Nrejt50EJ7x3WeBs/AImzD37Of
S2NDDrb1tMubk6T6LuxLWa1pdhtd3YW0xC3PnLYUN/MV1xlhyUDAZucbd+XoGnfzVfQtULcOxIr4
YBWnkzgpDgEBuSdRb3iEqrlmdhMiemgvc/NM7LN+G+749jIigexm0p9kcXpFBG2iYPzhhmiiMCvy
tLCDnDd4asInnMvtpIQ+WkI3txS/H/b42c7opo1DIxtXn66i/kQfdupC4eHXyqbggku5Rb1fn08R
vBYkul4V7mRwThZndUbWzLQ1TsvuzL5+kjg5OJpvRJ5z2XSnUcQ2wvvtzeKuVfBP7r0c5UnX+Il6
terVX6O7+OLc3/p2dmq/buvJL5WL8flccSU8Ezd1oIB5CwZw0TWt4gEJ9YW6iVq/XTaOftageLxT
Lgfy7RtfQCFF/zVv8Jd0u+A0E2dp/hrE+LAIZDsbQzkbPaN7npRg0+p4o6n6TsjKNZAmSZH7FWyR
OoZdFau+tSgnTnTIugRd6zf4R7AFT5vkLO3OirAnPuzMaWhAKjiyLVun21RX6jPuFIhYxQPBozXB
mq8p6COQb54hM4I/ebOYHWIkAjAXt7JZYC6FcZq06knxg6OlIOTB6wb4g9QuneNpTCmgtR+X2zDj
o/FEExcVGBF2bq56mvWUBkCP1oszKo8dnhLyJCP3Uj9AFLWylbpxF2mPhi250l2hbtPioVAf1GxT
DYf5wn4WZAS1UesifxHL6ZgddOi+qr3pTfTS2z67Uuc79GBGtR3Cs/7ceiR9E01DeZ1fO9AhVRe+
hvL2RXHZn7fnb7/N7/35JyrLKyYchYvdX+j1GFm//ZCt176U53CY2nHPwrgclsd5rFincANwgb99
G9tI1yap7YLQMW3+xrTXkWdN39oMz8H2AukzM+kRcW5o+HHPO4WIlghDFjoYQOo3rVj8ULmxyIkK
w30IMGXwKSxinZKOaB2LEwb93Pk0EDj77Bt5n5NPih20n84WBgM9CprA/NLiCYgK36xuuKuFRtQB
E2N0IdK6xTfbDRjZd3Kk9cKDmDa4DfJsopZ6dyLoufqSjeY2w840RTjtQk9zns2z5BtZszX+M0Z9
TuiFGT6UbI/Q9J3ixE7IION8s12IEIWQ7cEtnsQX8up96D9eOCge1jKbGMpvrrKRiGWD4v6qs2z+
G3/y+rnRoIejABt2cfdoyGkDgXHjdHIrrIVIu4BY1eo1lPgTJiyxRg6NCPFvN6LZug+09Bsb+1fo
W447wZk2yI+PZeo3vXoFeXET9NAYDQjLC6woHZ3U4IWO7uLw4/WGtm8Lc6Nk1SEjC1XOtq8reDCX
zWYcX8fwzG4fU2Xc0Y3BpVGNtolzpeg9iTIaaZnwynxjjq9jWRgbxXYQEy6O1zgUoFo7HIRzmU+3
Woifs21tUmFs1KL2qT7wrVv18uNAdHq665XpSWrDRZpoZ5PMLq1sesgz84cojLPQuIyK57fS7Ldq
2P80ZQ2d7V/Vn3sidoqX9r2s5u17/qw9Mef6g8OIrgMog9H8JKtx5B8CYoZKFbliFXTy/1l7IsWx
V0SdihUZoC4l55u/154KjmBgxobqoIehY4Mm5neKT2gRoBT/Kj4BhaFD0LoHCoJKYIs37OEnGDKn
i1FI1InnUHTntkVj7zS94tdz07GcmmGUu6S9sta3gB3rht/rkGvrUVBb5obZbmZRKuapCIYB39Su
nDGYnGw0mIUxr4VDu9KPFDvsR7eD0rRsaZMH35DctBHvUBt+gzlZUti0rUQ4WE45xJshb2prb+vY
CbBZdQseOk+9U6rVNwuyQ7OhUSAEGlm6Y64923Q6p8oZo1uMuCg0ZwROOSPbMSKJ9fqXk1jr++xu
vQ4SpM20a6Hv9RjQ34Z2kDwEg55o3yokDOVyPkCGzQ/hBAf+IUIqqdwmTqqau5zAw+veSaoVguAg
zd+h+RSiLFYFeeluMRJ5SWJnooJOKOSsmdIXVW6m51rOWLdS7wXWgtMUNQDj6votaWzOOdiBU6gt
/maJZu4CJTLE19Ei9fmaj8nvmHWWGIfUqGd8X2lopeeN4Nu/jBA5VzcKzCRugy5yvvatEkB4Math
dbchSsRwA6tPCCdKg3TsX/S8nMvzLi40nRTnqsuCPRpxTFpkx7a9UZVEDTdGqqXTtZ6bRv0NE4Sy
vNRnI63OgxHrpd1Al0577BsZPtZGlipXkdoa3QmRznq7rZJJUpUCOOLZJ/Dj8Bf+41CjMk4OJuGt
4z4ecWZ6yPM5Gy8VnEmSF6ccVeN80dqi3Y2NXk67tOXWfa3JFlduyZM0628F6Ft6SchA4ezGkid5
GK0lREUDXppvcz0dg9shCeqHKCyjfE/gs9Zg/1Up6TbCeC1lTUYxWnzBtokzlq7KSl5ItZ77lyyu
eNZFqJrpD11tWv2MUtFIUCHD7r9uI7N7e7CoNRsvq2j1P0AzTkfLs+o8a7822FqZgZcUMxMNXh6C
VwKjVIA4Qt8XcYm2y4lOChGgTAhmYsl3YdxRtsKbh5tKu9pgxmR2yh2vgqjV/VJgZHGFmpabNxRl
Efky411wu8lyLuc2HIoD5iLB4AKIm2exSlr9ozoYEF2EU2TOSZ+ZOvZgSorQc7QTpdubtQz7PY0z
rnawE8bD5Cjubiqb3gllQTNovoL12WMe4GawK4yBUJJKt6NztRxLsbMwSKKSoJujnY0pwukdsjEe
s3j7GZM6MMJEFp3xY1bD6mJqDJme//mhse1h+vZwJNJzUmb5OpvqRX2we0H9PGbpfGXAQq6uAwwT
8wPn1Enxp2CKE28wAQtPikFd+hftbUaGoh+Lw/L/ODuz5TiRbQ0/ERHMw21NVJVUGi1b6hvCbttA
MiSQzE9/Pop9YrfUEVacc9Pb29ZAQZK51r/+IfKi+k02mRgfpzJPo31nppl2LL1hcs+umAbtL4UV
2U8mnklAVQNV9amM8wgfn85JEQFv3HIqnZtY6/kR/CrTIeC2r1Aa6RqS/aSy5miPz90I0ZpM5V3b
mhP57NFk5aFvZLG+F9mAvdNmEFjDnaSbihnJ2vJJs9EuxsfOzqz6B4SFZf27RqvjmNTq+yKmXP2r
99PZvDXQPg+hhFuTXWyr4LOTKc6TERK/ld1U2pEFfwldb0h4dau/jnj3vDRxAMECowp1U0a2maG0
W4ywMA9nJyIJNulOadxZ2aWwWjmeVW63wRcZN2VCBY1B2KmOrf5Rh+KLO1nhVtke5hQLzzBmj7uj
YPUOh45gHnlIR810Q+BZnrMWzQZvYFqxijoNXT4vfp+FEc51YN0d6qyHdOh+zpUpk6e0xjrg3PW6
2W+b3kQcFRBNDP+7q61wMHHnIXKbF/KCaZ3GnMGO0+R7N1sJffI0xhG/EwuAOK1y+tYka3AIypHo
dSdyqFnL2liwj9pDgF/5pii47nOZ4pB4dk0EBPzsQdK4lmWMSdzGKSaDjdiYao3+Tjije8iSpBzv
IG0J2o0e8x4/xkKwi+MH7K26/tbxRzFDHm7NlF9sWWN/UwqM44ptHblGsbNFpjm3cTZZbph2Oc+H
ac3Y7F0Yh+O+IBGdkPF0cmu2psxiF0g9Bsr3ca6l7O+TNZl1qFRs0BbG7Ax7Gz+ml8JOGc7abVUe
1i+vp8FWh/Utm5qJ1WEMUZ4/p+Pcujfre9eyAU5HLzKYEmIxlQePZVV7JFFYRJm/YPGnSBPPq7a7
m8Ym0x9RL+B7kFlRbd1KxciCzcdoRywUo6gdY2ZZAdqrS+zXQU1bq4+9/xjgiN69YZjq4dRRAjVd
9MGn1zdylyEelBw7jY6J3ftetBmhALSn9eXvs6rn6JPXn1jPFQtz/bNqq157njjVOVJxBCOeOZX4
PKTSzapbYwra5LJuV/n14MsDP5u/rq8JVoccwaOrHIj6U10uL/SYiUVXmSuP4Sz6NZR+3SdI/weS
Jep5SA1M5ACsoToxZ1wGM/8ojmDnutDh5+mQYDlkHwtijugJcYFLnzrGA8Y2T3nhL56b0F7nojHU
Te/m6Qk7DL/8jE72nlpyvRiE2bDXLGNxe3U/TLbcyOmq2A3GAwHsGuIQK+tNtWOIZx6wgDPutCLP
KcdK9BjHFCF3+cRL3XWfxcmY7/FuciAXir0OnY7ZNczEjybCXeXP8OmQK6Cn0n6juBi1fY0W5t4c
Yuls60nrptDtsAq5t2wcqMaNmciSYU8TjPl80zoxr06kq6g9SdthYWLdx27pjQw8QiHSZUNUs3XX
uRXBK5FRIGtqJqcrnws4hbW1M0TiTHfBVNXVD3bIsrr/RwX/sBa//+TyGx+zjxheQ0wEkr2W3x6K
8/fPveujGMlInpxFigzvoidBrba11+nJw2QVTBK9MTYdNDlsrXvmxm19l0i7LY6WqXJwXGRG91Ue
O/FWJgaadJGOdbt3hbB7PEcYiB1xFcTDIkCwLY/NMN9j6ZqAacRQhUOnaChvynrU5TeK2+CudyQu
QoM+GfTxi0qGnjrQkeM1RvPN6UsXprGbDkkW5naev8DJdYuzybSourXM/gUBXvzmeJ6qkbLzCL5p
Zj0YW84eb7htMeS8sfsCY9tgTnpjSxCPaveNkXv9sQzmEWwtq8Rzi2Y52OL41/goBHU+DizYBcpK
uEDRNmhO8D9uu4OfBVwgR4hJILjJkbKtUTdtIF8Cp8ZaMhxiK/Kw7mCfc52vNAZMZHq8SnQeLIvn
RL5zX95BcYKJ33WFbh5iiYVKlKUzKWYxx/hNAysHoSr2lHKHpZnmnVDaoCadpQQX1hBl48+bMO7s
tLoVz4mpc4oMQ5+w808a8vi87ifqrdFP/vbNQtyVEylJD02Qz+YelSXyv9nNu5ObRvkjinU0mLXV
ELYFs9wPNn5ueD8zt2HtlhPynqPG35Kwo7dUFUYGOYu2PV7KpGr2U5iBgjrQySKvORXWmMeXViSD
2JawjOpb13Kag32t82I3L+U9xDWn/sHW1FFVmjMMAKCR36BMMXKpzujVqW2EdmRLdtt7hLgESnqA
TweIKjZxZ1opp5Pb58ODJhqB82XvzsBEqBWHQ9SW8AqiiVnJBaqTtrN8JqgQ8evppS0R90EZ7ZB2
/fl9Cj7uXMxYFuMGWLDwTpYs2fevU920ScsxX98ME/ndvP5ifEYIm4vFaad+5XQykB/6NYL/xWnG
DcuhncFozTnuL+P1LB10qB0bH7tncdLRsrs7VG5UMUWkKFYMabObYOucUI350qx/cLu07GasKt3e
JuXURKc2DRrzRKmJF4HG94YNisPpjr51GxdCf50rLHDkptLoIU/R0Ip2m8ZRCezbLq5BTR032rOp
VZgPbqAVZrhjr32gqroyuPEtNE5bk2Rh62Bwa7MN0jP8j2RvASzbTTGf0iiu/dDJptzt0NcPybBz
Iij5eyVGi35ywoQRWBvBHXWnzRpIo6nEk0Vojrr4CGx+EZWWBnvL6krKtBxJ4V4ElIE7e/D5MXqU
cdquxeTAB012soHLG8rK5c948FEqNlT05ZsIGsUOcy3rLAj8bmgWwVL0EYI7i43R+EN3U5vUiYD0
fUJKEoz3b15vNxhDz3GKSeSE6e1uFKKffrhp01SUjY1LQmVR5q89xo/ykC/eCIfGR5+8jb1Kr2/c
uA0wTPIHoWd7G7Vs8rReZ6Qqme1ny81FOGqat4CtkxqP6ShqWjCFeNApd/hJye7ebSZTfcJYgk/8
HgbBUQTzJYL2FoIUlPuPZA60eVEuMi+/STB6s8JEH6rsJY/tUTzZnt7MZ44qko+zqggy3tZlkSY4
XOCKhNDf/prqTYN5hG9n6T7H1xaYwZAG4wmrb3MytVDw09ZQS2J0MXsSbBA7ZEeijjaSyzwBFLKZ
2233o4KdH7xqosV0dOgglBRBladnysT52Za0K6L3fpJU0xxqJ79LLdwApkBiNmZnT2CAr05PfdnS
Um2pcxenMWdbts6dIeW3fLYoQ10Nq1rjYGbJQRbpAyXzdvQyAu/93N/4dXuHyPexqwABsuk8KHyn
WtSB2yIOHvVR+Berc2hnAhMk311Os2jKzqSuHYa5G33gobRsj0I3FDQsJnNR5JVhLzv7HNHFbB0s
K7elOTBp9LP+sW9t3Mn7U1m6f7nV8FVJ4qIBbKe9HxtPht1fNAxomTDMLbCNKzDR8HIQ1RaGiOGq
X5jWdEaIy3nKdsBm8ZAjcWr/1j3piLvETXy1XbEJI/b99rmo6rumzA7u5DrHcswvo+c9eKV9jC3t
YpfJfaz7hA5ZWh1W1fSja7Ibd2RnSgP/lxiD7+C1zSOa2xExjZ3uLMEsFBElKYdWx9x14lzh11Ub
o29f9HqA+WbqeKRnD0nfPGtz+pAn8qc1+YQp157C4tL60iT9FhcDbeMOyU1gxWd/qB+0KFBnjp+z
aYxqO/bi78SqwxGj6TYX5cHCUgFhUX1HB4p9CV6iU+Y9xOP0F36bz+OcqpvK62UoY1yYQZ2sr1mn
fvlDdp6xQdtPcdnvzRxdUKB+64qScU66n3hVv5hW1207C6sFDPR+m9H86BKOiOuc/2jNxTnrgn2S
y+i5SkF+tOnVa0tvUy30nzpjEuLM5k7Udd/utcBM81D1tKhI3xexgKvuDAyUdeHdKEf/SbJBfwvY
QFwnNdE2b4dL3M2HwhaXpGI2LVQ077zWGnfoq/1Qed53aKW/5rx6rDPrmaP0dRq4S5syiyRWBuSo
DmbZH3B24TBjV0Ic27FpD3ad/sgwGk1Z5Fe/cGXNKqyVxARggAIakSiQttGtrDETOI8SE2X8YaOI
zmhq01s70BSlCOSBcZdGhnG0LHqyvVZk4meF+1uLtMtpmQYbTjk0h8pq27+QVItLEc9xtkWfQ1n1
58PUXMr8/wK2cFmQHUJENAgFXaiP/ge2AAvcqLq2HQ+EiHj2EQd43z1LyDvDpbSrKTnWemy55W5y
ZdRQe1Ds/cCaAxc3gj+Y5Q8D5e1BopFlIuiOifek2WX3qqaIIES71yxyT2xht6EWl+AJ/Tw24sWg
3yX3MKjcgUCEefJPn3yqpQR4/6mQBIDF2vB7Fxrnwuj5R6eFj2LDVAbDdpwSOMrISPBRdjeRoCpk
Z67fhoRT8JBO6Zg89SIXHu4slYEDfj4L5hwYBmjIpGh7AvcIS9iAFeEir75pvYEOLbliapTA1i9E
5XrHZKv3+/p2ShvaX5+Ggq+p9DJ46ofMqI/UJXNzibTOiL9VSkl1D6zRD6Fja3S6f/7sH7pMnujC
hIIYSby0gczlI/9jcUwxSDsdDwQacJhnBNB753mY8M62HQyVIZrRsx8iyKP20fAyA5md6k0s7iZJ
//rJAvvXk1i8TiFQMXzQHZhgH+htXqcC/NcaE/Sp0yW8UNyuNxhIdOQoO2Cth4TRbnKCeKv1DPvc
6DNRwfsLWPQ+iwMlv99kPZjw/d8vBbK4C5OKi6LJKHmVN07QLZ9bNEGKfQoe40RE5CUBnQ1JFU8p
8HD2CVP1wzu2XAIzGbixPt0tt+Cj21gjDIxSc1meOtF4/ouuTWULwD1P48uEfBUipiqC/qm0s54L
rKuafjzlNLOPyVwZ5s80ja2vSgjPPecGpOfXwo3xctiKwQA+vHGGxW+jDtJZD7NBNeqi8smDKAMJ
nN7uCh7WlZVM9ieV+HtS4fK54Pbp1mKlBqDxL8pqCfjmWuOCBhKDDlCbtr13douhcc+qcbXhJeqD
1vyknb6K6/77bsOPRVIBy51Q10Ui4n28m9aQ2GqE1nm2RF9T7SLhKn5M3uQn57RSYxMGQkTJjXBF
kz6ukECGPFodrOtMZJ2/VHMFLqaPtTnfVrZsH4Q+tvFToiG2wRxhSqwvaD5dXONxq8KiJnLxgOjB
Hao3ezRq70UWYu5fEVBaZHnpgwY7Co+0fD94A32P14/jZwrv9yzE6+cG1IdjrXPTeZU+oAjsLWzi
aAzOwUT2xZPXmqzUmUp7eLFhC9c/PtlH3o/y2Ecg9iOLgFW5+BBQxb5/cVqvInMlspyQWIjYfcWp
f3l9Gg5grPT1pOcQjOrqbTYlsScIEor2sh4SqUh07Qx5FgvNT3aTj44Fvg9Fll7dg2IOhR6K2/uL
EgUzMo8gnXAdaxBNzgYqCp+HiWMp267vlDxqoyra+O8Im6hiU8/tXP9mpIpdvclcDPT0kzu1bCH/
XZHcKY+ZrIccnu1l0cV8eDKtNqXCMLIUG/ogaf/utLxsftbJsKDcRZDHYdyAt24t/Ej0h8jqkcJG
9myVt3Q3uh2qyiyHU2B3S3+TSXr2T65veVLvr48+GcQPzRM7EAzE9zfN6A19wOYnC/UisNWX1itn
xWBLljiZeoT6AEEgVVBfnMly8BalGfW9xxo9y3TjOaOHi/onF/T+hi1LmQ2BJXE9oBbK+/sLyouG
mSmDLIpAYqKKbTCqPnjICdR4xIoElvJA2Ip3hrX4PTH9rEJ/KvCwpaQYnB8D1hsQPrKA0WTIwJKZ
6p8v72OGKJfHrBUCJRNxOP+IU99f3oB/zZD5fnC2cFvaY3SKO6M/mIilPU2p5jDJiO2uhdOhNgoj
r7uGoRu0F5eYiT3gADaLsR0H5m2R1tV4yvAVS6Bn4CwOMamLLHdvN4DBl6CsCn5ofgUdvCGd59vZ
tFCExOBX3pcpi7r/YzA2+XDs1ybiKn4ZD+HjfN5y0YUJD7stLPI5BlcgesS21se+p/O1ezeWQNP5
XGIUjHed1t3++eb+uzzx8BfwHNLJkKLCefvwsqSZrZlRxtRHLqD0HdBwMpzaAdvE+3qYzALAzKrj
7+uQAHH6giaseAxF1//n3aU6gGUNbQJnLx78+2fdSCbopjREmPoWleIU4zJ1qIbSutDaNzD1mFaq
isYnjyAM1mwB9Q93Bi2/1JEBtNPFFq/5OlHASZAB/Sf36z2UwCHr4xoNZqyzGy+2nB92vNgSie2I
aDx1JbTe71gdR9WbZvaU6YiKk/IIQ0A7FZ10WXvJrPsHgvLUHruwwTlhTi3JTeLECPEXtIpQ79DJ
1KVkBUjLyu2LFpXGZ03F8vr+d79ZLpndGcgbJjT1HNKJ9/fUcwsT5DGLGaVNDGmCsgMqEm5Qd3vf
SyAfQRIpdnXeUhYiMU8eUngGavvnGwf75V+XwULz0B74GDugJvxw5zLPxqxmNPSTIyaoA4YbByRr
T22rTnIqKfYamXOwqbIECsfZhk3wTBQJNVPFcMw+KitX5r3AWF4yGFMZp0uV9hy3UesvPU9K/PeB
TIvZgaJKQ8gP8ZmX8C84kaYXB9vIgD1r+VphTNR0Y9CxerD8dOsDRB0vgCYRUdR1BvaMO1Av3kjc
C/gNZYbj04l3ggwRP5ggecm6rR6sAJ3TM/ff00JBgrf8u5bl8MBN6MyHaNKbCEbmcp1xNfJbY7+N
xxeDkVx0gGc5xs9MUOH+WValfxtttxs3HUe4xMQ6tbuXCY8RtV8/QqwYW74YelSK33qGNSknPz6h
ztnCkHmgrdezaE/ciXIeGnvU8u/5YIDjITdUWEQpcqbUtcuIHbCqp8pNMD8fe9eOHgCajbBKG4Vi
uSwKTx70rJ+ziwIJ0bZObpc+yfGgXjJsXYf7shYVpswa877qqD72oo9myrzMSQxICtGoP7CszAZC
iejM+waHyPEljtOZKe7QSCbEa9dmjFrgvMbJ0odqQc1kYoMQy78NehDkUJZaT1SVkVoTHzZ1Ur5v
7RUmNbAasA3VnP3gYp/5SolbGxvU21S3wovx8GyJFnReg7Kmr5nTlov0owyHTe1aAftdTPPc6k46
HZjZ4pkVwaaLDuVA/vm50Wj+79fvNX3p9E9WL6ntAFtYf9RmPL68JXLxvD5KHJ1oDcaoZ6mNHj7m
L4FPGOJrIDnPDljJ1y4hLMQuylOWR0Z1lNe7VmguF2f4aSV+DzjBaiHOeYm5N5RbiN9tXOmCtcmn
33U2yqBDXeNSpLYz9IW8CnXAjyc9yfN079lJnBLCk5cRyJopgnBG3uOFKXBZdqOYVXZnqstOPRuF
B32VoUA5vg3VnDnbFZwvakiHpS4i6znK1aidlnHVCa/e4JGYNccdN+uDjhFq8Yr5TMOPVsT6gyxZ
MrK4bRrGTxdLeI311cJ80PP3PLAuuSQBBzIs9D4IYExUJJ79dus0cl5xujSHUzb3bnlJdLdrYTsA
0PJFpeC9T2vMUO7jJI2yfYnHOTiBV0EnNksnN4+sgLE5Rozs6hAGjAZnNy2DKdT8pMz2uPOnzbHo
YNQ8N7Lh9rpezwrA9mnwCJxZdGw/HELk7KN+fRdzlloEgUDp7BwJtXf/hAmMi4+ZE9QVXu4+44Zm
jxYZv1D8loP2W+k3C+hu+wLf5z9vlFdA4P12TX/qkDfIEA2R00ctbxw4mMQOtnWacxH88BENU+AL
rz1Kq/W2YMWgTpbb819VO7V+KuluXoVVYuegW2WPu3CsD0YIOSxdODjgxJhsxlhbm75NhkE9Qshb
KDXFebJ4b55KrY2yJ00ZizUkHVse1pqc+nur6AgThKgxQ87vjeBvuy5bL7QoFpO3mdCndNzA6ind
jcS1g/FfXThi55auPe30LjCirZaha9vS0+EAu+mdQul3SZK6yb6Kaj97yksTE/6Y5VyeqqoYp9t8
NEf3XE3RWG0X+GDDxDRFmeAqRpewV9y7vBGVG/75jjv/wiQCAx9z7CQWwibAxNJ6/QOegjgssglC
5mm9ubyBiCpQif9Npl8/blroZj/qLCeokWGk/1IVSfwUWfD0iEPsZ2OLcLFREIsqLYRlyfBV9pJz
XS5/0abMjh9kP3vdHmtvOPBYfrs7njDJpg2Iq7i1xgRLBzmRundWtkcwBkEHLfOmYugHeYmTPhme
hLZYQ0vPQoXT61VDl+u2z3Hf+wD2Tgd9yKNfAGqwu0c8c4Pvbab09IQm0zmMDSbQxCbRoW60jie8
yxLZYOqkD1G7560tvrglFl5bOlpkCs3UFcNuTJz6MkRsH2dK/mgLtEVlZc/Mg7ZY0EXdDnTUlkAg
Wf/Dz4Pu5DVV80kCy7+qrUXM7geGjs6cef1HcKHAApIF1TsnCQP7LdXnbNgGscGIADd0MYcGhwAS
XdKa1Pc/L4prYM4/X0Ps/sjspbm1cIFx4MC/XxQdOq2iGAvrPHAaD7sJN3qNeNuY0ypoRga8cecP
/rGzvC7ZUpy2lKiRWX2vrvM4rgg60zottlqzQk8zGHb91abw8A+6XpIE6Swd5nhtXorBmQIarBj2
Zpc2Wv1AZmhsgdhib7vzgkkfb3BdM6ZvAuhyoNvyHFgyFdLf/tlEdvklijMYSnjhUgRDxOQnCw+/
kn1v1FUawgeNi9tMbzNK9jSCKPAIMgUXAyvkZVbtNbDFcOXmvyoDwXtyi7T5mShIU1utIR7yXpPG
/Mz4OHir3c5od6qPhvME8/nOCMpS/jbsqCKpjHf9797X5nhPdAxbJGJ9SKEuhLHpVFEhNCHEvubW
ycjIoTyr9eIoByeY/vIB1V///AhpoT6UnNToDOnwo9E9Zwmn+FBytlZdKXTcjC8Y7ao3ryiAJ0DC
uLAVic4axZ/brJnLvynbqvhgdJTj90Iq2FDxBPYV4i5bFieHwd5vjUgwh6kYXqt7zns5PaQiynyG
+FXFXKUyc/UtF8XoQGpzLXGw00wGt4Hulh7Bi15QbvCXRqukOpvJ2dqlSE04w14MfI4NYLgd3QfV
aMXPpIHq8S3uvAwmAy9zzS2FqpLHfpQlgZzX9milJTOoBm9hG2+qH3MNg+UMN2U+6lbEWx/lEj9u
fJ7bfo85u7DvdPxo3dNYCmNh2qEc+d8Jc9rXRsrIDhD0S1vS/37tysQCCoE5du9JOYEaQz7NUBxS
3m1WEsQQe36yLaK0+MnyQvTlXEmPQBpjTPqptsQ6JzaEEA2ekK02TdO5+zZgeHJCmDB/ZzUJLqCe
axjQvtsUu94UsBK9eYTVmsIazvYQaXhKMf7M2X4ld8qsZoWrJqp/C4t0zDsXsfiJyNAs3uWVSh69
xu7KcG3lDQdjVJJIrHiWCCETsnyduV6eLIzGCL6xrjD27kfcGnWsdI0DVK+dYeY6eCIOCtuEgag6
AD66J21uTBH6iZPADEKFn9xGUw0x9JOF+y+sjwIARygWNNEcFAEf1q0JjRAWTpmHWdeWNUok6hOS
hAf9vhSpgnbAzqPOS9wEC/lKKaRoNh8KJ+ijJ+gSc/GJm8SHCfqCqflwu9mAcVdbRukf+nIPY4Bp
6JIa0wEM3vcBNi3IDG01P+Izggwo4gEqRn1pfJtDbAWlXOkHUF9Ii5C6DGIm0wXKzcKfcKZuWy0K
OTV5roQWWttWiRRNod8aHkuzrWgJha6HZQXAvo390dLJ7BjdemNkrYdRkI6UJsR0KTk0MUG7+//T
A1hYcCYpJDgQMiBADex9+LhdRcvQjyI6NAzb0qeqhlGMdsKI1UvV60596IUZDS9re7CW/lmu0vaL
UFVTI/Bzp/GTo/BfYwvH4KKwxVk8Un2scD9UKT2O8t3UugJlpqBZqTSb1hgfYW3YB0XWPHoyJ8VZ
n8fxlwuDwUSZWtl6dpDwcc1XOBpW/DtQWVtcCBO9vk9Lazp5bPiHLgXswU89Y6/o6lwFm3U+iFUP
ndJgszhcWLWBgEL7ya1e1vI/z1ksZLBBwARhjai3PpyzbdMoC1d9Ga64hOtpFX4SC4uw9ivarpZU
CHWWXpaar0bnw7QQwIQcnNfzixLVvxd+UE3niQB2L5xGYdZ06Qs//pMr/YijLGY3TGexGwOfQlD+
YVE0CaswYiIWFnIuin2baKgPpA9T9U2DjZfgUYk3PRnts/SI1/ZxmNaKXlePUcDxu6l627hRBQ4g
XB70gBArZ5OuJzfloRUoAu5RCKDJEN3IHMXMnE9nCNfW4b/3+voWw2dZ3C1AeaF4LoXwPwpdYdI4
DWgBwjLrC3Vet+HC5LIP/OZRnkSpFSPmziUHCqswHx/XnbanUWp2su4kyhz213RXBJDJ9iASo7uV
5jAf1Vi7cld5E/y4oJBBdipxZo4PGh0CSEzGmxTGNb6TRNQQEDhTDrCCfxIwYfWf2FAAGX5YVDgL
4lK7+KqwTy7w6vsPqiCl9CPBMCcp1TJwNgxR3tYyF+K2IxFNvQW5T6jEf1b5KmNoHGaAX0eYN/yD
NTQLu9sqpbyQdKZ3X+vSgRPVx2bKO+AKn1Kp9Kha6g018TjdES67UNcxaleQmhD3U1fNV4q346nK
PeVDbNh369BLXccKK86kFS6c6VUSgKEYzHzQDs9P8f3u87j/VSW2kT4hE7K6N9mT4nou+qIWe33m
RNj011JP90Fqb6QaUCcgnhxYl+611sGXhXVlWLM28WGdPlD/KX9QkS9X2xGiZD8YEC3qvxs70bsL
Zi2YXVCU5jQC1xfQjTIbUqwzpa36KwPrkve2K9PipoJi2z9FTWP7f2WwKyA6EknmhStfbV1EU1yw
uKpycBfhVNmxrroUburNyh+re5YCU41lSJR4vlRvZNvxwHykVN0vzZda9QWLtZZ0HxYBCqxWGNoJ
/U2Cgz/R2qi4NIY8O3foMWlch01TlMdilyk1ifPKK9B6qM5hmQwUvDppQrQxK3i9vgArZrxeNX02
z10iquR6/WmkSoDqbJt3ZuVp7T4gwqw9rQ/LcoD8sAu4svBohVR1Up2HmHSeenM8Al12Xv0fOUbm
CupPhA45ST7Q/iFvEoI88nmzFNpMKIYBi1+UBQuvhVhRz3hIGQn4B2PdqlfVxNp9MPJAl0NIdJCM
G4hHWvrLqkhx/FXizMX0xrfMIdrl3pyXpIk4w4yuuGwEdHv+3chYUB1pMesWu065Cs/jTmZexJ3H
3i8m6qHTe7ai1vaS4N5KhgB69lXK5OKIoJ11hHJyX7GzuyHqtEy9danTLeVkmQ/8DyKvipegm+Ll
/03gwW64kmCnRlCcrH1RdX34CzzAF63beQmHzibGY1D+iRAwsERgBXK92u3sJG15aCXVRbYBqwnG
TaK0TBEMHS98kVV7AsVxoRQS9wXyz2EpizdftsJ81PxlWSXrfdQ4IvgqXOV5AF1XmTzrthq5QyYl
nX4eEZk5F79J7OLGJumITkvvJi+7jGbEFiETRjpyM2FhSsiLIUybRB+o6+Js111tbBOtIkuqcE2N
ZHICYEhu70zo42Pc+kj8Na/OL+vyX6kpblB4iwYtrbT4p1l09vzEC9PmIacJ8mubUirYK/Ia1OMA
a574JAEueJJGmyu10cBycROJi0aEmmz6XN+YePxCNrXSmaudsmrRo4Hj2M1zoBfDU2bFaXFJ4BJv
1teztapa3meqM74u8U7ejyip2fqHArbDE6iXBzoX29rYhUxiRm0zpRUZ6XXG+7mdLI1Ei7jxpn4P
noVFKzc3nY8dICj8nBbLph1M+i49rf3uQAqkvKkTQhweOxRcG0Y++gQYTb4OdiKAvQcPwoF5WN8F
BTU0JK8wY3+wXM6aDv9RA6Or2nZ37AbLJksI7Zt7rYVtzbsyTQmzeASy6+pt0FDl3a1/j/APENmj
6+C1zZAi0GT5Xd8dE4H6lYTqyjGLbQmqPz8gREVAA0F+RG4E+l+9uo4vjC/BlUy0/jx57ZrRAkX+
W2NNfXJD7EZsPObSN2ZYzotkdCU8lL3N8yjynpp/WSrtiB2HSwtk+QxVT0LACN1mEX4k/EpTn96Y
PaGOC9pujl4gNsftxujj+FIz/Ny5aSrQeBpBNu1WlWHlWj3Cr7wTeWgltquBoi6anuWDzl8XRzp5
JFrUNM56GqUDPP/GbG8R8LLryryhZ0IYh6NJ1kz9N7YIPzj955293s/1z5AF2QwTFJzmwW/NsXjh
2dTRgcHxmO7jagi087rRYk48/x4B+audJhlP7JOCHLYbmDAEg+BDQwknMyM3b3BTMv1Nfx235PqU
oRqAgccYZCXJ+ItFryQK1l8UQWLQQVTy3gRP8GOvZ6eTQ89u7LH5swokiVa/+lia7i3GelF/4+Cd
trymV2FT70luqCc8vlvYM4cibDW+2WHs3Z5ifRaUZQY+uclZaDoYj+sPIAATN7+4sXQgmWe/REl6
qa/bPQJEfsT6EreStDV0u17rHjHu4twMcnbGc1/VFpkugUnjSGgtkX7RN41wnxoscSEMk8VLsNu2
0wtV7yOYecyoJKFJD6t2L5qJg7u4cIusdo9tIUu68FOitPBcn7gTVQUXnDgcbazJibpub74zBLzq
ta9ajq1oIZ+vN2egx6Juxi8WLkxmshaHKaNb6SNozBuh4VodflIsf4Re0IsspBBalgBpgPOxW2ml
pumGkDkgM8UHArqIDcImCYXUJWJW2d+BJ8zuHn3m2P2mDFlGHPghU1w5VUF7koG9yu04+ZgWrR1W
bI1M5P58nd7H64Sho9PqIQMi0GAxoH1fKeqNhDTlWs15FUaObUZ5UOeQfkN2/Mo9C8NpHmVsUfPC
d+6A5SFzNSGqceOIM/Tc7NaiIFfdsokiP2x2jAWL+OBlwSx2ixg12WtXESiTiWQIW03PpwM5wa15
lLQ/jK701ipDWr4IVpSrZyGC0gmCq4SzfJYQFwPeaJOH1AuDAoE0AhkNm1iRZ3vQVYkPeNm5nB1k
+DR7JNOVehFFFbGkiecRwS73S5IiK78rn0RM5XwuYAMQiGmoedznfRawqqaUGTFKWekThaR5sEE6
FznR13UQv6h51MFetc1rWTsxjkPyd91FqjZaNtUVTRpJu0KXcJXAloav2bvOCNJhj4h4JiPScmv8
nnTFcdvP/0PZme3GrWTb9osCYN+8Zt9IqV629EK4Zd8zSAa//gwmfXG3ZcA+B4Xau1BV20olgxEr
1ppzzII1uhgMf83vXbb5Pcg11mt9rS88Kj/m+lZBDcHFlP8+tuiQrYnekmrz99UwUxl+u4zSbkZ0
4Dg0OmB74Av8fTVEmV5OdWV5J82QvHDFtc1EoDM/e/GiBNcXbejyoqGBG/AaW+noW+9lV5T5V1nY
XxsPPc1qGWuqgJbWmnA1pNxRoG4SBHTBmultbG5G1ac3xOSlT4mEab7G4KWPm8EBgLiXhWPcRXRp
9a2Xc5Kudb9qVi1phMY6qQOeU+u284ly9SbX4CvBvZaVulSBa7/rdubThulDPTrhh9JjbEP15P/j
u/rzq3JdkzcGCZyOYMOb1Yj/uUvm/FIBQAdxYhQg7M8iKMN2i+1IjUgxhuTSOMAeoYklkvntcB21
//1hfehJzXq4+eVlNODDaUMt8rFL1lQKP36bnWFJ5uNRuT7pzuEcDmkqJlh3SZjRWdIhKM/hVUEO
HgB9bX9YhIpyWWlXn1HmwmDZt7k7lgeab3y/TmbpwbmsK4Okbb3BrLVssWE26fLWmBNjgDXJNDzQ
SbQMznZ7eEUHpWf7DHNuyjRoNon/4zeel9//v7/zG/MvqPTIDZlNoI3/sFklZOMoqySIPYxGlmcW
AZa7XVzDTlj46cy90GPSUCpaLvsiqAA99H6lyx+DFfIPlJPfcKA6dvFtqHNH3/+quq/lSdrplIvs
MIjB1suIXiM+L721mIF6W1agFpyXNzMncm/GYbT8+L//in+sqnn0aSCx8aGvwuf7cHGPtJ6Ll+n1
567QI7EpDSt7iHqanvtY61CHhBzR+sHNpcmAmlyGf50HV/Hdb18xkwIGBdiCiTd23I9fMfsDWlZl
jTx7i2G3GwXIBmxUcchQrh23Nsmlva1kJDJOpxoDbBvZ/l01iSh9AM+MggDlOoWmrKDx/6OzMacx
/74C6GUwlXJ01jtJSR/7sEHQCDMydXHqr1tkH3Can5fmiuaosHzqyDY9Ms9Ohk3rKDyqua0ll8Uo
E4EDwt0/Wfkpx4U53pCAwhajVDxxlmlFMl0aGDLaSaUlLajlWf/9+Zq/ix9Zwu6sX9U9HYWnCWHx
w0s7qtEDcyejMyl0WbZpDRFiAbsSRfJM04ddU2WueamupZ2tW6pjemENEdOiMmu/59eXK8zSnvuN
nQUnIs4a+/7Xy3l1WArEJOJpaa4wRs2mZyLJcOQQ49I1e7QzHCEkCdFNEKVpn1uuSRDF8ilO7iDT
iLkZOp8+BGOmzqlrR/fr37+CeQn/tsKY93hw7hHdYWFCq/r7xmnkAKssr7HPiZHzfmpFRRy7bswu
ZHI3ZhWJ7EkYe0A0pLf/KMv+WD5MNS0Q+3zz/P2PNr7EcFVPjSvAUZTW8LOLm6y747QA37wyWdiA
yNKRlyoOY4t854y/tnjgptj+l+7w92+BViRJ2STVg3CdtzPt40lrxeygMJaTQxeY2PAGgSnopsMY
QyLyrP44M0f1AzJyW7N7D1rqh3Vgqiq7KHNwsuexMVTypW5k7pFHGvYIOxatWNTU5asIaUvu5Sxg
+NcL+PtohsmAOwNuZ2IAwxmdp/j70yMUIXAEbbr90h4onIw3Ja4py45EndTx+69pnKO4HJtIDtzH
zirFRFKzVYcbN+zSL39fT9fArf8uKMzd2GoglaIPZ9T5Ub7Q1Ewfo5YukhoSzpwFIKCVnRveB6Jy
0pcyy5M0WfUD84Btj/XAPoVtw2wwzpKt5JphHrBc98jqSk9kARHls0iuv+5fdl97KMauCjzE0xPY
uDqUiNEWu8hYjCEl+6KQCUdhWofp6qHo/bzAdD5PyrGckv0NifyqxvNHm5GCpWZTzvKDllqpkzEL
r+FRw/fJR/4/7lhjmCF2GEFQl7O1ngb8MvTHDAUIEPaRFmyWCQyzGsWAYsBdNr7Y139gURP1rXRS
MtTbwLyBEiKTx9JIPHz+CU7cdVG1dXU7ZbTQVstMBIAqH8IeexRgy7sYiTzCFyLD2bhkRwQ8nhtZ
JsEc6M2r6phY1XaZT1biP1ba9bH99lg9tHtXSwVFznxu/L7SgtBqLF5Qsafl0xfPZTVO5pOVavM8
XVOcy+I6elx2xKUj4dRm7JMDWTM93c7ZnTgSCBVkqI8AivYEMqxsvQz+84bJzm4kiL7fpP2IikQk
ado8R6lL26IJ8ML/Y4aIz/b3lx4lKjpz26fZCudcx+L/YfNvu1F1krzOY8ilPlPrOtfLXj+7o5aR
Ym3NBtpHh1LN4YLiz2KtRZc3JC5f8ozXx82ZIL/ZLFrQwTB5NssorikkYkMR4or/WU0NSyaHtPA1
RdRQXZgPeU+Wqdf1EVyC+UZ8nPD4eXN1k05mnx5JOaOBjNCOH5EGXMSexqRvuguNCpZCea00/N6q
3mOHy8AWVXIqN8tnicgnaKB5It7+yr9ZPzCv8e4xRqMuBulhXVqNdFBeovljxZ6PBDOlIVhtqhrF
0daLQAcByvY55IZBM7uHpZhu3dncxghv7rJf3xptivg0rmtDrXMDYO4/kYMoe2vx1/hJlhX0quXj
pKmjghenC+fVmZKivQt8Z/5GFzXk8nYqGfEF0HpAvpla7kxYt2p/wB2p2eUrGuAxfSQtHlSOVnTY
Tra2A7Tt52JvWexsbm24BKdP/MK7VuuE/lmTnlX8TImHJuri+simxuKtbew814GpNAy90Kp0/slP
BN9H34tgeM4JDn1ZrFbLJbIASsQdqCYYGHQpYgCafvHouLSpNW+6zXotzt61Ltfqr401JTQiw/hH
FRZuca9TKFo7WxOf4VP4/nHZqWqrYrFofsTDYjLmd2c7N/JhZ16r2GUDW+xfdlQxX21jSxO3gayD
mZp6lbIuNcUgUHduh7yjiIlANX5HVNPne98cevPgFNDBVtibhFGsCG6t+GvWe0dc3G39tTNYHo9c
0H11yM2IjnKIr4dfbVH55kWk8sOUdlr/ushDe14MtRvKsWghMl2lrQk7LtDZWHrxU9h0HvgaDcjO
bW3VjBcgmUWJ89lIBva0RfNrYk9SQOtUrI5Z0M1IsKHnsznGJzqVzlEvkmrrTIbxRGxRjbR+smD+
VAayNsvdJWW0yQAWAKsILumA9bzJffNHaJDv1nKUkPsqZtJE5SIeJDGYiKTonMequqGvP607g9RU
lVpA5ioAal1mdzjpu3S8R4XkcTO12/DI+CzcZj65AXbs/pjQle1yr+nQLo2PaT9YX8tEIA6sW+9p
CkcJUsUfT7XtBOcoHLVbERM5he/TYizXhFvczNOFKjna1a0rH6pWDWtNUwqMkIDkDubUdG+pM5qN
DMoDGEK5ZeiHl6+I+03nSw200yT1lR9m0Xub5NPJBYGwMelYAjC2mls9miKHW1RlfTb6WPtqJeMA
cdT111qdmAhxRHRbDTWK9bozz8ocrX2i8yqvem0oXqWl1NGu62ekQeQnU0YUm6Cqk7NkVz8T4Gnu
es6rS2ORdq2KIIeMkFvbUYTGrkGOa8ALle8Dx+W61ZT3ENQi+Uw0cH9ErKSHK3r5ch0obzhLU2qb
Wucm3DYC0jbNk2AP5fqU6sm4jcgf2zpxMWxQuvnarHTQDlpDC2ryVWZuKN+NDbpB6xubMC33Bs/0
SRiJ3FGGtQ+iM6Kjb1Jmadmobcre+FTnZXjnRZWx8034SGy3N6WI7/NJQkHlurENEgXzwI2tibbR
VOw0hbBlE5UO8wV02HJLDj1279h80cCsrFXkxjvuOuHXaUiztRj07EWW4w8tyEb8+VSpxLl+Qeeu
qc3gUks8VaqJjLUK7E+p24cHYq4BV/sFuw3fcwuGnPS4VdMO9xMSo1UIVw+3T2Fs/DDxQN4QWrCX
quycrURj0WzUmKMrLyYvWzdYhJ713IAJYKSTvyvDysQCMnncp2J/HdmMzWWXQeaL2d+m1oFZYDJu
7KeoOWD/dd8R8wOC1XP/4JfiR2Nq4alNbGcduLW6LUQNwFtY4r1MreQF3gmgur7ubhheJZ8SId2K
eZNRnK0AADuTmC95h7grNEtvX+BE3QA58GpgDhI0p8vOi6WECOfKoPFOazwA3Ow17kOJ1woyOHid
R1QGBGENqJvbzPC3qLgIUysqv/ihyyH8PsTWQ5Lqwfc8ccd7uzKTFbL18bPsiUZfm85ARLtuD9Un
qaXGp2DyaRDQ5HFWrK/k2dV7/wZTi3G2OgHwPeDZ01rfVCkwLxm5d8Kl+30wpBXklPvQogU67XWO
8NHehUAa90o45dEjfPCCiLbeo/mZPsNUtVEB+9q26d3pBdFrdnYyP+DtdpqDckcLsJHIbiqHyJRU
VP7BdSZGoYk9X2yqxIalXmQZ/6PbdfXPPHTDu85njqTrdXPKQ+fVimvz3qQiycqh4NpZtFvURcPa
k+m0ztxAbWpTPWHYDt7o5I087B7kUKq3T2WbtfcBMx9wjCq8JyD93qrTZi0z2RyToeqOedvpECiR
S7cCVHBbTH6/zoy03fdeGW8q1T+pNIsezM754fVqZD/q/aMd2OpgqtEn5zyFvcwp5jK7ysb31C12
LWqBmyGOrbVRjvoXp9YnY9XJAVx2GpIE7vThs2lO7PZ22RAhPuTGK+GK+iWstf6l8JPmxeekfszN
EH62Ba7qEvUODXqjaL81WVHsocLS/uA1gLngpvtK9wEROLAwPLs013bcq09jag8rlqQDRlnZ3rMR
OeEuCBiBTmwnVFlh8u6H3fRpqpCDzNCwbOvTs2RFIYf+XFgFFzYrZyvsIndVTqJkPD9oO6+ohifp
eLceHpCjiR3h3h/T7g5/dbLvJop/Frd5Z2PjIfovqva9AUBgxfW2v0li239NYxgSsHCMV4ze0U5L
bPObpBV+ZLRdfpet9M5u3ZRkNBtjs2vcoliTzBRf0FtYa0cob0dt0q0z0dfMUqO+W01D1q1DK/+S
N1p+k9QJmXVe4IsboRqLQDHuTnjHk70RDXi7/BFmxVj1F4mAFHhK5N8WYRR+sjqiDvBpT58kk9y3
NJzqde1H0563Qb2nSZ/2UI1S0M61Nmgr3mQEb3nmfhsy44JhsXgrlGYe82rQm43TlD7T8ZCxeS5J
F6O35TMhxrq+05Nc/2KHIXVdIJxthgh2WhmhaIC1ebLVUK9nJuMWV8yYlUjepWbWfa5VXT5kGZrj
LdaVOOT6kXa7dAy9J9elD1hWkhDw0toHVDOfNLxtdmj220zl7nrwRi7xegWcXrfRLRZs7ByT1QOn
Y3uwOl9tsFWUNym16EqaIfk3eprvOHSyXWlmOz8nD9SKGOeP9kQd3el4NJw22fM9XQSqpGcdWlm3
ClAyXUQVA+adZI/ESKvBlCPE3Oeye7OZM+4lst0jUi4A4H5kYoMHwpNG1dvIFoN7Rk2b2HaIOXI6
uz3pOajs0XVuqSkuamBfQLkgdrVjHKtIH1Z57VI6U36uga21hw4a4RduMhh1VXIJKM7WyKjLrcvo
logCNHcDF6oNJYC7MZ2wfSOxKrsA5tHW9Bay27JvxYV12VD5dKNcdQ6NtxFZO2ecETOQIxPoJ/aC
Yu+5aoKbHAb2KrWxeShT/2aHifbJycWrY6TvspTmQY5QSVYxkqUXmSXDbNeA/A/ItPiSprI4YMPy
Hqy0dJ4hLcXgTNJmVzDjWoUuQQ1EHA93dKLsVT168Tdk3PbeD3S5CWLmiatEednO0wu0VJ1TXJgR
j6ASaX+jj+d8iuQF2A7ce2jIZ3yY7SWzrejsocF59Lte3zmuzIgZGBv/CflRow5J38e3mhVa9/xZ
KdiA1mQi7bwJILDrAmYlxYRjn0Q3NAXRJYWcVrY/Ul6Oun5srF7fqzgPtom04kc9dupLhfRmq+r6
LbZcdugaI0Nn5866qn3t3nCU9tCWTgMPvsnvmlTvT2aU1rwibCMm7rMXNpvpNoHmsmr78E3HUYEa
xY6RI5fvjhcAx2YouIbsk7GiFTAlrpFtHeQEXhHbENrM3rl4RfiEABvvuiqxshWDmf4YJxW1Z+JN
T7Tb8m+604i3Itf4BYrcP+NXjZ9NvyZUnLgRzHo6N4QCWf1BQsX9HFQq3kv4f+8+esDbwa77myk2
xIYOYbFz8evNuoi8XkGvIGPVygdt6xfCyYgrCJs9whu2s5gciryi9uOm/FIbQXabjzSDeBxinmjk
EAdTG55jQDRsFg+nnknud0EEAbb6+G6wVfU+FmCwMWbmnwsjsim2qRvSeoB7FA/AdkzeFddDwOGj
y2n83jg7KqpO09RxgnXZrc1d6hVccXvShFlsqNLdrzVGLQbigX3powTCtIjbL8x4sjdhRUbA69CI
VRFpPuyiEL6+zQeuRxPoGqHo8IgyzX1U6JQvyLpHphzCOzqD5900EghhaRp4ufJmOhte26yqOHNX
GgPbM8PRBjKSBeAn0Z2z8gt/Q2ziNy2Y7Q6FpbU7z5DBxg5btfEZvTJunLzoRc9J4Eg0oW+CZrJ3
3uT2iNArVPDIUDfDlH5uYjdCM9lW55BNrCDfr+g2ndHxDM3ef8mNHvNZDJUGqZrdnXR071v6wgBz
p1Gr7vF5J8+p4SIChHm6pnldeatMRtZuTKS6Aw/Z32hRY5Fzl1bybUqtaRPA19v6bpJt845qD7FV
dyICtI4eU5nbO8h69SbM21cVa97eiV1jM3TR96oOu5dszJMvgE/9TYvQaw2swVhjL4iP7pCLLdMD
Ul8U8c+r3kWuYbkVCLEpc9R2wjhxiiz0V9swzYpnO618OmNXEBGSR84+I3Zon+Q9q/bRb129/ip7
7Ny0T8hQODPpd7oLBHbINmEvjXJFb5APbxNQGOwbP/WLy8JI0UBf5vdDOtXarsLhlCN+97Rhg/48
7LdRgBdhO0yJ6R9SkDqINatMjzedFZvtWnJHyp4Xy+TS05uGMRDneAZOrIBLJ94O2Pu84NtI6doz
kozyRTfaBKi8aETxUo+2Irklxq68LUbNq17zQYmbtre4Utc+do/HxidvfNfQDBxfaJ7QDjBju6yx
c0/+cYILHu5js4ucO1FHvnkKUuTkRzdJsu8G39G2aemtgu+zY+28iBoWt2nISjH2BrTI4rI0PGMv
ddpNWtWwimfpO50jbAG0mNBBBt2pNAun3A9RHBZP3Yjk+E60kk+z9FiLpYsajg4XjCgZxZ1su4xu
LfaSAtcY8EL28xp/5S68GqI5vbs3f/Ka4ByrfH6U1yYMkXi9tx49nER8yWirPi+2yvHaPpqu2KAx
82jXLA2S0Y4o5ERDw/Wm51S1Dk6uWAZSG5V5wk3SO3eLpdbHsWzcZbUBo2Odu1f8WJc44uwMkImf
qklzG9Q81bgdA/BW9k4D2lS82FiapiMWBDPZtG5MM7q50ni66yNannqHhjLoVhVKwHwH6JpO08JY
QLhMcy5ONPVlpsIklyRMi/EcU9fAjxix3ZB30Dv0ikSs2vpHHtE3qqigR3Qo1ILiYGLRjGYSGehg
9GD8aYv3vASgb3/WlZxb3oup9O+d/j+mfx7DA67hjP5MW2cE8VGBrlelkDQNj4tASgs5xG7DWVq0
9/uKKJoWkVG1rpHeeTe9Rb/hliO9/Ra7dT0dkLzlLsoB26xOAWpmrGCUzBqKIZ+2I/MS0lBIgoKL
qR0wQXvRfoDR3+7+/ktYxsf5F0IVbBVkXGDCZjb+Yf41TsYAlsuIT8tMutJtWJ55PswJWxjHvAc7
towHg+VgX0AuynGLgdoZP2s5F7hbnRxXmNQzb6bboJhknm3UDNL2kxkBop1SWU4Py5/MgnXy23Co
wZ5L6aP2Iscy47fGa9i13roZAam+Tr0+y8euE09lxYa/EapSm7C3jbdFxW2iaZW71NcpF7PCbtyj
pfXmrSazUL81fLQVLaZEk6FjHYtx4HeJaf6FoUA10l6dTmZWajrWy9H+xzzvA76DcSpzahM0AQ1L
jcDSj+gWBmueXmoNp+u1sSnqWGcQsnStl605kaGubdIOqMgaksc8wFm0CVqMOOUfQ4trPOZ/hxbM
pnUoEwzvDZhQf8yikkovyq4BvyTomjSXInKL8IauWJnugG6S2Rjktte/2xb9oIc+iWbpr4agUXyv
ixpB6vyClavIaVL7QUBrGx8WffWiu8yyCtfx2oiSWK2NkZrjUGh4R9BSM/F1ytJ+Czq2ec2wBTcP
ZDUQq3vLcLdxZqECyfsqMk5Ydrkylq5wUzYRz092rVWqz5huNOwKBlyPzdDI+16nAX/sbKEVJC1B
A7tFB4HiyVYJY6lll/n7q6H/8WrMftN5sAixgyf38f2uPKednG7yz07t05m34kzmNyS7NOlRH52Y
sADpP7a64+kbAx3Qc90RS7MuRrANN31uFTRB9Pn5/+NjfbTo8FAZVUMaxAp7XVG/T6JSZduyMt3g
bAqX/n/L4Kdc44wgK0Yhw0JCmCWy+2rQvwgfCkaOZBMklflsypHz3QpdyWjRDVK3u+XJ5NYOKjQC
Ca+2O65Vf/+wf/p2+aiaDmsFpo2m8178/mH7eOzne0V9MwSjTF5pkfQuivS+QBcExSh1bhaH7pJj
saDIrhJi1JxoApxrpsZykOE4QAz4S7F69bMtjlD9l0QIl9VemHqi9syz3Abzd5RmF4JammbdU3UE
B0mRPGxIkqmn+YoY1Pj3/abbh2RZinXZ6id5FSBFNYaVo82nq25a0yzpVswbIujfslc/Bq1Oh9WM
VvlR4O+Rm4ns3Ffepia4Mbke1xvEKKgDkbJ2A5aXkK4FUrS4O6p0ctR+Gn2NxghO2GgdatYwrJJi
GDMajm6UMgXO22znCNAga9MvQLUhuonXfcJLuLLCSGi3RpNAJFwZWt3KG3ugh7CeYo+hDvYSNs+Y
zsq/BKR/KBXQ3xLQTg2tOZaFivT3xzhgsWTIpspTiAV0uqTGOCXHge8OOmytf/dDZkegnfEOHlib
82CwYmr9+PfFZH4QXLGvsozQuaFPAI3Envb7pyDtrECMIIzzslqSUjrJKdSrSt5ZXh86G1dQvq6x
wrJ0Qi6N5Ymsoux9YuaGh8vPdY9wQe7g68UPSTJLkl2cuLWrB+QdzdPCGSe2gdfdTTUmQ6vEb+EH
4tSqvpoSCs1pcbHmPYfhrUl2PKE+8KBGkIW29mXxxSzxPM4QFtPdlI/IQhuU3sZTlzmBc85NrVf/
oJhdf/X/7PR8NYCjkLKAokMTYZsfahGqZDycaeSea1OIfK87o7mfVOthSsGQYOoHPe5T/c4YdQbn
+RDo7qV1oz7cJKC59d1igaKLX7kbHn/VkYKM+KClDQCEhfxqHxHmaHJRXrOXRBaMJYs+nOrHmu++
8CZ902Q6/03Rg1ra5IGOJQF0JbF8iqHkSdO1jvZzmA+CL9OWpFr8fW1cYwL+8wWgOWSvnrFd8wLF
DPdhmC1rga7dUT19kTKNDppsvMfRGav2TEltjKT7yLRcIdLOj3qUjz/EaOGZbTrCAtYe0BliNNio
Zp2zPXEsVl3CTFAOcjdNVMIbJUxRin/sjn+eMJqHalNDxTDzL3Xjg6hg9roAPAjq0zJZn1mw+U1X
kb0B8MIZvV0p6qDb0cTs4lU5MkxaYfnooh3AiqLblx7dxs0y0P3H1/m7ZY/NCy0QfiFbA1k0C4I+
CGvCpmYPzQ15WqbqoDda58EPQ073ZQq84ISWUtvX87Q61izNRyJ1zDfKScIp045h7vp/wwz9Q7YG
2IxjFb0Zf7PBCnwoWhsfcx+mDOcXYGzS4MV+spzG2GFEriTe2NAubhH5luE5AdzinaLaHYfbXvOl
u/Zg3swgv2yyt7K0nys42wUZhzVQop1L/xdLXd2J6TWjjKcPYc9+OE1UzLtcOmDvqUK8akQTy31A
NVWeAXFj+KL8aiJyL32QDd+qTJnVj9DTBJNArpD/Olj/zM0gR44nxMQcWQrFyUeSrWMb5IZ72XCS
iI1vBh/gwn011S40YjEoJkRGn3kM9yNV4Knp0d5xGWpCvDw+AUzGE0+3Mg5L+Bd5dBUdszzx33xb
DP2rZUSW80Ifwxp3sG20O24jRUzTb5jaA2qSVD/XyKvGBybusOk0KGDtG6V7I2+4YvrtZhgKYJRM
l+oZS6cYSOI5G+rAXNdNkPlnCeH9c0e0h7ZlOM9UHYNQoq3h8tf9N6zTTn1yPNEXmOtnUDCWrBoU
gTl/vY4X7rzSDouXoKxiyR+u8mIVR1qhvneVNhqoAQIlPJwLKbyDsMmEeQQRxJ2KIDSENG5t41he
NLXtaHKnWmwkbR4AlQAxlnzxYldxBbtWA+nV6uLYVT1BGbCbGA5aXNZrDWpSvnHYH9Q+ImaI3zOT
ZcHEs2AJHYRlx8U2DWscOj2fS0PsktDyp9RIT95YKbGjfuQaRPBN759j150YXy15UYJK3N2XIg/g
NSx3Q/CPHb3Slj7Iq2FOQ3iZJYUkgeqOiNcemV+keGoMpM8B28fctaa7tkX5ExDIG4KVWIvSAfbT
t3pt3cQ2Nj4Sm2LVkGglskOfWG1z6PwK7XvuEqRMph9GPl5qh0gVctWyXerSPzmyCwuMxVc9NWoQ
kkwn4rEe/DzJu308OSZnbtjVs645Vg8ocovkgF6tgCyi2giERoKy6ZS2nW/uF6OsgakSURD9V9CK
ABhf1KBP2eaXV8aWE7FlzTAy8wpauJClMRbZO8n2Mn7CI5abqyIvS+9udMf+X6fqH/pnSNFkFWgz
rGTeDz8UHFB/MmoiH7hmWODTyMq2frC55z8LbY7eI6BiiA9MwTLx1nkFASmBPqiRZ8LFaOsMCsF7
UhFKtYljoUua77Qwb1UXsjihu7XVBhdgmt/TiSnvwWJ5/XHRu1cGJcLaqwJ7EySF82ANwt61nlHm
+5If94IOBp1j45VcgP6+8X/gGswbP/cVi1RNn/kIktQPhYQ9mRXVV2+cvKuRq4r90IUNElGNOnFX
bWsah/aBPiWvDZgxpLmLd642VJyedM+OH21Vt+pg1SNo7VyIzj46/DQYCSwu1L8RWdWjbXbNYcim
Pn3AoVilT1lGf78Igzj8P1+CAbuiEIVhaeCN8JyPh4UxmNJNA/00CGK2jlOXVuW+pqSZ8OOU6afR
4w23VxqtcV5GlZPWDD19um2qQdJ9LScSOphPONR7vKLyJsePqhH9XqRy1yoRnlyo/dO2sj0PLhMj
nfeFkEL7ZvYIXf10yKzgB7SQGwjVsj1ccPuJN/EXQqG4FpO+CvkRk9bF1p2D4uEZo5RZEjChqpKg
gw4v05bmV8vME9neu8giFXznRXInAP1D1xIan5fiH3WV8btCfL7FuCbSWltHHUsQ1ccEqkE5k47Z
XEejOkclplc7Xq4NeXOL8owYS+4DdXxiJk7NWDVSeisnyHTvWHXNAMfuavOeDDD+F9LmGOYUOmLr
Ch2XDVS1aZg7Z2Hos3mxmMufhM+lDAZQhNOK+PvSvi7d/5aIaB1tiq2ZGMGJSbDr79eHin02h80B
tV/Hsfg46MjjCaj3QnMbm2whKyfUctD7IdkH3UoLRWHsF2JkUnlm/whmEi1kQi1ELn0ZNy6xovoM
irVbHb8ccFQ0tmTJmNj+yYpBYmtjAriREfvBJujCtlrhY0J62ziktuysjp1g5ZGVgOxtMLNgu7SI
myIT4uimbZhe/t/NV0varTSczngKCeSx/+FkAejNr/7fr8ZBHkqpZ9jEK3BRJ+j2N/vQ1LrCYg4X
7FVXketjVJkZ7PVKik+LQ7++2qjqwYqsg1HFSXhZjIuaktwnnOvLIQcGgWR80OK9J4ydTjnZI90t
uokqrvEL1CFh5mNE9EkcwBFDN+NN2a/eqR2Yg32QwUhmQGuE7dd+kpa5Le3Ae1iyCMsrk3wppWLg
Xbwp1zvvaClbPWLPJFGd/4jrya608m0O0QEscM3qSWVA52q5+pTCx66/HLxLtwG8DQ8MJBZHMdSs
fPxqtEjyrNXciZ4Hq3Eqrd0vNMJVA73QxADwzJ3KBPncmw5QtqYZOvJnVEOL3A12aI8YsuYCAAzq
+hIsEKfAA1R2zrWg9S5EW83olGt80FIiweTGQbJIrdkHqDuX+KoEbQMTqsX1FpUuN7Ol5lrM4otx
fGE8LG2SBQdVYIyJiM0NIQntfTwN6XYhbVG2zkQHWjf5mRK4bt8Co2NzHCruRg/JNXFxoZcxIfSR
XKL+yovz8pOnChu92ESWGmlb1Ncs2iUWc1muUvj8WuyKjBlzJrZ1ulbCijWKlbAz9H3fuTQoBmpp
qBXGxBECOYmPppt9BJ0ijVW3y8Y54dPP6qKkgV4M0QPpJSgegHEPLa8ZHtoUKrPVcehn1BvVQ28U
tF6KDlHVthqUCyibXsW8mI0KOeLGpkmF3g2x62T8zHUK9JeMcYS7idxQOkdnMehOV3ix7fE4tZSx
dbsZIfm4nyo7IBaujEowi5EQPe2dCu/0LJ6Uzo0pTIcxM40Lr93il8qMfuWGOSO3BdiSXl2CZPny
GMhir+AcXI+F/uqjDKJ0wnmc93OqLEnJb7Ewze5rhIPhsyXbRDK6xfQHXWLihOKgxRFXXEkqSz/b
0ePZkr14UmlyFCzwoY1Al3gjpeJj7bhN6zBRzoctVkauvZz9JLpruQzhw4uuJeYWxiTGZ+RiXFWw
KvHCuMyq38JxqA74V0jjW1ZLAMzXu0igh980uo3NXVejvN8nhgr6p5k30b5Zwpsbyfm1g2cw0O3O
E6wGEIeLLr7Hiyy+F8lgI2Nt0viVtC8NFH2FIHPlC6A+hyFwknAdDIOrHXXE4MXJ7enGbiBYNNi9
PHjg+4LqIVn/2iG5G8z2arvN8NuVEXyHyghd43kEl8Kaurpfx6JJeRvaOuJc1q67hxs08wuyrGFS
m2ev6DD3uaMEbmcLfSmJrddct9s1sxz9HlY9DW0XUoR6HgrW0kOIORlchO2ZygFdF2YvDsSR8EEf
ht5Bp4p9f/jqMjFRa1aJbf1cqElkgYJK9Ap1KjHQ/A9157UcOZZl2V8py3dkQ11coK2rHuBwd+ok
GWSoF1gIBrTW+PpZIKOn6CDNvbPnacqq0iqTkYS+4py917YhbqGBRkS0mBVfPKtEg6eC+7qUlJ83
Ly83z8SzHGyiMNBGxoaKJNfCbEhjcXDd8BKwbwgJ+ZlD5czvq2iijCVYJNZTafg3aIBHeTeM5OZe
hpaJ52T0mS1pOxtOMX6dhSmLzm2A7NefsucxS9YCrQZYzawfXKw+7PIsZA3zjcHvNa7jUi8pfT5v
BpLngOeo6zT7mkTX4seEYKe4VlWTTCxD2ihYfG3sz+CJL2/roNed7pYmIrJugwykCs8sPgexQGIM
U7illjQA6rSmmSLkxAvohZ2cyPZUIjv1SiY1noGx76pxz0hhNaQARlN+SWE8K86cqZ1TBg4ZVoJA
yCIkmQF5CEBg06i9lzEn7ZplCBQGL9ELiwLatK9eC2IXyy29v6nYC6aCr6yVJwhoaefMPyOghRoe
Q4KDxzOqWK3q2oyxKXXROavOanoDyFVa5B/7pIdFskeNjCe9sNXC3ECicmoP1fxksNNagBy01qDd
ukmZZ/2VyXov2hsm38LlJPxlufkMedD0OO7OdbOCzDdFVZzCYY5hjm4tZZzUvUr0RGjCZVAYRHyj
NvJPfcPciMG7qL9kCHpCTxNI587igZdnR9xtj+9QIT9xAxJG8MbHfdkDboEj4rItX8A+8YSIp6/Y
GNmsVpbRAG0y0yTv8fM0yV9sNhHFltS8TP8OhXv5jJYxfrwjVM0oPrHjEd1+VqAFk9ErO6HDAoRF
Ke+w5pt+fgNXjmhyNQvn4hb4USXvocIuz8KfYRQ5icYq2YXgHYzTDpE47TOXLmRi/5LqMMzpxmjT
avrw4r8ONZJLN6HsMlaVJHfOgnmJN8EA6LlUHn67iJ+XKS9LiBcew0vg9aBS/EDSheT7xp+xON4F
CPziXVaJxLzvmTZN6Gd1fcJcq60XXcR1OBjFNLmg/DCqrGpsWt/IUhny/MKxJgMxp5GkFyrYq4cG
52X6KE3isGk5DOF2dvIoOiNbO9BukMGSOaGXcZTfv5iiSlqm+j3uuOGvF8vM8XXzKlaErqYhl+Iq
9YQl9YFNx+HikEQeMD4K6TVJbSNnIBIWo2SGnpgcJ6ugQS+MEW/NiNWBf9ITkvAYQIHWvsuUssCv
l1Xt8XMylk3b6wUrplvdYiqH++awAlnvzI1AZcRX/ObiJRDcYT/HAJGYFTEEcdgsUrWh9D2W8810
oZQTgUDYk0tEcT1eYQKEkjHFZgrtFCmfCU3CGDPNuHwhvL64roou0pYg2b6Ndi+QVg29NYvKqK32
XdVNkDBr6uV5NmvFbi5A8uwF2r4Ux8DiA35Z4EwLDyd4xsu8oE6fb8R//Bj/M3gqbl8uufnXf/H3
P0AG0O4P29Xf/uuhyPjvfy3/zv/9M4f/xr+uox910RS/2qN/av9U3HzLnpr1Hzr4zRz999l539pv
B3+zzduone66p3q6f2q6tH0+C65j+ZP/0x/+4+n5tzxM5dM///hRdMRe89uCqMj/+P2j85///MNi
h/Ifr3/9758t5//PP7Y/um8/i3r9Lzx9a9p//qFI8eci18C9auJ4ogOr//GP4en5R47+J3mUbBAB
UFMJef4Rs10b/vMP7U8KI4ja+QCwAT5bTZuiW36iiD9VtsfLntIk9kn88d/ndfD4/v04D/KQD0tO
QiMOS+WsqFdAWuaXrfoYylh0IUm0yhYNxI66xYPRDph8fhG9dZaOznmRowz5lucfU3llI35Dxui2
sAIrpSO2kA2rXm+pJ52/un2/T/P1aS37v39/bstZOUtaBV1nOm80gJazfoWXSIvRBzurONsOBdam
HxPCBinhbZvQ6LYRlrsTe3X7zW1APoGQgtY7kn8exapogys+7lUDb180Y9xzKysX2Q3KXDgpfZiU
MK4Ms8aglyuy2Vgq1FpW9sgOGqgJS4xdQ+l4DKr0psOLB5oDFQ0lHhDP0C/URrnTqrD9VCWLsTUH
GZm4CH20EmGjqX/G2hmjxiWL9ROCSPEVv8cY0M6dptLrbXuIP+SNM2tbJhv43HERwV1arsTaAn2C
HxNQ+g331qDWKTF+dWRfGNXyNAmUBOhJdGN77zeaBEw+pfOOxmMvqJzahAZaUyy8VOlSc5fqKHDC
LFDRj5SGdQEuMR/2EVV34Y5dHn8KKH0arm6SzunlMbQAN+2H7gskLmJfYxa5u9KPqSgXsHMbLywl
fTnyZerMzRHpxy5+7rZl2RhULQmf2ZKcTehRC1UGIgWz8DT/sP1qDF3HbyrCiIJSlBskS5KeqNEU
iZcHA14mw+7wq+l4FHEs0BrEn54W0EltmbXboMbkRA1IQaHVKQpaCJVO22M3VzUaVexuHxGA5yb7
v0FrzwK1jG9g7UKvP/72LmXag7cXcyuaHINJjP61JfneX7+9eEkjdJaTsV00iecWmdM3GMXVEgua
ZipAmcfyvFViB/dL2unlRqVbMp04h7cvNOoHelLQBpjvcYYfngNFjZIoa0vbFjUWI/BybQObsLf1
+GKWOVgzlgIZW/VRrUaXLZZzSun1PE2/ugtQSnAwgzgg5WiZxcXqDGZqlXU3J+p2iAbjoUuq5paZ
EpZ6l9VXgNfyc9K48p2v4aCaIc1fKeBJXelnOXDHMPCwXJzq2h429IWQLH6oyjroK1gt6mJVdpKK
VUaTGmteiOfg2jHr7i+HDcfj8cf/7lGe+TT0zOi1rup+AfnxrKAjVDrGmF9CVkq3qT8b2+NHWYm/
losxqGPzkHUIVQ4q5sMnXMVq6xc+F0O+sn3r9La47xBIPEHq9zrSj26cyfnM0IzxzQxIy62S8MQo
vXrH3pzB6kIX7dkcj4nm0S35Jc289Iqm7dkAIcS2WBkNgT9hzJjyE32S1ff15rirOcuf4sKMokzz
emCWF3NpKRdxZX6twqoL3LasyIyKg+knsUIRcHIVUPvxW7+anZ6Pr9vwZUFpaKRZru68kit0Wdg3
ebzUmJ3MDEp4KLpbOTbpBbst6/vx461WxC+PmmopDreFSc3sePioo6Uzp8+W6ulOnWzRz0uvUUv9
MUzplulyjM9Fmjh3fan0N5TPxyfyPeQHkQZYH4+fytt32yC3RpPoc9hXIQk7PJOCOmIF4Bs5fDz5
Lt+Yfm9WU3J3/CjL9RwMHYKjcL2CBgr7lLWucSA01SjKXvNiU40fMA7N59g45YMIZ4f+K284febU
P7FBenttaI4Qp+qEGdKDe466f7XooIyIhK3kdRb0Etw47EAH91F/osOxvJyH14b4gjsEi4UuB930
1R0sAjHxOFXPlE1IqvFY7Qv69VdsHdIvx2/j2/cUdQpbqGUiQg0gV4samn+ssZCOeviDMe5ha/iI
lLFj/6+YOLmC+ATW5b1Lo4tHWZ+Pg2zD5bt9dQNhBYic3hJ+YPrVe2oAKavKgQgjhIAnDqWtro1h
mUEPBZK5AK15GVezSwhKoFRBcwK6aPp5GwCd7ejAi+K7MflVvynwR1FJQm7ee0NsDmcw5wq0CkFV
TleZLNV22wbVeDsErd9tk7JVzeuRLjwKhkFhTj7+JFZ3hrNlZQ231LQX2ZQ0VisC6p4mfZdYR4nq
416Gi+olFER2RPYEJ77QVQcNrNByLHQ+KpwltghrzLc2d3MHFFDfdlanfh3mESTB4IvmEUgGlcNm
ypFpEPQGgxzOMtkzCdn2F5qMYcAvwcHUY1siFCGNzs63LGZy2ZmJb7ebDO3CA8lgau5SmNNNOvHC
z6F0TKl2YmZ5536xbEJXJQW3i73A4ZuUJM5I7DZ5j9pk2Fd6SjN81uvpUvZJd3/80azGmuV2MZqx
tidrxrL1Z2rJq5c2r2i51RbTs9mG2n7WzPlOzH7DwpKAgq2Wq/6DqOLuxAi36ns/PyX0NACQllgF
h4XY4RUWna3yKmbGNsuj5j6uKj/foBxVdlrtF/O2rbU+3EhpjufgErSB2oGuVRuydNvRTYwmt87a
udaka1C+uoiseC72dI+jPUKLrNv0IJPyC23QU3E5BilxI+jZqtiz296GaKvFJHAfv42rwfP5NloY
KnlkCIXARxxeT27TAsBJp231Omivna50PDnOpxh4q5n/5Sg6gGXbokksn9dErx4W7TKwxHhRtmmb
p1e0Na2fhRVbwTZqSRw2/Kza4Ueer0CNOw8IlU4B6t45PuQumtNLOCUOhuW9fXX8jEm3KWLB6Bnk
5J4Z9JPMi1BWN5UVPcFu7tzclh9No/xx/O6+He3Ym1omHzWSbkTpq++hQpUOq0EV26zEbZvMdXOu
liksX2ru21aR8sTTfHudcMIhRixKL1tznNXbiR/UQmNb6Ntk7OorB2PbBzML83PADHROKOsaW0fR
lb3pYHEE6WCFJ0ax9ZKHJ83Wn28DyyFLLamvrtjH1h7pKKe2NAZ8vMcgQTbTANSbLW6L0bvQAMSe
VxaVSwwPxO3QWY/w5AJDxsSFFW3YHH8Eb19wajekJixVAG6OsdyyV48eqR3Endowt/xUoOnLfxkL
GuL4QZ4v69+rA8tgW6JSiVmkx0TN0SM8PIoUdMfgMKhbNYn9xa9tiR8kLsAGtf0cyk7G4H4b4a9m
79iinvCaBM7aflDz8Bfq0/SL1JwCB3g3znCBiYRhO4/7+jJ05mgJ3Y5yMgatQqM3BgLkU5PQCjwL
EpsQvTp2hnw/N+30dPyitMNb93xRFpUqW1qLcemNfNIBFVrm9B62fZrtmkBnHRtjAaclaf0AEzOq
7qylylfgoRgC8Nt3+7aIR8fVgNdvmxkYjYms8860leTx+KkdzjOcmUGFyaHWspycaVmrVYSDSQdH
Yy09W0YI/lrbGF2dCs6dHWji4988lgn0ijTIJTYcRci6xNR1A0QaEkY8ycTs1XaQeV2L+X+U6nji
63lzWcteAUIke3BJEsbz5PPqXXVCtB4wlW2PcpJxlYyD3FK46fdCpvLEXmi1zecWLseigGnxaBcO
6zJ0vToWOdG2OpccC5ThzcxZMR51Pe1lTf5wDOpdtkEJiQi8bqd2jn4RWjFo9Yq+ldHF5a6CQXZi
e/j26lm9M6czsS6bpuda36sz0ts6N3DvcPWKScSn1tJwtQbr3K5xdv7dZ3p4qNWgIM1a1XMyAjxy
/urtRFFjI5uUcbKdgxNDw+E6ZbnPi9GLYYGdPl6kZ3jx66uyiVv3O9uCBa32t71aTx/J21bugWPZ
dz3keQ9brnFiS/T2012OyoTLm6sSp7ae8Oopn0KnBzEDEkF+SNRYcUGaxefO3OhnQUpSdSkLxPvh
VOBybsIrhvTiNoQx/7PXwIm6vSMI1MTk+fcfMrsay4IpxybqTR7SjPMkyZNWelAnnF1ZtbM31h0A
0chXt3/7IVOJ58YbsCqRpK3GZMzg0DIzlBvZXKj4PxsL35+e3KjoYh6PH+rNSEnPi5eWYWmZZqgd
HX5Ms0YUA182h2osucGuSPZEMJ0aHg7rNs+vks1vp6fFJo3jrI6C2acuTcNHijJK+o56rIkvRhPk
l5jDcSP0utP9ZRX5fAkI8lQS9Gpifzk4LkFuJqhtbAirg6Mym4ms7aSHdre7oJDe7YKkWiSIfukh
+XP2Af64j1Q10l0mq/SchX/0LZBDVZ34eA8XOb/PBIsR2TFA80jYO7zZKupPPOy5pEw9pdfN7Cc/
Gqsab7LRRnRODvVOFnr5KNFjP5RNl58gIr7zQUNA5ZtaUqWWGf/w8IQzqHGbKJaHBH68zBA6fhxN
dHqY6R5Y+Hc7YhLDz8ffr3cvGdEdfgYmoDczMWmaCNXRbHhjkc7kSOqU7Nj7wjmxle9Mr9PljBLy
49BM4z7OrPHh+OHfGZlBlRI1j/mEGqy1qn0sZIsYnoX0fNy5O1IMu9sxS/zrVte7n8cPtfK6/H66
r461GprVshgQtszSI3q2dtmBi4sC2Mg+ULrqcrIAcwEJXRIS5/5OQJi8UYMx+ZIbhXXdJVP4vxhD
KIvwbdMakLQFDh/2RIZSh4dGeupUDV5bMY6qQfGLxdD4/3ik1Ws1E90GhY8j5akzbXzqbNtcizS6
NWrlnbjHy+86WK0yXL2+Kv3wqiA2+32aNtLTSmv4a7ayYDtOGeBGEqVLi5gqGz7RBq2Fn24wufXX
9TDs0tQ6tS18971aNgyUJinrr0OTO+qUJtMBvJ1+qmFp+vNGH1rUGFpkn7jm9w6F5Zrh01wqwHL1
WoV+M2koSjhUCNkvrVux08GTeET56mfHb+/hpu/lDeZ9wYKIWsOmbXF4d520tBVrZHE6gOt2zdAC
BqPW3aXpmBm55rI9pVx/52ky9zAgmqC/36Cpg6ljf9AVPM1Kk5uOphTZbvp4Yh3z3hAE95hBgNId
lq/V+ykzM9PBEjL+z1pzUQ2zcoMSmHW/WkOmgly2cdrIuM5M8BTGMDQnBv33Rt3Xh1+9sqPRSFn3
y6AvKNunTWhDSLWyfTgIFbRaKzbUieL98SdpvndnsXPQ5rcpua7r2aLHx6bwGfAkzdhLoWjgzc2T
E0d599XEPsKyl4X/G/e9EqVZSbKs9OIU7oudwxtQg86VEn7U8et5d3Dlm6I+QLGceuPqISY165OE
fY6XOClviFJRBsGuMZ6lgHFzP5q2o94jUgFVknTl54pk6W/00tVpW1LOPfFGvfudEJi6XDRXvf76
S7OWbd1wd2PM/lt1qKtrE4LwdRMbldcNbXd+/OrffZqvjrfa8ag43EZ6/Vx86IDbaAMTpZjhnLjH
7x2FyqBFzZh8TCb8w6/fz0AhGCpja5Mq2b1Wx4GnDKH6v7iW10dZ3qlXuwo04pkWzaiKNGsO911Q
yF1TztH2+B1775tnoW4svWhA5W/WfCPFy1zhm4/Ic7uY8DPAtKvi4UtPRgqBtkZUUbxjz+zKutK0
PXrm7sQpvPNxLM5FMgd4cgzdq6VH6sSGD1nH9sYh6C67sJt3PjlkaF018+Pxq31niIFCgJzHxMRO
s24111s489VRIfls1IP8S58SEjFTMmqaovxaM4XtIN2ou+PHfOdt4Zg4Z1XBNo09/+FzbMZJUdIl
bS2IqtkL45i0L6Gf6l29exQ8wsAwWC6/mZHQRM/zVKe2B9Mw9/CH/SL47pRv5t3bh2KA/6CfYI49
vJS0MbrJ0nhSkZFJn3nBTraY5eSXWQIZoryc3A2xZvz9z43yxdLVZYjW2egdHpWVuGGFPUetqE1c
U241L5PwZCN3mV1WCyYHuAebaVYp7KxXQwcB6VGXKRpDxzAm5DvL+lM7RsXOhgF3VSotEcIzGNoq
V+sNoGZ9n5REpzd6mggIdtWpktS7t1oguNQZORljVre611K1EJJNNLVdZwJomo9Yg/SKFJsJMluS
DdeTaaDvOf6yvjMccBf+fdjlLr0adMIolAqLJumJaWi2etn7T7NSQrxscd2SqRpPLsw2aLq2mDYt
DKMTx39vD8pssUhAlv4oX+rhCUSkk7dpEdieMNAo43Rv83AzGLTTF3jvPLlBq2oPhZ6b3xS07b1L
QEhG5OUsApXKlqQHc/yOrNhOz2s9ZxG9UtnRWBmt57AWCLKBp5YVQmsgF0EajOYWn+cNm2T7JkpB
q48dJGkQXkQsEkBfiW5ySVOfHubBNJ8IQ/8iZepvEMKa5xVI4x2Og/ivyIpwxYW235+oDL03FNCY
oxvBiLUIEw5v4SRSAIKmsBGygiK2Ahmeq75vnZja33tBSbd4RtCwe7JXD6oKMXapamxDe+gNcH6D
MmIm8YedZgQjmdETPOSAfA1x4rhvZwtSF9SlLky1liXbavLNodbG0mHzAH4s2MAZD7a1DNNd3JaB
d/zRLxPP4ZDAoXAYGMiR2Fisn/xAhl/nIHPzcKNkt83QaQlph8DJECnhrdomhkpscavK7CtcVyjq
xw+/UjYvbx6vnI5Plb6Sgbpk+VhffYwA0KcsswPfw7bWAXqPquQpAa1beWgMzZsYPnTgQtm2rgTw
+XlrtcMHLAM0SBujKWG4k9pnbR2VLBbPrOd4ACxDlBamHuTFG1/gI92rVW9+i2ZouNAEYXzumBj1
G3sKyCUBNVkPEKjV+p4VuX631CO/kemizBgY0qLYZXkDXrcgI+CvvI2b4sTC4O2LTAQgNaAlToxM
rTctAHrLOLnYZSWClLqmkPF9TXHzb5crl6BBRhu+Feaq9fKj7EQkAkgNHm4Sejngn3di7p/QbY8n
lBHvvU86V8OotnRj1xVbkiJLB8W+9FCqlucyNvRHtZuNnVHW1PYgNVe/SFDZ4vA2TrUC3r2VhLEJ
gnJ4o5+Lya9eJZiXZpYJisXs5bTChWHTbJlOMZmok/zsD0G1l1ZZusFiUgTVlOxrOtSXDGraNiYa
OVYS/06U/nB3/B1/Z7uy7GrZHCx6Lf7PavHXNoKpLe2pO02NMOg2NfoHCxHoA+0f82YUJVSdmVDS
HxMk9R5Ki41kcrb5CDcj6H24TVY3/e3yH+dksmVZ9vZLR/nwu4t8KyTwbYJ/I+ziJo3xD3ZdP//U
zKLwxmqesZRkwSndzHsDm4UklVYmfS/WO4dHrXVohmBeWYnP2bAJdJHv2D791EZQRSdu+nIBBwMb
NhPCenkVWAujBV1dICEyjeNQ4PQwpaYXNipltzTG4J7hpruKbDI1SC8e9K9p22Q7DHPdvshtkxJw
Fd/rc1b+sCsTaumoq7c4jyA8pI0ZnRh836xElnPkxUAExbeCqfHwdvhBoIQlsjmvEul424la+QFW
y//WJNbcYruC8rEvoUH+6ji1z5M+n4rkevPJrE5gtQKrh9wOBV4qr+tgsAeh8zj34ani45shYTnI
EhCF1UAHSPBmbStF3DLPeLGtXNHBu0hSI9+MinFVi/6yNcW9aE65jd59+mhf2WpRTqK5enhnhyVw
BVKI4tkWi0t3CLKAYQ+HojJU+ygPlM8nXrflUb153Wx7WVyz+YJscHhAQfyiCtTP96QKxzfoAuHF
5IQTQB6b9a+xz8ArF45A0pf17lShHrSyU3v2N1/XcqNZMCwqDR1O5+ppjrxnYSAK+BtoY12MkxWN
T1XcdGVXfjh+ve++OK8OtVp/0doMkMnw4uT5aF7EMryfMy09O36Q9x4i4AKL/z3L+lYHmaTZj1ir
FE/X0xBewFzONpxrW937WaN+gktj/Dp+xDcLPjax3CXSgxeRJCaGw6eoNNOE9qpyKCL5zaVGTNS1
bGR6l45BBMSO0IddDhL6xDBw6qiroSoBltCnU+14RGQVOyxb1i+9CoJd1Tg9YBhRgvhv/BPT5dsn
yOyCFHCxBQmkEaubWyXzbI0Qrz0zjuSlqebWlaYF6fnxG/r22+coKFJY4uCy5jiHN3RgeLFnnaCV
1NEm1wHMRF6JSaM2GmbLRVqbBfssmfA+FnEanXh/3ooDxHJ0opXx9BGxLJeze7UiSBSWjClUBW9y
9PimgSUsN33eVg+W0VzpBIBt8rQqzyH1yA9llmY/Eznr4Mfb+qLWnPBSNNWpjf57N4SlHtYqPACL
RPLwlMqI7J+8rggGqYktAVianI3wAT76tdbCU9ELcV3l1pB5uT7HJxbb6CH47etRCm8IMZ42AtY3
QtBByyaMGX2wDY3WvgwWLdsmGEkn38ayVElCUVn9FLIU5NdqY+PWoh0xiEQDkH270i1oIbaCESkR
5CPv866MDOwxavqJ2T78RN/1tvAN+KYlPR9zGzZhLdwwMfJ84/gAwl3q0FO09aPC/BxCxQ33o1FI
9BhFU99WwNBNN1e04c4UPQwuA7O8G6tZjWOaqgVhOo2SJl7V2L3l0i1DJd1lBlKkUuXpu5BsjJ94
LMZfOZr7K2dOGmebyDr+NLaCxOSc5i7l9XE2PxiwHT/WKF+4nnKqPgpyva79Xo7kC6aw2XHTCv6a
Q26e4FvJlDgTZO4/4MoDhxAW9mwSK0srwt5SmOOFVHsCOlq/nsKNVgzlSA08as/IQ8eQDQUpYw9s
lR1gWqFPiNfVuvq+gL0Cz6pm9RyFSvdpRBodb6FzEM9slXYR3pHH0GwyO07sh4Ro+qTfVgOAqQ0l
JLvvN8JWztQqcJBe5F2tzV45Z7XUHzVaRGyMJNeXVZ6NSqAaNoJE7scoMOhsRLizH7QwsG1t38k2
zegHDpCMcyOsCMDwMyJStJBY7o3qwwHyhNVpuKbTkAaJUqnyWzuGyde6p+e1iVWnwpucmiOYAJ9Y
FnfokqF1MzGy75+1KGk2mozGpx7czl1JH/opJMsF3IyVqeSFKUHQeDa+hfljY2fBsLNysHRnjWUS
STQDByrdcaQf5JWaAv2rhlbfwQps+g9aA5nB01JqWF7ZCHatelJJ3U2Nup23EmfafMHa2W5pQJAA
55b2pJO1FBoBdthAQwTUzqPya6p4B0bR4+3GplLfUmmpqZUm0sfGzdJB2cXElvGqG711Y4uZtNa0
U2t9E5KE7NYlrZsitRr8TKEy/aQLIGNvMmRwXxmMPa4GL/62R8TYuC05ahU7AAO5lSKy5POE1zt1
+1pP/2J5ad+1U1V+QItQFi5AtZIqp55rtxPpXEiiCYnBHm6Iob8CrtFYu4HgFH4/GoLebdSigZbq
E2CydcSoftH52B6p9PTDVuhUdIhoserzqFbV3o1FYdYe66PxO33m/pvhNPwimoA4C8EWzQYGvH7+
IABCfKDfqX8VlANDl2CYYnKnbq4f8rQR45baKdSYxPBJm9K7SA3crpxmPvHYjp5aw58uYigHBH+l
UXjrm/rYXpBJlV2QjdTk+4ZZ33YLEY61p4bKgFpwqGK640AmvIrmYHBlN+Z4DxRffgWbJW5FI1ug
CXGIbTH1EwF1k9w88IxZcG0q8TxCPZfE1HTQsHn/hl49VxRLn10kgXHm2RMWJQC4oTVTDg/Nwu1U
o+m8iZCxp6pN5vS2VwxIR0EYK8OZpU4aQQjs6QxX6mMRnYd1kn+p9DL/ovmB8bFRwilw1aruE1c2
wvlqx5BH3UkHAOM5UNDGDVhxSCNtlORk5JBtwBzXCtZktQHcPDaGB2tM9LNGhKCnR8eY3XK+6JI0
+k5QJaBsLUnjz6FQo8kl8LFmABai/p71QfkQIJDXNq1ttZ81KKvaGcmxE3An3InWJumS8FENLOuR
vLSk2Zl2PDbeBK5o/ELVzBi9fjRFsp2iUL8bI78f93wUPmcdGWr3I6qrVN/AzA/4jMm+lpdRMOE2
94HqGLt0gd2DqRjpcTuND2EGEopUNqWCLmk7kY0c7bBFFelGbUf1wmKVSrQBVXOFcnOifi3NZO7O
yBGHx9enShtR4mKX48ZWT5DaEiySemNXFpprRSAsvJz8RAvoRCu/9mMTfDRFgN5rbpYE1bLvMJZN
o6qQUhBbqXpehGYQbEodJdVZkslhb8dWbG8wgSTdmZZaxkddgUW1L4lkyc4b2Xelq6Jyclz0Qj5/
HYKACGbVz6JLHfbDPgwb9ZdeLzZCc1ST7gokx0AadMyKetM1hHQ/Eq/Q5LeGTvtjT8ABidES2Sw/
xVkau2VPv85LYa597sAO5O4EstfZaEbVaGc5rKDw0cD6mpHjGA+DV9ojETxweMpLrXOGfUA2zaNa
OfNnkxWosWUENWc3Mvzok2XU+HjjAUPETdJiWNomZp7H332FWcfVdEzUCBEc+qGw4qnVGtoEwGsu
O2cDWEj51iuNk1GHoTThpUlcj4Cdw+grMr/xZs7iIbnn1R4KLwxK7SzWIuVHbZpdd24QXPhNpUWS
bPAXz7nbWn7A2OG0zmxcRFBcnonorcbA6wzmbkDXI7ZoLxER4DBoCbKdrOlTlLXaR8XwSQwIooRx
QmEdAojSCa7MKKl1N0/IUHXBqZgPgeUrn6vG7NmyG1AlPaXpDXJ2qJK2mxjKzScjlyTIFUmTP8Km
mnSvItr1F7l27dNgzNMXXNIDH15lxpcwcCRLhnySvevMcE8AHKnl5VxTSd6RLTUF+xTE47kQcIHc
Mc/NWwop6VddhvpNLRa47jQVRfto1HF03eYziBUHKNxNw5/yXXqypbVV9TD5HhpaGMKnzjMoHWQO
YkK24/5J1wA+eoHqW1dxqZakKNVkbI0qCRvbfmqxHdvFKMigd5r2PIrmqt2bZQL+RUtzHXlJh0x5
Y/Yh46czz6LeYbcx78wwHz/4uT3Ve1lGdnnTz+Zge9ZAGZRlXOdIugq81y7GD2iedYeY3WUXBE1+
wijmkznWT9+SNs+Jm4gzpdn0C3xbkQVKaFngFMdgnhY9vInxwtfJpRuM7AmE1RhtyspUgOCEceKh
/3HFYOFpjniFmG2oIfX7EEjxZWqXlb1TnSH+UvA9tpue4I3Iy+uyI9+uNZXPdqPxEYo2bL7V0zSK
Tc8OXgB+Ke0LMgWL1oWchKdSQzX3LR/tvUpmGM51ztfNMl3fx0WtNt+zUcJZjbJUjzamnfn0LYD1
40NlgyA2WdX4pNHNcib9aShUL56V4bJWuvAGyVieeGorzfs0SlzKjDNhRMLkqrMkZnlsVjpTyQAv
Dh9gXzB9F/5ctEhfYdBiZi7zCkBgMF7asa1CiVLQC2zlEGjEbAlWrJBpbLklqhIKsxVG1U8zG7tf
tlqxIsoD8iIcDDbCDYAv4W+fYot0+tZWsg3bJvBFtU7cCwsibNeu71Ooc7UFGL/BoJmUG1a+DGcO
PXtc7UIQHzjF3Jplk6Wfqlo/twUONxLYX2jA8NeliLgWpWY1Is50ChUPJ0qIMYh9TOn6dVFeTlSR
XN8ibIWXeT5TqrQ/gxw03IrZrrwxjfwPkVUo50oj5zOnC+R9NjuCwnTkX+Z1L1zR98a+ALexj2NT
3ww5+HhIA2jW58F246SZC7esHo/vU1d2ZvoQlCRRo1JwtVWQFGvTfDX3pDW25Potcv29ZnXmuanN
2qYsTXFtOV28STU/vmGBDXBqxLB103RWeEIC9baAg2WeDT37s+XmrgvFcnSGuh9TxzN1sv4GNe7u
GWtYjudT9fc35geHWu1D4ZRWVRFT6WhyJTwLlxhJJUg1yhtZvU8n/BFzWT2YLI8/Hb/T79QdsPXg
oIIRBsvmeYv6ak9uZWY90O522FfU+jZNkgXDluTb40d5906iYmaHjejRXldWZzVPAPrGjocvLPuU
AeQCD4dvbU/V7aQ35/2DsZ1GnQ3bbN0mdJjRzTqifgP+qvDqgiYpK897Z2LfdPyy3u7feUEoZvz3
kZafv7p5ANtCROc8NRpi41koyRC2pxEosZAIdoNy2IBTCR+OH/RtGY6i2CIawDnKx/7c3nh1UNEN
fljCA/Omuda8SZeJF6k3YXml+cSZHj/W8tqtxhUmHQyklO0trMOrC6xBULaNzBzPr3TzaXAaQYKF
aM0PNMlViFpR/kBqXvpZ72ZtPxZC/3j8+O+8nZROxdIw0Ewaoqsy7mD5LLsJriWBeJAfqxQzozSi
36Tl36Cg25cLWnGLVn/7P2QU/dU/1W1XP/3j+lvZ/IOp/Oe3FjbQ/wfIIhjHr279gkQ6YBbd8Q/q
18Si5z//giwS+p9sJpBpM03ZGNFMftMLsUiof4IToe2PYmRply5Srt/AIt36c4FR0KtH18nAovMv
/SYW6eafJmM6iU8qjS4ABvbfYRYdviJ8ekj9nllF9jJbvHE3STMjDLr0G6/BxvB/qDuP7bpxLe+/
yvcCvIs5TA9PUrSsVLYmXLLlYk4gSJB8+v5Bx9XXku9nrR70oGtQZ1mJJAhsbOz9D1dWUBfnuWl/
0DP87SJ6FcDLBX8LWJ4W1tuFPrYLGZ9Haqkqwzv3hOUd+35JPtgE3q5sHoWraPIZg8klyD3eXqUI
B6O1TJJK2SfmBSY/95kn0n0OdX7f4jr4QT32be3z5+VAmXDQAWgCpPjt5eifJeMsgUgnXalLIRyE
ZnMiWGaE5AJ59nM4B+EmGZ3m8Mvc+rnefhV0ehtW/rkyaxpFborQ7/vfrQT72TkmV66mCu/cNILX
LJYdxZFpi0BgS0nGOcLzX84Kb1g+6EW+3R9OV8f7iL6Cxqza71mV02KVSV1x9QiVvg1KmfV26swh
zkL5kfz375ciWecaQM4DovZ7Ugn2aWM1DahPptgkxC2K/vse49PYk8uy/fOYUkp/E6z1c6Fl49PT
Az1C0vSeT1G3TTLg+8f5sZtdFWMjVJ/Dmk3vcgu0+M5IGvHEcQMQdd47Vo6LqRrPKm+snyqsEQ6T
l6liU1QFJe9lSh4hbGRsn0uZ/x1WoaPPXsEX7EfbLcUqc5/YIdijcN7kAkzKpmvRVo/Xbhi+LGuV
/uVOyfRkWFl+n/iBgz00hQYrBu3BvoEklJvEQ5LZ3i5zZwXiDQXLGFMN8zJDw53TD1qzl9RrfJDu
Y+8i3YB5wSP7hPU9WcXo7qYor9DnLOx5RpLLjv6mJhQZsY/2e7Ht+4FqSdb4yUVQAF7vpii8AvKZ
PiejiB7lYCd/By1NnnisuuZFjV1vnamCsuVWUoB9yLMKCwB8bn14sOP6gNx/eI/Qs/uQCcjPFKL9
2Y1lgAjLJkXD6WsRWst3e5lwnqTUVVjH1qmL69zXfjN1EVANXWRWNbsUdaxxi+lZ5vFHPPRYHEx/
42YdBrn1JCL8G9dfh3FjTmb+TEY+mluQAWavD3HGxRiFtdg2nVy+d36T/qDD2V9NZQFFlhJ29sX0
ivzeVBSJNo7w/PtVOmrcjkVQvWDZguwpMHzzShVGf43GJrICgQnUIc0jNJbWLPskZGSe15DYx41r
gCDdCBFSgwf8OZWx8lfD58Av1X5aRigcKK94azxhWzN6jnHs68q/tpxhmHHJKKIXqu3D59w08+7A
8RtHzbYCim1ka5ZTvV6bMc66tXhMxs4vdjxTEu1U0QiAREWTP3dd6fp4LXPyLhHrT/bWMgmT4n83
f7KHKRh2k+XWOzNP7fWImmy7TRMw2Ea7jOVRqnl9WeqiwbpzQZs7xklhQUVa0YyYIKE8VqpYngc6
FH+BTeH80tBFtPHKRXg5xqPI/xJ6CB1TDG4x9S2Cyf4LrzMK650FZTnH+/hs6kR4SLN8+jaG0rkV
Zjds83ad/pZyKBAKtgZ3C17N/GyPlMY/APW844XrlY7SE2HbIjWDRvxb12pc8VtzF8qIeInR16YG
Hx5U9NCk9ibCJJGEHp8jhmP0N2Nz1/XflXOBgn7cR9dedDnXnxRq1YtzFSb3ctlVtrGn6H8K8v8b
WVX3o7mT4scPSVr1fyCX0uS8/7/840H8aJ5fnn9NpvQv/JR/9K1/cbqBYI6Qkcb56JPtT/lHvhUC
C4OhT7aEhYfuj/4j/2j/C4A19GVQoWyXANf/O5uyrH9BrcCICHw5x+YAdZT/gQLk2w2LHEdvVSg5
IRYAZoy8/21OsDDvmi5AG8TBKSXWfi87w5qGI7HqI1WJV3TRvw8Xp2txu8itgIVzeOK317LaGiWD
iuXSexEFq3EydBkFBuSwPNllNsR2WWW7bLb3i0q7myp3KmT/kEHkjEWgxPs8LhFDVeOaXdhlgxZD
vQ77BUofjtcgBae22FKppzZkG5idhCWV6tV16Y91auNnXR1XVAqvsAlwPkgX3+7Er0+GfADbsB3h
+YEt59snw+fSj8qEy6+GVe0l/F6KZGAVbU/0G8dwXbx60GJYR/yZf5lq/yGzepuo/nNlHRu0hgGC
GW+v7M/rJKOkKbaW1aQ7D47DdjXdj2Cir6nhu1fnYawI+NJGj9EMmd9vDr4qspDXiPKt8opJbIVn
djv4qePWjBpQ+rUgVbYx5a1iQAzJd5kU6delW//CsYXGiAXP9S4wVtTRSvvQ1TWtY69qnb8zFeaf
5wjDno3lKjFu86lNUXwcx+KC3njxRF082EJCahHVbH3nwulLeTYqb/7rdRj/N2LX/9kTIZHml7n1
24nwocnlj5f/dyef5Y/h12D2+nv/RDP/X1QhHPpZnL7Q8jA50pyiGeW7f4G8wokWhCvEW53j/wxm
ASGQQyQKKSBTdSnz57nQCv8F9wDhCHBpCJPoI+P/IJI5DnPw33NUXxFAP/wxB+wV3c/34MbKKkRj
qdL7gbkTlhs7u3PxmorNbspJJT2sQ55djKkxyKCDTT1a2phVw16DjvMtbQQwPAiPcxmcR5m3jHDb
jKY/Kp3WXNF26kjt2hKw6DdPa3e1W8P3sRyIU/rb1o9gJhG5rTSj/hmUWpd8d2qn969pIPXIx8Ky
AjsRux36TJ8yy5Sq2aaVJyjaogld15dWsPTccore+3IBnawp/qbJAmvwg6MQ28abMQLoSHTyYO5x
vme43oWLwKrzMfOz8EeiWgwsjrLGnv1YudMgguNKFp0r3D27Kv+7MvGQTD6IVu+guKSb4C2BvUAc
dnhT3MzbOIJvezj4pp+/FFbplHksW1SyEH3Fpqwv9gJ2lpBbkUGqyzaGa6xdc6NcB5OWGGUuXznn
0s8amu1t2zvCumb77PneL9P+P4TUt6dyKhVghGHdUWim2Ken5dt7nLPcsAFbGC9Ywk+mvU3XIA36
fRW6EluMRkjffyo9E3OMP1/33bvR14WbRkGD/TFClODddUHit0FrOOFLujDnELVF42n4krmJjUqc
gpubf2roT0hOOhnM3I+cft+e0fVjU6GB1gz3ytOiBHpYfikzpt6UG+acOS8GMjE9BzgF1PL55F3T
wjeurnEVa60rp+yX8a4cTBO0wZDlFYPy54F4m5NwJ0ixIa6lceSIMbOrvr0T6edmAUE2+Z5EK5bb
hxaltGThPFsP0XJYQjHzVv58yd8fPoTJytamtRKpi7+rO2ZBhn/MYooX11es8v0CIdIq955QdJl3
eUia8iRGRr2H2RAE/lNrcj6JdlPemp36YCK8w83pAQCixiphoSLQCAnu7QCk0Vp4USeNbxm2T7Vx
xINTLwi8XbOhjbGYd8HB4Ny72OBz8NTirrzczMa7mrPVEoPhEs1dVGe1aMi1WmHf1lRuh29/HrO3
SY9LRQURD+3Ti6WAxWp5F0soS2MU0q/zt1lISgIbE4ABg2XOyvFoqApnMu46UEF60UhcYfl49VH+
8138NlgWvChKxZAroCUiKvLuNoDFoVk1+O23pvLQZsUCr8pXtZkWUy7ehZPgywihZBQlaoZeQ0QV
Xa3reSHIVsAjfUa01ZF/yfitBgHw6cKdMW2rPwgr70heerwYJCDxpNq8Yf99uWZ2FNJe9Ku/DYnt
GzWHtoGy/k2/SqwwYtUvPTdnBDB/61270KVctmG5Lsad6rrkbIhEhUlNDSpruaizvoEx0KD/nGD3
7JlGdUtnJcWTA+mymZBoG8ViNefmGlX81TJPPhZQecejI1LBXYCkoJHz6D8xWd9OU2Zm00/N1D0F
XusVXtyZocdUTBIyRQF9J9DOVAl8Xx09q9Hle4AOwbJ0VhLyrRm2m9/vR+V8vKBf+QW/ZAPcnEMy
wrn5ld3027Qo5xKDzQzObSdYRfSFhzJ0r2wrc5YLgEcLejIR8hXrIw6ByxLgHSoU+DsCvvJvsexO
jKOo3WJ9pDU9gD3LfZ0gzO5UVxFYGk+/nnZwIqbQMgWoHHWiKNfHtfJLVYJqqfSmlTP6vKC2iYDd
bQARkomE9Tzz7hyvWPgYVjOV4bbzoFPh2Djqd1eCNSHB6F8vH0GdAJ4LJoGGPpZQlsmd50ajcwPZ
AWR7ngdQe90+mhCNvHMxyJNoE5aJQF68FnYdG2lSz8eUulv6tQmbxH2czMlikgVhSp4xYXpFivLn
Vfk+hDP6uosLRc3lqEov6e3UAH7WpFbUYYZt1YNIN9A4gg5IX1u0FRCWXhEo/nzF99GI0zIcKziC
ZKXs3e+vOIA8yFTtqK/OOurJqEZXhz97QOel3/sT1qJPSeGsTEJlj3JIr1D5CJinf76Nd5153VD1
ERFm4wIzDw/hPbFndTAJwp68fqzdppYOuMPRM34Avu2JRhkIGWsnkqDNbygTp0ScLvPadAdQEsUE
7PkCVYFZs9P+AnUt/2524FtrQ3DAhLdAEXA16711bi+YRBoVaLoYiQE9xO+FxZ6ZzMMWC5nQOUsK
kFGsfOg+zicYOkG3bJwSlM10+PMTv49r8COpYsD04RhGis+Z4O27Lv0ka7S43cM0gnWKdp4QNkns
tOp5i7aJ6x4zS81M2xlUKx+pfM1skWPXUxodOGUnd8kMKqGK7R5qkjjmgMh0iOxX3Gn2YBi6IT+s
3gIIcpuoWufU1hLirScCq2cZ/fmRXsX4fgkeNL5oymhKpscbRHRNT7ZfcqEe6/G1xYf2IYSYy9qC
96lvQBrOqJfu6zqGU71wb0k26yVOrNQhRXQ9G42RWaTx1ow1ab9p+3Ion1EgCNwjQG49Dv2iWv8a
uwN+CjFN/YgnT73SCISz70Kg1CDr2C943A8e7V2WyaNRokD9iaVCZ4987+2jSQTbQee2y4OTgi8D
hit6ptZarXn7XUK2t8HIybZfHwNtFlVualpUvJDZr6t02a21b8l0H2GSph7IUgXDoWAZMvucaSWa
NDkGURPmy5haEt1GwuYxt3EptGNJRsIFc5pB/IszlsVQ1KnLUEgJJE6ieDYWLIkMtgD/Oo2PDoUl
xbf/rs/9hwz/XXQKdWfZZv+i4wbv87dU11Kr6y9+b9xPddASHU7prZ2FM3VvTpZZ2nwUFt4dKvQl
EU0w4fvRq6Gt+C5LMYuWFLKbg/thtJghmHFKJhR7P+PjFp3bertEGS2Yf79ycIU9VlPSkLIQ9Bgl
JeZK3gT+ECbFPpFuSDBgQU63omr5qbk2WPhybtiofr62tFcNQzlXlPegPA6mfh2Ae/WL0G5JfERL
EU23Zlu33IlXokj2WPpSn1P/PNpu5DCn3iwncKYAzOnWaK/f305UpIODkeJFcJ9liw9IT46l0+G3
Z4LoASLs0gnsM+F3IOqosGGuIkSPJohZjc6MNxvZjnEh0tpwr+g5odrVq3ZOv5t5ZWLdN1JBLIOm
rV7colrFLXWiWjwrNEUxqJosjCu3YdFE4Pp68sdh3CtFQ+aa/kkytxtw8LV1SWvSgnTUiMiKi1mO
wLzaOeyBDGbNJNwZkkY5sRimVail2uA/VbjFPrKt0b3zK7m4aWzO1qjGQxcp3CXI3xLMDmUWkJnF
wVqpdeVYy1TszuZySQDRD13h76coSJ2tVxvzeo/dnZ0/jm4FGdtxpW3FC+dTQN9+KocIdLCtyjhF
1f+IXK4EYWmq9SKJGhO4lLIye58aQ5iZu65sa/dhQXWoNB6i1pzne3pOjrwyBtkYt+wYwfjiCR/j
izWY0gY0V9ta2fA5mteqPCS5VibHXyqsYXyULfDYOBDr0IffrLoIm5fM7tpp3jJVlv5HNEqlUE6q
FFY4R5k0PZoAnAO8CsvK2ij9a5BWRlkeJr+zhyr7kYWNIxnlmTqqcK9Wp52Y0qslhi77DPRLoiAK
5rPrgrMxSmjMXeIfg8/CDnMZCfpeAYzPc+26oEbvNmlspz/zCyQFwz1zxXdKIL+rybZeDbTAIu2O
4/dymyVw05czlYIbzw8ai+23COAplwA7YevufWnpnXjDGZNDGYkGVw7UF8aOrCvayMUJZ/9TZQcB
H/L0RSPPK76HiInL5XCkx6ZsHfvIns4L1OlT+2jNBtrMMS47SH0c5qaw8Kn03Envi6Zn5DxOCrjG
cJ7nZAH+ExceFJn006I61QU3RWIUqtoHpYMi/Vk5LlE4ffILx8vp/0QYZff7QEgvKx+DFLvQ9cJ1
q4GRMpaekH1F1O4z7wKMrwiqSyvvc6u6KQpFlZbGG4Eg3bU5PCkRE7L0LS3ADkwUlNIM37+t2QFK
DnE4NQ2v+WKndsP16qKKoocxDXsgrJyDGVk7HHN2kNjyYWCoDfdPyrLp+0jn9G5Ge5aDQWY1jr8v
MkjX0QbQaMlHO2TSuGvqQId8d5LQwuNIyZYJcPIWlZGo+bnu9KgAM1eGr8eWlTGVgN+5WpVZHDIh
O+nXY3UuDea/rGrW49y4UUEtyRgNwaswwKNlEA16DjQ9KqE5mVas6OIGfZxDkhsN3iCd5/FRFs2Y
N4wXncv2gFCQa81XYRHoW85509165zOzuILDt3rw3rOeYL6AgTqdY+7A1zCi00MzTfT0AbLCJ1fc
w9TQrKc5fXoeIRwH52aZZ3zNm4HE32ENl0D7cRW0PBgtAV5LJiDS19mTrEPEnwwKQz9cgsAvHz1C
Iby/nzlu5K2e/pczeOWVY+bCuPs51Mbpx/8Z5NPPUSnAUi+wu5obQJ8pm76VOQ45An6us/DQvb1q
Y9XUhpZh3nEAT1vQwacXRedTMtU4eY8iPWusaEFlzCqzafE/RTWes+vdZAOET6nCUmMTWAsgwBRt
SnPRSW9aI/zPGgUoDBPrNIL41Lo84c9nyuycM1rctZDxrCNixvp0bp5e7Wl6+EmJ/8nOd3NGYecF
lX742cc6uN+nltCXyaCb8MWlhTaVPaxG7o7ynCd19PCeJtI6LiN3yUPqv2LlYuD3kHBwmF0DlgD8
+mlAjVWt/KOtnNYNdgbI7bJAnNQL5u6Q6oqWdjoaW9Z0VCBfcdcNivebT4Hdf7P8tGH6DB4ZKw8P
vJjpOlDL1n/QnvSHO6UhH1Vj6uVQIzXDRzP6aaYexgrb13zfpCF/NwPKkTrHclgCS144p7mSF0Mk
g8PPIY9o0XA7c+6U/BF2gJaLFx1ksByD+B4nmQcytyKctl1vyCaPzSFNuLhXIGPcbGXVUdusKBhQ
suE14WwNeEIv55H9la+VywitY1+SLM7LOQSmam6P0m3NWnfY3AqGdTKknPOh/oz8fCb7gQ+SRq+6
rvuR/y+1oojmmcqiVNRTy6+up1ImFAWUKLg6/Lh2evSbZOYUgDmYnvsK7zaKxLPT20SYUGTVGO6q
mi223s1Gk0TDGWKKYp2/As4siDfg5duyPP4sJxcSCl2xxz6V8+73xR2QLDt2BfIl5sF5XTOwwCoG
bEhUmayPTha2Sj70jsoUdgunR5+jdGCIHEzbkLCOSsA1AORX0yLKSeHq4bPmTs8a6lV6ip/qp+FQ
KkbAGm39vDLPbT4EE5yf73NKocYmr1bqymgDlTAfKVkswNHBHwh+wgfAxKSevHFgXp2KLPj8VKAk
xqYXiX0GFmLlb6yn0luilWMAaHhuSb0URCVH37rm7NTEsqIw4V3Upa/Xk3RVThEeAXhJqHT8ZGHP
GxYiTbHnrKcHb8wdXSqwxxDb2Juioh/rXQgsP+buqyI9S4xzlQxC5NeRU+giZYuWA2GlTBxffnYp
Yy3Jbk4KY8n2kCE8zOEoXQCh2gQUgfwnNwUZ12/YDGGw4ubmArGHhVjrbaP2Ej3dhC0AyW1PI1lI
CJXXDtavznSu4IInwWeQRgrTYZJpqgrApiP/iXjL/ILXBoP0gI2QfgYstA2CP8dLXaWqAA3qWkCE
K2f3hBRH1lvf3Lnyq2vfxyUm2UMGHqTxt8qtYk527GhOhZ1zRf3biDFXC8QjFUlVynusPAp4T4m3
oAp6qwJym/4lwjuot78OSUhp4iDKcaqj2LDXoXxc3dHWBDh2B/raEmNbckokHKLRGpnldRHZMYzI
xQAeFCg6UzOyCa9PcnqXfVdQII49z8FKaEerlbBQVZOOf9FCJ1rEZP968eZDrX+iea3eJ4Wtv+ZZ
WPgSE9NF/2DiUJ2od5zcdW8De5qOpZySLSbXq1ysDmEWFehVGWG80R5/TllySi6Jxpb+1qkersOp
kcZiXgQYO8sWZngz4nUOJw93Aqrn7rKiRnum+kav8tRYdTlw0Gps/QaDMqIFVFzmt2vSf7imbqnv
vMzpND79vJAnIra0nqli3J1ObE1erAEkLIzn3c/lKWCVp0JjD7CV2YDspi5CDsIXrou4WN23cIR6
H5PqMfeAJG6koos3gZtLdRoHOo1rBFOlb2t8XXBGW7KPbBJv1Iu8s3WbcduoWc/JIFltSNIeFrB1
vQP0xGrcnwaEOrAOemWIkRHhfbCM4iKzHdTiPyh8vTvQU8shPjCDbYIbmuHvy8qZpIdAvdq+y1pc
j/pNkKYzq0FBkL3uDVevoGqi8JJtJuycufcPTndvz3b68siwgwlA0+0/aJajZ9QaaggoVZ1CY0EN
mLvgHMBK+vOl3jVpWE2gHE2uRcmK//v6WP9LVUaFZR8mpJL/zBGznFtst7vEdT8FET0rIjIwDz5G
5GWYJK5weWU/g+Of7+VtCQEMNPMHOJYWzkK26zcmfzI5yCix9O5g7hLGcs/S+fgwIPmwW1tS54/G
+fcLgq2mcODjikxx8b12YJkJEzCamdz2c8NGkcKul2fgKQhzP1f2nx/wHSNHPyG1W6De4EsRDnDf
FzLnqnBTTLP9258RQ2WrLtovvrN43n52kQHYFx3ozM+jcgBh1ojksMwdQWgwhtVlP/rgjt7OdO6I
o9SrsyawV5xh3rfFlsg0FP56/W11WlSKvI41Po9lQlzPwynnFWTuuLAyI4fNgdTCyPSNFJ3Tw3Kb
ek72e692Wg/fdELLAoC06/lx1kdiXeeLw3kyVqd+VncKs39+iPevkRcH9gklYIC7QJLfd1nZd3tp
zxj14TulIxM6TLzBbvCa8TPi7KP7AXTwP13PM3mR+j+kn94VZ4OZbAR7hxFO6eu2N6dZX2zMlsja
bsSQp/+j0hoYNkgAKOBopWOW6m/mAo5KqERPeXF92pZIkvXbCMqKddHAz+eR/zygunD279oS9VlN
KgAfp3WVQeu/r2eqZZ1zsXrlMWgMUSL3UNeB8+TDSv1wCf5+KV4dfirQDjjp/yZqhDxdvYypnx5P
qcjkUR1hHiFkwsefn+pdb42/DkIDoVqbUeQcQGR9G+saU2ZJgZbbd7OgTP1zWdl+qVNF4dT6OKnC
qaljE0KXHSA3UdHp2FSkoph9OogzPBTKJAh+cF8niMgvA04NkyGABIV1AqENJtnbOzNN+kVBng0H
sdpmhoCnN2uUxIh+74ik/drQaI/bATIUONU6WTnFbmBfSguP8qgGGqSJwh0VqUvbpSZi3tSJl6bt
EWV8etXXyZyX1ox0vU0r7OvQ9zXHM1HYLtzOuhqxM8bqyfQHJAUE5Pzq0pmt1vFv0FLTEbj0OSQ5
n5Kmtvr5qoT9CgWb5MvPLWo1BRCSIwegIK8xPi46psjPxCkw+LVsg+apnqKcHEI2Mf81vJ6OQOXr
aKqsttlSOLLq9ERNiB0axxZd2eq6sUeGm9TPH4NrZ6h0kmmccq6Opi3vzexCPI025SBra92gaxg1
+dbvMOEYN/+UYnq2c0QcTgnWa2ZHx08xvmsf6uQi6CcqXpx5St/eIVPCJeuS0850btJFydMY62FI
AQf6DFVRPTik45Fz7S8ycrszCK34HZ97wySo/y6n82GklgG5x6wca8rBVIYCuh/4X8qwRU90bFOF
51eP5oln30R91AXINfa+6/X3HpoOa3tPH0R32shNUeC7hj9Gc+M+76iCp1vmOTCHfaZ1nQsA/yTD
fy8ciYfw3PNn5N+wK11keE05L+k+N1FUlPauaAYD2YKOgDbLGLt0evy7BkqOH27VDAl32ZgGFRPI
0Ex3L4wXd0nUZQlhe1g3tMlVzik/CgX9WsQNhoNrVlJ9802UjrJt4nIQgOQfNLX40lARMsYNfim6
FfgzRvb06VP/EtkYgLH7Bl1YeyS7f83/KMjr/HVppN4MT1Ojes1SkakpOUqKCKROB5QciRWLCIum
Nrdhl6W9UaUxRfdsLm141zURJJ8aWUgUetJU3XlL7qFdkqvkkLuTc8xNZz2rxTwdqbC0t4Hw7XiO
vOw6yGVlUsuexH3CpD66SI4NG1Zf9q0QXfUlNXMUBCMsjjdh5cgDh3BKXXbjXYSd+dSWLMdGdf6l
r/JuG7hZxts1DbEvgtndYS8+flqLSpo7TgtyFy5wvJmxfv0968Y7fEW6C+Ea6UU9DXLnIRESA5BJ
j1MLPzGLVPg56OAjl3mXv+QDMktV1qWbBWWErZdE/TliVPV+SRq6003nufzpcGlit2iCveJPnoWc
E78JXOkP4DGSlz4qqwNaG9W6WaLC22eF2d51uLhCz6Z0NEBPaNMH0P/hc2U0HiWGsb5XoZ3vTFua
5yjiQT5oDaTuXMqHe4G72o+hCJLPFDVzcFQgdV8sWlCcs6zOup3sIsv33dIYO2uo5e0wuRRCCAVb
HFHGc2eAHLNBgSKMkwCqePglxyxnOQMZMX4fbLfAbnvsJMevvM5gEzhe+COUXlBvjcQQ5zBfW2/r
WrL4PE9OyfmtbpG4khg7JjBvns1i6C7nwDUvBgSwmaGJp3u76aTOZ9LsKxMB2DOq8sZ5XjqZvQ2J
fi+WUk4DzDm0Mo7znfFVdb360RvGHNu5tT4PQ9HCEUg6YI0ruh2bJau6agOSC7Rtt6pyPvfHtEdK
BdGi68UKCMQc9eJJOZVzDlm76s7F3Iu93Y32hVfVM4JT3qOnlu8I7SXXrsXymYZRbil5whRP5xqh
TW9pnZ0byOa6y1wBEngmVzRpu6fDZkQ8pSyxDUw9VGdGx32mY95uUPBoDi0FjI1t1vLzbDXl5yFb
ZAnmW6YPfbb0X8Tc1famn8c5TizRQV7i/ugEh9QCWXhztsbuHKqbyB4yJKPWqXgu6g7Z09SsH5s2
7zcdtsKfI5obZ50twngUZnKOu5z7PIT+fFnQh5hoh7goXslEwoQzek7KCEf5odHmm8oqo2cUcUxz
G5I3FhuvGPobX/nlnkDv+3GUr8FRWm12A34IzInKxIPdNt1hGmfrUHST/yyc5EFxfn9Y+3oND30H
WLvo6/THwoCg1BCM4470dIE/EXnJRrg9neQSepOZTdMZMPPu0JMfWxtEP6KHqJHRN2funPsC49Bv
EzT6H/B/ku2EedGVC+DhYLJTbPu5l3fkvQbEoma6NMRQPq1m2xwcaPUgxihzX2eL6bKXzUQks8hD
6lRovxzxskPqZWiKQ+mN4gHMmcP9T/a5ZTbOvkDJ7Sv1wv4mavDUwQs2uqtrsV6kQ9Hv5oCQy/G8
zq8b15TnELnUTTMk4l7AefjulBPBwYZ8du0uNYuHWtsny5HjBbYn6ixXqJNRTwqbQwJtfcuxHeQn
5ZjobDVEcgn7WXxe7TB7CMltv/ZrKO/Z8NMjiy24Wi1Dgq3y830VJR56d5XlxLKO4HmtiA4x30Wz
X3G5vClpDdygftL1MYgVcy/gynzt5IjNdILi1KWI3PECAFVJ1aJu71NnjWpidj3vnKAMjxa9yHjq
VvcTwm4OHQNhvBiJDTbucvHcFcG9pZ7JwTH+o9QeXpaeMwVyZ7aiRD2jirrkUqFOdEP1p7rGsq55
rKR45ndSCtC59TjUZDDFGBTXc1QAC/U6Kz+P2s5+Go1kVHGVKfMKCNL4kNvT1B8y/HLdOMosVAWT
VoT7yKyb6LzOQtye5gH9mok+/DaM1jrYFKuMpk3tJM11a4BDuFiMHo+WrW8qKS77aKIBZc3CUmeN
29efnNk1PgdNlHcx1jRZu0NuRdwWaT7VO1rRS3ZR52Wbbw3ReCA1k8QyDsE0DOvtEjZizA469TDh
YWJA1ZaMWqvS8rykViBgDgRkLiiljcl0RRWnGGJntNJ7FaztApWy8i+BESbYzVukiBeSAoF89HJO
pYI4IjrpYUNqpg1wp+MEte7cs2ezKe5XHKFtND/n3ozGc5tgZ56F2CEuh75aGrHNpsEb7yKUrwqQ
QWkVoddiJCgpxYYbzXe5A5png+pE9bldLGM9KA7A2I0GvW1eqqiYm9gW9BeugopwugW4t24xT8vP
C1vmMWqs5bk0lnkoPlWL4aPRw/A35lxvqR/VpUaPdbZXf5LSLUK5XbCzrRDfGYeW9RDSdoXLttj1
zrXGKrssM7rGmxpS3Bqvcu7h6tULDalgLMojHpteu0uVp67KnPLttpjzGcM6HDm2aHxmAaW6Qlhn
ZSo62qSjh/aOrejK+9KW14YXzUFcF4k7bAK3dCgRUkt8tDoDL7+I1MQR3WIf2jaxnF0KBXO0Y1K4
zGhjMANA5NQmyPzbxXDbgMRsDJe8iomkkh+Ay5zP+XeCUB/6O8QMug1CXNaMPmANbypDVwktAe/K
MiZ/fKDJXCfHog/d53SanmAqpg9p1j2lUecVaLeq+k6BOdklYSIOJpuHSZDwBW25YL2oFru6Fk4+
IoMlorjru7XbBMBHOyRqvPpONJW/FQJpoTHMXeLrJOvvMk1W3N4qOmrpnFzR+QxfCTyq365sNu5N
NGTOXQCwScBQoQbFfGDCoMiTqxer7crPXd8M4W4IgvQSn/H2buwHme7GOZ2SM6rZabAx6jk6q5H8
2NpNX+3LPvHumtK0dpHM2osy8Ywru5zdC7ujmdqmA031iGMR2qvJ9NyMwXhYZ3RYN3hmIxloRlM/
7Dq8XK/BNSoglUIlCDQqc47x1Cxi1x+mbhNZdQK2FaDmeDb4PNxuofh+tyYif0nox/do5GTTVrAo
ERzBCvWaXZ7NP/fLapsX5BfcQnLLrpPvR/TG47HpsscCAb8nKoLzHjBRdGjNqN4HXVDcGAXGFRMy
eF/Mpn6oChBqKQe3fWAniA4pG7kyz/kv5s5suW4ky7K/UlbviMY8lFn1wwVwJ86kRFF8gYmihBlw
wOGYvr4XQhGZEiNT6uh+KbM0y0xRIu7F4Dh+zt5rt+1HYF/9WZlWMsOsmSGE5TRtz4kw+dKAmfZ2
Po8hm3DrpmBbch4nI/9cZpb3XCap8VQa1nQ5MlGOHPISTxatbLIwK7Pc1rR5wyfp3ZWbJBZ1K4vj
dhPan+1y26QvDXjpnTOb8qUdfS2PKzdnQEuTu3VPDZHjbSj7fB6Yga0tTUwPby/2MdaRHTTjwrmq
hDRfsizDb2lWfAbs014G4YzfG9KW457IFuGcAIaT9MoWnvgXaq0yxWXbDh8Eu7YsLAXci2devJDM
As2fxqM2wHkcRKEd884x3296hr0BdU/t8kUTN44zFy9qBCrFiqTN+1YlqLTahHBXRor9Bdw/A+9u
SklzOUslXkqTWBHMfD2FbT5W8+dhWHhWeCjZpylBd/V1ZJoGgKsYx7gpRutM8zxFypXPK8U8ctYv
hFSOyb72suHCXti/7TTKkSGqkg4klNbVaJH1dXQeB1kROyzGOSylJaNKh1F5rSbPeGDq5weolajh
du4wZdVhoqg6s/o1Uzx3WVZQygWUnqhLtJYYsMnQQpVsCsGl1h0R92LE+YBShpuIwOI6K+xy3Kej
y4inLsOipEgjdpVt7BgmS5eb1NQW0NCnhrjG8sZsjUlG7CoSjIDcvO0qwt5QabUcAEMVDaGTykp8
8tC73PpUIWfVmnAkILFI9gzyylm/KrPWJcKO3fZsix2+w1oCJOGF6yzkM/DeqnYKlbm9RA1ZRnV5
sfgJLZ1QKjZgOBhHulYY6ZGfB2rfK9HlT2la2m0aTTwqjHdwCVmwUUcIlO6wT6nVmhO2Oq3+Kjs5
j9jl0WXVTex0zAAfEt1kJnQQCLiGBqe+renFbaFEyXWwNWRcqkBhzWwCH3TP1/9Sa4Gncx6xWC9Q
EbPZeXJ6x8wevjWRNbENQoYq2Fq2pgFA6yIIsBAxCmYdp3/Bc7h6r6md6LN7QO8NGPPUGaTLf1Ri
yrSMvHMacBo726SYXF4RLMfDo8poKPiXAwXlfK0Xgb7YIahA1ZWHlakbV4tXXtEWL5avGmAMTjWo
pbmwFF8PcFnbmIBXEeNYdfJgDY7I3dhFQJtbZ12R6t6ij8oHahz2Dmm3F8InRgL5YEuGQ5VemYjM
KN1FwIq5BLCrBt8+5INXL4ugOzzS4c1DpF6qmuw4BZ+dV7GYUAIF9A6a1r9cKf38ONEqd8NHjkkg
FO7ELrBjb1kt+8A8sn4Uvqrea6h+hp3ZYooDW8CzE6OCqV+BH1FlocqHWRm3rgyyCMwoBNvdanYM
RVfiBH5X/5+DPB1vHVS7R/rT+WULgjcsTVddQeNY6lhYNSKyMWBALbTqgfDMyTt1lHD4/RuxgIRr
prI59IOOunL2xdRgGhrLV7HqScnSatfJzuU9qqLBWpd7mWvTTIGgVTEVKDvEpBCOc+hde6ijpPbn
F21N5kWANZ06494v89KJ4BM2n3ugIlBQC/BgerNqwHb1vjCymHKil0eVOeX4mmrz1nGhojbBC5QZ
HBNeXYlGaLnhIxoyO7ADpHy1bWwvujwahG18BAdi07D0EjNtQxqKucMO1VvkdU0smopIalLDE5IM
5By7XmzECbQmsGkbZZjonWhuXafsvAmlJ1RwvpoZBM67ySq9GHRudYaK2SKxVw6mDzR/okZSYi4K
5m3jBIzKtCE74KfgwniQzncWmr9jJ6quCBUNs5cVIQX3RhLcKU1v+Z6r2LuGmG8XLnZkB4kfxAWa
jy8aoiqah4VILzWWYfnM5nLK7rwCIjBVl2XmRyoY99zDAs9fWCKt5WCNdnHfTlZyhXwzfU17gzPv
T+uMjA6KCKxI8s8JvdGn9/7sqNuprzK+AvY6ptZe3bKaejUmitIJ7g3ah14UFO10MmhaYNNFs/Nh
smz8jU4p7SPBgwWyyd556JK03Q9moz+5vTQAz6KPzPpqxTkg12WHL2u53lBteWQqOWI2qxqE+0E+
BuMJii2qOdmsyFTTZJr5uAFs36lnNxyKxlvMPZMr5r/EG+cyggw4svRq+DAg/gkP2SPxyWCo02aR
V5YS6jI1jZHscNBZHuk6lXg3zd6AGnpo+JaoFLxnu8/8dFdTgN905EA0OwlCDuqltiz5zi2TAJlM
2eVZxAu9QBFGu+R2rekA7FZXgIIsAT8ukaXXebx2M/8mdZD5IWepRTRa4usksyY2EzmH0+AsHz1W
i/GCRKieOOJu9O+lAyCKwzlOx4YgpwtUm+2VVSXmhZ9VpYd8KVnqXQ868ULTMvNlgV0I+ljIWzSE
RYg2zfyEW0c1zD88eNa5I4s+9EieAqQxLYXcVb0/JLHKcr9i/e0tMlEMc3H2gzs5jxrwr/mazlVJ
Pibc1mVXidr4CMMjhTWCQOS6Rfmix97kLGwKAlivO2hCTh3XRpG9Kx3IxSHvTao66vMos/rO386b
ezNZgDDpu7TJtV/V1lOH+iPdjar6aMm6feoHAIdZ3tB7ROmJgCsdueWr/mOqTdCGSzlroUblcQUx
pQ4lfZfnJlXaqS94qKM+L72bQQ3teXA6PCi9V17SF/COWqL7j3SMc4CY2OZfhLla8Wzr8n7sF/NU
ynYww2L0p61a02skPQ0tHk9K/ygtEC/RGmgUTnUezIfGMcfqHhdvDpxwlVHPrW6HneWomPLFuGiW
NkOzOBlPWbLMT0ECFVVIGCspA6O49qvkK3JnnQwWe3jvS6IpDDsxXiDFlE86/4TUtZkThxXhCS+Q
fzUjPjiIceCp89UnhNPDrVD6kuz8odUNnoP1Nki1korGsOsD7wMwwsqXVoR//4IumnY5dWb/oaDZ
AXWbjUrX5s26mzOjfdT8yn4oMsuuQ5uu/knAcGdEhwK0tKzPi6L738eloB/Uv/CCKusxYjaPu+qJ
HW1bi/velq3t3AxF1rHKS9/fNFN9h2MF8cK8FMDIMVwIq72xFyQ+y2GCpcNgwWr1eSC+S2V1sZ4Q
mC/D+ySfJ+ez09jg8YvWrwc7TAi7H7TIHx2M+ixeJSobZm3oNgrYAK4eIQg0VspGX18ghZcuKYgn
tcx0MQEQz87etpvJf3abZmBR6URZge+cPCfTnYg6D/1EpC1umiK0sdF+IZOmjEftteDR5qFBXm87
SFQz0X7RO23xZMSgFQFhLMW0lBmT1DwtUTGJlOQZM+Qe7BiDpEW66t3daPkDW5jcmt2+f2x9wNBF
xIDYZ9+HlSmfi+uiaKVqIznBFzRiXVhKdi+qXEdyE/gtIl/CCdY8b8BVZKwMxwT7ZhGEdKy3b2K7
qR5UB7LCRq/7oLR0NZ1dnvglP0Oj77nzhUYQEf9VLDKp3HAmDc4b9z8fz/047WVq6DGnxztLliFD
OmYyP87mcgc6oJPm3mvZim2gUX8TftTktHLBSRSFlP7zI/44k9+OiI2bYeXmHWbk+5Y/QXPOH3T8
El/qb0ccv6lq4Pf3jOall9kKEdxIIiaWj7xgKPjtK/8tcsPhS3v9qf4i36JkPs//9bkVuHHSbPjf
79qa//z0r1zln/tWtl+Ht39r+zT/+E2QBP/4dBtD4Yf/EzdDPix36ku/3H+RMFL/5Blsf/P/9od/
cPreLeLLf//n5xbp1fbbUure76kMJDi5+Cz+YXvZjvAD4e9GMkga/+NCNZ9wYff/8b/+8T/z/zjJ
6lPz+i9+3TfMAw6637Ago4XGi89ztaXG/UF5sJ3fLLYAeKMCZuA8dP+gPNg2/IffxTD8nALBZWTN
NHfI/vs/beu3zQSINICkTpvUYPNvgR7sH/0kQEgC6AGbGkRHpo045Q2NBJ2ma2rosN47Y3GPzc2+
6gxXi12neGkHJWICyDP0KJ14GYoh2BMN3mJKsN0r1xTiEy7lJR66ZkUyUjnXC88qlummI4Fhdq9s
m4EXsRCPtjWbMdB5tVdUAEctQw1f1+lyGGcrP66WpcVAAOyLJZjaS2OZmbk2ZXBYzdaOUmnfLXIl
JsAoP1les5xqmXMUKFhgagpBopigYhnsLvK0ojoiYi33q2S7OrHp3ZVjBU9YABXG+UsUWZtdtAPp
ruQF79mDVLsgbZ472W4E7Ty/9kunP3l+9WIs1h3Ns8u8L17rNX/JcZPttj8IEv3RzqibNcK2/Hb9
yHha7mTZPaiguiRjVdI1WfMDOBl9R/Lwc0Y6Xzy2AykQjhD7KfC0GNNUGXmC1zPL2lfTZ3LSzMmZ
ncR6zB142wtsc5m1D6k3UolL6ut8YA85BjPUhBYqlyxePJsJS5Yu+YGRF7OWXi/edWC2TnmdZzf+
sKFghnZdLogOXA7uMpohW4bbxiqyKDULOypnzz/UaDGphhLjchbutYJIcFjc+VZ0z/rA0WTVPFdj
I0IQ3P5OnzgL2x+1bvU8Lf1Ds6QXyTqI2Gz4y6Ca693UMdW3Ru2zkRstJDh9ZKMxXGVLOUU9nqOY
ISHz1Mx9p5r8Vduo+rKvnrt5EnuvWuazrHoMinSceUkNRhm1agYn3msL2DsaGnOu91c6l4c4xf4J
66bLVx8D3pPF18TWziWySdxy1XMQlFlEpki1q/WW+QXXIy8yta8aiZW5CJxjy3hp162Wccmcvj2S
kmpfL9utM1vyiqhOjTiXUV3OiVKkfaU2nZu1obCTXm3eoyQXLxgeu7t8VU9icg7o7H1qKuvYdvkL
DUWf9lj7kLnDfC3m5plhzUNiF3VInsaD5NMWnXyiLrs1aHDu1mnO9rLXyrgw6xdPla8L+6EII0oW
5balEeQqZ9jhlb23Nx8a+Vh1SKrHOevFQ7BwKwBqz6KhKV9J3nlneMadg3X44NRtuW9zWexKJMyh
hEl4jbxcRq3pVKFbl84jEr/mssDLRA+xpMdcLNWt2TvHgdSRyEqbh37hOVuC7CtGw7uxAlw4qYrb
Lm++OsLV8I5gzbJNxOrC1ZtDzuhlj2WJvlkBKTwg/LbIs2c2EXqk4ZI6wkmEaiC8sUElaljHAKZB
lGgLw8HVGfZj4rjxkK5Xk8M9MztcTz33SGzwkpRzMRiXgnb8TW4CQV6llBHAqCrE940NJyDQpMAK
FE4GhHS95Bc4VjdFnV+sezKXcbNk3RPWTWINqJEioSfy0LVp9jq0wWcrt7tzouVfExodjsjAknsq
qu0cWCG251uPZXFT82yNaAL2UOgckDdoVKaIsc2UI7IztyMd4CJn0o3Bm1/Ru2UW6JeUdVSLu8xh
4o7B+nXMJ7ar5Vd/rsbHqmAEy+ZbhnZHHy3P+Wg0O+oQwHRDmrg5n9C2ZGwx+qfST196U//kAxyN
NFowh8Zt5nOXqHJv8HDv7FKy8NmtGRIVkoe+w4AGuICJSYlRZOFDiheL050VVO4jkUbihtyr9ejP
Sfek2qyKfV80l/XY9C94aZhJ52RHJaO6+v2+cYaM5l/JcRqfRyqg1RBqZb8cdYObbGY9OmpoHXZ2
ngcHx1bf4nL/VpHyb4uL72uLf48l/h9YgpiICf99/bH70tfqRyze9g/+BEnZv7lsPXDqA7fbOC+U
sn9i8ezffH+rJ5G6brXH9qM/SFKWSfWxJYkhacSh7W98oT9qDH6EpdcmkNhHkIqs6G/VGO6PdS3S
eaTGEPsgXFiIqpEs/1hJd+R0Y9cd+v1slCf6WwcafruJ1BMCb5ma8YDf4zCIxnK5Tv3yWI/DgQ9F
rsG4jV6v8IsdWiIvu+VxXMvQYI7XzESvgdytB3lMJNnCmnYmpwal6qs9PAcettJOHf0s/QDD7j1t
XBLq8bBkxdEAhNlMoVe0+1msEXycEEEJu5IBvUD2IbVZ+4lW3CYWGVEMSY6+w7UOBRK78lRYwbF3
p5o4hQl9AqE5Tp3mO0Jv3yFTfUrQfIECxRKpxWUwXBArZtFpGOoyUvweZhTRdzfBv/Beb8LF7+WD
b0/sVtt9J+IGdzi6NY6R/dC1Z4GeZnJv6ePFrFS/2Ay9kWv+5RJuP//uSIz+SuJOuYSBeauZH0fj
FxGubxAj2z3CJpoAV2Orxbkh3xygY14gzWLqodlegSwiK+xhLfflFuZBMpP+LjVbFAWwO7oSHcyF
1dZ7mrtRUdwMvkTXVscWg1jaemepOZE7flAMUHTjcebGyfApyM2yzb/H80JWK3PWjlg1J2WYkvJi
vdNYr1RLCBglU7K08SLaWNJOQrgQ95soSGMm3AJYaOCGOOeu1cKfX8rfE31/vJacAJhvPCN09Sj5
fzzDOqq5RExjv+9dBl9tfpg/F6keBuqDasdjaeA3ojNL37vH9N1wUiozwbqbxj//HH+9pX78GNuz
/N2FrvHcu0vKdSgC+t0B/Ecr4B04UtqZv7inftxg/3HJv/vGbzbYrbBHapiZZcFaI3YmKEQKeu6/
+kbbwvjmKdm+kmtT0bPYufob2XZAfYRLljMrzXcZA8VCT3ZAbOmlioOWfeiDS9dYw8E+97q6X7Xr
th1juX4weXOuTLUbwUw8iZPkJRnlL3b8P7ow/jwF//xobzZfOOjnURaq3zOJDgHeRZA7d6WC7rT5
KGWH1VuLtTG9/3+5yP887JsFeVPckrXGRe7cKnJoTbYmvFIx7qtE/uK+/uvC8ePJf7NENU6+cao4
1AIMGbsfdtXnn3+ZXx3hzcqBRkgvg54jTMtz78GE+MXS9K+fiABjECfM+guZyUXGjiGLRVYZN8Cj
lcfdgawrSD7//Hv8y8eBPT3bCgsK11vkYu6x20K0w0VhDBAwmVSP+vrw82PQH/hXDwP6Ys/5vYXw
NsBYOiki+Zo7rmaeJosJhSZvutw/maseDdSojU8LdmXkVk/73L2QuDvWtCCD0XqcU4DXwvtqOvlN
PqH03WSDSpvfj4OCtYHfd2cgdNhh6Q7LhFF85VzW8/ui1I921ewZ8oYNpGyNUrlWZVwJ56CLV1AE
e2K9dipYrwfvs969agDYS0+cNaGfjex6ZDJMhuTOGWi+0+dcY816lfZ7ow3X/jSw+WaWHXVrcBob
Pj8IVYxqsaYFIR3hfbom+wmcNa3GUzLPYaaTXZ7TzV0fO804W2NxrHQF9voghB63sro2my/6ma3r
C8C4ryAGHslOevCT+R5X8GBeM9e/U5X3tdhUutoUjkaPb1B/yEZOXJFdDJw4Qlgv1rbHs5/tchXs
7FqPfeERYXXbVyn5gM/YK4AyWgeHbSMO751gCF+m1wz2Ym6R23oor0tpXpbdK3yP3Xr07obuc7ke
Et6N21eYGmefMHJYtHvVfmrcz+n6rOwPfRnwcvrk5PVtQrfUhb1pz0FUTuSqiD5qJ2I5gyBeZtop
srhaZ/9CzeZhyt4jWtjDpz+7wcGs2eirDk1CcVUs094cWuYNZazlr11e72e9OKB1vufyEMnJeI83
Rb04Udo6l0tmvvpqJqgveZgI2Qpz3WO+ZZSX8H6vWhsuuZZO19Y4PaCtPSpPHubuIclow0BiMyUu
6jxW5hSauntRM6yytS286qjXzm7aXg85V3vuSfGixUBXWCV9RGge98aLViP5zljHtTDvXmf+EsN+
ptCQ316GgI5WOsV5YJy6wT556UXLU+Z42akoPlkkSxmTvuecM0Wh+X5l698qAnrLhaaOHiIg+KKo
gJmeCSuuW4JGkZ/X440k1IU6JIAnzkg4HtSLmWGxQI1iXrfwUfRbHcPjis21kNl9W497yJUR2ls2
buMTLl/efjaAFJ6ysqbTwbwjbfZmge1bBazH5lWAqIgYw73TIsbybFpuxXNurzcNeqV2ne7l5F8i
zI10+zNpjmfPcRCPZYdBfVY2ppGmf7S0KkpASnUb84yMuvZlWL5MdhbqYkTkWxx7D03OsDBZkg/m
2sSZTopZgJzvVuXbqPrVSOydhQRvNYw45+N7ZH4NKWQipDajOAB4jIYgv4bRAZ94y1EkhGCJCkOL
q2y9FBXGcXO4wDAaQjy5mum4CX6bMs3Yb29aEzwc8kmj2PnpcEPyHedhiv0Coow77oFHREvxWDns
Hbr6iJ6DG9LZl+I5WcQtARsxCPt9Oy0Rqp1wGIor33+YiAljcEcIME7+OSGq0Iyl1u+2YnITRKTV
XV87EEpIHFssZHxzTJbxvnK1kEbko2X3xHO6wLKnPe5ZWgZxTdiv3c2XeGNuANFRouH/FbUg6ZLb
spanwEMcvdTHtXVDZsDh9g0xgz+4cgYm8DxOcFeaB5JWSy6OmK7Rtt3SqDtlTf3MsP8uH/rzLJNL
UnVpYEyHWbskeYmMOiy363OBJMviKoDB2g1LH4/OFPKMDaLdGxzIoLGI7+NkJ9WeYcHRStRpRi6L
rGhvwxEbJVPGNoh9/ZZCM7K6lb0C+hAmCbD+j6kWrel0afld7Nv2ISm9i6xPPwQsUFo5XNbmV53o
PKnfZoG6YHBEJhTCovTSydM7zxyvre7ZMdN7lPWncbwSvoysJYi1ksh4s9n3iAH15tRA2Gyh4lgs
d1hjrrWieOyThrSU7KJ3xxs0q1frZpN36Io6eWxqdDLlQ5+Ox5+/BY2tsvyh1mZTuyH1XJ0YAN14
G3LFpJUuP1mFeydv0ZayC8hZDEwRtj7GJhMvScOW0CyiGV2IpkokvEFs+9lFOepXM7VS74+3WvZY
Tt4vPtpfXs9vPtmb8tsrfcibLZ/MrX0kQMmNniAsLdadIx8rrmVAz5mYjejnJ+Qvpcebo76pxKHG
MTaRot9rcxkG9uOgigOxbb8qdrda7y+nnXkIC7O5sQW3L//d3iLzJBw1s+TLeWLnKvfoaFTbarhV
eh+3moekOogxYdxsBUCBHW4xbbry6mLs/KeUS1FtqaFdOC5YHtSFOQh8Hwxk2Vtnk7Ozua9sZb+3
Ae4iw9n1CMssfmunvzpkhgyLe5rcx+F+yN8NBkqyIEV/YewsI0YyxJaQOXmYINciwBNPZ2zYTyKJ
LZvqJJWxEvZO+NN+yZwDYZrIYodb21tBO3zJy/Q205Ao8My5xvjopPWTJsvIWdPbitxuCDYEcjf7
IJ0eM+ahfjDdSSTnU72gf3twIY3u5n7eb+pjzFqIqNWxWZJHIjeeqiG9X9ma6GZ/0ExGsezGUId+
xZG2UzSbU7SSBFJGEvVKzovEKnigMyv8+f1h/OLK/b7F+u7KsQSSB65X2215rbMmZv2Dre23No6/
+peYVJjxqDNC6wNrbxJ8/vnh/9I/MmAY/96MwrwJlXa7fb87uuzQ7PQ2R2/bA7q8vThl13ntXA6N
+naL/q3e4v/PbPOH9uO/m6T+D+w+shf47pL8Zfx5Gj5Vyw8Tzu3v/zHf9H9jYo1dmM7At+7jn81H
9zfXcPD64bICHstsm+v6R+/R9n6DcWAy2jRsC+KCy1LwZ+/R+c32CXVgKEkjhFrX/jvzzR9vHdqO
LuZwmw4nn88xocf/eOu0Tg3JJPBNtjjDdFF4+ic3mIywGkzruJrYIjLHyL41qLm26Zf29tuC9n1A
F+zm7df+c6XzdJN5rgMQ0jEpaw3z7V6OPn7ZY07Td9B/5PpeTFDzTrW2bQGCpMCDMrLtdy9bKhiB
WoJg+xsiOw2Hpj3e3IuiIZL0bCUm97w19r4VJ9IzUB3pa77yjp9Q0nFuXw0kX0lUYELAHtBnQUvC
u7foH/2q1eHxBH0nzrrM65YRSCGaGMMrsLkSnsyFKJmi4uU3xYc0VcurNha49Vep51Fa6uj5Ek+O
T+QjZeMeeRUtfhPubn+LBV08uEVRYouCo+Ke6brQmHJklVinag3sJ0dTa3rQfJew6AJIIjpaaBRY
1iWkWfKaACbiOyvdsQgtx9iMwgGTwSKE5YeKy1j7nOJjHHGxRINX9YjD+96eTgT+zvU9ctnEJKh1
DA61odRdkRnGjZmmPsUsGpaPda3faN2cyUijoLkSuWTfSXHh7lxr8p7qppbUUPDl2ttk8mgiVlUL
4UNa1mLFw2Sp6lJfkQaz5yjm4mCwZ/04kWX1gU1GEpNZ7NrhVvV99IXf3+hIdl/wbLIpcZzST9hY
rnzRdsoDgQUHr8mL3sp6onB0+NLECqPT9lEH++Gg1aZx1EuNPydEnRRM2lGoXDq99HAPpBMMHNN6
GCnFnL2FbAvGo5sOcSrsIYbRU6Hp08qgU7c5eczjg6x9jom3q/uoO20Gi2HBDGpJy8ZqNRMQjMy5
ZUspNfvst3X+zrNbI98XqZyaGBVN8RmnIGq2GdV8HpdaZboH0DWiD5mb2jg+lrop+8M6mtVKVJm/
WslNX2jj9OpbPZCecwDoCP2VjUZInBddESIz0N+qQ9XlhbxlAis+6mPB/yw1m2s/2p0t90NOQiVC
OS9v2xsOvSBT6hNonbGGK7S/5QVtlbedpQZoivi4gHubc5MVh2GwuL8Mp9blHZZKlKK7dmkbNUUT
0bjTrd6ppnhPHhfUQ4fbnrsQwz9/G4aXVNgX/vhDfzXy8Qj4ncDnDItrcUjW2SMWtIc2I62wEunW
DTGmxBnXaFMKqpNTJnAm7FRLl+gba1Z4EPs+wAjkrK3ZyN1s5av4CLbItRD4T3VPgJbiWzeW5Icp
Ouu7RjRUnWqUnfy4OLON69vFbcyTgrN18r1hjtWSovNtRujLlKFIkw8tQKTyPU4IHhVdoEQLbQLq
i0dvQB99O7m2qN8RulnLuK/xLcXD7xCVIgjyPCI/Xr5jvqnlp24pEHJ2C8qnz6YLTjdyZyX1A1zC
5gsWJCIreiO4H8xWOB8zxnzEyLTGsKepdC5Lg0IxXf1Hi75LsJ8cab9Lu9yjlDN04u+qI5NpfND5
DkkcSqWuLyJzpHwjTu5AvtqpMpVNRjSK6Z3hKoyDzntrKcejk3KtBoLHrK5KETopDwlgW912MNlD
Vfu5vnPR8V5YjAUYBfkKEZ+p5d6dazbvGqv+CpBoGrD/zzSWqsE4qXUEANbkitOfW8S8JsTZIj6f
HhqDlbDKzfbVrBNjhz/Bvava+lgCwNh7qfNhLJC7N01mR6SzolBvv9RE2V953YC93zaOGtDHwwIv
5+Q16qUZ8POx2YhNvBmRnmABKAIscNLDKrBdmWDbtml+d+6XIEJ7+37Kh4NA7UWriBRwOmbeFeaK
gfthPGzIVG3JsTNJA12uaq+9pmFlZdIn5p1K4YMVGexzi734yk49NYfYa+nblUUunowUc2ZZPjb2
cgETww11Iz0r7LGunnXngeFW75b2aQkAyeP8xPSJ4N7mZWAprKY0wPa1w5ZWJUG+17sZqr8FG2+o
WMVUcc8rDBVHyzOb2vUZfOltUqw+gYaW82H1lndWhephwJdyzKTJ/AzCwMlmXp4ORA4S8obTdHwW
KyIDbI2oazsKdeRPzNlLrOAodvtdqqwDrOPdGrAFaol/NK1X0w9OxEHhyzMtZKf18jFBoJiFmxq6
wUOC0kZv9sLQLs0ifWcFxZ5XPzJ3uLyQ3PqBRHO/7myYALigwmlFBaIjZLzDx6g5tDa6Kzt1zym8
uGuVOHc0RqYwq7mZEgYw4+jd6UXGlF/mlwOykdFvkHFv7bo8YeWegzpM7eKQiqWIrdJcTgsCCkfL
MCZKM0ZkaKXnQCsdoiXAyjIsb/KTJoKXYpQzvM4B+QXQQldHF8ACSYdsne4CfzYwD/hr7EzVndGv
GtF4A2mGyJeHMZzx+n+ahpW1SRO4SSJs4VVM2CKogqIbu1i41XTAVeUcp8Yt3i96MtV81NTnVPdT
nm8qy6dgWSEK5FtqomYoGAZYEctzj3nlXTN4xqcAM/VzoKH9Dl2vD9gULeKSpWO5gTHbRG3l+E+e
3xhney2bTxmjSGOPXX+NVA0ynSka52zu0yj1gMqkKKURdxeWKGLVmf47KZQGFbiYMvLWV1uL5RTQ
tuGFcZWlxJdxq69ppDMi+Thng3Hs8V0+C7hccdtW+V1J+ch7Apjw3p1hZSoj+KQ7HeoFQLXWrsu3
ZgMRWq1LzFCAaCQY+Gc7X6WpvqupFvSd59O9wiTIOHpQbpiuWnbTGen8NcABFQUgD7sQdlz+wfHF
ipskKdyw69syjZThSIhkSQcfAYqFO0YSdjvjbL1appDL6H/QQT9c13lKj6kxM93fN3qp36X1ME+R
pjd8aXNKtCgtpHZdrxkdlUT03kGNOKqx9mY3tWbIQ2JO6OL1sTyusEvOflmCdvVSK+7lgIWMmTYi
npmtpDkXswDFV+G1092OEiNwIEg4Egi5Wq3IlVrZXTGPy7E5I6wlgUmKPblJ3QNxvOvR5E9nekqt
cdLz2YyEIUte+2k6fkZJg8dCFsYT8jKC5NRa0eBq7DlD6Fep7Ji2hf0klTtiQlUD+ORRC+Su7nL9
0ZuCQ4e6l25sNyD07euTXutzses11pxWJsD30sm+MorOO6dm3T74s/chr7A2Szmi3dJJ0CuVaK5z
CArh0LgHybp4cFKzNKPe0ox3PSEgMe/YJuwShGpYE6YDWRbWXV7Z+dFmAT0OnVmccqut9gmVO8th
Dgub9+GF12n9oVFWQLVTjaehV/iA89K9Gym271SvsESAaLn4P+yd2W7cSLelX6XR180CySAZ5G0y
J2VKlmRNdt0Q8sR5jOD4Rv0c/WL9Ua4fZanqt7vOARp9gL4pGHZJzIGM2LH3Wt/SrvttMqfioinW
Rbj1BxwYRd/VUP0kLNegjlEqMLo7eapf3oFcxVlqwC8xd0RGlJ9bXykY/GqoLvxgqN4tU7CnAxUd
ZI49LkwWJNIUgjqX77XRUWLFXhYd8Ejrtcdu4IRQOEE74m8T4myKC8moKjrKAdT21BTAvo2yYBzi
1We0aWY4YSn7yp5Kf8PXzDbkOHUnehfdCQJdEAo8WmvPfrxl6enxdSUpvAQTUzK6vK4/LtZQHAZj
6X1wBSmZykIiH1PpdIqK3ADQsOgHjWpzCHNolMdMmdlZo6HYl/YoPgacdOqvTh15Zmhrj5bh4C36
OlfB+NiYZBjsm9LzyNRwDASas4z0nU+L50p00qKeKYb3HCnxuy6GHA8mU9cQmnyM+ajoWaxnZ6mr
TWGq6X40rWHggfaTb7DHuaWzcrZ/j6XlYj314jw0ZxjArdM14743CmJ7h9EMDg30137jTb6/HVrm
Lq0Y5k/NaDdgyMHuJmGHyP7aGw1fnPLYT+kFa7cAAJ8BoDmrxb0t9EJHiQiGujtg+JWnxBLl/RpJ
FSZFqU7MbJDqlUW2UbWf7QqZfW5a4CTbRVvDpVsHNMq5VHvLJHY8EaWD3xivys7Gi4jaIcc/VcSj
tV8cDJdoKVnUawNX1sZOZ0KJcPXHxPhS7sTXyDKYKAGhAd2TcU6nj0kDSzhtmR7sXtrbiDvzKKT7
TAba/D71dJHvxzWwd0stpkNHN8XVGFXGhWalvsQwmYT9kD4SnZueWdWtM6Bd992QdhB4WDUPAQSh
/dC70RWMZ/saBobc2X5qUAPE6YMLlDKU7ZKAbbeTKygwDEYy4Xz2+6V5YjqvLqeuGG6xruQHHIIP
mSjaC9Sc+SUMl+oBZ4faL8j7dpq228FwUAtGNkacPWtQs0VCTOcLlQJ9d9/GnK+ZFSXQ7Gq0bSmV
/sLd3MuRxamd3i8DVku3whJF6QEVf5sw4O7PLifKHQyUYSscy2qY0EXuAfTYcGFWg9CX2FWM/dru
OPmVBzSFR2aN6CVqWXQVRi3wzQ0XTakQm6CpU9gKtftIoADOjoqDNz4Jve1dbbOJL2o9VhJiHBW8
4VxbMYM5z9uXiK6uiraSjzFI3m9ZQFrFRpMDdl2a3TUnSBWELa92FxSDEyL0s1D0tUYeTtrog3ME
2BdhElaZs+9XIBQy3+HbanCLQHB7r7vMRQlKaX8oRiO/8WQNMNpw4DKEpm5YwGI3iLECCSs5Yd6s
p7DDvAanKNPhGBUM+tAN78reaeh4pg7D9dJINGl/nsBR79rrDck58zzKURoY65gQQj+WFzNBQRtU
BdhSyc65dkCifWII6d7NeFtPhVIezdVeRQzyemfemXNm25uYE0a6QRM+MCKpzXw7gcl+EnHefsSE
qhE8O+K9Jfp2585xdAFTDSZVgy9u05HLe9+PygpCFJAO8m6GHN9clqJ705Rfy3hi14Uk4jF3UgM5
bDYgmI2ih/A0x36HdAsTD45M8lmFZoOjDCg4gE7JxAFV5805Wez8Ahv7sDc6pk+bvPBXV40Zh1jY
U/jTStd7rowTPbXKra0jRpZdL7aG26snNrfyQiGZftcvkz52RksEgck9A35qrIo76Nb5VSGK9L70
5hxwy9RuhkYvfPr+WfK1nKKsy/etmCdrF3n5OmVnjWejMPPsS6EKtR8KqMJYmgSxKCVchE08y0/4
KqZTg9j8kFVVfWF2Qeru8LBkFjr1PJ3Zi+PxlmRoWSLdlSXmosFy7xY52sOxsXX1pAe+9LBmHbsc
c4gT4NGJ89qwAHrnfG7NYr8UBF7jBEjzg00gD4nouIJuM5sz0S5CmvV7YcVFH9K0KZOtvTQqhjeB
LfEo7Xyx9oVW8tNIR70F4jIuEqXqMomLBAfhc1HN7TMk6uVhMvsl30BFDToeI+pSPr3E6K5GB915
OOR56ZzznIY0aQrJU+JhN6WYz82FgaKbf6M4w6RTy8SuoSIb6ZWtTDLEyRbprieB84/2FPY77Y7x
WaYiempLec/+bbJzjKr+MvbSTDBjBq3LnTWr5xw/xmlkYtdxnlgbXG4x8OfSbKrP7AtDcjESU3BL
Ds7QoHX3uoc0ByeCMhtZbtjSczkuSbvg4kmb4WT4S7tbkXT3qTbkjpZ2R/0YWMlT3/jFKSus0go7
iH7PjPnoLLhGBKQCIa5BswG1vCgueuFXT4Nnk4WbMJwlgVNLWgOw2aZ4Z+H005tACxTkE/6MZNuy
qNOnSBzaWIDz0t8np2CD6fqaVkQSVDSj/DKBWoH622pOEVxUhmKQlz7z0xT9LtpvTmpF81EnRnRG
Rx+hAzGyvMl3nN34JY3LFoXIuzVREzUSp380q2LnKHI0fEstITsT/xvPJBld+GAhZ8fkvZfrjsXf
Zy+NJ3dtnthpKS58Pz7FeBtn8AqezTwwck2A8/nYsVtvvKjsTQwgNB6WY6HsCQA3vcGmvi7jjA8D
vjCO5A1Y8qU848wfpb1p5pG+k5CNAaYEabzB8L2M1Y23BPRn5gAWd+W4fFYN6lmMrH7Ef62stMsz
TWuzfhA2SkWf468oHvAZ8/V3uvH1USc9uxAOlDVwYBpbkV8pjD/tp7LC/LMDHrL2f156OTSw+JBs
TYAEfY0O8GKSGam7rVoZ1buA5K3saI4G/BHP7bPpFl1289GAdZSFmP35mL43dwQwh/KMUZYc1lER
MrHzGgSse0+A6qMiHVskPm5seYfZXVai70gmy3Ls8463pJXg92u+J1qvGCTra4NRqb2h0wZdsu3a
EhiVtPibGDBt/QBxrJhuWS7j7ABu38mv4CFzUyYc1/Orcp5WPPDsZ33+zmLpKS+HPu+fKPyVfqy8
KeoeLGXi+R5rWa8bWhzpQw9slfALv+G3lWrhhX5HLaOQ4lUhLOu9C/qAgMOI/5pDtnRVvcs6hl3b
gdcwnf0pqQMaW4K+HRzbyAnBP1X9LvVq3uKEH97e2HaPu3psuviQ9i+gVqdksg7XoOsm5zGdfHvV
72fH0rVWe9NS3jvRMHqb/2HaCaABuvybWkeu3FTYU1Hq0M5srp2xsuoLv1buxx8mK38zPXgtN5M2
TjEb+avPg87UC8fY64lFBm09AMjOXWuL9rrCH2XRTxm8aYNTrEv3wupL/Yv53ou49Id5Bdcy1zhq
xmsUgkhr3gyAKaYZw1I8bTxpNB9p3w0meAHL/griB3JAv7gnZ4YfugEICkak6CvD2M+0WjZ6zNvb
AoFVEwaD6eJdYShX4QjfAxd2f29HX2PASEaOxu3SsNnPAFUrDi7af3A8Y7iTrZXsA6u1ThqcTrcN
4CqVv5g8ry//zdtbdbXI3Jkv/9VYuZD5YrF9EP9Da5N7u+4u4iRvt0q40003OuOVgA0fZnXc3v/D
bzOwhDCFIA/VBE/yNtax5VEjLXSGE5bZFJakbFzQNia6B28JGkJGUNkvvss3s1puoICi1Q+Q9VOi
Apt+My3tqlTBx6eN1JUF5HlnwI3nGsFpyrCfYWcPkAvlrbwm5qo5VT4R7zTwFQQa3NXGHvTHaBGK
K8B0/vyjeC0yWF+Xb61OWu40ycRNrjf+D1Pcqu3IL2VD3yBqmm78spxusqSjXMS2Rm3w84utT8nr
b9y3IJzT3/SZvv1FTs682qtrZWFdCUoOV3AaRR8GU+xc/Pw6b9+UZaMjsVeuN3dWwMf++k3NABEy
ninSnUxFu92kV1TsupoRfkgrg73h55d7eyNzOcxFni0YkTIICN7IQ6rZSivWI2KmXjYeQGCe2sMW
W5e/KGfRL9S8NqHYGOgsL9RYv1CKfM+0+/GTZdhJ4Kq08fEDUP9L5l062umUMxjaUN+3/VOiisXY
ZY6jARUzhrmm5nCGnQGzmHEBYO6P0VKglodR1tPQk51Jc9CM6ZhoporvVLyK8yM4x81O2znSd+Fn
aRZGWjg12rRooMmmWT/CNh5TzhiLvRwnkY2SA3Ey1zSAYcVuZrO2zSPBgmjF3F6z9n+fy5Cww0bL
IGGtQYnzrK9tetPwUqlu8RgYk/rdR1iSnisKWfsdkwiv2QKrmedjB7dV3xTjxJcYqMmqHzhbsKEy
umE82GYTm64eTH6xX5l88qqHk7yfzHTdekfStjY15s98l8OWOrdEXd7Gwczftkhz3U03CtlvHFY8
6wABad2JSXRiex9KXnzd6fSghearZF2Ln+NmaqJ9mln+qewUjWAHtOVl5ufBN1MkbJV8xik1QMSY
4dRreF1PVRCBy+rAaz0unV5upTFrNlMbN+/GLSLGUjb99wJ7a8OGXsiBIkT7ZKcdE3ee+69u4VBF
1wH8pDuQyMTIzPXAdq96N6A50YjM2taLjxy0Fj6/R6R0knb20lZwTwJKqnAmVCbZ5iQuqD19mvRg
TCBcNhHTnAXTzpppo1eYI32oLmWg91KPuG0epKepdkBzpULTSlUVZAU4oKNZnic5lgCwid/ikB/M
TbsbXn5DnzpcpGdAk5EjO7ZypcmlwZHh3suHAGIb6kXK1Wuj5sUu1PhZOJZDom70FDQf1ZJphjfN
FNFpHoN9Sj7Eky067prMZM4xG2P7LtK6WpNP8oixvuE/R/l0BQyK2YJXZYBePIcDZKGy2Th9r9Im
2J44TbIBEVkLm8mhs/nNqnP7do5zy9mQ0uW4wIKqpThxbMI6+/PV4o34wbbwanDAlgHLrov9yn69
OAVeDh7NqmyyS1Jq+pih4i3vkXXKdyIDKl+bvMt86D+/uO7bxRcFITw58PUovSgn3lYT9sj5MPJH
Bt5In7DdGLSWtzWn25ufv791cX21FAWoS9jsSKaXEB7lm9WQvqoz6KzuNg4yr8cEQN/XzBRde0zw
9pbYsiQHVyjupo9F2ao/aB6Kbz9/CX/5iAOCkkhrZYQTsKm9bMY/bGoIo2yjKlFSmqM/3dQzZTyt
Jnlr2RaqCOHOX3C58xn8/Kpva0TeMfIYyBQoJjyJb//1F8sMLoEoQAeocvzsLCzON6xa67y7qLqP
AwhR6xfr/l/2Od4nAorABMSBosV/o6MZeXaxqjIHXpI0uMY+MjbbeBJf8R2zlPz83b29fQBRsccg
BUSugyHsbc1UoVoJ9JSRbRtwFNlwqs+N21o3S/Xp5xf6uy/P5ZPE5IgABd7C648x6eMKrB+y3YmU
kU+uG6XE5yQFfxEMNaTLzp++fFd0/Py6PPlv7lzbtB30UC4p65TejnjzBbLpVZ6KrJHaRxfXpqnU
aXbMriYODETUjkQj70sq8+kbAlXri2vogTTfzFfQKcC17bDXtpi8s87eIVZxzzkTxHnbREFxK8tB
PICPglOAsNwiZm/IHgOG0c9lapt6W0e+zzGb7h5bLQlzTYhBBwl7PAzPBel9aHagAZ1cbj54mSSi
PQt3wHFpZEabXbI6M2JqCYgHP2i0h8XCl4w4o/JvJtij8MbSLk4/1AGYG421uyWqbuMZshQH+XK+
7ikMDJB1ESd+cyhldIF1ke0msDXLEAFPS3Ma68WRjNOqwTiiuGHVTpwMblTXG2nNqHrtE5AdyN9X
L80lQ3CuuILQtPg3zjDzGzDmp9U7U4PbzGVsMcZdRm2Wp96LMsiivm6QD/VlyZnXBs+0wYda22yc
wXITK4FynfsFtcrScKWC+eJVO3Slv0+X1YtfjZlxrdAH3E0vjaAk7iCoM7P9gnlw7bClgXmt3FLz
RtDp0HOeKRKCzJ8Ihi2cNhQEbd4R7PGtKEC7IEsZYjb+2TdVCNTKMwFRZnSs3dyBwNNBYTvWTTXT
4TTc6ClNKvjuc9kHR/CS4oNq0vHR9aksMMF6LqaZWrjnqouJUZ2TzE93VeCTL5GtKxNBqM6RcTWh
EmkdsQXOmQOOyJ/wHZ5VvqBOA2Nw/r4nuHQHO9a1yMjB969NoQy6t/rYwJbkqwp8aoImTqnHvv//
TIL8+GymrvQv0bL7zqWkZflhcmuxJcZiao4kJwbkyxbK+Ggwn7l30NnQPXLMaPkdXUx+riyjLumA
GvBYNWXugVQEF18XUZaQp6eIhI6l76Mr0qRXnTvuX/TqfVeWV+mo5oG8BixcWxeFjxGiO+Rm/q5/
WbqZlwwtKW4OCKvpWBczWyft7yYhE41npGQCt365WZcKpPuw2YJzPU/T4eXJ/7+mL/1/UToacEj5
98719//rf9IZfoPbWX/ku3rUdX/zKRCYuQZsoCgm2Vi+W9f5FxtGBdPIP5SlbIJ/qEcN2/yNHV/6
a3KKTVrWugH+IR9FPPebALbjmvB0OPh5QvwT/ejLSvxnjeHbvCTsyJ61AnJsoqnWlfyHDd72F82Y
GJdRJfPEeCfHfKx5YEjV2A6IhuSe3DiAIE4J7RkNRwDOMbIpF89W5wA9J1+KHq+Igmw5GEPNgD5a
KsIVrclerWOtzoqTtAyMybYmyzsUwbi8p9IoWADXMdPG7RL7puqwR297GrTAsawZj6hVyg6WKHkk
ISGQ4n1EBYtBxEEoHaoiUN42HXtFngWSxnAQzTqcrz/HiKU+OfBjvvzz2/q6+Vrd6e7rV3313PxX
YD6t8U3//r69eu67VKe9eiV7Xn/m+43rid9osHDjwmATVJ/IlP9148J78imS6PrgcaBqouz+141r
mb+tCWcS8is/CnvpxxvX/M21cVGz+nKEN6nx/smNa72WINP1CGCdSqgO5CsFtuW+6UwsWQtCKZcI
bnNpnSDRTw8kfnKiqXoOZ4se+71SLQ76VlOpggnKnkdzlN9a0iF+0SR53bV4eSmWSynn0F6kobky
KH58hirMcQYzOyQqsLiPHBgWSE0ptjq0FHFYOom+BWkSfW4nUK8/fGm/7Kby+NJ0o0CmNUM3iDrs
TYnntQAW2dHrbYBdx9cYJqNq+poxFuximCY/v9jrqu7lYi5pEYHLFMhh2P/mYsDTPNfIiQYo4N/g
ReyfQc3m37eQf6su//uLAOxg1eQe899cJAHKEheu0WztMrUujDobtmiOxd3P38rroxVv5XsyF+p7
3kpAp/31V9aoQdeVRRJJPtS3rkHS0kRvFIvb19haPuZ4af2hvCm64Fe1Pw/HD2e6lwv70MjQ8xHD
SKzr+u8/rLc1QZpGrL1+iw0KB2+DRuTSHVpyX/wxjR+gZTkapcEymZQw5rOIluVqMurgPnGiHNHX
UEfI3DK8oBYymmk7zwZrZFMG0xMpp6tDyDaQlhgl0hoESvbg0HFedOirSdxTLfCLOjSFiHUXJIo5
krULWhrLu3lypX1BJ5xEAdtWDBTpdtkSxGeMNDFQHacG0TnQcYMyNR6rTDx2fGTxUXQ9M29L99La
UdehtxONQpU6e66e/ukNyBdtMdQH6yJttLhvTmm129TI4ZhwlpViPmNG/a5LA/mLq7w+fa5fEa4M
l9Yq8vx1035zB+p0UqWlLUKETcSwge7szWJGE926wdwPC8Tin9+LrIlvbgnB/suZ0JUsuO7b0663
CuP7BBwlFQHfXI88bvTQcsZNZmIkQC1tzSjXf37Rv3mTCDzYYm0XNwpFxuv7MAgS+DgekHZK1BtF
yAPzPYapowhuqjWN4edX+8tDvW4j7nrgxZDI1rG+mh/ueoRXSx3Xfk+gFsTzaDKHXcxevv/5VV4a
Pq+KGU4PNA3o3LI+re2Z15fRVmOngIyDbSqz+dHLFkC+ld/kwQZ4qn+PGPKyqwZJOHsQBfT3UCkO
IS1phuLz4F6nCkrm93f+jyri/zOa03+5AmONT/z3BcZl+ml+flVcrP//9+LCdn+j7OThQgvHJIc/
/qu4CF6YTdQPJsNBJoUuP/NHcSHEb1TLLJ4ms8PvpKc/amIrwKJFxQHCYiVR8q//pLJ4/WRIHE3M
cdhJIfbQ+uJPr28iNYNiTrpVljGULeoCNfU7vzLSG2nF3Z3sYAf+8Ln8zR7+tvfkMWg0Xcoi3gLI
S/GmfEDASnbSkNAvJUd121mOsVW28YmNMPrFA0LaIy/+zycEuZOzdrjoXYLSWjk861r044Po+AXR
MTqFFjHbsQWjAlWvedcEwhAz4L4Wum6YgO/BCB8HkBAWzt2lmXcFwufOWwYExmmCEsYiVSuLj7On
hR9KwhO+CEXAG/EhhEJ4VW3Ky8ITzTtJvFEYGWOcblXt5ne99l1jD2FP6K3Re4Wgj4Ok9yIpgrEI
E6vBzF2ze9WfJ0KXJqgAo4wPnqQFiMyEePoWjTxD/z2tCFVsS8xeqIQdf+5DLEKl8w7KX6luas9L
7Z02gEZdQVqfPvdYpc4dugv5XGb036/8JZY3sZsS4TLL9DNc3gHUv2uVIwpD1cwTSIEAjCUKUERQ
kHyJl6uvYd1FV/XChIhFRObKJxdO81luvahzBWxIayYVwOX0IkJDiWLcWonhJQSmTNRqx/X2/ozi
2Co+VujNRNiNYB3a8zT3RQvogYYzGCiMQKgSk3Zq5hWw6CPEdnKaoAWebU/h+jVJ3oGEvVg+GuUD
vg5o8owNgPBn27YnKOlDi+q8vXJjo6ru/bHGarupSM1BJJehiFhVy1OuZhpVYlIF+WoRG+HOH1Eq
aTKgKE1ACUxG1enNHGFhE3tVt6Su7+ChdotzylDLNZIgotYr1W1qlK0stuQDmAR20lEpfQTojjM3
OqwTVy43Et5zlW9TnQlZXi+97E2OdFVbPsW07tAQzk1iwypcqGaRRxl1i+JY+/N8yxug+N02GYOZ
KkQPpboWh1pSo71qTbTCwYbDwdy+l6JX5Q21iXMdaddQe7wlzCQoubunFtFYfGgHNZf7hrALY8v3
6FVEQ/TI5bK0A0HhpaS1o1/1svI4QPvzQzp+UbwHn999XrJGLTvd9NlwwP8l4ke6MnWHxrqzTSS6
M4SY+NpgOoZqy2bisWH6HNBgrDIQcK308dj3dYCC16tGkm1IRfSDQxS46VGMaiGjp42HeFOVvrgm
uU/xbcLQzLeVl/biy2i5I21DVRJ5anmFLy4LQkCKcwqpQICkZCorIZ8uyXSXCa1AxrVrOqpVMEjc
ADsp7XeeAVaD43oyei5OfxeTIbUf4JpsboZ6k8bSa76asDfzo1tjyyJWkDz2UNlW90n1/Up1cNPp
ItWNY54aIx0i+qQoLeLl1LWwjfudAqiOhNaPMLQP+wgZp8fszJ1cL9T5UA6HFUMdbzWIeuuglDnD
bkX1Pm3wuTVHe1agK2jXAgmJQFODCLMTt9/0jVHVG9NtVQ4MtzfDEeVndYQv7Zn7WNMgRa8yBuZO
kIsT3NC+DdSxge1zn2Meja8iHmT/4LZ2b93Fk8PtuzOKwskeyaaavKPQUzMlaLYqt80+Tqg+Crq3
gQUixfOriPDjaTHS46zgeW57xwYlZXqp6UE4TYzmssqILWLo6BOORKZS8qUSjrfQanOJHvQKogZW
V2n8bsbAKrZTDe8otYoh2TOGNUZE9nhh82VacaPL6A5M+3p32EL9dMttbqX9dMddOUqOWm7iPIyG
PaH0sXQRk0ME9obF+qPNZLkk0LAJnGz5OHPasd6Te77424p0mhk6L2kztv3RQteCVAAwBU+zircl
HWQKW4e5U+3tar34/fglbityl/1wcKKoVp+GlpGBiEMxDxALvkx2osr24WXz+//10X+nMfFDHfAX
z/lDleqvX/7bOa3iL3X5Y6H08oPfCyXrN+lB5loPPCZStMCiNvjePjR8mJgBopMA43ngcZ6khvqj
UvJoHzINlb4rRLDaz//swjgB/yQ4ZxAZzTFU/qMejL3W039WE67jrYeltf2AzW6tu94cIpYyIh0z
Lctwn92VV83mXXg8356334LtcfzFecUKXh/Z14uhFrOwugcMzdY397p0WXKNArS3kpDR4EwwiFd3
0qd5XsCCrRojMA5zXgRnjteKdJ8usR4tDDp732ici8KMZPpuGWP/W5TX1jd0dvXJgEF7MRez3E+l
TO/9eGx2k6qL7g7X2XSQVdvcmPi8z95sOx+qse0OdYCUDxhTA9yzdmfzd/K/0t89K5NpODaG94SP
sIq2vlPZ5obIBCT4bcFmglnLH8QBy4VzN+aQta7zoKozcHhLsZxiDu7DRRCXHkUWeXIf7N6nH0q4
BZEyfTEv/R4laPC1wXEyHnXsxrjIIjxgu2A2renQsbbLcFZ0qsLOWg3P1dA27T5uy8lFYOgQTcI6
hB2JEOBpwmBfShmmgyrzkymNgg+OXIjtWApiMkisDR4ixyWTxSsoWXTgzVwCdtvHpF6K6xEVvkNv
QuHbrqAChxgs52jbYPtOgUfNw1VJVALqg2WNRSzKYpKHUjgABm3UGrBJY3mZ1a2sQzpqsgiRwHjA
nwZHgWYpnPmLXkyyTClMZ5f8jFp2NwnoAPQZmYnUzqnQecP1mYu7egy8a5uBf7qbYFde0ZZGQO0m
xWTt4YwZA9gbp/o4CDdtTt06+QnnBWm2osT/xPja828pOmfooknGC3YRE++cBUsvlAGTeCRNguK1
XJyqv19qYobDMmgIFg9kSYNbY279ZFr9jIEnqVK4RVkswqrL5HgGj+V/TJxYkjsWQToyFzXTKEFH
97BYXdqGGWkgt+AFREdV4KX3gZZsnZJR++excccvA2a5DxRt5pUji/TYurE890ZeouOMBwkcLRh8
Bsemt1wERWPc52Bz3gfT0PbbcU7R+pdJe3Z6oig2aSHtu6YoOwix9kwNM9d41RRRmo+11bU3XY2j
FRfoqI4+SSrmBh077EjycKNnt0ynz3VrKIyrvloOfU3o1EbIjjyRbAq8dkd8bIvuuwRjSrZF9VzS
pQcsZYjH1qK02hbY7b6i8FZOCGPQg+Zel4tJ1Suf45UTHQorqm/Tzm0OHT3ndmclUl6DmLbxESBz
X4FoAbYgFFWkd2A4AhtADlv27BuW3R86MkMO3N2aYDaPLDO82jgbSFRJqysfcTIRP7PqmY6aceNe
eLVbXEEAms09odYGvg3C9khxH6zmH7U7JIfatcUXsCzTYJHEGbxeqkor1yaCMYu0nm1tmkevi48/
7BV/c2Z83VD54wrCQyVn0+0Qa3f+x3OcAsff9TlXaBFBkZRjxtl/8gpvlluCzEZRNlwBAk/Ke5Cg
iP8D72GdOvFIoZd035xFrSUmY9QgnbiX2EmcI937X1zhDRoVvYrrmDR30T+wDUJlerNBxQ2WcJFF
3AeaPJarpG/Mu4Vz4lMaO4Z1NpFioNXVsQ5tyFRXlZNGqKRkcWWRtd5ufSwz3p4M6fJpai1Hhio2
5+UDmlezPBKL11kHQF7mdGkSrocZushxvvz8Q3p9YOcdrGEYDABdxJdrr+RNy7Ot86n1Wkn41mJd
mvqLH+QnpwbkODq/uNL6hf65mX+/EtJrmgMri4g/vL6lDMdSiVkY1saem/vI77LzIJfbKimX7c/f
0t9fiFQOwDV0W6hBXt27S1F5ZVolFJ+9ty3TDrdm/ZgG44efX+avnxw9Yhr8DFL57v/yEE4eYewz
ebhU7MVWDGYdFpVPje8djTH/xbXetnBRKQnfkowrLPK0BTPZV2+JToB2zJTGbe9PF1W2b2H7gd8O
bXVO5C+aOH+ZfK3yMyZydM/o3yAkWt/4Dz0cYh8VSjv6RVMJv8N7NAX+83Ng1BwonuXwvotPfnkp
8EX//AO1ghdx/ut7hGovcJGD0YVn/PbmbhwdXAZN1TGHsN3+XloDCcNzFxQypLkbX1cjohwM5YX8
YhdGceKAtrwX41DD6ZjoaJPPlhKO4MzpdVY7wP9yr6mSEIks0hqsIMaHZiwx5rqNWYY22yHhZn3z
wKmGuwWniL6PwEaguFXB7/iTQLEqqAf4zN02SrccjXugMSWyp10qPICJTtyQMkiopLjMmkVf1By4
kIh74/CpIACRgJTYHh+8Bt1i2BELsyPpxH/vcnxU72MtnSqMW2eZTqUZmeIMXtv8hLkwvSly5tEb
Q0RtH46esZzMRsLdETgm34s+/sr+gKOHJFjQqDH6S9w0M/quLVE01t2oaE2de7+xvROKbdzpy9jV
F1PjAhFuDPUF7rq+cZHsXJBkV5H3EuMvws20EtvnhNipZoCWNvSeuBLOqAhQpjAx6dqRe4CBAZT8
lkhrae6n2mo+ZalBz27BnZpt9ZyX03WztHBII7str8puHp4jv6/PLeNCUtNb8zYQyr+x6JJsazq3
l/4SQXQYKKXCuOwzsp1dE5kxuSHlfhi02XOuLiSopbZVHHrJZEM1igpqPMeeGow4tMjLAzOqdN4f
lJ30Lll9Em6IIIHwDiVXnISK1tXHYAlOGesdDYgp2id+J24pCoO7kTwLcbDiaF8QroKM38BswBnn
0fCsiHR6osvCMurjyybNq/HEl2nvFePg7eRHw6mv0SduzC4mIt1psorQQLgiBnymaV8RXORc9gEz
wI1tJxLiWjwWh8X3jEei5gYykfte7QYv6x3uaq9LbigeZNiSV+/v4Wdi0QJG0131eljAb+ITo2/T
pRd2EyX1+17DktpP0YxBvOSjvA4Sv71AxMzmUVUYRu9z7h1xAFTbrkx0q8ypVYoWbdo94vECTmy8
nDuIANtJNeN8dFXNvbyB6uLv47nGnkt1CIxXm7I4teOASh7qz8gEr0YLZ1+PeayyzwOCe9yVU6SN
4+wGxXjnmW72rBg/1mcxRfBqyBrClBrU4GDnMnDvvbzqIIGIikRMYgBKF2Ndl/0Oaixr9NbpVQAd
i1394HASW6XduqD3aaHiuKg6k+FmTW35RMJR5+wJMRkhewrMtc4c3CWgw/bu7IAa90xbP9sF+cWO
0Y9HYx67mwluGqWz03yzrdE5ZmZpows3/GPWdf2z35rjjswyxcM1Ff6wtZwV45qmLRgDXM7DUc2+
8QDtCSNONWKZx9HZJ1/qPvDfA2ZJSSEcq+WpE2IsNoznl2eISLRc3Qi6ihwH96TshhHmxKq7X3k1
H7Be+c/zTPtyIyfALXiS9c3QZ7wOAxsf8K62PKVeZxnPEvGidahWTG4fGwHdOwdG8baxpxg6r2Mi
8k9Y5IZDvhTq0lnmp5qE7OeyK6tLq8qWz1nqRf5hLEsoIf+btPPqkdvqsugfGgKXmXxlqNBVHao6
KLwQrcScLjN//Sx6MBip21DjwxiyZMOyWCySl+ees/fabIBbHGFlIjZSqoa7UjZR+rzpD3WvBPW6
N3HcyQDhhpGGohDlr6lvnQBF9OReRzoF1l4AUjBPYqhm7T6x004NVb3Z3JMmivmzaZCv67VAnoRf
mnSTDgrWahBEKAgu7C7pH0s1K4YXmlL45wNEz0gTA5yd5L9U9Ey9gSV6F2UJ6n6AGvMTn7sKDM2Z
XkU2j3go2Snh/zNYOiprSiz8BIjHT3pmV8YhUSjG8PDQUa1addpr0aS2e5vgih9WbRSLZ2eavClB
X03+sChraBduaoDB6ZQrgOgy3gm3Sp/XqDSfkXyY4ZJVzY3bqEm8YYbjoHX65cVpdGs9q10qbqGi
zsNTi7VYQxNaVQ+9kiX7AT3Lt4nU2U1xTxN6ZzH8x+hSJ47+XDigZ6s5bk6FjKV9qHuSSI4twlbI
TPWm9vPSdWnALaE/xP6NOaLe2Xg4DDreWEI/91E7tTsj1Yb0Ag+wDEGTixvG97X6Fa6IWgVOarbG
A15IxKe0Bi/svlbjoLaTFh20KSbIatTiO9WorGvVDGRbrxaTG99RicuFOdITNxS24K7jVwvktryz
DeKRPZoGSEAy0E7xAavmor30pPyxybKm+WTLMT7UXePGt8uo0t9jCy6PCL3rx7IZEcDSok6LU2xu
zUhH1O4DrAbNDWdtKUGfzSXwKkT5kIfUPt4AaJGE8eVFGw3Ejxer2GVdIRggCGfNT4q5FqSm07u4
jgSOtjTXLc068G6QB5N2S3kn3brbpyI2P5XYekovo+EwAf8e+8M6qYwIlGn9vLIA2LsYheYOsc2S
Bay247EtLJWnxDI7EnW1RN3HQg4P/ZqONszoZAa3MS4xtsduJpW8hpZxNfq14psFodJ0PH1xn0qS
GZYofdTzTrAliPTQyrQoBA5CgOpCVbG3y2xJPRViHo4raVps9xNUw56N6n6f/JO9WyBSOUoxquqZ
tMupR8JWR9XVqA27CfNhFI9lYioVbBeuu9dhWbfvTH2Jr5DdWHtADRrPZKtcWabVDFLbOJAuHIF1
+5znsTvdlUqR+TYjk7u2UQwUqHEnaBHJQg4nANNYOzUmF4rXwwlb2PDKhZepcCxaMplC4nk234zY
8/x6pbSa874ovypzAUJJAwtL5x15ahFWetqQ40KAeUjGdAVzHChHWE6rsIJYb8Dcm8VANms0ZeYB
/JqSByqm+4nKM4aiROw7ubAPCeigyYuiV3bxrVeoxpS9TD25nwFkDNe5I40iK09ydmC/4WjUGm+O
qviYRYI/Qo6r+Xl1BT0IJ+7r/UiDOmetlbl6iLsqNY/xOuTVDT7/LHDaqU9C5rV5fFUj5g4BfT2Q
Rs5ayqCk470j7mClgmqWJ6eruvFRmCYpu2l248Qtmkf6MsEU64dWmMldAuRpH01uwmChaJlvWvGO
zO+N9YaRF6PFPB9mxO5h4ZhyBdJoOedcxVv6q1VG29OQkQdTC2imKxSl4l2bZ71nR105XsZy8ypH
o5a74J/t/g6pIzBHJnybgYoUQmUdl1PZNbMBz8Y1Cp8e7rzsJqszis8TvROmSHWpdfBWFvWs9Sg2
YKUY41ksfa3durmhTd5MQN+3jJcrhYHixseKEU8GBmmyTjOG34csWsuHeQGl9joho4lfXFGhs+pW
N+OVZtlfojiSuwR+dVjU00QxoYgvyozt1Kf/3F1mrOG5V5adddJK1aHpAMMcXzzsjA3j7Wg7h2Eh
5JBknY/NSLkI0ZZgOOhZSvSt1HKKwVKrlC9so4bVN9JmUR7tKnGwHq9QPD2+++W1z6J8+aHZVdR+
U+UGcRzgfw2BKFJZPppQZQ5j3za1P0g3odaieRvUuQOdgj6fG2o6enuvGxnrzFqnPw3wv7fGpFhu
0EpFUNZSNNibQcg588ZAVJ242DNto21/VQyIyEAkj2HO8uOS56dhKL1qYayDzNyCurmsUjkCiMh3
dp3EB4aX0T15fcVTg1uOUr6jM4S6ZOQBEIy4mXWaPf1plWQ6zMcsyGugr3HEdgM1+mXSMkR609o5
dw50SYjuunk3AIvxa6McfhWpWTzzyDl7u8mdUwdXY6dgYv3FaGtLWRb1coT3E003ZpS04rTOIBOA
Klbxd8tohj1ky0Z5xr6uzzgiHAbxdaZW2K11KXbqmjLjXtTMHF8YHqnswtDwQwrsMXgyP81Q8naw
9Po8P3cFtu6QSUCl4qivtX0k52g9pisui2OhEKFJalUp9uVUtaM/FQAij4oFjYCA5zauzk5h1bpn
ctN+TqVdFT5W+2YK+3Woq3M+rNOpTjR9ObIsJkc2VYTdFciD01DNpuU7bwP4cfla6qj0EqHdxO22
70q7kqNWfbIDx2IDpSE+oxaNxfwvi5Pp6swGyBlQR9nDkhXtt9buRnzQjrmP7NwFG+QSB6i1eVSf
MV5Mn8XYjwQvVBBdNUSkVs+yGfezHU5rkbXnmg66fdNHTQaBEmIkpT/X0w5bcpk+62yKc59aZLyC
qdPBHkXdV6dTxRwmswV2MBH9acRz+DqXWiyh6ZWiul2nSSBqwEyQXC2grBavSQMLiD4oy4lUnGUK
W0PMd7ndVwdcp3La9iY5DJTWAqXajPI7jM3hXlFk1R3pOubfjNhoe2+Mgt6s3Ga3LmqU35ptsn5B
TidtmAySmbAOKwQIa5d9yrCljCRNJNC1QLKRU9GOK3wl4JT8OVGnuYFiSRlYtdXyCujs5ow5dbII
cqaO7zuTmsEdimApcv7VdYkzyMeeMJysuDYqjA4hWjuE4kHG1FQJZ++OSfwV+4f51DB55uGKnNlv
e3B3tezEi4RX9K1aRX5v0osKMTwgfqBpEH3RZGPToFPbk6Ol8i5Zaw47NzE4FiOZxk+u1UD1rIuJ
mnx2571rJMudNS7sy2FC0iZWeSduA/X+fqkNbZ+blto914a53ABlSQPEFNq645EzY78gx8MvJ+u7
hRDnNqevnnllLCrwL7L+AkvGgPXIyXslZEEyuPUoBgqwxOg1xt5kp8koSDui9TH31jh3ZyAyxZk7
Wg2Ihc52fPT2gtJDfZqM4jGqKBNMuhtepqfC5d4oVELaRLv+YqFRbzJ3co0duKrpuFC/w89aq+pT
J4cm2fOnGXd5oudNUEqCSNjJ6t8dYefhJNv6CHdGBRXVdFjeM8leJLIN94vTlsoBqT49KgzC4LB0
oLkYCdGaziHBJw3Y0r7ugpb14EUBwrvT2El+tpLeqI9ap7Q0zVurukm1xgncIsJhP8I+vCipM39R
ZFxeLRiDvqnE86lgUHMGbFNz0+GGuCONF3kFNKyrjHo7FC2Jkhic6/seW9HByt0RgCGbd69jv1cG
FrH2X5EfEEdia511yGauV8BNYA67JAElHDZCcffwCVTFm2DAsBNpq+i5BX62mbeUwJKRysxvof4G
kXdK0m49xAwJjnJ2h8irXXRI1TR2N+VizE8uY5wLyGWmK5M5R1aYpmUD/waFMOGWhv4ISwoC7tjN
lT9bYwmRL13yQ61FdCxqvE9kVHaWVw/qtFMnhRePvdQRdKFoGPOgTBCtEI2+2D6en4xtepdxvlWh
zhdEBAnb5FaejWGEidcwNIxgcO3NiXXNhEupe4wc+J86tyxfCsBS4LZYPxZPBSK10xvAqxNfBGos
SxvPlerKDsaTNH/GXV6HvOmrr4PZQeZxMrQ3qk6OxTqYwVY8PztLbj+WQ10OlK1Es35fHbf5tEhI
xjtldUTxwNfB4zM342J76lwTREIkKD+vpXKPNMli4Lf1BqkDZkfsUUrYyyHNerGcq1g1X+vUUFmM
6YsGUmdjsUtTRU5ojAstFAtA7gBEhk30j4zgQSUjr6O+Hb+PkTWEOFQfDMRmrY8ZTOMTKtN4HkYe
HVsRGsi72nhAMuH8tLDJ3y8bos/vtWT97FaR8TnqlulKE4y9pIt05OTwdKm0K7vBIYUsZwudDDih
g5WBTTilawrff4WRpad26KpVlEJd1WxyPxGlryExEgMxyXYCMUlJVRvtNgNU39FlfLHkUmwhCpC4
2QwFdEYrNISP0Sq95gWVd2xn5V6ojTh2NaP9XZ6zUevOAjMfTBzlR78M4Fck+/Gf0WApaqhE8JEq
dUIvEsn1NEkbMGCPsTSBeSq7V9sojb2wyZBuARwtB8KEOTR+gIUnW4zyoimNej8XXDg3F0OYE1Qb
iDKdqIfUProz6hQQOohaTfiigu+08cSf6mZ4tR053q6Otlyx/KTnFSYhqywBNvIGjuIl5/Y7LMCG
e18CxB72tjSHz2sKCOhGYHpnta3b+pae/EJ5WLNpmrU4OWK7NUgsMlvrhb3hdDM51RRq+TSPhxgN
0Y+GorL3UEqWAYwjuSVKigH8wFoFa6QaGC7xEr701MHfitriOkiLrWOYg8rGhujULuW2YE92Wzl1
RZKlzNLBS5p5GD3KzvY2mRxWX0o2Q/ezdame3RIAepAyJrmfE/RaWDB1Fo7W6OvYy9DX2He6XtQ7
Z+ztzicNPocHyoD2G8idlAzvzh6OALg7pFzU+q+gsOAFNWP+qgC4aAJwY+pNtGaz2LF5WKZ92rr3
PJaXPKFzkCBU9hBVmdHRlYNhkn2SFhUaMDYJO5Be+m0D/Q8OcdSAAGpi+blJQeXJrmMAvhnPP0m2
PK6vDQ6qoJpL9mLRhLWZFGWdftVrBsXRmBlHHIG8kgVKwyiQmGyReY5atwRpEk2d1xcGjUF9suRt
FC/ODxqaP2utvERJDkO0gx50v2wu3d3KGL4IYzsqHvXeGPap1NJfepEveL66iMLTUUqw13bNtNlb
Frc8L1memTwKSbx6bWdWzCmseoH2gKLUZ9szvxgRKgtQY3l2UvVqpKU0FKpOVlsjhv2wKsPoO1Mn
y9AorSH3BgN6U1jEpcx2GXiMPJRquSWECGWMnuaiQ0RvpzE5MgyXCZZhIBjdOrFr57hWm7zb54Dm
z0pKOoLnYlx3D0lJf/8uwamxeLE04dN1eE2/qzTHYX8qZXrOCCwAYmAgITzoCwZ4kLua9Yq8AXtz
Q+VEOBYguH1TV2t+idXWeWqAdY6kP+XTGaUjn8NuYpEf3SkHiylNmizEbCXgWR8wUBHgQs9+oPXP
V+axSW2n1zLpJpKR9LZ9HWnTrT96NlrFw0jde6xYA+dDhVig97pG0y4bADgPIkiWT8pW7R5iQ1e7
g1vrkQ/RoQoNRSnvZWR1j4Oam/TNW6H+XFM92c2VOhMBTqg5PfhZbwZfWEl2Lvjed7MuLTrQqthR
m6S3xthH6x4bsLx0sTYcJmQEbKOku97j60sfKOumO+jv0EVtFRvg0gmb3wUY60e1DEJisDZz3WdW
G0PuqTJz3ou6nIwTFmElSKwueqnwEARlVEnnjFgGkiA+Zm29DhoPtp9yE7+Ua0XJGK+JQmmgxuUL
AoB8CXMUiEm4jsq0IZXpn3qDEmcvcF079hp088GpFlGwWkZ3jvuIhdnO25r3rsMEqJ5fOVgehUh9
2kdlVeRzgSGDyRpvrJ9GmWUPBfS9oGKt6Pej5ThhYUHN9EqnS8pTTbvwEeMviT5FnevaOTUH9xdw
dszu+FPUNYAa3U17XaxLugNsbECEXhtn9OLeLQ5zlaN7qWc7OVZlbih8NWO9zzc0ZGku5m00KM1R
uP30KHSS8dqsGAsv+uk2jXIpMRnvMhcjvYeNWKoBg046BzMFKMjkStQK4xhV/OzUySVUaAYhiEc4
yvRTnpTJpwwlpgzToWBrJiT3MzNl95mu4P2YFE+EdeR1oFtJ1HpT3DVcxRr1SD8PbDSa7AQFuz90
tWUjUekWQrMqGiFnERluvDPAtMibpp/65jhAaGRkwKW+M/q2GsOKmAAABFE+ap7UVgVLNQKlOoQS
0p/RHdLg44qn9M/YUsAOqNCkNBWDoQA9SxLxIZOYBv3C1Ao1iWwOgpnhtd1eunHvcOdZLpnIPtgb
9yuDPpXgT0z2qcedapCBps4UmNWqPXVkJt6PdkUlmNN35Kti97ab6Y3m+8wueC9UrcP2bEoJh79R
1dH+rOZaelKmslvuZd0PqmfOequR+ajexG42pQEI1VbzcuYR33K1rdKdlGsxfWoaZhZe605JupcN
BhghU7sORyWaGNXRtbkQjLueEpcweWIT1pYzc/q4eFB707mkKcDKmyJbkC2D2lOe164R9yKO19YT
JW0jM2+JX6zESiLBqlkahY5rzbdk5tmfdBTZ4MmV3tJCUjasM/dStKOOEjt36YfqZu5V4xsVJ9+Q
aaqNPDDreq5BPDPPKfTe9rqys9c9KmKnD7I4zrSnllJM9TVdJaAStuvA8QZl9hkcxRZTAssBGOOQ
KuYV1qi8oLNtD5nNK9Ur02L5xoVTb1O7y/KvOaeNPjnVlEeGogXDlRFBHI07W3+cgPVsTceoQwnb
0RAwMzkBBho6INalG4MLj5tG7uPOXJ8yMyUpHpbR/Nwvekr4e6yfF9rVF6bo2deqb+UBD3cpj3bZ
Y3VKZIUCbCYzD8UgPcoyWmwZGrBtCE7YvFZTk9dwnNbJfSwF5cBt0StTcQW4sBk6nWJlbzw66kL2
HExOcgY6l0ZiFReCasS2fuGcE8Wxn5qeYU3J+ojxueiOyUAN8a1hiLM8K1alJtcuKvOJWzbWC39Z
DFr6piOn53HMyjSI5rR67ibCO0LROXTRma4rCnAn2ua7dcTyeekjova8NM27L3ocl8dGrMnBSGod
jXlWrC9YmgzUjnP+CJGNvhLZOpHCtbMGum2DJkBKt+ksN552I879FKvpXQ7ZX1yTZOEOz7i37JPJ
K/tYltC5bjKmzOxJE759b3G04RXdZn9HuEGLmKtzrUuqsQ77U9uXD05sd486234DRsbYpDdRbzWX
OFbn4UyKCXGEeR1/sSiEOo8QQ3qNGWRANjjd8triM7X9Ie7S0Y8lLxdf4709n7CXpIOvGvFMiuI8
pA96XOjrsTCjtv7Urtl0V6QWELYKwP6nSqBA8ITa9U+9acmnxbJ1xsCIr2n2E40HnxTD8OoqJDm4
+kBk6bKyh8BynoNdphAuzzT0igufXVEDw1B743u+DPI0VqZ8UC0KE80gGqxpl+QWavCW56A2ZPwU
4w0AcMBvnsnkwMLlrizxHktkC6xeLxxygtsis+drlvVMPm0htQugcu0HSTRuEiRYOXdwJBztS0oN
SO9zQRfhMXq0Dx3Py1Ga2XBm5mZ/xTDjnDD7mLTVpcCuWLVRvp+kSEs2gqm+04xMXMZaG/daam1s
6XQxnqMOnhbeThYkuwdcdhjYEzO1LDv1oKFzH7y0cvs2RDHrhpgP1l+8stSgXxvpBJGZFa/dIOUt
ssLkoZ5zFIXcVgj1Lfp/NcpzVJBehUx2uLZaqz0Qapbu0nKc73B3aZ9VSViBNatm2Db8US3T+8jf
XD1lmLaMEAttAsvc1Qt3iQE1Cqg55H19VDLnhtHP/IlOUbWjciZQosRkciJgKL61zcZ+EYNFqqHU
hrtmAiGSxtCAtxyUjv0KuQfzgcFYRU3K4P8Hz1IUjk3nPmRyoFNVRHyg2NJ3camKe7whyCdJ1naC
kuXk0yAo7gW3ZoieEcU+Rgat/BXF1H7nFIpqfRM7WpcEEUGe7YEiHfUrxDNxLPDDPGJWmr7qVRrj
DLEmwirjGCD6Q5JGDfR/S61ust6wyOmhzoVfNtfc0UIprwv6BsaZWZv9FFq0ftE6k8mIYNImD7Qr
l+d2Fb24TZgA8l0YJXktEBFQ205uqv/UeQxJ1DXAO+h9hpmnIrLySpoUXQeELOp1oodJJUXXDXCy
RoZfojD2dMu+0Pw41Z3nco1qM7QgzLWkKaeI3MayxH+b6Wt1jNwYHl052I2yo6IgS6lgRnioingt
nkjdmL1RKaezRl2HHzhnldsRsmOe0P0N6r5Yy+oBsot5u0SAFem8qlAaubQRdct24XZRR1F9T5/T
ib+Oa6vxoJB5yHCLKQLJgGN8O6QdQml9qfrxxYKMtnfjpZthsCkmzGdtJSbDdGik8Yi3bCKVVQ1s
lknF7zrwKAkjXTDPY2gtzZ71IgddbucpTPw+vyZDxVieS3EycTA9M22Pu7tUqFFG/1CPD8w/46fN
CbPXiAC7i1WLJjVCvRhFCXV6trMrhS0sm3qei5UvbPAVqucAQ0k7e8sMc1iO+VT6Vt2PX3FOs2hF
bVI+dDVB2VuKGcEXNL5rYGa5qK4DR70aS1WeIpaxO7YwJIL0s7yoKaEvWOMqJhZj2e3cSGG/4mC6
8dehcbeavjB2Wd0ZdphoJgmzkG0s37GFuDI4o/Hb8mfVENON6Ljwshlvessa7iegQFylVurxTppO
iSGSzkLppVBvNJQXQ/1AQJJ2i2sm0U9o62pQSfhVBt+Ron4Al54z3Bl5VJj0p+w1WnkfS8Pk2Ziq
fUZ9c1KjZH2NZD49SgC0TOBXczpLd8AQ1pRx5PqmTYG1azB9gmVuyK+gc629WFTen5CbL3ToTZ2x
g9Gqr0MNJJB3RxHVD5h68tAw89GhRFuMmylPpfupmIU8VybmPUx7y6DvpFG2pS9xCbaePWRMvUSR
32cjX9COMoEUs3GqOriPdN2rC1OIZHlESVDIz5Q9hIFje0sOAEzyXx0oDWVfuvqYPLCVd8g4op4J
9K6wYPqMBAx60qidMtzGuKbXWs5Mlx4ZzpVlIEe5JGreH0tT7uXaa8+2OsxMC6c65BsXX5D2NayC
Ju8/LWAnQ8HPm3tiE7uatCOYmRYsy+WYRcyHOma6bs24Rt8sWLTWKQByGn3nLNWMM06BFjAkwrhn
6MrGi4FVNMhtLfnhaHyUgzTmpmMAQaoDu0WVzhSfeE5OC/yAT+6ap9YudS2J3yph4uuNvAzjT64j
nR/xsqHkK+BW5i3qRFmFFPDEreLZV28XV1LaqM60AKkzsm/pXOmvZIx0CmKwyvmaoGzqcZ8CvWKa
Hzs/EsYXYApn5i+0UCcoyuT0CpYuRTImSrLyPusXbBAquozJc+2lWQ84J9wLLUxkIBqpFo+Qy0Vz
l0dimngMM+CwizE14z1AjvUmUcf5u+C9+lMnOWGBta6x7tSutt3nsKw+a41qPC4toUxM2dM0Omzl
mc20kNbSjn62tXiTVqnZGS0aCEI8j6oIUs3tP5OfE52yOcnlse7GyA4GFurFy0aGyZgswIMwTBjp
HpR9DGK+MVqSPDC0m3m4rhG9b+Ixuhd9mI1vALjGxYdvDsQ84dXa36RRX1tHZufzpc+Vod7/Vz+v
1VDJcSNz5XodKKMx/nKGTu+9hA70NR8qZ69aQ3Ze5nh61TKgBlIX4svf1aHvVb02+VzoPjBp22iI
30hD60kdu2RYdE/rrksKr4wHF57G8e9H+RehLbNI4TAIdaDLGW8E3aLJIkCfGdN4jURE5Zq6sNLq
O2a5jfGBLftPif2mh7bdjS2Dxt40BabwP2W26LOaoivp6K4JOzYRPUE6vfz9bP7lO3NtEAyurXM+
4q2lyQSfMg8w00BmXBr7qVpDmvh/P8R7FbQjCJPBxg5/wTH+sXD9LhZOarQwSWswlJ4IZtM98gwE
Mtk1+YgO4/B9/KkNdgSZoLzNXbA85mZV+12WDNudxJ60RkvSRF5GW28iz25xDtb8vXRuSBb8SI68
Xeu3B9zgO2hEUJHDIvrzgHWz5hKdrUFuzuqPNA+FelPJfereZultHIdw7XTrA/H1+yu2yZ7RsGmA
LCzxVruuxQw1XbRxwG+vWj0cxqrf6UP492v2j1z8zzNzBR1wi8uFD46Z3J9nNttKjZCEGroJ8OCG
1n4M5kDxFA/eYUjGfBAF4PL4uw1Gvw+h+Af48T0KQ6/xlYDxQ2gHZvAR4fr9E8HHUmkDoP62wTO8
ucJkNgyptPhYqns/Dy+9c/7gvDFIvrmiHIBvVoPAidfx7RVVipguNfHRXhtu5z0GmGF9zacX5K3e
/5033jWfCamPPib4n7NGa+nHQeTTS/WbD56gf2K7/7gam9geT49tCWC+/7gpf7+x1amB9gq22HOW
I1Hcahww8SRa13rsdupddFDKk+UNXIHnxHv88dGXrr17gt8cfnvufnuCRwFkNyLtwVOIAkexcHFs
vzp+vYe8S7SE71Reeox2zeE7Uhav8nBhLt6vycv8/5C8zorIc81ChSEFATur45sHrqPtbs/Ssjyj
w3yvCn+sP2X4uyUROp5GRoxCHp4+vmrdS0c/hZb0Mc3sD9KH3y0zmFNw8vCO0SwHlsxb11Bd4gZw
V3qeunlfJw207f66ZFbnT4r6QMBPwATq7u835j+Wij9vAQ7qCByJwnR48N88kFbhItlNVGYrmXsn
208N+ASvM6ZLp9TnpdLCYbLumOPS2ibJO8D89TA7ut+R+lS166GL41sgFNcPPtXmKnn/qYAVYTzZ
DC5vXCeyWxh24v7yov5b3RgnQeluZgYZO/WtYw0+6UCeUg3PrlZAw99GS/o3/OEfeF/+9YK4gj6P
y2uZcKI/709bY8gbz0it2xKlLj551y28qY0DGmSHnM4dorHvfz/zd1XAdg/8dsg3j4QmF3QfFYeE
kNKYNMogXk3MaAc5HerkgyX/3ar35mBvrv1sxgjjJw42IqqizmP+bbML/fsZvXuvcBCeLNskG0Pf
gir+/BLR0S4Z4CfbEwt8hnjZNznabLYQfz/M+7VkY75g+2b9dqFIvnmCY1vpe6XXYVabzsNSiV+w
g2mpld3zutr1y98P9u6Lcwx8d/CY8IijDxTbav/bwqWZcoT0Cnypqr/oximzPjiZf/vzqZy4/fna
WBHe3P6Ni7SUYEaHpl39jUAnILj2B6fw7vviFH4/xPYRfjsFoMAjehYOIZBUsRX1ssn27SHoEUr8
/ct6fwO4AOGEQ/VkGZC53twATam3Sm/aBOOmgljuxY/18YVH/oOi9v3DymHIDSUmRLdwxm0n/NsJ
1X2sjf3qRp6tvvTZrkSPUqHCwQEwfLYb0//7Sb1/TinWN8zTZovDIffmpCZlTHoXRKFXcVTPSIfj
GBGhOZeX3F3DsVo/ON67y0XFvgEhNdZpfn27FKWpQztd1SLPqL+NlnpXzP21WmCKVvHp72f27ki8
DXmAOCmXLxHE9p/fI7Ak7AaZZXtJZ1/4nfUhHsEkt5nuBEkvPrjTtyXmj4WeikjT7a2Ih+iADfTP
owk5ywG1K+sdlCPjUTV/TXitKsGE3Q7L8XM1TuHfz+/d7bgd0bC5RVwqHvPtejS0ZZnHgGk9gk99
MwVDYP6Mlvw/venhR7Av4X5n3cMP+ua8aOUumltZCDnmO3KpTBnR9/qgXviXK8UxHK7VxnkUb2l+
DIsbBys+Gx/l7NAoM+SNXXxahpe/f2Hv2HPIAzkRprCU65oDn/fPazT2+uKohcZerlPUM17/Pmjt
dj5uEJ7TMpi/Ih1OdxvTz23G6kCCGfNPJqShlkXzB3fnu+fOYbtqMY/YVl2K9TfL1tS10KRtFbSR
ZpCNitR+DxpLf9KNsTiuPXDH2BiqD6p3nq/3tykOxs3KjTqd+/TNgtyihhz1FktoEASnILgNTrf8
0277sdt5u+PR8/jldrfb8U/e0dv33nG/9657fvrfvyzsJ9+8q7fnPx/59crv4/eG23/nJ3/74fNX
sP3k+17gXy7BgR+nA8cKtp/42+fH9lu237r9S/Dj9HJ5Of04NUHDv51O/Phx2v4XPufpg6f1/R0H
SxnEigmXlp7IW/e/MdA6ZqyKwqd3vVx+18S6i/JzZD39/ZZ7f5V18K88O3QqkC2/NWzHC4FWskc1
XHPXjc2IF9E8lYi7SMls3F9/P9i/nRQP6RaSYBsc9821LfVxSlWXziPheA8YxY/4qxEZT+dRUw5/
P9T72whKEuwEwYlZVBDbef/2jspjPRvXuLK9ssjh+b90LZH0HVM5rQur/jsKhL8f7/1aR24VV8sy
yZPiVbWd+m/HS9Rcb+A52d46GvIkorIIkCjUN7NSjh8sq+8Xcg7lQi4mZcIyKWH/PFTaWTFJLjm2
xNHJjyrDBi8dFyhli1WTWiBSMtrtZTwhw3mxUeF8sN7+89X9+SJBy7eVGSzq+vYG+/P4o5lUZDyX
tMW92vv6P7tq/R7RlLeEfJT9uMOHGpT+z2mHv0APo0dcbfvpNHmD99IEwvv1w/HjHUSqG+WDp2Zb
k95+NGIxdFoe2zOjbVfpt6uwotDM7K52vEHvmFNABdA/qrHeH0KHGP0PEmLLd3r7wMzjkiMIG2z2
qC4TaWzB7c3fbyX1XU8K0MTvh3hzLzWqAwdXjty7qVodSEgiQnOph6NEYOu3CzoXAmt+5MrY+gSk
3uuDaP/TGmj7BHCFaSdqFEH/tBN++x7JRIsSY+QTqIzkfOAm59oiaapaPhd2+8E1+5dFYQvKAP5E
P5at+JvtBI6MhbEJW6OiTwJVuRHubVlSbXX/z+O82UlIZcQTDhOYdysiZ/U2QkGUQqVpiw+KhX+7
Q1xVM6EdCl6f4s3z0ZL+HQ8qqpe2Vi9tE3/P7I/u839ZbTA2U+6o/03aee3IjSRr+IkI0Jtbskw7
Sd1SG0k3hNQa0XvPpz8few9WVdk8RWgOZhfYxQAdFcnIyLD/TwllMfVzOx/ChJnilFJCzeCv20A3
bKhj44ZGtXHZleX0z28UH+ZEkmCLIxACdggQp9vpbDhG9zOGF/7TSjoT45kn1dSEux8Nc/6mtCV6
xYUjGvZPi0YA/0NQMu7AO2CEEbeiPEbBJ0YtdPmqau4H9bjQm+rRXdHfyOOxZCe4/hzWdwxWdc7B
SNy5+LFxJdcP/M9vEY4BapUI2CuOgd8yFceg/VjI330wYTTjjoVv0zhG45fUh3IaRlcoRhMI5zZC
oxWzIjI0VSZ6KW9qYkSg9KZWmDXHUdayQnet5L1mXu2yoiuXEQh6Hkyg3yjRiYWxjoF8sCfol7Fr
+FstjAO7Ev+wpLyHFPfvRS0AcuBGU34Hl009t2Go6iq9TDTTpSH/0kfTQ9lA0pOnr35Sbjnt95+P
DAGgOZo9vAogSJ/Lkga1qsBQwoo16VhV9quWQGVTON/+9vQQQ0IMnxh+TBG5xEDSBMUVBGvXavu7
cITMTGf7o5j21B42qolrr/CS6Zv0SyiX/Qdl5cRFO7rUVGUfUpyjnGA/lHRYrwNVk4aXtC2r+KDF
9Kv3dCLtFx2EypjhipnXSoqSYfLoeETXLMWbz+DrWtYHvy6Hf8C3c+Y71rzYPbIYhMh2RWaQ7LQz
zdsDkwvp74XSilmPOTKeVZbS7+U6dW4wmRESnn7oH8uwZmVw1Myc+m6Zp0ddgxKLVySqnyxzDh4b
0Fu/0Thur+N87P7xrbi9Zj9sjP/a2S9tjz+BgHBf27kfBhYJbfZ/pQXgdwwgLpWHqxn4iH1TyOPj
5S//1pg695N0uVWFwIw6lUWX7NzCipzB7c4Gsp6xSdfUypsySVxKfqCeMNEETBRzVY+AbHzW49Gz
Q3aTivy2YDXfYutFUeOHy7/nfVhv0nAESMBiUQuaU8HgnXqO0wjYZFfJ9c9wrLClXINH0FyBxfwV
xr+N6Pe9b0JvlnxoapG3YZLn2gdJaUpqJ0sMJUT+XdxYv8EAnjdM/t0lpq+zJCrQYYEWCQ3vuZBq
bPMO6F+a2K2zU7qbucVO7elvLUeQIrilCYisuY+R0k/sGtGP6MAmmeiaWfJfOkDKjXRCyLregLSp
cJ7r0zLSXrAoS7NtNlmd8Sx1x6jnXi/2f2cLohzh40xxLWlNmZXAKjQfrSJxq/yoMWcl2Zk3FFeX
hYnJySKMEjSgciR5siLikIftXKvAYJde1yygQhp4jqSD43ORA38t6/mviGWPY1H38ZPMct6GiYjP
15t0S6eAQHmSoqugagu3OTAeUuEFMxt3MZntPavT1S4ycjAmge7YkCdes0XeG+0C0OsUbcTa09z6
faCTzIKexNZm9+w0N51/pQQfoi326XdJgSDKErK+uciA09STEgYJkC0Vo/emIvxqMITF0MlL0tXX
smS+TqV6PTExevmjKmt6gqOvLV0F/IotJO4zldYg0FjYMz5lH9NPwHvTQ77PDwwgAXTDZkxyD9Lv
B+AxjL+dCFj0PhUt3JK8N/Ep+iJ6uldo5PYPbfNZBT9iusqUjZsiRpyiLMF80r5SZsaiuSnjcMf2
tlvToQVlaN/H4X3cO8eSPefLR7sm8sSCxOwnB4W+l6Hi82Bjue9BqQwM5ZNU1F7CjgbD93SMDOn+
ssy1W8INoU1AF36hBT13PDbAU+VA4uB1/MeUPcl/UqJkNwU/L8tZ1e1EjuBKfaOCAVBDju0Puw8A
jeSB51T3UnKw1X/x5WAxI7QDSGJ5+s9VosyRdCwBlcxbpwydZseA9KvdtbVyZeisa27E4qua6ZZM
YYnSkiUvXvAk+PKNMjPeFljBFAVadTYVD+ZHKJazYvroZGDNpwsnAEijGzdxscDTMOPNCzCwSKNq
ifveLuqJYLpHfh1BgwtZzydcIOsVV3J1/Bef7UTGovyJjDjJNcbdkDHGFi2x5NaPIo9xxi9ASF9b
Ye1CJLvx6K6d58J3Tq2Boo0jC/5lQTax5y4svYH9M8lzgm8MfTXDYzaoIORtCFt7ok6FCR6l6FQ/
tOKo9KyEXeH+lx6zmK8w+aP9AIbC9YfbyPh0+UjXPhtREQ89i7V8O8E8yzBiAmMRKSnzYVRaYhcQ
SYatwaJ3/YPFPGgh0EWnN0e2I8iZu2pqKjMuPcaJiUK/BJHX24eQFRNjpwZkPW6Z/SPZOyMbN/zY
2qHSdDYABOc6vOMfiuXYMoySuy6PI5EFI5/Rk2w9d0st8jOQQPSAHi+f6ZoXo0xFPE3yQwIk3EGT
naS4kThTJVS/dOyTdJm6D43Rq/PNUoRYkXs71z+yxL4Mo6i9nsOP4enJr3DKgQr0c88wzCeIXPdR
DqJBy9YnaxefAG18vqzn2ttLB5xSKy1Qk9Lm+XXMu7BvOpmH30lZZPU/O4RUuZy6DrCIebnh2LaE
CXdjnnsDfCqE9dqrExzVlo2o+KWq9iypbbiy5U+JruxUL+GxrWfQl2prEaU8q+mPoNp4Elb/PgM3
LFM6EAlbgn0EchvYpcPfB+vgixL2P9Vsqwy3LoLMh6FIGVpOQUQp15pTVBj9kOxSkyWhMty4Vuqq
5THa/b8i3v79iTPOATFlnpzg3fpU0JG5G6+T43RffdUP5hfT/VH+BpVxz4j33j5CBqFdX7a9Vb9l
0EChB8XcljjqMfstKDwtz6oltx7DPxOl07y/uixkzfnbJ0KEMIHBc411NYRozlNlXdM5UWcbOBlY
O8dP2etlYauf7ESYcJtABZ0qI0eYytKyUqSevhVErp4Z4zEOKSptGnHADa6ZyAJnpvTAjDNp5vuR
F6RPStxs2Pe6HGgTcApLIUjw9cDLclk7glW4qoGHJ8PZJ32Y7xSl2SqfrX4hBnJ1HC1Bo5jmgCvI
HpmB+3Pket+aN3G0M9p/jDJx5fxR8z///SfC1S19cAX+xjcOhxOTd0Cw0+DmJsaZXtomZfNjo0C/
dnJ/BNiykEpN1WxnqY0Ac/gBKJZbWTfh1pOxJUP4OqGpF00eI2MyAYt4AJKLQPvyOa09gKdqCPem
lDu5hK4I70OxMfb05rrsdmxBXpaypYhwYYycZLvTkFJrzYGdxsNEQzpr6/1lMWsPz0maJ2bulsTS
w7A4AbU6gMQfOk/JUALI/5pvNaFXFfqTy4rTS7HTTYTWSCr91jUr38tMQDg2Aj5lzc+c6rPoe2LE
0CSAaTFwbH00Pxg2wEIVzzYL4aaePPXwQobgEQzsZURAGupzC/1IER3SNGYydNz6MVuHu9zvkx/D
RlKT60v63t1In5wv0wOgt25CC4dZ1KN8zVrKLt/HT/bL/xIX/p88rKtVi9NjEF7IiUa1umCqeiyb
PA919imai0NaUewqwptRB6jQDo/zoO7CLD5etqg1p3Ui2hZueUiOu5AtkcxHH8bxZwUc4rAH0G+C
C1b5clnW/6En0902qwuUJwU966otpspHGDM7/jXE6Rlb3cFXEGav42okWEshPWXF9UvhODdyNZWH
yz9gRVmSJ7KnZbqYxFSQ39t+qBV1i7KMAGTt61DYWJdnDDBb3MRbzm1NXcTpLOmwP8Prs9yxU4Oq
htgBuI63B7pvHeoL3WipeUVeC0xG0g+/ptDcT3LDJGp6dVnTlet7Jnrxiqei9RrcSlocXqZAyrdP
q+fc3xCxcl0QwaoVw7SgCYljlLkJSPIoNdRkqoe420n6PmZbq79ttY1O/6ou1EuZb6VaaYvzMIwS
KEZkcYy9eaUCIVc8x8Pj5eNa1eVExOKnTo9LMoPEjxCRR/u4+1Ax2C2N+3m8cvqNWHHlOQIP/I8y
gk3MNbj9ScmHaWFZi26m8vsYPPTxz8v6LIYsZA3M9BDPkw7RAhAz6TST+kYFLgWASFfpXcfLf2j7
7o7duY3XdS2XVhUmINjVUGWalMKVYksR8ge4JD39w3QTfJ4+RsfpVboOrjOkdRvDdmvvxak0TfBW
FqRQcijJpZfehcf4rrwLD9EH+w5+uuN8NI71sf12+SBXHijaDwocHeTPMIMI6lmgs4cg+xHTsXjf
w2EDhsBlCWvW/UcC4x3npgfOiTMqHRJk6b4f72zQJf3dZRHrH+m/WkCCei7DlmZr8Bfunelh3k0f
gb4yf9X76eC/hN+lw7/I92hWMxODIHjaxTiYxq/azyyYQmIgj7s4c1IAHptsI+Jau0gnUsRKv1V2
GnA0JBCd/rXVmVi7zeOXdv775/FUF7EIDH1XJ4URusSOm+a6W4CzGB+k+MXRPubzw+XvtGYKDJEw
Us34LFM+grExz1RnkA2VwPrWKjU3swGwtgz31mwbG6e3JuqN7M5iwUhhCP7cIkpNmQECwA1BApGa
xyn+3lkb2qx9IPYTLbzDMpEhmkE5Dr3e5H3pReGvWgNb7hA1R5hYNzR5N3tD1YmVh//KEQ0haGNA
LFJ8dzTtlUMAdoJLUe3e8PfpXrortyjEV0/uRJxwl8okyow6QS25YYQGbORxAI9n48ZuCVHPP4/T
Oj3Iq8t7NHyphqu0+RwH139vbKfHJmQsUpGyuB2jB4ynXlYcJrZ8GbK/LGTNfS6YE8sqF4PKouOR
OhJ7oj4C22DYNXN7O8nOv7ihNIcpXzENDsu1cGkMO+wz1ae6FFYayQq8yEweqVRu48J50MOftpZt
nNxasMCCGkONTDrRZRcsoCXRG4KlpAAtldv2latKn8EFhZdOciNjIwvfEiZYQgU4PDh9S8aX74uu
86bxpgEzc1L23Rbb0XJSYtBwqpdgEYVU2nbiI2oBjwFqsGF43Y/3WbaDnQO4UHAm7A37WLXzk6MU
3FANNjp8vuR/OSSRSe58BTwLph0oii7b4Vrgj43QhGIk1VTEEmQ/k4oHEo8Fw+KumjxX1rOjs8d2
rURXfriRSK6f43+FicXIos2mwlIRVgagh6b5HfBOV2CBXUORyBjX/I9qjp1rS/LfjqW9ecI/WqqC
YYZyPJigSOHUDWZ7q6cxUN05+pD7W/01ZeM8VcEqOx+n2y8qDmr5I1T02pUbg7dkurPKcZ9BkwVb
76fR/iab/q6wnwjZjjF7NGAMf1LLx2DUaalGrgyNwOUPvWpQy2Q5EzDU4cRlmlyTUq0EFxPI4AD0
E+KCqP3N7P6G01m9lfQZmHCGR0oRq5dKI4etJvFSm/Jj439ptU91fpwB5nj5F+qwoq0qrCxCoCB8
UcAEewkqoBJmdN2bKH84APc208/LUla1IbYFFfotGBCkVGAvAFuAFBloaX6Ll6TgFo+gKKfFTctu
y2Vx6y/2iTzBeuZiBpa743WjiMNmjvxrDr8XI+gtnQ4juvZhVqZHX36ymtqDF3UjY1kNS06EC14u
GaWeyWPePVVOb23jC4RjX4DCO0CHsyFpzRaZbSb3x/Wwzy68TAEcU75WIKmo7jJrX1d3obXfOMol
OxB9Nq09LJE5Pgeiv/NAISppe1ijzOtnv3bTY8BqxWjQr9U/wqMFNLyrxl/gbdv4gmvP+qnUxaBO
0mUS3MmxQqQyRlC0smeCT3NZsZWvtAwmMnWx8CSyeXouoWJ8gY/EBdNH9SnRSL5gx/7ZjexZzcAb
Xha2Yv9so+gsTnLTiCQE+x8mczbbBvuXlF9ML+/MKbmW8mlnG+DzxK+Xha1YxZkwwfitMVDUcEBY
lt50Y80j5A7DRn9y9fROFBJsPC3nWQMjpvRmhrxm9UlNPyfNAEbNr8u6rLx0Z7oIz/fQSDIAmcgB
J/epqwwImZg3cgC9sZ0PwD49BRAkg5S88b22jlAwDnNWnX4AXdJbeJBNBkoysMi3mnorNn6mm3Cz
bEgWwehEt0CCHdAGY6Xdmovb0kO4Rh0DW2MaoEc8ard9O4L65aBIuuGHVh7rM02Wf39yW8PcIR4Z
ETNbR7O9s1ugV9XlPsGunXnFhk2sn5sFeIlCgqmKaR/kiZnhNDj3cgLUtrmtoq2a01svX3B6KPRf
EWLGBw1zk48gnXnGQbsavGmve6Ob30pPH+VPw7fgTvPUR+ZvPpRHf5/UbvIz+51s/Yi1R+zsRwhO
A4YVGC6X4i6wSFDiOcrdaHh24VnggoBY0S2wrZ65JXbdVf1RXfAeodNLrQKLkQd3IRstD1n2rRzv
eialg3HDiWx8SEtwItoI0mm1lF1NFkWH6WiDgv1v3McfZZZfcGKYBUPfQEIuEsg0bEiVgv0QH7OE
8b5yFyvHIb+6LHDr9ATHEdHGHOcMgXMFzP1unu+jIfG6aDdo3y9LWr/af1QTvMeQO3ANykhq5OPU
UdVT3FzZqoauPP5nJij4j4rtr7aLCDDkienonRm91Pn3VmHjRf6ex7tJBer1eFmvLaMQfAlASqou
6+ilKc+d/32zVLl1bkLMpFS9aRojf791wh/QVF7JWf7SlsbhshprrZnToxPbXq1Zhv28GDfIfK5k
H+wY5Bgv1WS6jx/MfJerN0a+JXTj8MQ4A0CnMYPsaKmG7O1rqCRhf7nKb6Nr/IcOCP0n6REfAob3
ZWUXW3vnLlXgdBRwntZq2EQ+vopYewh2USZfaxQqLOkV5O2Nl2ZVwf9KelfLhgwe0sUOSVOduGZd
uGXzb+7ViQTB60K00HXy8pbVduJa/asBb1yzocXqe3kiQ/SxNqSzNZtjnpF+M50vc/CR0YQxZXVX
Y4J8Q9iqS2LZm0gXvCdH7BFCsGJVZjVwh9UHTaFbY8NAe9dFn0pp4+quXq0TSYJLAsi26xJ98RbN
Z9nYGfLeKbc80roB/NFG8EhaoEbFPKDNIBEw9XtJa/dANiklcAwwwdQAMULQrDFu+Zxk3woIzLqN
S7b1CwQHNZXwFJYtWjaQm2qvebdxmVZD3pNTFBzUDDyVn42LhvlzMHx2FMiI7/2Oi7vLmnhPa+//
ZyDiHrsxw6yThygUxFe0tD1/9obgNWDlpt9qRW3YoljVMAdIAqBTwkIoHEnL9/oaTV/75MbYaqtt
SRKumJYU7WA1i6QBGDPpNpJCCOZc8AvHreGKVe+nUQ8CuZYBPXFkppqnll1jbrNsv0it6gbmz9a4
b7bGwVdv14kY8XapUdoES6Vmtn6YDt/mzvQ36oqrpn0iQrhcrd0rnbVkjoP9JWx/T/r15XdiSwXh
6hhxZWqBz0mpOfCGSbCDGEbzf///hAj3Z9IrGwIGlFB7cweBKiRZRy34+v8SIr7uGXRELXUC8lLe
oVjdz5LhWtHfQupQbuVr/NeyxOe87sFkbpYylmI9hfr3KDim48bow1sh9d3bfSJDuCgsLlZpsmhi
Ka5zNWSu8em7eh9/gjb+Y7WLXyC42qXgPe2au6cA0HE4pm6lDZe6ellPfoN2HqZXNhPI9hLzjRIw
0f1zBKJCXcC0d6c4479JCU5kLXfgJCWQIjVMrApZQfnDV6fdXKXPcqztukHew3m4q6rsYJjZt8v2
snnMy9U4ERv6BfDCy6dsD8qdAoSMOx/U/fA78+JhZ17Px+LOv633+bN8eAh+NjfPl+WvRhwnWgvO
owXBJp2XnDkYvuvlk6TNV31tHlIFKvTWhDwtAb3kssjlT14yLMGZFGHvDyyxo3EJMTnIvuDzc0Ok
rc2tDadiC07FMvNaGRfV1OnaHqFteZH0jSd5S4TgUtp61mXefOwTMq/xc57+3FxteNvov3Bc4is8
aVZZOGC8e/Ed7GRH5XPkMiZ3TxAKPXHwwThC11q+qAf/c/xivsjucKV+7Dxn96QdM4iWNmKCDY3F
h7rKbWnqgreP95h2907zWY82Hpt1EWyMLG1OcgfBPtpUGyp5uRHTDEVODLrkE8wdl21w3bH8kSHY
Rmeq/giKC246nZ6irHWjUT8ko++WZfEt17fmUlZvGQMpMiDQDOu/24wGL1TNNIIOizWmChh+pzv0
dbSrypswhvlpwyzXK0Q0voHrBNvNFNeMMjNvshHSDC/7DEorgLGKF92x2AeX6b3+EWKKy6e5eqNP
xKnnPgyGOpiPLdSL5G/6dGNX1yFATvZGkKBsiRFeA/CEcnso0Eq6sh+mvfwhugEJPX0pv9euch0f
45vk3vD8/WXlVs3xRDnhXTCSlCmTHKmtdsc8ozy+hNKGZoubeHfFWc4HKIav9R5BEX5ME+ZZSmus
J8tXSrKHcBaC210THHWg4ufk5V/odCJQ8Pp1p0qJJqFTak/qHdwUg+d3BsM48rSFRrV6fCeihNs8
22USj1BUe52TPMx56EWBdZuOG3veq6ZxIkW4zypXtwk6pJjp0dZuBv0+kz8aW4sw70Ak3uKuEzGi
vzf9IhmdZbhxXhAbvFSuXTP8CDvxWDz3hWdHt6zVRf5tDzx+7GnQPf6rXNpadjDBbaRRJZznoMeh
PphLA4zOlDbeGdN3c8s7rtrjiQzhNEELYbqOHsSSr4faLst+Wu2Pdt4r/q9K31dbkASrH+9EnHCq
jRS0cu2jkq5/NSZoGR9N53az8Lbc03eXDHRvQKV1Wm6mcHD2lBpFvny7Zhq9vvoZ+hs2uGrpJwKE
Uxt0GNJLCwF1e0yym0z7Bx6gy/d27R2hPKQBGs/zSGf+3NEC4ymFdoCjhfw1/1yG7Q1cxsp+7mLj
pmWN7mMg68lR1Zvs6rLgtU/ENCp4oeDzMOCw6H4SpapjPhpOPuIwzM+W9cAU4qjeJlsVlLUT1FTQ
T8GdZ55XnJUZ1IWkJdSW66Xu/Ei+Dox5J+Xa8bIyK5bAnCPL2QuoK5CAwik2hgXLmG2knsz2uyeH
vuymZbUVG4rfigWphSZBdZxlIMSQBR/Lru2kVRE0c1n1M3IAard/VREgF9XHOL621L8c1nqTBq6G
DLgNg9dvVeeTDwRCpQYDG1NSkj1faZr/ABOQq3T9Bx2sNm3eCgNFe1jEWcswOfP3oPHawqMomwbs
Xo3DHhDthbDbG9pwsGZPYev28rcSTUIhgMHeDRlM1wWaXbi1MC/4RQAJnqv3P6JChlTXOkha8XhZ
yvJXTn3DmxSTGigGjkBFsIikZAF6jMLAKxvltS3zo19Oj6NkwXnO4iP1IXvDBNfU0gCiArCW0UTA
vM7v09zlUy8pScCazWNeth/DyPIUc+vw3kVMC8ECm6kM9oKJC7KwcG1TdayzQqLYfvs1cxM3cIFc
fX3x9t7D35ZfkbQ4VmBhWefVkHWuUMj+hA+bT+ipx3oH+OvxeEd5wAWX9fKXejuZ8091LkiwvEFT
R3je/dCDm/WNOaOGPSP2zL3G/9NQcvlvxj+3X7/uPjj7D58O7vW4KH68f9XdO92tdsa+3Bv7V/de
dylguKn7ctx/8a4efv263arUvL8o5z9X+ALwvSdBHXAuktXHXtTlEflaWezVIPlsGYOy0Tl9b8iL
OObfmXoGaUAT3qBRAX9ggHDLi7vxBgLCg8zupD1ULFi1BwC3Nj77ezMG+B2IUTaM2DoF0OD8q5ed
yjIt/IIe/KY3TSWzWzQNt6W6BYgiBiT/sa4/agleIPUlq7Ur1Apt39X8rxCX7hkruZq78UoDe940
UoVAzNhdNrZ36jEAtCC1wwyEKzdEsL050BvNHquEpa3ZMwFqNRLTtbW/zHcVpDh8NhNsTXZ4NSH8
AezCASIaEq2huTPq0lXnBNb5jXuzXIuza8MaicKiDI8e7gA88/MvVTGbKWs5LWe6WFcG/KK4wo0Y
YeW0UGHZdcZbmyw9n4vo5qDT0ho9Zr9/DkP50ADOLqfW39sczxuohAuIBY5G0ET3jaZSFtyvmBKI
odVQg9wl6dfLX34x3LPjWmgTToQIGW1WwuWVAqnojUubXgmgOG5YRR94vwEoTP3f4Vh/uSzyXdKO
kUOtBT4bblSntiucXx+VA7SjYwRUaPQQDupBZy5wrOVXRQkexqSHF1h+gY4XeHEAs/Rkw0LeuQ4H
I6dAgZUYLE6IZth1Tpr2hLDeIDNYTpPk1ckt40elMU+iQCyyYyt0erqs84rJcLGgrgJVHTQwEbZq
HKB6j01wE+pYrfamwUoIGHjRPhi41JdFvc0+n31S9CMMQ5rNViRB7Ll5hjFgS32jRKz9H2YFBOQc
OuX52U/7qyZ57lL2hYK73pJuw3Q5aobkHqfxaGbxoUzka6n7WPv/WNa1MVxv/LCVq8nwK7uaLNST
1onBx1xPQ1LpZuTNOdgxoFLHRFFO3sDuC0BB9iGZishkFKaG8DqSzK69KgrVuA9TVdrLrGr4V1lk
B+FNzcswucR+2g5yUvVhgAm139X9VMoHRRqlW1uOct1TEmiOvWIYQJGsskr72lkRnJ0wyrBKeVm1
9yaNa1swcBVZBgaGC3V+5rXhy8lECdmLoZzWlJ0SerN5DZRez9Srmu8ot7tOvQcU4bLgFbtC7jKF
DaIPmAiCj5irMPelEm7WgCukJcauaKRdYG0hSbyNtQs2tbwNb6BBLPeKaZHZjI6R1TlYhOkyORSC
3vng2E96vU/mfQ3QbRvtK/9GC4598SzB2m5/qWXWq36U5S0wgra+H7tPwJBe1n7FoIjLZehFuFQQ
gAinbiZ9ZURDmXhJcYSq3VVwW5clvBtiWd6sUxHLTzhJN7qxAmC5QUT5yni4nntR4fY309fh5/ht
C655xTEZDHRgP9Caa7xL57KcuRqrtECWTVGMiaah+dSq7MM1u2aLRmLNbkCvlFFvwV4zhKc4oHgb
RA4PPsTXV61PfT0xru3ib4Ehlj9PzAS4LubJm/wunFH7UZLr2CsB174D7nbelYNPuWXuqf5Fgbnx
Mr8LQhd5ANTwoAFJ/+7xT+q5VxoTSlAnTG/U9lsQqYeA2FDfSEJXjg851KXAyuQhEeMlkCN7NYga
9Jqqj7xYr61fHQPJfrxsfWvqLNQXZE8qD8e7XX70CQmdYy+NvyvGr74/mNqvMtwIAdalMLkEEws1
WXHJPIIFOOwiNfYC+bqdf80YXzDeR/2vy8qsnRmuCkQAjRyXoObcuuO0Jbj1nciLiaSPUmRQOar0
KHKdKC42KlRr/oppBBBNF+N+/wbGkEkUdKNjjzlw+XnMLAdYizBWHsZJhsB4gj9ZdWVJlX82+WAd
cgh0n9IomO8yOK6t+xrc0AzfTaZ8ZKxIhlBXbvxfjV+Pj3MYpK+W1RhXlp0z0Db1tvVNjwvlx9+f
F5jUMqEK21uU287Pq+p4pwYZzJ5On3Z+CNG7U1w5/lYLZe3rn4oRXpBc9Rn9txADFexhGq8oUXpG
kjC7+XxZn1VBOmU1E0IxCpOCL3D0Si1nnXi/yywIznIwN14UO6k+U7TRXmczJDC4LHHF4liJpZaC
/4HCRgz0AKxSJruMUpjjWTaAhVpnq89nGOKymHch9ILTy/OD50Y9PND5h9Jq1dfbNkw9X681t+lo
4KvqzeR0DsPf0OOA/th1v/+NTGhp4AklHRXf/dav/SmwkOmwkRv1mO11qTzUBUljdp9s4QOvPExv
yy8aHFHGgvl+riFEFoZZaAm4JbZ5KxMkZj0bHN3vqIWcz+oPl3Vb+2xUVojObbCc38FWVb4Nq7AB
kXcw2zfyAjFrG3u12XARK+YI1LtCBQfsSrIrQafOGBLJkXJqo4V5XIoIQCS5QxY2bj5svBYrx4e9
k/aC/I6PFQ2kcWINhzLGHsjc/T6Xe+kDTuTnyGixG0OGvh9AoN+oj6yo9x+eOgVyPIv9ufNPJvm2
VKm6DTn2QDevYv1YlqCvza78Ibu//L22RAlhiz1rMaUDCr9J8VzaoQsfOizwX8OtOvOKXZypJNyz
SJZbGqPIgVp8FzTN3mqjq27W/95rkKTwDwXtBQhD8FNyJNd6rfjLydm7Tqk/LmA6eVRvWPlK7Mou
NSxh7K7hOCxBjNbXRRx3TeIV8ctg1iT4Xy5/lpXjWoh57KV3xqKsOPVa+mUSmkWXeGY4cFOzQ6HF
Lpzqf2/cC1EYU+lkmiC8C4YmGw3IO0C7eFZa3AHHD5OJfNPlv+AFcqNo+vuPc3ZrF1s8CccjXYqJ
n7m1Wu08pnWpAU1szNOuNqd6Ywx65QMhCvcAgB6Jj4gkH/VFhP9AlFFJ1/ZkfZqULUTpLRGCNpMR
9kHpI6IuR+fzHNQxZcUg+HzZEFbu55kigqWFE8Szs4MUm0HQGd+j08H4rElbudKKm0POwiQI9xR9
RyGnGGpLnhkfSL2o0r8slD2941/NarivpuSDJtlbdZy1d/dEnriiNNlamAY+wIlO2cBiUDOKUfSB
5QZq9c337UPAtGBYJBv3dlUqXbWl8ExiI+acQxoYTRCB4TUX6Q19oTL9R4XNGL72TFMAJ94Qt5aA
Erz8kbfY0InFq0NuNVKFvKBXmfmfXKkxXHIgMPS/DICgUyc2pr0T7y8bzTs8G1K3M7nC+wiUViDL
IXIVfz5q4UGvHibtcdCPLdoC/1A0kzdH+aFrrs2tcsOqJZ3oLNwL05eyLsiQTVcJyzHB6x+l+ykN
PgCk4c5G9veF6TNdhRuijw4PP/Cp0F/cBUrmVk14MIct7PrVe3ii1WJZJ19yLuOgqxfLmRxnPxrt
96HpIF4PYhju5t3G51sVRoUVTnfqFxD4nQtL2zToG51SbmtIJY3L2i0r6zVfan2R/xhfFZ2rT3d5
HbmafC0bxzD+4Zum1wdf+2LD/6yYEpvT8NHAeqNZ9BgExyDbRRen/mC4Q+1on/NZkZfuiXE7GnMN
tZ/Tul0xp17iq7wieRbuu87v3LiLh32jRfbGxxaNi6YAvSHCMSp2BOJiHurPvV9EupV4k9Lnrp/I
O2mmhRQVd6PU/iI33Xiy3t3g/whcSOCg0lwKFOefYrJCFpKB/fBUiePWG5lVuO7OMeudtbxcleNh
fgepGo61nmz0EN4VJt+EUwiBh5mEGDrsc+HjnDRSN0uJN/bOrh7kK0lmglMuwIw2DhLrw3M0eFHJ
XJn62JfBRmgoPnBv0hcS24VXVoPI6Vx6btvmnPlO4hnBzwGGILUx3cuGLtr5IoEtM8AMLWZFHHFA
PO2DsdJ6n5qZv9fD60q5HfN9l3+9LGX1G56KEWJcx+wkWao5Rvm5VPfBk/ZT/jbtVPODHrjT8bIw
MXATVdLOD20Em7M1AmT11nVN7TqqPjn2lntf/shpQfc/Qsh7eKyZQxHTn6aeo7lugtTLjfGQsLvh
BoGjeFarTMfWgTEoJ0HapQUrCmPcjh9p7JHrKYNx02TdA6TL09YvWo5Q+EXQeBNww8hpmEAWn6s9
xwPZZTfhHqtkT9zsggnn+l1/y/KW56v1leWUH4nWjpPhfwit4CGsNiK+Nc+AbzC0BWgP8iDh4LXI
Z+isjAnH1N+pBfOY/dEHMa5zhmNRjFseerl5gr5Igr+aVhgDJiKautY3aRMbuIVS8TVXzZo7x9es
fVgV1bc+MuMDqA+f2mC2PtJY+hDbUB3Ec7JxQd++87tf4YArSJ0W7yCOnfhgO429TyFhLM2h9ew+
0wgtzEx/lJxY3bXQuQQucIp5eFtTv/X3UZwsgyK5Ml8D51E/jlrSzW4rWfoPuw+0XcJkfedWepYs
6KJ5SIOAv+Q2rdk8Fk6k7EhMwtprKLntg9nMnlSzhSO+LZRHudWl31XO3pATS+qz4fvVVdrCJ8ok
4HwXRnr2LHXwQbpBZqf3XVCP5YY3eX/1dF6qxVNTGGDJVrAAObLkfoKBxOtV5rEG3x3H7/68tRew
JUUI6XwnzxiaQkqk3Ybxlw6O22QrUXrvF9GEd47KO2QWFDjOb1PJOIw/O8hghz2fY7rgAfvybhiq
3mVv9f7SnAsSoprEYXBJodTqjWro6tJrUH1wtP1cu9VWXWgJE85NFTpAg7I+5Qz4XsXIW/I7FgMt
XFY07I38Ux/tWutLX3zkqiTFzso2KihioL94SNgel4o1K22Qz52fYDLCYa72S9qkBg+Zat3nxitL
j7tEqV2I5g7jFqrD6lsNxqsm4wdNUk5BYtyb+tBZJDQdAb39oDF5273k1iNttM55iNSdznuzOdP+
3hrRE0sBV5+5R7pd53oOqToZVkraNoTt1ajANt8kn8xa3zjOde0I2CHGWVArRZy6uG27etDRroCs
Msl+NhMLMbezQ7PBoz+oWjd91rilcrhsn++tBvUcjS9JT4jmsxB82npr+eaSS5jt09x9GcubIL5r
JTeRnuSaHtTxsrh3we7/cHZlvZHbzPYXCZBIra9aenN799ieeRGceCxq39dffw99gUw3W2hiviAD
JAjSJW7FYtWpc/i2wesX6FsORkNbwvl09iCOyEnUAEPR/cgHfwLuMgXEM+jQS528g3gkglXzzq4k
htdCrVO7wjlMCCuUEZ1snt1229iaduOsSbwj//TzA4ihYXyYTBPnT0z1NN3YkazACqJNtmr3IE2c
69wzTK80F4mptU15aooHCydvpbSMUBQrYcqOQE6OOiFQrC60ViWbQzYiwd9HCRj4kTdA6h6MDtX0
MKXvTl564fzJehkD0po/wVMMlQLUdLhE4fmQjJ5pqDV1uGkpQpknB2ynjvHYhM+9Cg4uGTCArO0H
E54EbAQUgAvRmWg1RJkbygM85i5g5HOqZ7Jg5QKlfmzDVwcqHfptH33MvIEF2LKvtrpjFtgSkq0N
xW79s0F7eV49Z8uuMP24yJ+uH5S1qT/9PmG/mnULuEKEwCPWDonqDvOmsR5p+08XS0Kci1ogP5Fw
p6jRfMONxCcCbcAMwgzMRIMbCrDEbH7I0JwE+agufazN2WdI7KVdEWQlPHv2q6I3ZQjyl38Nekin
18Ke0DQN3rZHSHden4NvxIt4ok4/TdjmPamoMfFJqHPQdkKeNAmGFBghnzovSb4xE39Id6XiZ1EO
ugzJ5l87YxCmR9wHSCMYeIUNWdcJC+0BVZ2FqV4Jjo5QByRKcpDX3O+pER6nnB7ktnKKKIWRUfvZ
dSiIba18Q9nLaOzy8B5F5+szyn/uYkJPxsR33Ym5up6NKJ5hzgRDmw3pV3o3AV4EJdTrdtZ2LwDo
KOigqgORVeFZ3c8KthzPGNF08NRk3yxPDM8WXfvIMslDYcVv4Lp0UJ4H9Rz4/IVlskI9yWMdpuLk
2YwaN7caNyrvI+gmUNBBSiZwZb3OrAnrNSYkyhTAUMCGuF/q0h1BvRQz3TWJm+u/aLQZO1lT3co+
PDMprFli6KQwBpgkDQ3UrvfH8laVbYyVBTszIribZQTYrGlgJEKDd50dEAdjWl278QdZ6e0bDCxs
Qq5UDsAU+HjRligMKC8SPdNnPofZczztx/iuK6jXlb4RBXrxEgNIBLG3Fgqk5jFcdhagnaNuIhG3
sXuocOy7aNOEma/1QTMSb8rQHDpsEFFAJ6Nk96Mj8QOrU3PyucLUwD/2BZiQ4R8HwPGayNOarVX/
Myp2YH1ePzaXpKb6t4j7f1MjRGONPfbOwqOUsP6nNPxWeYvphiIDmLK9OgdNvKnoEYQfpHyAuk8O
gbOaPDnGe5azbSW7gtbc78lCEZEXvlWRlVRVfI2DaU49HU3GUKpA+bwd9mYRQYDvvW+mrWE8FLk/
omn2+mysOCuYRzMGuMGRFhW7gBTkBNqJh6Zh/TA5L2QpPFIeJia5AFfP1x8zIleusoSK0/K8c9G+
x83oA/FV1LKGrTW/cZq9EfxGBcBMO6D1DBCB/TD/NocXULPN1qGO/intTaxur0/d2mvCAuU1h8nZ
HO4lRG4DtJmmUUNrE1LqXs/cLP5hlUEWHiZ9cSfnDYqUpEOII1my7zURzrYFfBlEhZHOBAmP6I1z
ZW7C0gTdvtu+9h95QP+hPvssPWgEQcgcrSefzC3fulv7ZpbYXllHmLbwHOXvJzDWnt9taQOSFaux
cBEsO9v28247TMH1aV1ZRa4WzxmceceYKN5S5aAWrmPgN80arQ72xlS3jLq2aroGCNzgMmVArZUj
cGrwO+96cl+bBNQF1RRi2+iJmyUVuJT3S39MqCQPvjZ3JwP73k4ndiBsG9k6V0mwoVVoW0gmoWIo
OwMyI+R8gSCXAD03eG6PjYjtQ6jIvY2NhK1kxVlbyOvwbj40IKCR4txGaipAUqbYf+hWO7Zl79E6
uenGOCjzCCXCRDJvK8HHmTnhbogVPCEUFXsuI58pdKNiormZEtT2wcZcyprtZNbE28HoLQLBNUQC
pt8kH8mAjFKzA0myQR5TGYRq5ZpG5gppDwr3i4taTH1aRubUXQfkwk11TLbDJnspt/Oh2UPBcO94
yo/Y0++jY+Emdwr67ssA9NpHHw7HbYNIEuNd7pzzTxGmWVVDs+gtJfGstsZj49DpXIVLcs9fnjUY
IUhnAdnCMz2C/zCWHJWgCeMlIErQe79WYgSTT9ZfN/nrsMNxpOjLMtGjKWzRZIlKtYphR9O+UitA
Gmup3zjf0WA+5tboMUNywVF+sM6d8rlFYfrwrk60MIRFev8r9uh7Gzwn+3jbBy//Ou7yHj/9m7dB
7LWQQHMrzuQTHys3O5TPaJAIaIDU3lZWYLk8p+efJGzlTB1Lbc75ZIdBU+wG59B2Px3DlzIPrpSm
Ti0BW3vuESwHEi0F38YLpIqQ5A3DGBzBIWrlNEk2sZMbiJya8lNnZvTENKicmWAoeLl+cVw0YOIu
PFl0AMvPv0KdtWgcOQxoBG8ReFuY5wTdP5nqPsw+2G/8GMfmRtnJ5JpXpxltueCTQD3XFJOXYeM0
NFeRfe7q27ZA6w55BBoXRHF1I/GEl1cjBnhiSQhwciNRm4LnuaEG6DstVLZNoBImt9R3bHwb9Ee9
+0uE4veUnlgUzpGthzogR7BIrW05BgsB7/h0H1b/QyWKD+2/qoeIk9UnVkwzr0eolocGHAMsccMQ
ucgFNP1XqD+p8cvk3GmJxOmtr91/ZnVh44aRmkRmwcen+UnmuI3yYDpB4QSqjKt71b3+GaBYBNei
xmzzEpYgoGZkt+PyoM3vkgPAv/bCB53YEC5/TVEqq2cs9VpjgJwrJD1at1vawAlj1xh+DImrzPtB
lezKlZGZGrY9KHcABQYU/fzYJYxGg50C4lwkR0t7yIz3/O8jDmQPT0wIzjUGECoZZ+So0uKhIw/N
8KMG4fl8T3qJG19JWZ5bEnzmVEMIDyVCPETf0w8d6tloWB5eI2/cgG/6zgWIVXfZxwExz317AJjx
60v9JSPyvmQ+QS8V5LN41z+qBWiGPZ/RGYTb9gS8Cm4vlwIkswUG+aPO3PS13GY3oHVZDtPX1G6I
JLpfOQ1ndgX/UvdIUqJzmkdVD5n6nNRQ0/V0OPRk3v39Vj0zJWwafUApqDIxz3b21Snv5m82emU1
A7p+q9WvWnILhkLJ6FZijzOTwibKFF0v7ASjQzpp1N4Xdds4x0JW6+G/IpzBMyvCBoKKYbvMNgbm
aJ/z8EEVP3SeavaUQYGGSOpZqyMCCwDhPcDIoQoPULUfWzaOyDTqSBQMqMqB8iLKjrSXrNbqCT+x
o5/vx3QcCE072ImWe2L4YfUyyGIV/hPitGHDw4PwPDnaZs5NFJ3NShICKxaCI7xUv6gs07xuABJV
aJgGAEp8VqK1PANfTIYxaDQwU/K8GKXkXbRqwgDODJUpALtEkFXKgAzEoLmX+iyrJzP6X3YwOTEg
+HfWaWRagJ/zjPxRRTGdpPdW9sRkRNJry31qRthWTVIPuKkwDtbul+LVqgHZluyoNU9zakLYUSxq
IzalGImNVs34p4P2TNDOp3PqSoVgVlcFYGCuTAZgsNgpb6f6CB0f1NeM+MjFb9q/l0mBuwZW6D8L
wmBSBCtlyavKHa4E5IEqQxKFrS7IiQHhPoCSLXJ4HD2tsB+x/kLBqZTISIFXbdhoMwUZEJJ+Ymkw
CpeiTicu9DLdK4pvl0eaf113+ivhq4k6z38mhOsla6I21SuYqOY7kOf0jg/91aG6rZVdX9V+AQaY
6wbXfDE0A0FVD7ImdH8K8wZ0A3TkKLKObN7UZutD/9jNZl8xj/DPUO2VmFvd1CfmhPF1hsOskady
7eY4arvYerWoPze7SoaoXF+rP+MSnOU42DWEtGGon36ZybaOfxm6ZMutjgVFLC5JxSvFwjVm104O
UjQk5Gn1MlY/YrbXI0DxnpNEEnFJDIkI+rof+zyv4fjVeTfkL4haofE3AJdlSppEViftz4jEdrUI
XTYdOAmQV2RvCjrImyYOHFk3xdqNjJ4dA/paiFch7nl+jakVyRIoNWCLU1d3Irexwa78GjaSCtmq
TzsxI+w0rUsSjUUwQ9RHRXmvZRSaaw969NIAJYCeHR3kZ8IVUCZmUoQcKFCD/AW8sTd2kvo0JjuN
jTfqeDcVBbAkBDzEhSNVi+c/LsYCoPHieWYOghM5SRPwQ1l2t8AV3Wk3+RYpXx+NYyjcbunkhgGQ
ZDJN+Au+CrxzzVOT3JOc5GbhKSBh2cIk2Rb7+Oml2Eetq705Xu1XX8gebNmd9qj9op7iN4or01da
2zUUYQ+U3wA7xQPu3HpHc4cuBQ7bZN+XaeYayW5UgPnaX3eHaycAOAweoCAza4sSmqwb6NLaOAGl
tiXh72G+n6Fic93GSlEEM/nHiCG8qJt87uvcghHwvQJC4xP7NkRvsrV1DE9DPbd4SpxtK6MtWDsQ
p1aF1E80UxRtudUWOhsQDqv0t+vjWl0icLVgjdAqB/zM+RI1kDqulgoHopvACuKBLabd0jkktVdb
qdl5Rq86MmqJtfsSnHZQstcBUjfFyGWi6FKwTNgMO72YXd0ek8FtK6X2rLizt8ZIiF+1VXyrdCFy
e3Ouba8PenXD/Bm0mB1BAblNbT7ouvzIrX1t/+xlLITrnubEhrBy9TiEdbXAhmbuOb/d2BgAnzxk
3cOCFHELWUkQr5Dg+sDWLh1wTqCzDpEbL5Gfr2aWKeDERn+KpyOUymhQ49CFTuYq2SuRiRGt7hxe
IUSGH1l+sYdPzWk/OE6Pkhk4iJekCCIFLcsglEGcaFiS47e6YifGhIthKYssnOoBt2n1MOt+N/5I
Zd1gq3PngBIfPRUqJ9U7nzsF2oNZkY1YsLrY1ikkZuwPPKyBwStRQZeJSK6egT/WREJuaKZ0wMBg
QHOsPzP759K8R87yCHamG7WwESugS0CXgQwvi/KcuQvCopA1A3btoluoTEifISopvWLeTPo92oYG
B4DyZfCG1FX7W/iy3v6ym8ZF+5OvGX+tfMftgy7A5uVdDQHF+RyHoOFUxg4ctzk5jPG/6Htj0ef1
I3AJEj2zcZGzny0jNMwGNlpHfySkd3NISU7qv4mRHgG739EYIlPR/DPpFZf02r5KZZInF+G58AXC
0Uf3X2dmNr6AgywdQBva9g40qzdmN/kGovM5lnYUXoQWMAmleq7WudbwUGe8U0DTS0+pAPzfKsbY
gN8uCltXncfuiRlD9ViripFviFH1rRsaVhQdtUhPd2CGH+imz3T1kDj2KHt0X9xg+DIecSGZw4Gt
YuOHOQ3lVFKQ+xiJsVUWe1PFfx01chMgUUCiaA39OZh5Olu48jmh8r4mNrQ5Wv/6rrpwdtwEqDZN
ZIt4/CtEMmo/16DPNwqvyvMdqSNXmY5NTFyHyZjC1yyBcYlTrnOm94v5KpMsJcjdA5IGSkooXpXO
wSgfI9lVsWoHtSQLJjSgEYSrws5svQUWA+uSqzea+q9a17t2UjM3MRTJrbR6JBFtI4ACvpnjLM6P
PVFopTMr5WjYu3D8gd5EV2U7DdRaUL5Uyh9mf9Mbh3z4wUzJc2/tKJ5aFuLfoSBNzJqsxCvs1qpv
tWJPNMUz6J3FfmjL7vomuYwRsUtAvAeeEoui+VEkZE10FuWzWpZovNSPekme5uHFGaogispNlXRu
R8dbVU2PtmIfWi38ed382ljBZsi5Ozk2+XsVTmL9uO+MHpLukHAkziv6311S0o2T2JA+V9+xWW+6
SEYbsT5iqFUjTwSkCnpQz1dWmWbKwggjnlLjZSLqQZk1f9I6lPLM6GhqozunzkGtqGeEn7luynbW
mncBRwtQ3wRlShCanNunIdOsocNpKdujXbldu7fBU1bbs4tEku0EtrN1wk0G+nGwIBroZZEt+UVp
CksOCDhHgeNVfEEW0zhx2PYqHMOY7LW8dzsDbajKF4NvMJVdNu/18HYavb9faVBPA7MKhjFc58J5
WuImqhm/YNDwlxzTrsmhmtxVt8htPC99fGcl4ceQOp0kD7zmMkD9xXkbADJEX935ZGu0KbKYdKWn
18gC9IVrmfN9PI2uqkWSCsBFMIboAL4Jfa14JoNmiMeDJ3s5rPRGtUq00g7Gv1Bj3aJ90e/K1nW6
Zm+hCH59Pi+DdW4OBSkQKcMo6t3n5voshLYc705A6PMM8iTXJlCWVdNAs+vt2D4MjuoNfbiJNFlu
bWVOzywLS6mUkBceFVhuw4cRxChd0SBajzZoEZFcYWteGKZweYEbBS9lEV6nzAtgkjn8Q7fQgx4n
Lm7+I1Min1agGsx1dCSwTWk/gS7qZhnNbav+LY8x+NaA6Aa0mzdq8Hbt82kulrhGKw0Guyi/OuO2
VdCT1D21iYyyesUTwg6oajkYBwxywu7p7TxscSYR5mr9obGHAK4asDvtX6Xodko+7fGY2Eq20OqO
BXQRb1q0BV4QcOqVZUHWBjbTeG+Uu9g4aNG2yXY6CELtHVv83HozlGPhbEjyA+rcbjfuDOu+l6W4
VscOEli0R6HIaonJkJ46E1NmfEfC/Dzd6vTFMm7tJvRSduNkMiHS1e37x5qYFRmmuY6TGv6/gBhi
p76B3cGfJvT7yFze2vQSGwEemkcRRRiC7wnRSTf2/VJ6CK69CkxnidM/gQT7htH0aXKaR8lyEmzF
s1wdtipv2yXI16H7XcyqtuqkxrqulcACzmBQrSAFukl71dWr2wKqWlUQxk9h8RrbsQcIx3XjK5fa
mW3+bSfOLx1GTW1yAttFBB7k5KixTrJd+QkQh4cnOziSUEMAxZAwnUNbVWDBhtwzMgaBnfSeoc6I
AuP99ZFoa0MxcDmDTA2U7o5YnTR63Rj0Dn1QbeOU2zhiurvoOXo+7cjxB2PKtmgGu00sE8YBZmtn
QFVZNCMwjIwfUFPr9kOZzxJPuLKXsLAq/gCWDm8vuCGgqfV8tvBYKtO2Nz08gsIjKNaXwndIhtje
amh6YyhhUkkM82hEmHVUHBCigTtKBW2nkEM049TsS6QXvCYKSHM3mrVPFhPARK6h85G3fjfIFmBl
H5+ZFBYaXPHOOEwwaUG9rK5+OKCOVac80JX0Ac0RaHromIvIZnIzom4zx/HGkEiANJddYjhMoIP+
FvAFT7OYKspnBGlJj8PU0NgdwLI+pqANBukm7W50NffCFBee/uHEJnJHzVbvGyBEil2cPzS2uUuN
zg1BDZuY8U1om1tGFHeqpAne1a1qgEQFlH8mUiTCrhjaPolmB6euGGxEc4c+fU9CF5UuiAL9SPRq
r8fvWgvouzm+EHRLJknjNqqs5XvtYOI48mZaZGoM8erCAUCL/ILAJ6ZK58W6Nu0aA0TStG0kT6N1
S3hngscTz/Lv0P7Ey2iAw2Y9TxkkOtnZGtu1QxaYmSXxNGs3hIXWZw58d/AyESL0SaVKYjQ51JsZ
MoPtLk4/47Lc6DK5odXwBgAiJD/RVg5KFOHSL+bYgGpmXXllHYYkYNBy3hhq0yFwU4ARA8vYm9Zr
2i5HJ+axtVrtaJuNdqMX1eDVmhNJbpCVceOpq6GfAPVM/MWd0Mn04i02NMnSFF4GDdo4Q01OaW47
Rd3braxhbjV8RRMb7nvk9DjFx7mtUqmAtQpRmGgbd4iPYfnZK1+kCyz93SBbpDNRHL7u2C8LSzjS
pyb58E+GFyd9OVgp19fzNL95Q0Lk6Z+0dvG2dfsbtIK6Dwf2G/wenuXnEneyMrNnpoWZnVnVgPYR
isJJ8bNWgZ7P3Ga+H2kneRWsXBNndnikdTLEMA9BI9/DjkIyUAgpXupMnjK1+x7ldqowyZSuBW6n
MyoclJGibyIeMaNZ97400Gurnsf4SVX8MgRySNaYpn2HZsJlhBwFAg0000NMULwFlyRPrIIidENm
zeq9vJmmZtvWKKQF8AzmoelITYMILKKbOe+aV7VqCMT/nJkeOisH2nustGljphSNOT3yb9FGX+b5
kcwloK50oTR7gJOtt0BQ69YuDtPpI9WmEhjYOaIBWyJ4+8iO0pu2drrRJw3TQWxhDiULJkNpDpmK
CknMTycFka7i5b2qfTqd2u5IC40DX80dJfYHlhSW106hfWcodQL6Ns2uHmikqy810bJ3Q81t1VM0
e8HjsVUj1dNjLSQuK7tk34PAE8+h2Ul9zWINvsHu7wYrpIabqUr0oTVx5SOZ3jzTmgKajBLgGPRJ
p/5CrRMuTVdjs/S7PGLmxmA1OURjOeVuV/EKc96OBtu2uZKDPtaJFlfXMt0Hik7dOTUBALjLerKg
d3xCgSaZihoeGMp5hzFlTu/VEaSeSuiqenNvOV9pVGn7nDrxFsmn2XeykJkH1dHAzdHNA+atxCS7
UZvMiV9DnQPECJ0ZegYjcICgfDXT2zjsWQ90QGJ85U7YfWhxN9teGrXNv8BHFs8lpM/Bd1fPtt/Z
ivOVGZjUJ6u0ortGm9A0Gs1ZSd0RdDF6t9TB0KCNFTcZLswRHe9DEZLJY1W3z7s+OSzjWOyRNSV7
tZvsj3qqwMRCCpaXm6bFvlKaiRYHw5hpflsYpR0QZYgjv8n64oaWQ3irkkppdnOhWZGfElW5zXvs
WLDjkfKdNHMIejEHqF2vmZe69kewiZeP1ZSwG7OZqe6h9lYvIEKua9Tzh7I1gillEChgY3unGIv2
rDdTvLh1PSwQSaQl0R4qYyiqoB+1PkLlsaHHaSRtQPGi+mdwZhDnmGZhoAILmUVJPmf17kKGHCo4
3IdfsJM0TYc9k1e4i1XOx7Rl9S0Zf6bxHUUZKNnR8gsyrTM9mraMDGLNNJ7ISBhy+mGQXAjetBw6
p25ThD1dbBzbYbgzos+UQKg5rbYE5uZx2JRkvKnR0dsCXtLpst6ZFccHOh30GADwCV4gkcKuUNQl
ZwiMvV7RXOJtjWM/6jiL0DgAB+L1e2vFp1NgJKG+aIAx+IKGSlMyo9U6BfnK3jXNuyo3vbjdzeFL
SGUM2WvDQqaMc4zzkqyYwqrmEc6yjiovbHXkRmu9PGjq1GcuEE5G7sJ39P4SaWnhLr05jpLLa+WS
PAs/hMsrUwBtVUyEH9A92Nm14SuYYK4PFFEJ0GllnNDGAFsn9OlxGYjBPZ1mp7Fn8FYlQxGEYF/y
iVI+K9MYJFYe2OhomyZZa+NKrH5mU4g+rCgx2ZDAZtaPbgFmcOtvGX6RqgJRGeJwPAZQTBdxYmHl
xHo7tyj4gCRbL4BRnxo3tCWsaKtz98eK+CAEa34/LGNfeEvv4CpVXuPUuYsLE0Jf2caK9O0Q/bX0
J8/WAyxs47Dpl2X7js5tvIzYljpYHFq1R3gR7rNY+/sgDSxSDsikgENAx5oQknaoO9gVqxCkaV3Q
GDvQjCGOekGL2vUDvfa2RD8cHks4YgjXRO8xm1NFqygGjTQO0Xs9pRYy7/NSGF43ZKDnROMUvoIl
6by45qiHpjsj9PgVDj0EirIoSo9FpFk3rB2cHYtMFoRhFd2weFQCTc8GZChbMw39tBvLhykz7dol
zYBWlOvDWMsMnGw3Md1UdpVmgsAc5N7szcwe7PCLTPu4DZbsgeXP5vD7urlV73Cy74QMU9LFBI1d
MMfCW3vaAaa8NK+6rOV09ZSeWBFe1LGBxDblu7uxkEQbE+R2UibrPl57/GCfIaNCANyAA+JfcRKm
O0NcGGrfQMvWRFKVLYCggG5m+cVo4Wrs15h7JPNzXZOE63wDC+HzmVlhg6dtkZMmgVmw3QdVDvDy
vM1k2kdrMwgJHsDOVCg84m48HxtUzNt5UPGmHVDOiyi7TyNZZ5DMhOBKtbLBXRnBRJ5Dl24O2SPp
4r9PNSDZCN0pZFJRtxJZgppaBdKlBUbdVqunolU+ojDb5GEleXKvHaJTM8Ku7uOsMTsbZjhONbsv
uxwRxC24oDInoMNbbm6vn6KVYIIz7wJLg4oRELjC6uQ1iiy5geRdNzO/LLv7ZLGCbtKhjhOCM2/e
/A/mQFdtg1WUgxAEc8li1mav4T0aoiilLVlg1KZPKlAtUXZbyTqN164mQHX+sybsi3qYJiWZYa1R
7pexdQn5hFJSZ2wYCtmFzI2vLZ3GhUQARADvt7hD9DQmCxu57LH5W7cCx9pO41eWvDhjCH2vzwmA
+r+fTDA4Q67VQSc1MvnnJ0unE8qLUVqDE2YKjDIEO0KmT24PWZuZWbPXm/0/1y3y5REcBpJ6eJNB
rJVH+sLy5WwqndKqUKouI1ebzPsoMrYEr73/YWR4+HBmPoQupshpZM+zFeOsFaAkCYblBro64BgN
WINnjwxPtnYATvLZYpBEQ8AhlgxBptW8l6rqlvGP2USfSLibZWUtcfa+KdNtB72Y+JunLM/XayBa
Z/UcsjnF7e/cjg/Qd4jczI4kaHrxZhTtCNue2vz17ABwqxDNh4K0p3QE2iK/4v9JTJNTNkL71OJ4
POF2jGpoiFR4D4A2Y3ZcWoIDOHdKSVyxNm2cFtsxcIuAElcwAm7nKVcZQI39BLXOqDoaWXjsO/v1
+t5emzXUlHlVlzdVi7lzqxoUBp1odIglZvFiqnO2b8KoPzIchFcjT9+um/vOTZ+eJb5KAE8CewG9
y0scIxtiiGvGM6gzlNQfuj24zsrhJ5Il4Xzolcytrdts9Ntwc92u6KW+zYJCFNlyrNkF+0I5FubQ
Ryogr0p8xEWjb9N2Vl21NNoHuzuw7HXqwXNnlR/X7X4TCp6PF8VcxDgOATUJKmH8IJ7EOMCezV1M
ewMZHgdih0tnHRU2vSstJUHKIbd5b78pybC8dWM1+10y616bxk8Rpb9GLXqldpPeKQiLt+mgJqCj
hkLl9U8Uwwgg1qDPCI0KKLciWhG5UzJFbRVU/CGMTF+66m2UsYSL15H4+/y/n8xAkbdMzxmYJIHx
xzvJIi9T9pjlW8P2q0hGK395as4Hw/fBiTE9KfSlUjEYMIWpEQiQwM0GwLUETnOReuFj4plXqGeh
cKGLJCmk7QbcFER38VJzdevVSH9RCmzAhNrYMSU/6vGmHTZqeEtSGULiojAL29jEHC7J30wASpwP
sUBOLKtpZ7hE+6mBjDzEoRlQMPiyDA9S7E07gsV+DJzxR5i2m9C5lSoWfyMRhE2NTwCqErrPkG0V
t4xilqY9DdjU1lwFGsh/w9qtY/CzBIzEqPHf9yx1hwTH2PSmWgPEYDORYOkDZQGn2wNBuYPtami7
zKGbktHrQDRjvRTT89j4VGWeCpr32mCb0da9OQzdMkHSDxnF2J3sxi1aoLuRWlRuu+pXrv9um2fH
vtedbTKr2wia6pCuy/Ln3joUhSy5cPFm+f/Z/zN0YTfHsYW2xAxDr6PUZ2bmThD3iWaX6fdT79Me
qebkyehlD7KVQ3Q248KiJwjplGyEWTCC9iNkgTGPzwjKsNmiI8TbJJHIpbvke+y/UVKh3I0UcGq3
EcyVc+F28+yqGUg/J7cbPKIxvNI/VVtWYl85umc2hbgurrrBVIrBcI0Jlf1qcYmSI+Mm41UkBOfj
cvMi74WgFS1OIvAxnOfQTHvYmRd0Wji5C7LZIvvtAPbTP1oWOJAdf0n9agZNVeqb2obQT43Y7miY
LslHV4GkakVvx+kbZgWCi+C6P/6+cq99IHfYJz4szCPdKDVMvhFh8u0DapHoKMhhDmfeguj57wwk
xk1GAit6WOJfZXWTFqhdqIVfTA7aEgpXdR57CgR5fQ/2ebcBWX5rym621fXiryjAGVG4FHvioHCn
znOLeYwW4iuW56S8J7NmwHAnwPhEvm492RD3ZWDKr9/6yu2nTx3lguuzJfsK4TySOpysNMRXqJ3l
6uFnjYadopem+S/DJBwI9J6ClRDNwhfE8YPqLFWhTagu1Y852bBmT/XMZXHuAu3XO+9W+VPFhENz
CX8+jKkMVOfn2ECZ/OX6eL9968XuOPkSYcAlJAcpbfEl7bC4Sb3rW90t0vrGJgcnRNDb+BrlMfC9
2j6p6iZa7qb5h66EPuipe0jbJsmM5olDA2Xk1g5yo/OSmLqT3rl59m6ZMeo0MhLulaCPzx5A5Ihk
QULwfZ2e7GglzUbLGWfDZe07aiSW9VOhzG1afTtBkTocFmT8/MZye01WCV7dHlgyvBeRFwbK9/ws
RfZglmhMNsBgPJZu37WlnyvDp96Bze/6wqzvkD+WhHWJ7DDUaQNLyHniYZCjM37TGdPe7GWgAZkl
4S4gORYtTGEpoqof4qpcCghcomYr64S74IL7vuz+zJ54DehFbVszg9uJ69C3AQAj+MfsUPXARMaP
vZIEBL4p0oAKvdPULaGHKL7RHYQhr5nzTqtXy17wL7/G+RaCjm7T3xcOIHh1UJJXhJqz83h9DS5o
ar4/GJAYwJwBWQFBz/lymzQLoUGLDzaV8G4CDYXVWI9IEvMmSbpJib6ZVNB9z4A2OM6vNPy3acB8
WIXxdnEGv+wGiXda3/knHyTsv4Xp9USAsXELc9mUc+Vpaucy59iCaddRKmiF3bTqw9iZrhX71ydj
ZesD6825lzAf4BUQtklOcmWMcziKomNQQlNuQ6CEuqyS4L3Xhgg7FliYEROjM1R4qCptipqdBQ+M
2n/ioRlvBDkPq/x8Brk/DVtlg/833IYhuDWiBlcaen7A4zfYMkro1QEDxAuWTqT2Ljrdw5q2TgGN
YzcGQCCzxk28FAFSiZJ5XQvAuZbBf3aEAWc0nBOWw07StB8TxF1KR3ulHTJ6E0CupfEcRuPeRrOI
ow5errNHc9TuAUndGEMqSc+uT/7JtwixAqDvmaEaWOSeJzuM7dDsVfO2XCzXie4pWOfU/GChLJtL
Thr/XeEWgugBnwW4B6jMC/s6g4imFnO7aXIwtchzOkl9bX1kJxYEf6oN+hyrBWY5d+4i622i+zbf
peMbnR7z8mDmtzo5jqVsbcWmEDiQs3EJhwaqzwC62hiXYaHL6C1Uwm2G1pjioYm/MjDnxlBNl5Wb
V/ct8AO8m4Cn2YW5NDq8Ws0ZI9VNnItQ3+UgnikLR/Jo5RN2sWQnZoQJbdSGAesDM1OUe9W4ZWkQ
FgGdnkqK6kEvySpcNKx+z+SJOWEmEWWTTqlwS6XlgwYht+S2KTZx9DtjDjINQV7gZvTK4hPsgm4+
bv8H3/efcVAin98DWZJnWpfB7dKWBaOj3g+0vB0yW3IKrq8cMIPnZpYsRY4rwxgr46lFEcF8X8Kn
6yNZPWgnI+GvmZPQqYxVpvYTVg2CUa461t6gSCzIBiG4sxSCWgZ0s+FCGAOdBR6XU3Rwyja4PhC+
i8Xtx6sfQKxAXxBNyOcDiepJAZ4LS9KCzz6uE5TkwavWuUp8o5iqJBhbi5IRA/wfZ9+15DiuBflF
jCBB/0onqSSVd10vjO4y9N7z6zeh2b1NQVwhZnp6+s6NjqgkgIMD4JhMqmGNIAkYC+igF9MWKEap
NjFWppJu+ukH1VRbNJBUxWhrMerUzTtxRqXWiDuJjh57fSPqzcYYn8xu26lfpnIryl+F/iXIqCG7
N9vcAZ2Sowx7Qf+N0lM7aXk8d2vu7uyDmZtLEUNTt6SmFCekgQIECumrov2UzbKz8BdJYaGM5zUI
4nwfTnNkC4N4Z4SoSbm+SmvbFj4I9wb6OobsEbNMOqrcfQW0YVY7lpkbGiYK3eVaPEh+EVq9GiAl
lw+gHDTjpxAN6bY2zCEaZ1SCo76DVIfO2wBrERf91ICAXg6kfE4zt1hKAYtW6y0K++b0lwnqVDV/
D0COoFcvmrGrxsbW9SdB4XW+rpjr2Xow84AQG963BdYjhFwbKsdbEY+trt8lGeSIIVYOZcA25vUq
U5/I7JEzUMZFBxkxolYAaDa7OUJoA5qN6ih31SSxu1ixRPnF+Pf8KPDUWHK8bmk0D4pXjKdWCtTz
aSN2JlrPreYmTg04GVASOsZtqt/lU/2jaNljrfHylGtR1CWwwXjpoJfTFLNMH9XP3fBLIj+BKTql
8VzUuzYGL+n8UOr7qkNyT+UchitO78zMmZkOSdcggAloTc3srP81zFC3yzme9aLC5Z+Z/buZ2JnV
tKr3J6DEOGL7pNlE02uBapYJkULjd22gygHFkGgjKZCYFe05CZ0ZjNDF9ISeYyeJIHb4TkxESlNr
nt85O50eThfGdpKmBte3YbLcgOAFLrNywk4vupdx2qfyTk69Hqob47wNpq/G32cKeAN312HXwm+Y
eapQ/Q8sc6Al8ywLZo6H5GAimJi4CfwKLbJvBQERAceQDEih/e7jjQQpoiJFNkgHq3BuTcEmFR4z
4hDdBpk82KYQG9s3vO+jC38xK1D+wVWM9vmwkf0ilvUqFDArUJ1z4gkahG1vmd29r++a5Nc0c0zk
QvrjZCILPMYQhSJIi6jBdMTRuEUMR4oGK5S8stylwk1UovvhSVWP6DgMxw6hx+OkJ1YcfMejE0kP
WslLrq/vycX3MCarQXtS6mO6POp73s27Op09CS6vi14I6ui710khCKY8VxO+iHNF+P+4+v9NPltU
Bx5AdURnn2oJuAGX6iH1S0/zjz4SXxmeT+WXGX7GusexSPbOjxyNhvTn/6OPuRBwy41KSWdkWuc7
5B6CxxxdJagavDXd+Tayo13wbG4Mrx+cwUGN2W2x45Fosnc89gOYLZEGlUACCR+QQZWMMgIidXJ9
jCsCHedjZC55uiBmwhgjzTt6kqc+hc9h6PSOcoMi/z3uYjjD9Rs7+AW2AQuCyJwZZs/Sf8aHYiTc
xGjTInNNzrIS/i8EuBL/yLjGzoOF49zMX1SeUikPiZlJqDKMYUPJhjoRiryNpZm2HD30PWQ7fl2f
0XUklITQNndK4Hp+wWwhnYYn/wiWGAjj6O1tjZu58QztxB5VG9eh2LOKTt9JOVGXEUU12PYoLTGm
SM6ofaq9m5SDW3UgWiWv11Eudj4Lw9xAo1CIC1IDRtj6x+I3OrzHRwXt5YfBUe+h9gYehuuI9Acu
Xe0/gFC7Q103Ht1sDKFAn7emSCgFUPXfsfwzote08u8ajXPUr60ULTA9aRjD3TLW1zXdENQhVioQ
Dl2wE8ltOuxJ8dBp/zZkcRrQAomxPjFTiy5sqU1I5WauzX3cQsNJzmV0p5adg5CGlRbVhqBpZWya
r1LlHOmrE4oRolEfpMLo1j+3ya425rk16YTWg2UKihNUbgsarODn+sKtGuQChzmzDKQiIUyDYorA
2MfqXok9gXcTvqib+Gcu/46F2V+ZNKF0DaVytvigPUi7sLfIA8qHKqvdak+t7ggvfmDNduSAGJZz
DNEffWGXf4fHRr2TUSvR0YVpHHuEqNGhM27jEa3k8s8EEQky4XG4vT6hqwuH1nh0rJsaym4ZE9WN
iQySjwnNIEihTLYm/YSTEyCXfh1ndSuAEd/QkRDBnmNwsinqSIzWbTuZt1CSKaNnYXCb8k7lUY6v
Dojy29KGDXSGMEBpFzRFEBPshFTYafWPYfafZoqG+7ri7G4eErPn6tSPJr8G0kAeTAPNqW9yo9sQ
V+QYxeoJqiyGxJygINFFFNyXMKTKOM59YckIBPR5/IKe9Mc66Q6RWNpj+EzK1zwK71HzjtDG7A7G
LwW9NxOIOmYtsvUq3il9uLu+rrxJoBeMxRO5S1FPqlT4NqlyGtMtlaMYghX08ToK3dYX+4LWMIHN
Dz3O7IMhqMyBSD3ExYzxI+1++t6e0UZW3SCrMXxdh7pI5Jy2/wKLWdYwwzkIWlKwZ7r5OxhQ76D1
19iGE7QOrmMOetrAuFL84ZUPrd3EUM2DonRwraDRgllkZYqlwUjoBhnvCumuQZXN9YGtrtQCgFmp
RBbKKakAUGmpE8uHqXVQzOP1PO62VRe9wKF/v7AInRR9pnXAUaOPKJstFVyxyZ/rY1n1JgsMOtYF
BmIu6CukGBMCP3HyPpaBnUihHXfI+3PCyavzBiVuhKVQpUbYXrch6EHhOgGrLq0QUKhtEEENyEFZ
tfAFCnOwhaidAk8/PH+ILavFbgsWgcLtRHR1eIrxfH36Vo+ZBRhzwolBOshSB7BIPPoQlWzcevBM
6TkM0Ay+raJf1+E4M8jyveR4AhB1Ol0O3rtiM4JAWH4OROc6yvq5jWvxiX4eF1dmVEo5yXMo03M7
2+te/y66gYXnW4H+z/vcau7VjfbUOb8ny+CcbasW/xeYfTtKZZF0eQHgRjA2MwrjKq09+q2+uz7A
VQ+xgGFONjWCaIMfAybsKkjAIjT4dh3g4hF8cn0LBMb1VbKcJUoHhJn8KOCtqertYL4qyiOp3kII
zQnSjVHwTrfVvbwAZRzfGPaipiQAVUucZiDRxm0cAagQeTDDkfWvLkL7QP7YaXiBmL/GKLSF7q0Q
8+d+hI5VDIoPZXi5PhGrBrv4JMZVCp0YqKDETG20C1q68VSWUHt9rHlddWsLCi1wBLtRmCITlnUp
K9usL8D6abfEiSYkbOeZY5mrL6sFxMXWU6PAKMBRawe3iTtaUK/xvehl3nRe8oVOLjQuXJ85LiBj
pFoRoF2eKgbGh+4n3/k3PRgErbG25h/RImB88K4Dri3VcoCMyZpBotVZZGAO+7dRdEb9QdLf1X/d
GAt3skRhbNSPYQ5yhVFN6fdoYBwJkhQfrflzfTBrjgRVSpT7SEWVP+vBtKFoYogu4TIOVms8OFTF
m2MeKz91g+xdagHCeiuDlCIa/AFCm7Oz4AlpFjN+MBB/j/dNETtl33CMYu1sWyIyNiGSwBxSAkSt
8pTA7gj2OLGm/DB8JXnFAePMoc4YhGF2PVi/ACYUz0nnjP2LzDnOpFWbQ+cCChBNkDeyZSdtKyj1
1KGtRK2bZ12rmu04EU+v5nezkBIrGYxhMzb15ERBT24MLX0figrc6LFrRp+oqz6o2eDJ49xy7hBr
nlRDQ6OIT0Pyke0HNUmnhGKBEJTRCyjbjOxA88EL+DvWrFbnuO21aV5iMdNcB4UoZCD/sctqQOqN
2HP9qfBk4tYmegnCbDtciQJjoh0i+QSVqkByirS/zYTEmv+TIhJqcgl0UVBcctGQjmufETbBiKNP
ctQxscL89/W9vbo4CwA61sWVVYxBXqZnAAgkyDFCi1nuIsvvXwvFlVBCex1s7WTR0YVuGDo4BECU
cA7WGcokRqNC9Ws+yuGzGrzrP39t9Zc/nxlMFXaKHvgo9oTqM8gBGifUn9uRV/q6NmVLFPr3iynL
UW3qZ5But4t416sbX3QVqQfpGV64T/9hPCoNGdDTGJoG50jpkBWGQUWkQSVnV40ng7aT6By/sboo
f0FOt6/lcFS/J40IEB85JUPfgIyA4/vW9osO0U2ZwJQhGMIMI68hcjrGOKbkajs3tpmDy+Qx/i/i
YQsUNneao/NXGgjGQQIvk35Gn9eMeFHmRu+haHFDXR/e4ZA7ZsbRdSr8ywQEDaoHubJDbEHrQBq7
SUTH8Hdl/YYdmrQbtPBDvM5R8cq8bg/rE/m/D9CY9HAsCHENzhUaTg1tJEt97aVo3kce0d7qNvo7
Tpb6ORAjqZAajFNCStHA2ZA+mbyry+omQmcncp5g+UGJ2blp+5PcoCoeAZqcvKr1kxrtxHyHEpuY
F7tcO+XRSP8/INYnkGIK4hDhMEQRyXAchpdJ2Crte51tFZ6MxEUq92QhCzDGNSiF2dUgRMK1r7Nm
T38yLVSPxxb6SO8P1tvbbFvuwXU1ayvz8jyru3iBzDzUhyLO00kHckxT46ClLSPOMb4qu7mcScb8
42xAD8MICPmuy5zmUbCFW8GuNsFRdyun2pW2a41u8DQ4+YtyCBzee3b1Jb34ANb8c6PWwlmAzRgf
0lNwW7xKTtla8dO38NHcSw83nQMWwyOPl5tjQOxuKMgI8hQDqCQLrSaBnMbB6A5V6yjJR6rdX9/h
a2CoA0DlMNIVCK4yV4s5MJW0o854TAovIsTudHXXzfW2kUw7ktBvVJd31yFX3ZohQ1BOgUAlGA0Y
TLn1o8hPcTUtItuXRQtyHTK4LVvhzq92qmFF/jfuyij2uU3IQU+clss3vJZvXn4BNe7FESQYdS9F
KH+2g+KWjGASgrSEV6bHMDjWsK/40ceDlzPqVUzEzZDkRrse+vTPMaED17ZRZ+JRA+HtQUGm+T4q
74V6H2qN7WsZaMgSqw44R+FFNRn1EKDUx+mhoKYAJJLnsKlh5FmuAdaEfMhXmcwNUinmsEdPc7bL
GyrnCgXMTaWXo63HsYwHCRnwSDVmEV8GRaG+G/6LVB1NBoJFVkfen02CdPFcJDVBDaxfPzbyWwoO
ogg8fdcnfO3sWoKQ84GTHG2/mR9mNgrTjPBGM+5wXYIsxHWUNTe4RGFWNZ1mvRdEDAXvDBTEgUyJ
p4rJGwdjq74oZWIuAUFNHoYMUUNgoP8t5BUorB2Q6GVF5T6hG5O9bCSGWFRlHaNrJqhfY928ryXh
VtbGvaF1m4a02+sTt3bmm+AjgNfB/fWC2rRC2DU3Z/QAaWKB/oj3yvgpUQZxHWR1df6CsFfNESlE
ZTBRq2Q0nV0r4C/kXTUvqodO+wsaIAR0UEj6so/NIhj8IPcxjjBCfaiV/Qh30X7cl16+x+MmOuju
gKNidrXb8EbdXR/eRcnqCZwoKHEGYwWaP5gTUkKgxKga2EYR2r1p4YA6JMdqeEp2iRNvUKNwHW/V
RP7uWzZQpyayIgVtlCH8E1pF8NkJIC01v/Lynqtqv2oef6HYgJ2kTMYQRRjZGKROFM+HaAzR3TFw
cperBvLX6NkTPsmiWJ19jKhXu80ojQ8zjr/rk7Y6EjRnomyWMrydKhQXZ40m+WofZIBoyk9ZUMDi
5A7Br+sYl4yyVFcCIQLwkYJ6neiMl8+0tAbVUZXZgz175kGxg5vgu96Gb8FD+QeBR/kRAh/kC1QP
NGcPGpV8x+OVWBnn2ScwF8JOawK1EsrMFpvJV0CGJIr36OKMdUfJIX3hXh/xWoAV3YQoZsLrBGwS
bH5bRJ+Z3CsYsQJiy1jA4aUefBRvdToKdOxyTiyjozI593LdejFqh6/jr9ybzuCZ00XsSZxoSY1V
VTwBqakRwSYwi1a2LN6JPH6ItYTEGRpzyjRNViRJBDRZfmwRbphBCwcGFz187WQc7AjAoQP9Pxxt
Z6DMwaNOpqKAxhY8UOVdGQy45POel2vPlzMIalOLvRHIRpEJKcYlCA++6qEbVg7RtSweVf89oQS2
KEj9kjMB1KPgpH4D4x9VgUVUx0bPgBrtB+1TDH5N1bPR86Sk1udcU9GzCt4hSnp5/m1ylGRVNOLb
uvI1S36a/rc6e0NpbLL6WZkdGB/0kEfnulmtZd0N7GVkQmhy/UIrS47UIg0NTPp0I34rvypoIW8r
R7WTZ6jL7aVd5Q4i5E45qCuOHc94dBxANAa5XZaGMoyFNhcI9u7oTS757X+AKuLTtMA3G3znt5qX
3Zmw7F38wDs+V5wGgCEpi/5IBPvZ01OcFL+StAY3wREV2q8a5Axa7/rgVseGpw1ofBDS1FmqIJCr
yKOsox+9IfJGHz/BRz0FjT3mmzHeXIdauapR1ZD/QTE7pgKZjKEVgAolJxUg8rs1883Eq5ZdObPO
UJhNU44VZZ0FipFsRnLXGDw2/9VFWQyDDnOxK4dYLUgZASAmtha8RL0X8kjt1m4uVNMM6RBa96uy
HXdhWAt11ENOXo9Et4fEuyG5WfIHZJGRdEDXZJF4kEuyUAzAcdxr+/oMmTmnBDktQfVEheyrhw5p
8QylLH8QHJyRpyidGkk6XnhrFRIMdwQN8JTEjH2DSWbsp3KPRAmiNGnzXARHCfqJCTTNps6KIXwl
THg/cFzJyipSWr3/gbLjFA10MFHSr3y+L7R7UfrRxs/r9r5yCJ5BMNdPsFTNcjUCIjBsEX0yuqXt
ApDYTwZn0S6ayXDRXSKxybqmb1XougBJLodntatuYp+qlMVQvp0wkbLTyj91+q5JT3hNVNohG0PI
T6HuxrDEJLYMNdxFvQYu9toJtBfiixDR/IwI+CpiET1V+f04qHexwCNxWXEIZ5/NZvyiPpTUBp/d
I55BCm+QXk3US+buf1gHgk4x9ICjZYKNbQZK6Jfg20XYXpuV18g0s48AZlijZF8O8QxR4dnbXIP0
lwh+9H//yEJ/M4SycfkEeRWcH+Mu0irL2yBCxVb6VIj7POWM7tKQ8fN1HE6AUKGESf9+4Y6yHqKX
foyf3yBRC1Jo8Hwnnim+X5/DlepCwKBwF5ES5OmAdQ5DCz7UQk1AixY9Ut73xBPlzRg4WhBAcfhO
nZ2qB9XIobWrZ1WxWtsmllp6M881rg1XAw86rh2gxboolm7DUoonguFWxXeRaId2EjZTR3iV0pfH
IlR08AvM0xoSY2yUsU1zqUrbCkG4yVKfxU3viK/ZjX/Qj2ptt5Z+zL5yO9unNzrHL12Q6xDcNAAr
gfAMhbDIHJ9P9CyKnVCKcMCDps2hJaDQ8UdCueEe9PRUSTdtUcvfUl3dqJCbh2JMc7xZMqmWHSmK
0MqM0NQdareayC5Ks9EcGao77tDUPSrktS7LLWhOBCBbr5Lw2de75nmYC6ydLCbGlvjc7hVqGOeF
BBgPar3RHIl45kW/UtVlqabENTLtSoDYTKl3bmqmkq0LhmFVJDtMdYorehr7W9yzeOWMFx1up+nE
+weEC2juuGiDkPwUdeY1Nn+8Ix/+b9kqDwJi1Kat7KCT/d4jRL0FQ3pu3WR3yi10RTj3q0sfh+H/
xT8dfovtKUgQEBMp6WOR/gTaHkQevf+mZpyr1equWKAwnhSE+n2s9kAxmscEihN1CkmIl+suYG1L
gEcaLDmQnKE64OeG2TXQby/lnjYBlfekU4+hKW80Hxw/WWEZ4O+5Dnd5j0MtMwi+oecMCqwLJa2m
koVA6jCkGkLZZk0sEnJy7asIlL9SQXUVjgXWc/oFISSkVwBd80wFbLA1h/FzdcoWCMxVcapQYQIN
aKQPiofeh/LhkxjvzQQUTDzat8u7BmbLlEF1gWgXZa5kFsfvaw1EdTDz+RbtAGK19UM3HywVEq3c
SnP6nma39ALsQmAcN5s6p+1gdeVk5DhMm6xyDShaBlsNBDbgG2nusgjs71sDIhPXzeKC8odu6CU4
Y+o+mvRhoACvbpsHcbSEFzCKucPmKz2qzhGKY6Gjb96krRXsSktCQwt0hKzchu6Wm6Eyl/M5axtv
+TXkfN7BboOKLzrvYnWokdE0t0HI8SBrDnQJwUQ3ytD0fYl2/3Wp0407gpJHkBSCFcv0BMNuuLKz
q9sCiiHgKELXLdoAzoc05kmi5KgiBcWd17T34vxO4q3R3E1owWu/DXmXKh+lAPXdPLEL8XfD63xe
w4ezxmUGFe54EDDb0q+0IO5kjDcz0TqP1H5PON5yFUGnBcDQM0YnEoMgzmWZEI2WyMqNJWVHyDFy
zGIl/gbPhTQWVLoU2pDA7Me6EsTKT9AwM6goC9hn06NkboXkGLRuoTmBmVhVg0I3/OakD9ccwQKY
3ZuJ3gdt3wMYzWqmsJHkP3F7K00vTXkj/fsa/rNBsn2p8QRXVNJBlhChbqbf5UxuhJBHE8UbEbvF
qjzVJtrMFcqypc13ab7HS8TX/ojtFoXOznX/srahl/PH7LYOZXtNItIxofZK/2jam3j4dR1i7VQA
JzPIDGQdZOvsi6As1bquWsrO7CsoWamj76iH7uBQzJMbjsHs1lrD0/5bm0QapkOClXIisRzXoxDK
kUkL8bLkqW0hlm4L4kshWZMJUajn6+NbmULIy0OrnOpXg3uJsX2l66VC0IDVmgj8EkV7LluQi6V6
NHG22YprpOIcyDDiYQfCTAYpEH08fA24qgjMq9IU3QbFPZqZbgWpvCnl21CUPUPF9fj6+C7mEion
NAsIYETlIPVz7iB7EZWblWBAE0vcqfGExq5DoB5k6bXuH4uCk4K5LAeQTLgoE4tHW2wvVg4uUupn
ARmsd++Pt/u+/3RvnwKH11d0magDDLqmQLQNYWxkORmvHwil3IVzFtmvqnX0PMs6WJuNZbtbTtmK
eXEhBhB6s04ySXgOsJoaxCdpQYIysp2jc/Tej//88ryjd7QAi9/45f7ff/EfG2tn4bd3+vefv3Qt
N7cOB9vZPjxsfx62zv7h9eH163V7fZ0v37zgDUOVrC7T32hJZMwrq1pV8YsuQtqosT3Pi+zTry2v
ku0yP0WBEOqTcA/FTZS1Y9TjZUk2YfKdveN4jodBu5bNGc2l2QIEwtWiAnF35MCZ+3stmxlC9lVk
J9Z+/7p3jh/e5u1Tsd5czhJfRi/pcBZI9EsWbx4Rqje+GQJpfzxi2WyXN5SLfQ8AMEwjl4cOOBRu
MEOJoHYQQ2qIAjjO+9H7tjYwB3vLOQtOGihnF10GhxmI1GdFmBTAOX58/Hl+fsZD23oercfZgs44
/hv/D9CoIbO3Tz+l/fTzNFj0n5/JAuEy/Z+H64t44s6+/CJUH5sIckNlmLm61HjN5GEjwVLodtnd
7TC9lu1g7Fvb5gz/9MOugTHPl0HPxVGtKJgD67e8xw12JpCcrcOBOsVTLqAUGUECHT4OiXLGZMYm
mFoTMQsHbgE7wNvRbU8dAYaH8Tn093+ZywUmc7HAJWzsmqoFZmbJFv5ILJBCWq8YbWJH9vfmbXN/
uD8cXM4iXmaxqFktgJkDpKt6EkJEEWblHAvL8543v+xbnlNZ8+hnKMr5lOqBBAGXiA7POYJtER70
fgNLfeGZyeVdlxkOY5MatHEg702B3h1vt7FueQgynZAL68CrDhExvG0hQ3s+FDkuciGBTAFdqb1u
vfde5zre5v6zdD9PrtLe0j3AOXrXt/8Cltn+CerKs1kCLLWPxHrv7PfXxh1wHEx260ACxXF07AoL
JyUinvgnxX++gXHdbl0wd1sawko5dqezvW65p0v8tflgDiYjh54NUf5ZWnqMOsfTH9g4dPPQExXH
KN2s9A/8iV8H/O9pM2E74ZdDt/H1r9LofrnyVWxRilD5VSeefdXp2zznn9ObfgX9FvzGiUB/8b5A
pibNfgGBDA4EwUEoi8DLuZ0UBchGlRqsBBQYN4rTL7jIR+sNo7+1b6ibdB483qXm4k4DbkwVoVoT
XOMiDnJmB8h1E8q9Ady+m2qr00BgbXaWmaiunAaP16f5lPQ9GyQDxnjlNs6FODSgKbkvrLvACizw
g9m99Y3/mq0Rfwb05uZivBaGvTnc24+7x83OdTH8n5+HL0zLzqMb6fVhv31wHl5f9w/bzvoJnMH6
4sVHLt46uB/TScGFANkDxWB2rpoMGWRWpcQmuejXiKYnReXOkpw3IDf0O30z6zMIjOo85TjZlSXR
wHxDwOOlgN2XXRLDF6ppVobEHiHEaIHRqXO6Yn5XJzW+SfKaJ1e0Cof6UURGDUVS2DKmuiv0up+h
gdkLH0qFsL3pEtO3JF75/GVXGUhYYdoiUkmqjvQHY2rBEImyT4GkGoLEGtrkRrx+QmuGyoLshcJ7
4L80uTfmbwRCV5o9kSfIZELa/roVXj5LmO9grTAZTbHz8R0alOwN4nup6enZPTjJlPJYoRciP+hw
nJJb5T2aFg6mwGEWps6X2QZnE8FYVjMLZToRfIAioSF9MAILYpFWrkaolxQTNwtQR0xU9/qwV8z5
DJQ5EXy57NR4AGiLDGpc3tRjZqWhJ/RbYfz1H6AQgUNuV5VBKcYsdOOb6IA0sXNMSMoKwaYkblpH
Dukd3+ccdPRHXUwlau/QDwi/iRq5c7dpJIWuBDXBXjHvZogs928zjy15HQIJLbxiIebDEtHGotLn
FQGHYThV9jQ6k/STBu/XZ+zyIkJt0vwLwlzowjr051oDManY6GIDsQWxcQU56N6z3kxdzYiVbZDM
4lM+prGXluVwaEuwaLpjJ0S7JI1U3kPo4jxiPoi56FUhmctIETFq4uiiDRlykMo6qr/X+yeoIZrR
rjI9VL07mn6MVLvmKaVelrefPgAcDojm4vbERuhImyiznuEDkLuxW8nOBFdWdhoqyBq7UCOrEByz
hh4NRHA+FV5p52VhB4POrIcwKZM6VTDhQtyE7e2s+xaJ/hiTMwxvouGltdfwaDjW7ezvgJkZN4ek
6tHgltiy/5Emj1N5zJSf62a26gPMvxDMvbqoxFkqKQSUTcT6E3pxmXHXzxAI4lVR8gZD/37xjlay
QjRS9ArbcjzdFt2HYIoeCXPOvW3VkS7Gw3hyM5HlpO4pSgtOVShOKpvBQL1oZuu1q5sct33xdGds
gnHbhZknqkpnb5zvkXdVzFtNO6DaDMVFSXsDpYbri3XZpMTgMR67EjQ17gTg5aY1v/s/jSVv5z/p
n2BX7OLH0qo3yTMM8o/KmdW1tZOhxggJLvToX/SKanKV1n5hJnZZPkTD7wBd3TGPk5mDweaWO5JI
2dADo0p8yMskFum2AyQFrk/h2tVmMZJTtGdhhaRVx0GrgJKl8jMZZLdrHbEfEkvi6e2uWSKYxNH/
g/5A1C0zmxdqRkpthtALgWBQUKNr9C6a3ruoszp1P/ib68NanbwFGLONpVTVxl4C2OAPrhY8xMrk
1P2f6yCrc7cAoR+xmDsfHhC3QoDoOPZIf8w0L4Ugm+jvruNchhRg5iBfxI0XrQ7QL2dePkabB/PU
4AgvVc0qPsce+Tk1c1TJrSuCBp+nFFIsUoEnQm53tTPJd+H4u+44n7E63L9fcYpzLoYLRbQ+Ekp8
RR4fsuH3qN7I6ZPP0+tcQ0FAFu8Jmr6DCtj5pJomznAtKZBfmG+VxDGNW2F0DB5D+5p94HpNKXZR
h4n223MUrezDZshQf4B+f6s3fzXQfhxiTrbuMsSGdTOQS4DCCPjKLl6O0yDFoklRJBHaJF1apQqU
cgpjm5AKekDw/6iDBGlQ7QaJ0R0NYy5dMR6m4jhqelPbspEa1fcgIFYKUtYiMEGxEIedYwQp+Rab
VI2hHoYuUbdQc7FCkg7iSa5iZG176Ht5FDdppo64mdRKqTiKnHP5ltYWy4BCKF7FCO2haPt8GtOc
SEIXoQSikoiT+24mQcrJsLqJo/JCtyt7h0UHH+44SHDhps+cK2UpyZWAbLFd1UHnlbH+k5aoQ7u+
zVZB0AoKkncq38IWS/tgzhBQrYJHT9HsI6g3BnnIuTOuzhdllUTWWEdlCnMX13rQNs0z6tuiloCF
c/yopdrSRnVyxmrinFFrw0GzNxL9JuWyYPlNfeQdqmmCd0qmzDJQopJy2mdXARCxQ2YODd8me+sH
qaIqpCkGo1I1yG4Xt5//fkEQ7kGZEE0A4vFybl1mEI9o0Q3R8jHoX+Detw1oiHAW/XTAsaZFlZxP
bcCUN+EcpKhJVtVxjCqext9IkWsSvGgzR0BpnfoaxINTCYfcEEFoykFen76/wPTvF+60L4MexXGo
udSr/Hff67YSEM62WTO35diY7Sk1qQERX4wtIL/AgOvIoysYqjepnNOWesuLOVTwdkYThYSHJrNQ
UGzQjXjOUDKkSz5qyz9H9PLiGVD38b05Bpqt5OlBTHi3sNXh0dpokIPBRtisZob0Y+v3gJ16LQT5
pOwksf4nLeTXXPi6borrZoJzAgFqFI6iJvd8tUQEi3OtQMloj9IBDaWixd2EtsZoR+Tvotqq6oNA
nvV+ex2W/tSLicXRjyMKmT28389RlaiYcCnACLU6vCeo+ci/Kgg/ovlB+dd0LvSsAjcNqn9BcQjp
knOoKlRA3kDLtYXKvB0iYkuDfGi5RKZra7aEYW7saaN0oDuDJ5/QwmbJw2hnemFFkIuKu5Qzezws
5pBXEiizCLRuss9/Gek+T45pedvxBIZXH8I4mVDUBFUB9C4xMOhvnBoZp7GNx8h314A8RuwsHV2i
naZYWVjfJ3nqFNWfCHrn181j1YWgjBnuHVFJlAeer1kBKlcdRbY4Fls87xqp3vpBzNNk4YGQc5BY
1HNYBkCiIXkdfPFZz3gQq2aOs0ohp1suS0AsTLo5zgJOkknovqsg2pXDhIpic2sMH1Xde9dnbe0h
Yi7QmAHJ6PXG2Qiv2KHwzprEzkXI1QqG30YovPm9eSupb9cRV+OpUGxHEQvlY0IFxvkcohhOyCIB
kEVYPgxzZktl9KIbxWuO1pEBYtFqLjltXpaWL7/L5uSQTnE6o3R19C1c/5b1uf77KcwG9Pt4StMK
x46pDnYlYOvdtpXbqa2bjhyolYlGiRxtQcfJgJcyY55NTeYqO+nujRDbbjZohw3VraZnTmB8CLyW
TR4as6xRZ7T9nOXYhngva/NLFbyPAUGeBk8m80bj0c+sOBe0nKDUAiUkOnpAmF3flLU6kwF1XtCa
2iDu1wlfavtozJVzfb1Wzla0KSA1Ct+MogCWpEQZawHNr6i3SqCIUT9rw1YVbnIF3b2NVRO8nktO
vHhtHiXEitFXjJFd1NQbWQe1WR8nXTrfj5Ud5uOeuLsudvu2+bcV1JQzAPYho/PSRNcHc/cSBa0O
RNqm1XTGfsS9who7yFqrGSgqE/1eU3gM5CvPPgBSAhIZHF8mW7g5B8XoJwJcdTyQTScYVouUxoB9
dn3N1mxjAcOWadYNKVVUGoLlC8+iuDmWIDkpCUTIOZ5s7VZCqbGQhqNkf8rp7xd3yMpUu7Y8aYeU
NRQ9AyEFKWVOqj24Hx6EsYkejGiSP1F123pTjr7CMNa60FJCjcu5uHYMIi0Lfhe8oNBIwHK8CKFB
spZS98zxoTQayDm19uzTuzsYbjxBhENDPsWsfl+f61VzXcDS42sxBdAgy8aeUk5Bo/yhKrARQ+21
CI2NYM73lR5DxYor00jtkrmWnQ2VuVer/ujLTS6jjJR8j6U79hui7ALzoJs7Xbkz25cu8yoVXdrx
bvA5T8g1f7CcZsapgnFR0qcB443Gj0j8GIiXzlTb9kYV7cBsrIgXZOVNMONX58avokIDYDEJkN55
q+aXDEQKpIjtIfuQwu319Vw5n3Q8xzQULMomaoWYo7Ib2rkICphRK4Ipttm2OvjJ0WIJIfGh4YSr
1zIoiKbJqgYGCbg69oRKgtHvhQhjk7X/Q9qXLTeOA1t+ESNIcMUrSVGSLa+yXbZfGOVauJPgBi5f
P4c1d7oliCNE9Y3ut4pwCmAikcg8eQ5TURtPAAAZJqhBFUYBOejwhxGlbJPFA7khqnZUQk33B7uz
QK6XU1zicbH/+9UDZICZFTS18bQWbhU6gAfGLA141sLJbTKoW2zTNnAUUGEV8/a6sUsKAsTfE2ti
RQ9qU1HHElDcaeVDr2F2rG5qSLk+IXh5cWX4Q5H6ZUPu6jhgmk88e28lLwysvpmvFM+q7aaPIxQw
NNks+UrKid+19MFRPgNdnXAvKHqroKSGXRjRF81q9oCrQbLRayEaOpAUQF/w7AKofR42aBZiCrtb
olWWgGZr4lncuJM97Ekz10mQjLQ7Xt/tNYsA3wLU6IALBROj5xZ5jY6ZU4KPZ06a9AESFaiTqTMo
a0DH5YdR10qyr7W7Dq8RQFeAkYD2ubCJeHyYCpDMeJS3ih/2+xkeG/+6vqbVC+jUiBB9jXFu1SGG
Ea5Q6o4sBWeNsslNDCWDRazi43ZGJaVM6dNo08Sdk5+SH3DBLLa48Ml3XHb9JPwbfZcR5PNI5ikU
GervvH+1IHuhASzxbSR3RYyHxMd1m6veicAED8QhNajgOoWqRFnawHXygbph0R6GUDYls+YroDbC
ox/QZOdyaD7UshnAGgyYtAc1v7XHZ4Vs6fB0fSFroZZgwtQEKABKUqKyk1PpTW1VS7CJykdoQ9zU
cX2cnGQT9f19HDX+dXOr+wZKQagq6Tqeq8K+qV00dAUEa8F6W7e3rVXRgzU7b9eNrHk93OEfI4I/
sBRP9HhRCTHN0adZ7SopuPiJJOlYTXaIQyiwDvA/OMK52+VIZkuQ4MDvjeKpGTTMa7F9MsQ7JYSq
embsekZvB/OXDe6Q6wv8/5jGYxJZHyqvIoOgBYgwDROKh0ePU5Z8aIrlxg0JeBx6Y19sC/MTDLBb
oLQl18Ul5hTsHn9s/t+BDBECqI09ZjnNeUk96K4qc5eOth8lb/pEdopi3bTspYniW7RWfAxceiHY
7r2pNdwUCUpnvxppvDN6A5CeH9e3RL9IUf78MJS6NVA5gm1K8KwmSnkFODNmbipIQSl9lN3EZqUS
L6dJ+gbGg/nDoTndJ3o/7NAKzPym79CfZoBQeFE3h24N8ctvZcPUxzIkaeirQ2fmu7DNesOthrG7
KUd9BKJisnTfJjH72ac8GnyiFOPPvEyNX3HYJEFrjNPoDolFvmzemPtymLLbKXL6EdRTzfzc00bD
uIyafYRtvQDj4jYAA3tbHJSyp3eZyitJjX5tZ8B+CDCZhoB1CSgDZJMXC7usPSnJVrFmskG3d89Y
0+x1Hfwfk+OE7oRKkuQVeXHYwfoFXXbULTEcjqbKErdP4vLoxHY6z+Aw69hLCCqjRDorenHSBQvC
fTqAQ2hKC3AcKjVD1nuw+pswlBy2iwi52DDQr0aR7Q/Bw/kqigl4djqAF7DTDuro9/yD24Ge7adB
ErYuW7x/LKGJhrlFUEOK5ddeT+1oCpEd9N74o/MXqLodIHy55JjsZ489jV4reUlcVqUEm4vznHwj
pyQdt/BmBPOR8Tu7HTaOP2+rQ35f7zsvCsy9DC+6ZK9n7ybBoJDd5mbXWKCMxDztNnouXpNDth83
zFOfr8eDFafHV/tnL8W01mRJbA3NkpQEdgCamzYwsRwuSQNkVgT/S8sYtfklvxp/zH70FB5I5Sq+
vr++FsmW/UnhT79RRMIuH2AlPYTbyou/tT7fJIEt6RRd3irnn0ZEZ/Sa0aHdBjvGkxbwXXfbbBAX
3vOtLOlYPbYnH2cJHCcLmoldID+AIUvdzaEfNfuQvF7fs8usFAkvuobg113SNBzhcxvoMHC1m0E7
qOUfTLlB7PUrvpms59AOHLrNyG9bDSpbUs26SNr+WF0ek8v5peL0jhn3oQVuJfB5LdLCSQde112N
S6CSndvFs4RjhOVBQk8lFJm9WPbX8j5vCWbKvNbqN5VeA3YIMRwITIxgYNU24IMDd7IC4tIBldY5
+5Ls7soXRNLjQMZvoYoBRuN8d5kRptSokGKBkW7YgOxzVx301GO34W6pt25N5pZbcEZ/u253ZXvP
zAp1iDztNCNmy2O1vQE/iqL/BE4CEr2SZ9MlpgzJBCYMMGiwLM4Ru84o+vIO3TAUyHkDVew4jvkd
0oPhd9KjHKEaPcDIVsbGL6c0+vtyHEBKq/IMZYIxa28Ge2ye86xqI3A6z8VrkxjZY50r/Rejyiy5
3S/rF/itqGMu5JrgXwGPxvmnSAqGmWAbuSB56t/AWbcBhXHsq/v5pgoq7qov7e76R1i51s8MCh8B
JEFL2RgGafukg7LWlhGAr33l0xUJr9bOiDpHQbLmafoG9FSVgpZIonrp3zOEYefADILxQtSdL4ZJ
lJrXfbIwCzsWuh99dl/qqKXzRgIBWtkvPI+Rpi+UhpiWFt4JZcHrdMCYhNc7g58oSDzH/5CiYLIX
REYQrdCp+IgbYs0YeIOFkAkQ4w0pN7wnbgtcfqPpElsrHwe1kgU1hblv5HbCx+GqwXL+h++3cnn5
2YwPXbVJM5lXr2Vdp2aEK4IPQz2mE3KhaUuPUe4Sr3q2b/OH8BFCyr8x8Z0lLglS3La1JLReVsRw
DYIgADuJMQzTESEFhp51YZbhdtKO5tG4MTbKJv0ynr7Me9QfuZftQTjY7wCogTC37k27dDvIBtBX
XObsJwhHLDNpQpwJPyEuPyznLpURj67djmcGhK+Yqgk3EwoD5g8dzPMhZBO4a/hgHFTjTf9lyYqs
a4nS6Z4KnzNOcqicxPDQeN/fVRib88PDvDUg2nBTutoTGL6+gQnQe9NfZCrZqxnuqenlKjtJNhal
4NwgWGrznu7LfeL4/JsBsnlXWxzJ656z4O8D5NnmLkfoxGIMRCjPF+5mZyxdVdlE4183/QUXFUJK
qqZWVyxrKkm2t3i6q5hkDevH/N9DsHzQkzXULM7recIa6jIKqM68dvxmYQLy72V6cdgcVEIx0aeh
Cis4oslRQOcF7BQgCTfRgne+d/o9TWNJ2FpJWM7sCA5ogZNpgohLAQnux4nftcM3pZc8BtYP1cla
BE/LrJC06EMV3hw9pyG6cMWmRPMpGnbdfEeap6Tcq/T79B+uy7OlCe6G8jlVEmcJFobXY+yjr1WP
Vbe67FPJtlB0urjCAHeP5YXO0WQPDVCzeuZfzy1kNgS3m6o5LEgHG030PDu7avCAyJRld6vRFcOc
IHzA0/2iCNljjjMygPb1agoVOtOnyQ5smgtJna2+TpNrJG9NfmzD0g2h0dXnL9Axv77M1afWouyH
KtpCCSE+taq2hmhaBbfv60C3n3gRQOIgQKs9LKirQvxHHQ95FUisru0uGsVA38NLl+fD+aHuzNhq
pqVs2PijD/2krxkj8bVLMckcPZgeu1OfRwUj8hKzyxkW3ipLf/ofs8JHTRU9xS5AbcTaQo91NwaR
6za3o9e/18f6VvaMXYtcp9aEh59tZfPUaDYqlMUOMtSYSXVa4P431xe1/OYraxKJ8xtaOHG3WDGb
95L5xnzncOZmLeJkEBbv142tpiQnaxLJKjWlHueawFrrRtvRj/DJ0gf7HilQ6hZbvH/Ie4R6Ufx8
1G8aL0/9AcLgMp7Ttdrv6Xf8Mx5+cidUY8+6MIb7zA+fiZvdzbvWi49084vs2yDEoA1D5/D2VjYn
ue61wE1BeNkmKHqfe+3MtKxyVKSCeeM3TYMyMqgln6/v8NorCmv714jgo8MM0HczYW1dwH1z19+j
pvi9OAx+6PLtsOtlGd7qZXFqUHDTHkQfpNVgkGy1PAi340v0VL2Ps6dZLhjO/8P1R4HR15BTgxhG
LBdgnMCg9ZLvJSWS50OX7gbZM2f1M/1b7RUhkNXQpEMyIqQtggQAbI8ZeGO5ZB0rofus7CEkxjzL
VMUBMz2kk0a3dO41Wfa/Ej1Qfl2a7+iKweOE13Ru87YDpyPqKgjCmfJ7RNstvotlF8DKZp2ZEdbR
xXqXNBRm9OgQpQce78xQEu1Xt+pkJUtUPjmtM1GcOsoKcNoTsAm2kJmKXq4fGtkill9wYkFpogb1
CCwCfRfg637HvAMj8Od1I2snE3KceKHjjQ7WQLGxMwPpjIkjWEkjw2UJagExxAB1tyzvUZqBvdH0
53bDqtexfw1lE5rLMRTi/Jn1xV9O1pgpOk8xXIj8lKfbltpHlQNZZZdupFvQoMj9FICm0mm311e9
xLRrZoWYl+RphNc3Fj3rz214yM27UfvQm099lhyoy2+IwoEN4jEQjKOHKUIYi3aorVa1U3ANq7Gb
9fV9YSlursaSwujlPgLHAUyYocMUeHoFbzS7vu7KycKMYYm57f6OjcehBrOavlc7DNY+ljJlm7WF
YeJ9GQowcApEmN/IoAnDmJ15IFpWtNcsflbaj+sfSWJChPiZvVXSsIIJBvGcxnjXe8tvZSM8K+/X
P6T5oIJy0Ey7IIQKNdrhiYSRpFmDupLDvOI3ddltq0OazrU/lTvrmPkyjtDL4HFuVHD7SWH2MIww
WtuYnUxbf5BF8pWcBiacBbKoA+SEcvn5yaq7LooTUGh69QYa7gGIC4N0W+7pId+3gOt65U4v3+wt
854Glx7SLT3IxtcvY/35LxCCcGEoVqkm+AU2d5myN8mG6xx31tt1N1kxA6aapcAIyb0lmJwvFMcL
7AR9ggX2rya91cfAVl96GUTvDyzsPGSAKg0eQqErh/nQP9nbSaRSW0LrIi+QkbrFc/amcTfapJqH
so6b3CTb0M8h++6ld3wDudajlAX/Txy+Zl9IaOp8Ji1F78Prb+YA+h+B8aHdTwFx81fn7qe9/f7z
+rauXAxnCxZbfABONUXqwGD4aWpQyvCyN36ruXRj3vVjoP0G7NOVmLwMy2h4gLIdiRSCJlg7zj9l
qk5KYwI+jAeUckwf63t+BKDdOlgM5bN5Sz81D0iT0NNNaUNzzYugFeeAqx4DiNACODdtKpOlZWEE
L8pDCI7W4XOu9vfDrLR7TQ2V3fWVri301Nrya06cKbPNdFZ0DA6WSZ25Bvs+lvkLiT6cmeym7vd1
Yytx1CEg6UGAAwsKFFHOjaUpi8O6xoekVeSN6vcRqiAWO143shLRoCaESAMCRqKZYo0c2mZdZdMe
eemChnLRHLSfkAI6Eq9cM2PpyFbASAR8+cVnSpwitZUBT2wU+sE6zJy/T+Wh5o2u30KOiFFFESWQ
0EQpyMLJO5etT+w3DBe7sWysbu2TgCIUKNTFFkbBzj+JYecJGxw02hTnibdB3vuA813/ICsZgQOB
B6QCGOy8bNBOMS20ehGFscMgm9/jZnBTTP2gTasFGFFDc0Gmhg6gJX62EKNw46BLgjE3rErs60HM
tqBxhPkQHej02VWNcIIcqRo+QiEJfm7HqKRhM5nh2Q7vfTrEg1trDrArKH1B7A87r7SeMSio+Cdz
O+yHQTHeirDFayRROdulTM9mn+tIqNTC6uJtP+S65nMkV4e2GfoD2o3Nfa1NUX/L7MR4tGYLN888
zQHppvjWIoX6SaYKoxCJ0+57HMTE06CACcD+bGigk0ZnonHriFq/C7Uag9lwpq9Emcynqg2LYwxu
428Mg+S3BsgPAxM2npgDWQJWliT2i5HyGyO3rHcOnN+WZFO8zFsM3eRrkVLeVwlU3GY1byNvalT+
HXk3kMcEUvX73oK/uc0ACqihbLr5Fti0IXykkJd6gKCqw72B6rRzxzKu9rYZT2+sb+LATjiN3Err
MAQxZNY2TvQZ3M5OxSY/6icARGcSKw852MPes3oOn6quTYAbs80aNEVK6ttsGpobboBPDOXouLwt
WVbd4DPq0Uan2fSL1KQq3HnIipekJwzlM1NVg7Jtk98t9D1IoNhNiSKQbfcZym0gCyLG0H1Uc8Rj
l8dO+qVFjb7BULkxukC06QcjblFV76xQNu57WTRCqRtwQVQeMaiHCdLzU5UgV42VulqUjWfPGFG2
UbrtnKrbpGMeplh/pYqszrAiIg2byArA1gyhKUtkmeJFXcfRwkWtHFGgKg/vlWfPbnFngOz0nt8m
nnU07zPoSfePxVe8cZCGEeglSm7OtbAImhSMKC5ExxigPV+5GUa2URY47HoWWFAJ6UdpdWrlgnRO
TQhXFkRQxsrpYIKGgdm75G7yvlBHtl3ySEtff6r3yaFx6V6GNJItTUjvWJnbVTfAbqQD/JNjlq/c
X4+UMgtCbaqbtB4sI0ukxPlqk/uRPF03sJZKIaVAXgEA8B9g+vnn6SDaVZXdhNyxIsqnzW37o4wj
FBFrp0TXh85tHhQhBR+CUVh8drs4TIgP2HXxs4n0FP6btLcsGbhs8m1t6afXqZAa5FE4DtGiBTH0
rwpSWiuWNOfXvObUwPIDThIdp+myitQgGK8H8paRcltDk8Cc2E1J/oOl0ytVeG1QiERZYQoYZjt+
Zqblpz3U1soBIBYZVaHs8hY2Ta36ig0KLu922mnNTYuntoxtfiU/xMAEtP6WsQkoOQj5QcInwhHN
Frb5MijMKii21hHs4hsj1LbXnVNmSti3sVKLbFJQ+w5ZshuifZkDltj5nXoX//XcEXjzT1clbNyo
2RHPQjQqMCLod1biT4afV2+GWvulYnnX17V2GdgIzSi6YMZFE4EUdVTxvqXYwoF5SZu4LPZ0Y0cb
3TXH/ZDKnGLN0U/NCY7eapkxlQrMTQW6/dyf1N8hd3n+dn1VK00Cx3EAYEV/CYUXU9T649Rs4oFx
PAM3/cbe0eMv9JB/4Mpp0GtKXH2r7oZbumPvA/Vl2NI1x0eSj7It+TNGLjxBrX7szdyE7VjpXGC7
HeBEtLnaXF+ixIr47pxAoWMlE27UNC5dJ8aI6rPVB9dtrH2tk5WIxZFixgRSNmElJuietgP429Ag
1O7Aq6qhrRymx/+dOeGMJZNR520Oc7r+I7d/QK8Yw2cjNNa/XbezViQA+fc/X0jse6Z14WjK8gpL
vtMXFbVGdz6gaIbLE0LhaGiBd+XeCZIvidkFaS7m/eD0AQwE/0EHaokxJ1G+QQhpwh6zNBw3aGFi
7v25J0dtQhk38eMq6CY5smHtfC8ASajpYb6MiFRCNNbiIVoma/SqXASZ9duq74/9wIqN1txzNJkV
KkFNrYVKaC9YWKJKbUC0zpeJTHjQ7WUuVBmMHsSYj2bWg7s1KdU9c+p3KCDIeumrFhdsP1rpBkUO
cW7R6jujrTNcNdWU28ADaMm8y4ZE+yRZqMRebdRhvi0wkiLpCqzkBeADwoQkaErwrBDRvfjEZWaB
NMErY3Nf9Xd2WG+v+8zKKacahu5BaYPEGXx15ytTALh2jB74YTXLio05qzGEXNoRSET713VLF3sI
9iQgaFH/WKgE8P+5JQzITdpA+9Izus4l407rfzbGk5n8sGTkthdRZbGESuui14cBRPFr9Wnf2VrF
Sw+Cs1CR7Hw92VmomIWSS+DC9QU7worSlvaoiGJFup0HeHb9cDBZCyK0IMvphxkaNyyTAQZlJpfP
eXLC7XJAxWqGSTwyQIjmx/FzO0Uer8CZ8CPmMgaN9Z0EdAlEQFDIFk8aBJSdnNhDiaYUuiX8nkGK
lSdPZvbXidaylZBtBkUdAKog8Txf1xwi01ILGGpziAreKXnQoLZQ0k09yMRaV7fwxJRwCZRspPao
w9SkgKiJuKSAkGN+E4FzKMsO5l9j2ISVCQdMT/RYpc2yhaCty+LwNhqG3fWTdZmMCDYERywSWiRG
v+ze9Flaz5MG8pXRdaabLr1p5iAbQOPk5myHfrhiTp6VvA702eoe0agCev5F8muWDTy7hYRfI/ho
SvqqUg38moaDovHWMBc91d7lwIkz65aGjUvUAGORcbnpZRpzl3iDxThqkph9xJQ7mqnnjqRYdRY5
7VQCvUU+MqQRoB+8V0AE4WjZdqIVeCOBCmo+S5ojFw0L2adY/v7F4kHoiPougcqReB3itTANibKQ
U2oWxs4ATQbdYtm/qhY6FIW+U4Dz4kX43bCad0OVXIyXTTSsHmJVqLzgqiIYdT1ffaX33ModrJ4P
34bS8kMCikyn8Myofgsp2duVvWEjVLincROZ2fswlJvQ6g5NUcnUxddCx+lPEY6ZGZr6mHfYCPDV
sijeqPSXHt+pdfRfdvzUkHDAOvC+4UkOQ7XNvDx7050tUZnbVi8WapsKnrq8dVP2qMedK/H0i3zr
z3YvVyf4utULdXMKqlpeU2z3UhPR2ca0furqE7ji09HcZOlDPN0XZHPd6Pq+/mtzCW8nN8Bs4GT1
NWyCqmKuNwSkJ7lvpcWwbfJk/OCUDc/XLa5d3Fjo/6zygvKOz02fG0giQXfee1VY4+a278rkWFDI
3UJO/bq1S/LzP5uK4VYIUCDrETWkchCuVL2q4m/HjhvPnqo+mUbuMvvFsb7SwcuhZJwY71X40P81
0dG5aXHqtx0VM3MmmO7qMQDdSNH3fqGjBp7JYuSq5wAm4FgqTupFd8NuRmVuCCwV1VscBoviZnSH
SjO4iG+Aa7Nnb5YR7K2GRjSg/rEpeI49zxCDrmDTygCBsINcNTwlPDhpoJi3Vr2dw42l+In2XfJB
lwMohsRTu8JzNeGO0uca7GJExGvovunuTQuB0OuGQ9EDOd75YR7geYJhjtCSzQCsnhe8xdCjAnEr
CFDOz4vWplNGC6OE3zSv/ZCCxBrCN/FbrsjunuUvXazzxNLyS05OZjfyXB0HWKrAcsbi2Nd5EjCp
CvzagpaUHYTBiyjIBQBN4yN4XDQsSEGJ3U7TyHUixJzSMD4zrZeMNKxaQ/vKgvIJ8CViG86pm0JT
VKX0FFJ64AJyaReDfb9+Cg2ZdN/a/qGc8o8pwT91dGEiHe0ZlDWKxs90UK3mTmr5zJKReF6+z3HQ
T00JLmmDWIDzAqaq8rYln4Q+WqBLrA8x+4G+lj5/qtqbFu4I/1Zlz9oIoL7k2bUWU09+gFhcKUfA
kTD9hTSh+lkUN6pz0IzUc8hjkci6+cu2iW55akrICXgdGi2NosprZ/t3Fr9lkJisLO4zNGEcFgfc
yCWLW7P474VxwTgdzwkr+HJhmMbPVLnNmKuElRuPnq7epbnsgK+5zb/WEE/Pj12o1VNKGO5/u6xu
kqrdsTZEwvnrehRbswKtU5w4DKOawJ2cW1FSS8laHsI5S3NP2/61Z7Ff83Bz3czqcTsxI2RNuhPn
iWbADLLI264yghkmktHcNdCnvm5q5Sth/B5TlQAvWhbGUoQVJfn/uKBNh3aThwb1B7VoMJJgP6ad
ovpmM8YugKKNJJ9YXiOCQ5oQUQLHNYF9SySVKVlvxUURV+jCJMqz3hc2iFEdLnHC5QiLVgwUiYBe
sVE+0YUjPtd6WBU6HsZF/QbNJDU5TLPbhp8OnVxMLruaDBh82YIE5wTq3ID4gzd3Idk639C64iD5
q9XKSxzm6hiiy3vu9rPtTT1KcYO5o2TeJMRwM1PZ673m2na0Mbtk280gN4+G+6QEDtsaNrNlv6jQ
tHWcfJvTLEhp5rOSehmItP/aByx8Ax1ejSQEucH5T54z1BNyRYMuj400OXdrZ2OFm7r/iPQaegIS
a5fjIAssBdBW9AJQuAaP37m5xkFBgSzm7AJzNV8D5rnRjrLMJ3veacNm6LeK6V1f4UqgReJqgwQU
zT3MOQqvA7NyHCOfjcoDI4OfRGjy2Zsqum+cQ20kkvWtHF44AMU1CTajBX1zvrxpHPJ6ZFgeuvI+
C5Gvpm6e/iy6p+trWju5GIZH1wFj25h5XtZ8kmjYvFSSjGNNY7c1CWp18T4aXkiGF2a3sxHp/3fm
lp9zYq7Smlm1ly0co9eKxq5G71P+EIev5cDd4r88qkz0U1S08SEkoIl0ZQWrk7FVrcoD6UzuuA1K
2Wmm+S15Sxy3NfdzdVeFkpfc2pez8dlwBnAUQFt7vsSI9OYY50Pl8cbvQHZY5r/K6WVQG8lWrngj
yAz+tSOE96igUCDREJRMZ8fB1Gq5pmKgd+PlTIoCWjxbDIC4p8CrRQACQuftfE1TNDaNkcCWrT2O
xqMCBWuUI6Dt13fcNWlga37FggbArVTfOvzXdadZO+twTpi2MP9F0SA4N19YdmoV0/jHSTv1R1Z/
2mZA+I5RTzUBZOm3+Sg5F0u0uljxiUnBUeMuHMvWwle0ICgxz/RY6LIBmtUPeGJCiGCxpU+DyWFC
qeNDbTaBEtUBb5I7M8u/8XiSUAutvdlOd1HEXhMrb5nTYRftevjZxA92rkKnLXpARRHC4P1RiZyA
ouzbGe+tI8us1p7iZ9aFY0Er2k2MYrVxu8/qTZ2C8Yk9K/3PMHpz4kPFjtAFbPQXZkheHZdIDdyl
J95DhYOSKISUkwPLTZ36SoP+WRcfTCt9aKzqtWV5MA3Pkx5vlYiDCf846QAC55JwLt184e7IdGuq
BobNz+qfefjU14PfUa9IH3jt5Xxfznitf2tlwMfVWLR0lRGKAKISE5dpitSxNGA11vyyO9rtYzgE
aSlJwtbuEDAw/T8rhpA1Z2nYV4oJK6aBDKlHrhLM2o6Yn2RBv71cDwYruRjKRlBOWUhcMH4hnJrE
nkpDA+OXR51Xpcy2FnubqHJsVPBwVtYhNYGeNmUCJBKjYjEHDDaaMnQwyitQ4rxCrC5FySGGfod6
sKPEtWT6Y0tAFcIPRlzRCAVbHnjIxCcChqxoRBrkf5jxZh1xSbOfgL27vpUr3nFmRDgYZmEVYQde
d28eHzvUccB0CekTbJ/kppItRvD9RHG0ymaLHecLmFV0FtBhlfF2rkRTpJ+YXEEVAwPKoquXNSYR
M7TqPHRWjfyNVhtn3kDYFOVa2cdZ3beTTFdYDyUYgKhUmGLhw8x/1cPRjo5mJ3lTrfkciHTw8QGx
WRDs55ee08YVCR2kSlURu1W2p9prXL074+ia3Y8Z6EvEjL/3B6TuAPTgigfkUDhaU23lUG6BRSBu
XaULoSUQHTSwTZH8r6E1yN5PTIk1C/QcMrPOFlMgtAcD0E4h38CR6M6V83h9UZfisH9M4Qm1CM6h
JygkDy2owNgYmZU3dU3+swyj6sthmvI+kJYdW5uE5maq8gi0k3F+yOfZPlgTKLm3mkbjfdbbVeU6
Y2J0j0BXa/0mmeOa+6pecEnGsRJF0cgmEKsHvhvtJmH3mTmObT/ZFXIqiGqRwGofTZAR5ZgJ1avY
HZqP6xuzdmCAegAUgCBLRcP+3L8iq2ectbAXd7WbVUAGf4xIIC310UliyfW3uja0fdG0RyX+ormh
GE3V68va5rrRQDAbTxtis7smYpiznNl9llfJDouXQB7WntHQpEQLb5H6vHyxxbleJyhqMoycW+Gb
A9mIZzsytOOcjETzdJ53H4OlZztiFObv2uzpdzrGfNNyEAu6I3o+e4CozXc8WKLJBX+I8+ykmZlt
lcoYBt+qeRxvGm5l38wYcmuFpbd+qjTa72jWUe/QtEiTpuIr1X4wPGOmDXpbUI8SAdEhA4/KkAH8
zKoPYtwRChUM64mRJ0JGPx5vWmODluR1V1n5fGc2l4B48moz7LnhhtMyT8nR9Mxnv5i+L3VVM8/d
DvDdDu386xbXuo9nJoVTO05DNNrGYrLZqGDlMrbg8V56sJq9YxpI4tieRneoM3V1ULInRt+u/4D1
JYPMDCpJiBlimoHLFpxNeQ+WRfWOVX7bPTsd+nLgSEbvAc5w3dpajorl/mNOTDAyjAyxUMNXTVVg
GsmuovcT3/e1p2A6bREACK03BuY/NHmsn2Mj03Bbe2Gd2RcuG2iqgp0hwnKjeZ9CPjr5Bk7qSPWm
5DXWd6P5zqJUsuaVrODMpBB/oNmNpsSyw4Q8xfyXCt3C/vf1bV25Qs9MCBc14zyfRxW7GkNkuAI+
Q9UCE+1VWuyK2W+WL7u5bnElqIL9ClQhOhjSQIcn7KMyaHSY9RlkxvRmciAJ6ri0+UrCrS39Zmum
8P6HwIkBqlX0IM4PJW0KjOJEQMKOymdV+ibEeJwMTHaFO84ySM1KxoPJH8w2Ia/S6EVNw+jApgOi
HujgFuhilgfkpps0/cHr3fXtW/NDTJXgLYHYtiCLhWOvcdUKea4xz+hN4JdL2+hz18iN2B/arprd
qVVJ7EJmvTxYitMNfpFiXMivo7GQYM/X3FMDeS0ECiB1eTGCyqM4dMophe/UGPKJwO+KAfrQsSW5
8cpXhCaGBt0GjLtqcPnzr6gaqtNpc8bQSHVzMCqr5IjGKc2+dBmD6NphAEGGrmJyDCV6EUfKS0wZ
GaA+9BwwX5ZvbEpdtb0BsV6hjNuiive4+CRfc/F24RWzUN6B1ZNCuBGlm/PFOUrTsFqrcP2qv9Vs
i5TW1frExYw+H7Mgox9V9Rbpb2kpo2Vd3dV/DdvCi3RkfaZ2OgwbCvfqHmQHip/SRzP8TnLu1kOQ
hDe03przLqFeazw29nsSfczVfStl8lkpJJ3ugRgRxm4qeG/hpyhK45lw3kEDkAgqtOr31G49vdmR
4hDNfjm5kQLssheW43+ItHgpGxhXwWV2MXlg66EeGXqNP+3QTWo+xDH4UqoPycdeS0yA61toXG3k
ICJ7ALE7UoQWrHB0I4YgJ9/DYussjtwE6XTTpNyz7F6ytMsPbaD9s4D0gSgEPlOIF5UeEj4yDLpZ
fRhU/Udtpl6rJvuyj25Imu2vr/EyKTi3tvz7SR4ECD10gGpY4/UeBAlpc2MO8dPcDH5Vpa7uJNvr
9mSrE85PWcw8hfxd6+WgSCps/ZFZYIJw8k3SpfdjRWSCcpdh/mx9Ivu405HcttH2xCfsvHB8adrf
tf1zlBU+V4ph53aEW7JzwgSvctjpKPlsszR2m7RUbrVoOJCi4K42jtamdFBRUllRbDrCfysdkzWs
ZKsVEpA2cSZNW1bbKAGB0ppNoDVcuaNNJa+f1c9IUcqhaB7i1SvEeJCIFATILjA/sbuiDsbsSWOZ
azXf4lByf6466ImlJRidOOgA/ZdyRuHao+StU7GPQQm+yLJx+8wBqZ4sbV3dQVCGgxYNPVhIap2b
MzC03aErgO8IjFOZaEgNwN87kzsrHyQUozJTy7+frCxtMqYyHaaYrR0dMnykAJ+Wg7VvTCqJKZc3
P7zzZFVCTGlTBYO/HTbRiOgToB81xn2/8PyRrGj9FJzYEaJJakRl+H9Iu7IdyW1l+UUCKJHaXrWU
qrp6X6f7RfDMuLXvu77+hhoXbhVLKGLmGPY5BgxMFKlkMplLxBBC5CzHWC4uALwsIJHgYFjXqtLn
FmOl7f1s2Kg1XvYqoq3kvEqih2NX1NjKijKrVdDHmtadlQyFM+RQ37oM9mUDpzHAspu4F8AMCxII
fuygyooS7x6gqfH4b1rKNlGCO2MMDm0W/fBzaNYpTfcZg44iMfPrEJLBIbhT4srHczp9Q2urIOBa
Vnfh9/AsdL2k5+XQfe06aFRRlTMYkiyh5mIiD5o7qemWzfAXO46kNfIemPlQGK8pjd4qNLDmNb40
KcBTmOsuKyZnxuA+rhRB2nAjhMYtvwLjzCrtpcLox6pBKv5I+yOBjHB0DUrzQn+JNOR438JIGORs
beoakzOprJpbXSLAZPJVHt1lLTayhJbRU0ItNEyw4iYg+yR2m9ry25vJQIX+Kmwf9citNWiGi8jI
t07w6ufwBQlJQjmHpvg5jRp8DEnzW1MSrxx9QUVt8aa8KaEHAbUI0OwRCG6d+iS5DAoaFYCJ9c4b
tfxdNuaHy8dn6+pYQ3BuzwRllt8py8bGjdWwI2Yo3Fm6l5NXn/zzv0Fxbk8zW0NvZRyMupGtMHto
pGpX6kcVjWVNIdi57Q/0vXOcjbZNCH1TA8uCI7KhEBJIijUxwStgGwSEGUvjjol88+nnScCwEDUS
Tl0CMR0EGXYW+MeS5oJPtHXnYhz1PxhuLXWUoo95bhqQi9yMUBqVmh8NXoxpu9MI5gGZKUzWLOHR
ud19I3KnbaYsJ3ELxC4fITi3N//F4ujtVFpXkWTPk931+e4vjENBsw2okvBM5VtfWsShbTdiL0nQ
XsegdpRAcpW2t6b8DO7hy1gbub+l5eUbjItiyjTIAzXC+qKSuiOGdsJMsquyxjjzrg+QAuxdJr8W
5kNV70n3iu6nVETcu3k5r38Dd7aDfE5Hs8aC0Vdh+h8jewxBxNa6TMINVrr+UFsGu2v0d8HaN7/t
au3cgS91PdSHBrj1jIQAJF/6hwLkJcquBNmKhF6zciFOYo6MyOAy9OZxWSFzxwUN1VKcT0AuMcNE
+qtZG71e9KLZdJkg4oFGG9IBZ8oL0jCTQgq6xlZmgqQqynO07X5cXshGMnWxn28QLrAfzLqFMnbb
2LJ5B6LXVnkzTa+WrjN220cYdngzFa9pb43iF0rwl7E3ncEKmgv1JdS0JAzM4l2ftuBJJpDue5ZC
Wlo1sTWMcEu6KgiwNq9eqqhouIPGBujMTr2cWuYxCWYgSuUzWLpb09KjnV8OFmofEKXcG6IU53aA
8Y3I3669oaQYigJir3sthLGK+ymZLR+l8RxjMRSvjaa0SGq4l7d20z7B1gZOVgx+wt2eLjSujSRX
R7W2C+m6GR8S/yYPDpchNq3zG4JPGwVdXmHgGBAVsjGhXjpowhN8LsEq+HRQJvtQJVpWoUKmo04K
J5iOoVBf8jwXgxOApg+MUJsgQeQncUkgp6i6AyVNwnf8uyfXxr7WSzf255tcpd6gPeQYjkHgWwi8
9+YJWEFzzhsEc9kc9QjbU/m1RBHMRMJtiLpD57/T4aOp5v3lb7Zp/yu8ZcNXD8MqlNV46JcNNWeP
zqOnDATMpoqVmf1dUGke6SorSmXnMqxomZyfhnjySMkCCyb5V8n/2adVaLV02hX0Q+4zd1BK0Xtx
03RA/4VoBj3W0N89XWkXssxsZ+xspIAjUBlf5Lm8ieTSM4z5NpZfInnajwF+hj4tlK8gi7RM6Y0k
JpotIIKlDYKYYPO0fDEjU2pinpw7kGwEo0OsGmiPq0YvVbrHMRTJeG2Gv/9BnPXj9yUepHMICKjM
DOotHi8x0shsR0dBQLp8rrOQagW0XMsrK5JQbcggy4gQQ/PtCDwOXRtaZTLv8zBxL1vO9mdcCKWX
bUMDzimUYqDWTZbP2Lf7XnswhrcW5HqXMbZ99Go9nK2AgWgmU4v16BkmumUKEWjov6RXkd/ace62
uqsEeP42oiFvITB3/HNfwjCDDGCwBbo+BK/RqVKyfR9Xdj1ak7an1W2lC0Jw0ZYu/3319Yy+SIwY
nGXQ9nB09DD4gac3vWBPN0HQ1Yt2AvwD9r1TEJpDMd1YvlueGPsxKj0GWQp0HwgiiE2TX8FwjqVS
tAmDSoABmYPVlT/rIrGCAkre8c73RSpIm2a/AuNiPvDk6kU9AQxDoNaU3pY9A2XcP00xC9ylCGhx
p6svpAVyjTcSgKL8Ph48GYvSDVSX/7hoh3tvtR7OJaklLoAkhiEQlFYgkfIUkmmXVc3T5eO1bQpo
C8AMDyghKOctqrIIs2aGW5KhBDTQCXnsJzSU/JXBfaNwjiJPyjpA6aNGa766RzPS81RFXpybgmfy
5k2mfsNwrqKL9DToDBM+Fu/+OfQwMeSq0R7duuBMdGbR61W0d5yDMGofRCsF4ILiNlTsUunBYSli
NRKtiTurSNaEpjZi6zJkJp1aMcMY5JPZP1GKpkAIySKZUmUDdWk6d8+XbWPz/KLSBgIbTIigH/HU
0uuqSVsNxAR2ph4RHY9y7VCwhoQ2kf8mlamtoLhVNqlqsLwElEy7axpMkHt7HDOM5JEu+NnX6YEG
6FcpfeVvDHOFy7koRpKxj8GpiUccQ2XBHbXgJRgHQSJz8xuuUDjfRBNz8OmyOoM5bfpYMrB6ToXd
qruyNt1ANHG76aFWcJyHmru+M+UMi0oDt0ciuC892nwwTVSxFOFwLkpOh96oCJalVGD+XKLGKkLy
OXnqilgUMW4mE/5bE9o3Tm0xN6TMjwxgmeFLNBxCNDAlmDrs7HkAh0fyNJufI3kuMOlz+Qyci0Gi
3fzbMtHWcAo8SlqqzRmAowZNMPFnAyLEnTESq4UrqxLJy8qnvp8sszecAcFq2fuY54A2Cw0tpdcf
R1bdTxkRVXYum5TMh155i46yPsU3buOXtj+qxkNbhFdx+qppHwkGAy7vwubLBFKJhqygwoHZmdNN
oPIEvegUTqjGoEWEujiERiPaWLl8GPN/JnCGmCLJrk3j0gk4AGS8/RCknEKOia8oEMmo0WKdg5rX
bdr3hv5baYJoeTvDssLhPIAEFtq48bE0vTqU+SGL7Eb6ldZ7NMVOsicrh7H8XXcvVfowMeHk37ZV
Q8YVhVMkPfhGWdZJYTsMMK66ddX6OHfu0olPi9uyuDJbJ9atrqqtANQkl7/n4rnP3gh4g/w/Lt+z
nAdzNfUJFj3LmDEAe5E/ig7s5rt9BcGdm6mX2jSVAWHkkSNhFaW+1xDJKvHSJI3hz5027dCk/T+u
TDk1Gz3PS5L2MBtV0vHpute5Fs1xb177q5Vxh0HVoq4hzeKKips6y6Gd8azj+r/8hbZP3PcX4u5e
9AIa0jRhHajxWUw6NAgza4VaDT6YNj62ydUsYn0XGQV34lKMOeedAsjc91FiS6/8Iv+4vKrNQ73a
Ou6wadRHU4aBoLaqQf9T3+R+4XXaTYROqr8B+g5duG8Ua+HgMwr3yPThXs7iwFZyw+2hyFgY7O0y
1qYrXnkQ7nZnRqW02mJytNqnGuitk9cGFejO2HWBQ7pBYBmbe7iC4253rWzkWG4BF2T/VtEtK0HT
e5eLKOA3jWGFwt3tjQmu2pICpU/mg6p2v+VOEUTrlxeCsuPpUU1JbJZ5BIioqp0Q0YlEQQt1n1a7
y99n87waSxlGJgsNNmfXhtkrbZwFSNSPxY3E6I2WkVet1h8vw2zXWVY4nHG3YQm+RQq/QIc3lLIW
+eJohzbvVg1cAsmIbg+6sbATaRRt32ArXM7+lElqmm5eLhG0VNV9deXP1MLj0Vna7/KkdkPznyYP
f5Vxa5WVDtqt5lrXpz8fwUKgtPoZnF1Sf87p0C4RSdpdlQwaNWjqyjDjo0ii6Z5lRWfX1wqKM87M
VCFPUGPFXfZbheHUMR535a4Z3lTd2F/+rJtW+o1FOStNmsTP6fKmDOodJGtsYJmTTZjAM246kSXU
BJsg1An4uWDGRi3WBxhpNXms+RedOmWRORHoJtqXmjTO5UVt3i4rNO5bgaAxafUR34oMH0r9ovVH
xXwd/BBdymDY302tiNFWBMh9saTxJVYUy/JySKJqdi7dyLVi1cVtRsEP5lJROmjTf32vkJ8QVsMQ
PbVKiENvMGtCpmGO2+fLm/gVnZ2b4X/fzORCHL9Bu08+YlEkJQ9mNJhWk2LMqciU3pHT8bYa4jvS
Nr9qOsy2zuaXxp8PkuEjfxjdRbUc2nWdxm6RUt/Oe2ZaEOrLrNj0JcGVsTGxzIhOQAeHxj309PME
/KkvtSTTI3RfUpT1m8AjqOmpKXSDlZiguya5gnqbx0qIWcEXS/FwGFtTlAQ613zC91ioTkFjYBIV
7f6nDj8oM1Pqlm8y2ZWt6xZ0Nn7g/9Aopt+qjdW67+Rna5NH6Tr32hcQ/6QP0vXkXf5qW7fB+kcs
hrNK37WYr1JKCVuBbm5rHGTM49igiBfEH1so2sr8uDDUh7SyGlYwjZjMVxLqRimGwYMq+asa3AqH
21IMH8YlFGeQWIvKPahd3EpvLJmJkvDb3gmjQzpBdRakV6eblmqsQFsblqNrL70GwpjMWegS9MmV
xweiiUgSt69SMJNAqwXTYSAYOsULBh0ySxDiQNHPTvXJKrrrDDXgMXwew5sh35voUZYwxJSL5ns3
3cYKmLOOYFFFL9CwYU965Unj4A2Sc9n+Nu+TFQIXjaRhpiKUwlaOBkLgeVdqvpPo+4KJTHDzkjQh
ZQmlYRNjmNweggHNHIsBppGHj2rlRmi4IIhKmRsJp683rX0Fxe2aPyo9yfMFqnpg8mBp0JvMgvhv
4rgVCrdzWRAy2VxydVJ0baIxIEK3p1AlaPOiQnMzWHh0EEx/9YCu3EM4oFeMNvg8soxiBdiRYrsg
GFtt7szUjRNwAVHBzb8x1bs4ZxkdpeigxZg8d7gwnJdkiQ7INoesrvo43WvPza1y7++IQ37UFsSp
+0PwiaDusiVuHeoVLh/ZKHWSx/LXG2k+GLoL1ZQkvleCYyc7U/xwGeuLNou/K9dg3F0Z5VrSIxDG
XemZkKbTAyuA/58t7T67yrzyaM7WGzg8Xqpd4CStxTCxLXhubJ2H9S/gXXLb0khjMJ953HXxEewA
pHs2akcTMjtupT7WSNzJU8EAqgwBkJT4CJfcTZ1DyVHFTLhP97W2qzLNrkRJ3w224xMzotwhNIw+
UHoJO9xYxc2MMP+JYPA3sFD8CN/aF//x2FIL1PvOP74biKrbVGRM3OFU5gQKWDE8tmmFO/9Zu4/f
Gkd3IxdVOA/8UuwhdgyH2fVBfawc6aO1tIPX/Chh3aXd7BE2mY5hx4c9fa935EE6RqJ30rL+cwsE
w/oyoIbMwGIfq5OdatOcxFmMO2y89aPRnoTX1pYbXEdZ3HevF4kjMuHyyH1LndDjBnFu4aDC5nNv
jcJ95zpVIzYvV1QGh26Mlp7elJBdDn/TDr0UqbQzZbciLzPxBnOnTsS9fJJFi+ReuQxVXTQuAl4u
HgYJkmRoH8xyUZF1MwJYr5L7WqzNJJolsCekH2pj1zTX8/CqQYYlSn808Qsp9pAIq+bHy4vbupzX
qNy7SCpH9HtnWByrpKtk1o9D+inJ6VszSb8vI4m2kXP6dU+KPDewPn26V+WXqX9q/c//CYJ/AsVd
2uVgdMETKJltJVJsn847kN06l2FEn4p/Bs2GGardsGwa20nIPiDQ6IxDrdz1qjvIv2P5WMgO0bLD
ZVzBDpqcPw/CsZdJCNhA/VEvBPzyg6q8XcbY9mr/vZv4OFQ14qbMSnylaEAzKfiN6CD9MIzhWKvK
z9h4aoxofxlx20t9I3KnezKTOmU+EOvqxicIcTMN0jl/gSGDh8VYZH7Puq/yxmjkYfEgShfeFuaA
VJDJiu7XZZTNvZMhC8IWbU+MkZ/6W4JupyFVFpRKcyZoKJIbP50cRaJOpd0FSJz/b3jczmXBPCXx
AP+eVI81u/MxlTtdx8Z75j+MWi3Ywk3jWy1u+e+ry0QnUZwQKCPbUz+jMf5QJ5DhTAT9h5veaAXC
udok6AeU9wHiD5UL3RebYMQX3ah3aGoRmJ3oY3HuVgvyGKqigCrQfm+iPcdt55/T+ESVoyRiA9rc
u+80AF9M1NtmKlMfgYoeOOo0XMmGE1UiCevtgHOFwplDzvDKR8toYxs34V29n/eotx+ymzJHBcpC
DaWwIoceQOB8k+1IZqU3hqsIvt/XHPpZyLH6DZyVtB0DXUyCI9D/ugNfevCK/sXfP54V1Tacyult
1dPt2Z7eDLez6dWs2u1OSBkn2m3OiJAHHrMmwD50k5U72WCrj+Ox8fp9/LP6FT5QNyldFO5l9/Jp
3A5HV2vnLCrNlUlrKuDGIB2SLORaju1e+e3/7qiFajiBNHT1E30ddyUa53U3E9UfNw/PCn+x+NUJ
9RlLEjMCvvp0Y2YIgf3rIXbx7clusozH7ug/Krf+bAU/Ly9chMtd7LHWQLMrxzeHuGmE/Ai7mSW3
EZWtBShfvYur1ekJ5hFGitVF9c/YP4IoLImhQV0J3qbLj71gwF9X/wpGURufxuayiUFmp6H+L8Ub
wpRDi9DPOSR41hDkqEXtwZvO6PvTfWUzV6gsn+uwn4Dalb8lHyJ8yd4PU2synjXkSKNmd/mLnQcw
CkEjJEZ/cVeBPJZxx7SgCsE4igQZMinbsdzT5/fAv2WT1zaB29UPCnk26KdJBLhnVz0Hu3zj1TKb
uqVGRqFipcaY1wTZqDY6l1d2tpELAgRP6ML6AaIlzhbrQA5o00DYc9H1obIr9y+x5DFp3yVIrkai
hMKZUQIOHL+QzQZLBiaruDe+OvsKM0LorMnyNchj7LhldhN/FFIkcC5bO7cG4kI/nLA8aHSIYLMy
f+rm/JkKCeTO3OayFrSe6CABR/8Jf0lFzE+p0UNMLWx/GN0hru4h1vnnX2cNwd1QKmlTdO4BIhpe
kIfWI3QxM9XuAsyg31eirMTmx1ktiDNyMzFJFfn4OFNyJUOCSNJLazCQIRBx+IuAOLMeJSgd9QmW
Ffu42l/69KZuHvXwT6N/fB+0JWJ+ZqHoQObj9PCM8YwG5kWsM0iNwuql97KsoA8qmojcsrRF40EG
kQ/+4R2gHxJ1Zjpcg5HE7Eh8ubOCVo5fLlvC+ZggVoMo2QTnPFPQbcZ9HNLGeg6hKphCJ310FfUQ
JVtSBNIqNbGGMbwemp90QNAw1TuzC9wAR8ooAzvtDEFgu+kMMY+Jfn4MuquE59ahpTZA3hNUXfXc
MiuP+tFKINdcs8Iq0LM4SKZdRJVllpHVxLNdzH/ca/a1F98/gDsWmlmlGdp4UluLEyfvdglKkv0u
VTUryIgLES0MAAhO4pbJrtfMbb/qDyDWCyAbYtbjLmp/NpFXDNSZW0FscF6H49bGnQ01N6dIl7G2
SR0jK0c7SjnojqbXV0GLVigUYBy9/UnnxFskqGIFBEP0z4sr3I/gjg5LesUYlg1uoAWbKh4bMjCx
/Durvyrt5xTetNAzSpjXdFeXrXzrNgI5I0oRKP9BfoDbZYNOYcIwewAG33gf6KZlFv61Ej+1hhND
wqh3LsMtyziJXb6W+Q3H7XVVyJImMcAF4fyWT5XbM+2q7NAioYKpQTY/L8Nt2pAKwiC4CQYhbe65
Cw3s2ASvIAKxznCmCiTit0jBxZOIoGBzWUurPnQcwafLF1HDaC46FgGnyp6WQ9FX3igHjlHdGI3g
/bIJZbIvOQwC3n7uPi/rLNTquIIrIJgUDvZUcrJiN/n/RPT+8uZtmcaiC6+qCijuEbOcevNoMsa2
m2pEDq3bqkjJP/TJHdEGkLRfN63gtC92xhvGGmz5Mau4S44SCK/pAMv7Jvf6WCYWxD7bg9Khu/3y
ukRQXACWJHPFMhlQdLjVp1+pdE/mP+b+gZ2jqQkR3jI3C507bjkNlN6KGAZRYjow6UDzrihWqUiQ
JPqb1ayQuLArjkZzNgsgBZAqRXrWkv3bvn+/vGXLlpx9nRUId47iqmdIjQJEZRGKbY9NFVmyCgrb
52yqrGa8qyr3MuLWyTVNBik3Db3NiCdONxCXDaZlpza1x/CWFbuSHKL0GW2q/xsKZ3WgTjO7sQJK
mUP6Tw6kD7CPXkWycpeGIt2GrXsGYouQsGFYDxwS52pDNBjJsTFAoB3BQo2Wm8EsLa1KrY596ql0
YBQMkvmoXgVdf/AVGcILogzZxpFe9B5R2cSbCgOC3K6OJfi3y+Un6OxT0V0oSJTqoQcBANF/9b6o
qr7hqsCaBq8LhUsD3MjcQQOhYwEdJ4IFqz1msVAEMYxnpo17UyqOWQCZ28tfcwlCOCtdNhapTfAB
gmSas9JZrseOUnzNmWjuoBkuxgMvI2y4DkMBwY66cAuAYoDbP2ilpFMNWl/Ifn2UwS00I6w4FSRJ
RBicTbI0InoGgRsMUdRWbnwkunQtG+Pu8ko2ztfJSrhvM0SJSoMSllAjFUTR01EdIvokt6KGh8s4
0Ek8Pcdz0IOYcsZqCGiQCnIXRocOpJeBLDjJX1c5//GREwCrB/4HvQLcx1fQZlrRGs/qudZVjA3V
E3iuluYEx5dHEE6bRhEWbtZVpusTwg7hMA6HeNDN69Eo8fvSIUyc2agGbw7DeAeM7t+cJCSyajB0
3hut6WduUsckPUbjHOhWNiX+gGEvXJ37LqcpsY2iQeYuLRUopczjmw8yivc4aAI0RpTTxxikuv+Q
dAp9Z6CidopQCmtrIHrgGams/fajZL7XUyVTHMnoc68syxxdG2MwxKiO153v1X6r99dmnYA5hzaJ
HHpyEIRvNUQ+3qS6otTOiyJ8LydDjiwp8JHNB+Vev/dLJd8NcR2LiOe23AnGIcGOiPc4cuLcLTeX
uPwyGXrqft46rerVCFoxjDtW1yVzQWZ92WS3DsYajbvpgriLoJ4GNOiLWJgCRrMRpHKR0rgMs2Wx
axjOkJpkhtFMgJHpbzkDD8Rj3/2qCsG1vfWkMzAUid4/RKbmGblT7auhSUMNAX/1q6SOknmU3SVh
bNPyKMWeXtyZ1b2mPVxenBB2Wf0qzhraMEjxCkjtnv7uexV9kY9pA7LA3lWhfUxAOSO5bWRL3UEA
vPH1wJFkKnCaaH+C7tgpsAEKL8lEBdnu9OgXKz7mftyp6kPQv3RJc6UFk2vgGRAkKrocb+cEOlsa
9JPC4mqiunf5t2zcSyc/hduDtjZSqZXxU9gAigpaqI6klg6jbQC+qOSgoMf3MuBG+ISF416SIbgG
EhXO2WLmP49YNiBbW2hPRQrpCANdnWrm33ZS8Rl03b6ZmqeSGb8v43510XNOcQ3ME26qmZwMEugi
MBs2H3ySIsQxIGHXSqy9gcrzOCDwSeJjPIOn/yoJJf9I9DSKbBD3h5/+RIlkt4km23qX9fdEmeJ9
nEFsA7MvSQpGrc5v38NEHV/7YBoUK2ZhdRWCLONqIiS9JzGu4TwoBM+SLRNGaI0RNIpyKXqzOEuK
g7lpw37MbFnqe3DOdjfEaFR4BfYOab3ErevkGXmYezX15goEcfIo4v0+r6OgWQWPZbJI4i6ce5yP
0ANVb0azy2xtelFLsgvl7NUccquP0ycTLMSBQSB52ttyU1tyON5HUNhr1eipVZ5YF9/48vMIAWiJ
qqJTtnjc0w8uo6kQrbE4Z0Rh/N4YuU9ZTarMDnIzQKTeKnakz3fIKFl+EbrlTKx4+jn22S5tfvmV
+nTZ4LYOOfhDGITDwOaNZ/7pIWehPks0Itkii/pGoXlkNvqrJotIHzdctKl85cKQfMELgb93hnjU
1ApmPQ1oVlN2vYqyROhlkE6/vJ6ND73kGZc+wEXlDcp8pwtCSV7Gq3XK7Ep5H/HeZj9AQ1SDiHS+
6skL63Z+Z4UhSCdGKw1GVGDu0ugQBntCUWH/Y55lBDFoRUT/oyrj0tW4yJCk8SzhYCEJp2aoCUPQ
AsK6oh79DZ+BLwfnisFHA4lcbYmyVzeElJoIa8M5tZ3dzd3z8tejZ1n2lf00WfvQ2u8F8e75x5Qp
lgWpCXl5MvOTQF3Y63SscCMFM3LtkTNC10l5HVtB1Wz52fzJWMNwTh9BI62aAjDZCK4XdoumDoGx
nF8ry0Lw2oF+HSYB+WkRNZ0iOVOBAGl7dyIv6L9Kcqhizq6fC8751mKWNuxFzB2CJ3wNSdNmH6YA
/5OYcXvforJ5PbRoPRNY/1nPJNzc2ptwexYHktprbZ2h9mHu+grM5pM0WVQOb2f/s26i3QQFH2vG
K2IUZe62NhNVK1yXuDTh5Lkrsyh8mc55Aw+Lh3LU34DRfAmOMBI7gwzs8jq3LHCFxQ/eRgPEXdCz
lNl0BqmabNjFeKTR0RC9UTbXpFLk0yBRwxQ+G5mEGjLaUHkBz18LatgCXYK7brpN249c8i4vaeOS
xKdbYXGneOxZ0yU6sPBkRUz+L5ERk2PWrcDw5c8Zae2IgUpq14/Pl4E31ogHmGlAEBMpLfyAU++h
LJyYOitye8g+g1yyFEwD6Mwi8ZVuxu5fYCG5APPQoVbztQdrTzVg0Dfuyhxs1Mt8hacoHilVCAB2
YMr6cxthEPlByCGrUKLjw9eynSolmCpgNZ4m38xgvWpG8JmI6D02qk7yCRB35ko61Vo6AqjLjkl4
M5feSH8rhjsuahWd1edHVFqI8loUB6Nxu0TwQFjOFecmGUJV2cCth+lMPkOUq2YaIBjNbV8dHClD
/3uk2cNSBdWfcsjlKPR3IpI43zh/J5jcvUbhzZSMAXNm6c6Md3Lm73V6pbaiOppocZxTKSsQQpZj
jbI75JfQhodFTSAY+SWrvtOy3o7ILjLeLxvp+RsZ3/N7QxmXAMFdPi3aJlD10ZFpu2obTEV+zA3D
I98e4/rw52gISwmFBoehghD+9PhNI+lrJM/x8C8il06VndTXEvJ7CQjUq26wMHwvOBhbB36NyH08
Ve0gBa0T9GyBKa4ZoduU2IOh7aIwA5+oKDrZRFPwcEaRBZTfPPEHpBriMKmxPuiMOlOuW6omoaOn
cJTgNZdEj/SzbwdaX6pi8hMi0LjU+bKOPyhD33UyGqUmW0JzdZhboaZgfOzGiB/wYrv87c4u9QVN
w1WHdyIypvz1EEZq3qQ+0CSMBoNWbWCCEOjrIjs53BwCdyn4IWurIkYVQvPmX9E+Pezm/b/Uk67K
18j+2VuJDeEOB5u7CwVkO2cnD8gY3AF1AqhZEbgop3YJDn89qlJdsnLM7SBD27e3TfEaQyMmwTBy
1uzLQTRaIILk3iJpNuApqsA8gukjRW0TAp4YUMvTXSn/0xtQOfcFZ+/s8cOtkdtdpZvbPke21hrH
W0PZUaVAOOtdtpEzV8lhcNerPwdzBgZfyQrhkv1gZw6Y0B+dignWsmWLUAtEpgaJTlgj50egsteE
SgScunxOaWbXpcAWtzfrG4BzG1rSTnNWLADjEzISsvwQjoLwQLSGxUBW4UGrTjTGRLVkGWGwUzvf
mpnIxgQQfDd/IcfI6izb1ISaxYJXYgq+w/Y26QZ0DRHlQzfzdA0Y4gOJhQkjRtP7onpT14+K9njZ
ps6HVxajgnIIsiOYqT+LbQYtxAxHj1VoL4r3AyLFr+lhAImelxxyr9kLRbg2jXiFxy2qytWOKCXw
+p38JP/ofyj2Y2L7jaPcX0Oh5Vp3iKc7gkUuHob3fetFchbN2jkJ0VaGnQwSJ6hUjHk7s3nsO7Ca
6Zam34USeLDBeZI0DqkEx3bTTkDUhBY8FXlAnipeDhIt0WusWPdvquxOqPWxvaPffz53moK+7+Mu
w58vTZBjoL07GRaZb9I/JiD5spRvHO5IVRoNMEMFnAJUMZm8xzCELfhOgqXwHMk16JfiIQAE8hzo
Rf+IHubrfv+rQc3tMz+mlrbLduVLJUhCnM97nq6MT/REvhnN4wBYU7Gnx4fsk9iRlSEiPA7vb5OT
HV5MJxNNcJ+TFSyo+BvSHZAURiXs9Hh3pJMIakmSNZtWdaX+UrzJM26qz9Z5vo/RXHsX4iwETm1h
uOqoCfzjOZcqh85dypXZoBPCx5GYVBAzusVra7W1Nfqu5ClvoeAInHO2faGpXzkY9K3wnUZFFsnF
vIQA8XX1Wb0qNtLhR+0ge+Nj8WO8qi10zxwTYolsdnOZSx+xrmr464xnwYjncR5GLHNMCktTnRJl
hvi2pjadDqXqxD4IYy2BFS/ehPc2C3snQ3siLlH+GQx+kr4DGbtkQV6qc4kLmaTKy4/qI6R3r6ed
sTMfhv3oxe4fdzRgl9fAnG9Fd39b9QTAiXnbEmuSnxm6FSt1f3mBWw5tDcN5U3xL1AkUwBDlHXKx
qB/9exlgM1ZdI3AuTdJ9X/HR5Qk9WLuylKtyx+5bywqum8DRLMN6afa590AP6r3oXGx4IMznL7RE
qNSg84RbmzKWoTrXGI6qmhcZtZrKmdhhFAnAbtzsQMFlsDRIQAKWO/o0BmFOWs/wc8zNUTwJ6wRF
axFh38Z3QtICJNAEWUn0nnAOGzyQOgUdCg6d+WLqDyQUdKN9qYSfGDoykCreY19ETmi84KLsXq5U
CIlnoX0cMSoc7M07ahle7Pi7ymp30TFx22P2wOzAHe3Wnl/vB0+91fDSyK3svrmDrzn6Lru9nb3c
Lg6KFTgvqeBKOdtp7icue7SKA0MjaiW08YYQa7xNhmMCYhuRLtrZNgMC3xAPbpBIgDGA22bM3spm
PeShXcbXJH1kVHDcztzJ8uejpqN98bSg+eR0CVJPgigbMAbW0k+5fhraqyHc5YMTiiYdz2yfA+L2
KjB9nIugDG0FYqiDfxXpHywFUZbgkyjL6eXN5isWAkc5RMn5M5ZCzyalRYcFOdorxqXd8hrasrcf
YJ3BrRt47XV01dvZIbTiW/UhfTQPmYMIwJOeC1dUNNv4eDpBBQxZewY2sq+La2UfNMtJVudDaMvK
Zxs5HfQlL/uyjU09AeBcWdbGsjZFAFD1u9nfhdmhRB+qqG9hw0ZQdYPtLVIdy2znqY0kPrQf1HZB
qW5SHzSgyr7tC9tIUVFxLi9o40StoXiNM3k0CyqPgBrnewaywOaqNwQB2dZqkA2hSERC1R3VrtPV
pEXIhq4FrbHMfrHSMvKj31TWUlJNBGdr6/OvkbgbM1e0GV1FQCpU1G9zVLFFlNTnnX8YhVhDcDeK
mYNnrygZ9munK1bUWIrrO6ULyqdJsST4zfn35Q90/qTjEDmTC8yxAdkVEKE9Gb1KJmg9Kjs/BtcV
Qi32SzVsUQv0eeKag+Tsr5Xm/yPtunYkx5XsFwmQN6+US1tZ3vSL0FXdLe+9vn6Pau/dzmQSScws
ME/TQEWSCgaDESfOQdNehcl+ByIxsB/U9m/LnmzxPc5tbSZS7gjOPyaOgn4xavIqGlUrhQTdPARP
65CqrQbtLVTo0hdVd5OGgzf4bqZRsQo2Vq0TuCKIjyhXVAR9GYpJj+zBqe9CYhBzZ5zyR5Dt2qOX
/NGdkGCMlaSH4u6P4o7kDmA3Yt7l5OfIHWS8fjF8L/jvj6G81WzyVutKIwJdV2JrYPh11Jl0znJQ
7egTigheQabaLp3A/h6nDTj3PSOUXewF5cmYygrMLsBeZMpvcLiFlUbq5LGE+MNtB77uQlPrpBw4
SUuo0i0wNLsKyUl713iymz2Xdv7YbaTN4r8MtuplRHHB3n1n+dau36A5w6GnYS4XRILgVwZFCRLr
yygEUgGrNCrQKAvQd1bsBKmneVpazmIZEQjdYqCcNXDBKZgMvLTSx4oc60sf21oHTMtznL/c3szr
pxc289zA+gPObrgmRD0P+mqx3X21CHIWybbxPnTNbfS53IknzQ/tPHJdayttOZYZN8WF5auzE9dy
PcByC0Y9Mryrf3p/OWEsH+jmo/CjPrQx7nVeBs/bUOqQDHJfRDmUwO0q9dr8vqv+3F7WtVusWupo
TX8Xs6/SvTgaLaVtQmBNE7nbWAG0vtSl3XYl4LP1FPHgY9dvITQE1p4AesaIQMAbXX6/LFvAYjqg
IBIp9ugC44/Zt84Zfy7EdLrcBRuVl5DX9Bklg9D+JaLLw/HQNXZfhkD8AIw0IH5jchXaA5c/QDUn
IQVoEHX7GMFmjXbqKbwfCbdIcP3lLg1RK63VJAM9BQxpT9nBwAZDqpZU+3ib22/yl+yZFgk4ueg3
JurW4qiYloIoR2t12AR49Vncibb60WM/f5snEIuSkeSfPFYM1nYi01zpzCwcPZHazsGQ8+R74kyr
NaImbhE5k3UPCKSYOGU3koAH1GV6EK7JVboZiDVotF9+QHEe9ERYIsx/HhQn2UI/yrVc3BzojhDF
T/6Ez8ZxgGAKMZzpq7f7juNAjEt0hev9/QHUh40tHVPVBn5AThRP2CyYHzmYf7rD+y/Tm3dQ6NxP
e8wkuEBug0Fwnz6rwBPa4u6uW+w6IMBlcH4R8wyf/SDqq+OxNS1WEqO4MLt6W9pG48VIlUMezef6
d2jvAhwPvUoTWewVh2wLBZCg74PUjqeThPH5tvbG6r6XW68af94OSyy3Uiw8RAHBAyqbRiWmEKdX
IxWmzLK3HtJCnB7GrN2DgqUBl1cb2/I8firtPO3TePq6bZt5cEV95aI0QG5ID7eMoQLmWhPbqSE2
BUbhtrxZ6fXGpzdSxesT9QYMsAB+eenCYVLrWaEngFdpvWsIyH2Mbp9W8VtnzPYA5I4BZZJ/saiz
uEudmkTp46gCYz7IsO8TE0qP/xiJDISdgSlmYAiBKcFc++WaIOWiioMiVnYcTQ/t8lXG790ybOZU
I4j5zu3VXHn8agzqht/DkCvn66Ux9GXDJumlysbruyQBhKww01e8l5bxLmSAo/5ja5a8kjXKa/6E
Z9ylNTE2ZMMsIcs1mfmbWXXDRo5N0F7jKnsYgpkHfFg/xYV3mBKQzuBTgDgF6FDphmUUDrFZW2kN
HavFhEBDWriBJKdk6vAi+ecrUwAIQFV3BR5pVOSIs3CwIrGpMSBQ+VFTuMUwbKfY2HTg8L5t6upU
YVXrsBEuXng8PP9yE/txNIa2hSkz6Ta5MfmRwWOdZm0cJpkQLtCaX3v0lyaCCLraulLUIIbIJDKE
7S8jEnpHXozft9dyXYfHYpBFY89wiFfS40tLNbJfCJaMtY3nlK2K/X7IRNcagm0lGr7YNXepXO+k
tPKkgAeEv4qMmAvDjAWuHxW8BFdSgrWlzOFSTpUt9sqdAOlQqfywpkdDfpWXPida/xkH9T+f6caC
Mf2jIk0U4S/0NS8NZZ8AEV3bcjC7XbC4ZZdtpXzw9Lo5ouu6tcKWgFLPyXPNL+Yo4Rz4q6tntY/2
AyDDgBwqdFWy6YtOqRWxtqtRBz55mg2MvA534dRErpoIYCo0eh7FEMudzmxqFNypFwacBFSF7Qgj
V73xQ9RTYC5k3vuQEctABQvdANS5ADJUqcCZG5DZMQK5tuPY8sVx+qolbYOq/QYVJY/jt+sJoEML
EFVojCNo4iVIn/fGysDtqOBVPcr2OieqQh85LHRHijsnFTGD1NdOPrymoWgPQ+j/P81TSzWnXAnD
GubbfgIlU14GRI1HJBFqfYhiAbT3g3JC3jLjJR5+GlpygHDOJ+dHXCGB4UqmBFQZzg7aCXSjMkan
wrBGDTWkKLnXoYhKRrAyWEH9U5rlXRIofp+mhz7C0AFiFgcrwvrYJjjSgVCQTBHo9MvAUZjNbDaW
UYPLUD+O7fRYhcujEIrv9WJ93F4oy33PTH3HsLOX8jodmxa4SWy1q3qnnIv8lAyoQugNV2eIFdvR
L8DkF2rgGh5Xl6uS585UwhamgMZ3lbr6GFXt6/ZqGFxnEtAhprZOoKNDQwf3HDMnyP7kyrbMba0C
14Bk8FefbrJMIUX7HnX6Htpqc7UNpqcarJAWdEuyo1B5+bIxCihQ2triVqGvVd7IY6e9/qqY1QVg
b9WS0kCDRH3VdtJCtRygWyXVjiwtpAfkbZa/Euvx9iYw7Xz3ZiRAaJAeXO7zZA3K0NSYOS2zlQE2
IAkwU5myUwv9HycGWBGWtCbBQHzSTd9IqCA+GGeVPWOSoVseDfV9Dk5T/vP2gq4dZ6XhQrkI3WVA
R2kz1qSpoxmkld2NGTiLhU63gwBZ/20rrG3DSUALGxMu4lWHpu0FrW2iDrJi1ZTtLRE13bKRdUce
o1dMe7UcgOD1wcMNjcGhlQkYmtK0p0pAkkxLUFd2YwRI2npf6w1bL3kJN2vvAARAOoqm6zWMG9m8
kmYrjnkyNnnwS87eb+/aGowv7wosA/RUWMuqGUJjOI0UHGl6PlQYeXcUiCRjJkON9pKsoa2wVXtO
SsVezV9r67+fRStJCmIlS2EtHjV3EcODnvFwU7czJ+SIlyaUzKx1dJUqcAxt2t6LNH8WbWHK/ViP
7R5wKcDvb28hwxNkZeXixxQblO3oaG9OUWJB/LqyKzR8rMUTFtEB881tI9dFHxwcC9RRKy8M2qr0
6HIwjeW86rHbmZY7ejnZhilgAinBGzl5mxP9eShf8ZR10uABhApfM/j0IPjWWOBJhYIO58fI115z
8WPWfz/7ju0YBWaw5uCW9SAsiLidG4axk+I2Ip35VvTlfkjBNgrSwmw8TtPMiSiMLUfzBuA03EMa
HvHKpX15Qt0gKdE3yEPzGe82CHP1Azhb24yXTK2XGnU+VEUEsAIKx2hi0LwoZSXFMWaGGrucobcJ
OTo40CLe10b4Bc2gU1qDWOr25jIETvAuRMkSXF4YFkTF9nJxaMwX5mh00EE4yD/Wimnsfn0kTkdi
N7Ujr3FBuuH2m5eRaOThnw8QmpjEhHzACldH+kInj6opRJo89qtiImmhGnhX3C8w62hueBxs5VXJ
CF51d/nzBtTk3u2lX/cdgSIXARsFJ4KBoERffSHSfkEpW3DeH6sDcBk7c5vab+V7uU29wP03xtAi
Qyt9feLRXYxJCUCB1GGfhafWXjaWnfsTOviLC2DHJuFcF+ylnVmjQl+UGeGiW1ha7eq7cAdA9Clz
4pjopw91X/BeUoy3K3byzBzlRIaV1ZI0YHHzAzhTMAhHVo53x/Ch0siJf9e92/Wrndlab+azaKBL
CY5qD1vjrnc/Uazz+/f6Hch8OMh04qVhrEh4YY7KQyW1xyzourTuHWOLP439QIYdBrhUUpHwqfOb
lwceD+x1OZpaIvWmKVTFHKUSNs2HfBM5oP9yZjs6WMRDc6N2Olf1Jv8jckWv8F85froGMyoEaShA
rAUwvGUAer7c3jGzhHZuYFv6sn6lP73gKKOf0XuoDiy7csv9nIyQd2GP8lQt7sW0Wj+nesST+zTa
KMJjr2ugXJaQyKfR6WwQHdsF54pj3NwXdimX7cbZyoUadnu78sAp+fmo+aLId1f2+hQN1SPg9a4i
XCbJVSRZAyLcTvb73/lRcSIHwEfbsht3+Blvf0a7fj9zh1MZyQ/W99cu5UNWgSEuNRmhsPee/kSV
ISTBoflsXMme3CIjLw8952AyDaKuvkotoQ32fW7PzqXWKVohr44zCssB4+L7ruCxXimMTAAI2b82
KGcZFgxkFzGui9lW0c1u3ZO0ne3T43sARB26JMS4k7fH+OW3TuYP4L9I6PnRPnbUO+v5xeQsePWQ
q5OyUsWDEARFM7pgN8ZabCayjJNSPlfzY1b4M+90MF4ZKPsh27OAz0UaRj0CF81M6yDVoIqtTg6Y
FyUZrBzBMRx4VyHT0PdAKl7BeGZQp0EoE6lMCxWy6YAU7OLNQuQPlWgPekTKkbROfRDR+1rue5Gz
icyrAykmXrqKCewE3TuN1Lqv2xkQuskbzE11HyLtcPWT4GPa8HZoY67xzNL672cOCt4FDKBPsLTS
KtqAfpHC4qyGaULH7YT6LVCr9BmI+2wIxwzfqx5eIvCJQDunjrcmL3Nhmll5NdAeRTJB5xJNgYL1
MMPzQuGgF49yjYahPReb2/vFvIZQUcJplkDwiqN1uWGpianTwNBx9X1NDngNSeobbggRHPMAauvF
7XYRuRtJuQmOxlbmpDCs04V3h4xuFqoz4LO4NG7NUTXVBjzSMPv7WTc3fWd58ahyvhh7kX/t0IpS
+SLldT/BzrzDEP2g2OCnEmzJR4x8HH3LXTQSCYAtlW60tlyt2ZWdgacAzWD+R1YIro61liAjJ1Uu
V9sXcSSlJRxHP7Y/zccQj64D6HKd+cvwmk30U1mI8qNxw2dxAza+r9izBs5GMH0KLw5ZR7DBCA71
C9JQzeVoxi/Il+04PRhBjWEA15R5FxPPDhXC57w25zKCnSBXvAicRvCwlz7JMX44c9pDrCt+rcv+
d0lUUFs53BKzh6lZaI66FHijZjllXdqyNLw2OhTTK0w7ch5UzPz03Cp1aoSuUJahgdVl5UJJMTHz
e5ZIjVljtBUNdQueGbQVOlDPmPJWbt3bh5ZxC2MMzgLTxgpBxdj/pSM1yPmLpIDMrG4kdh50pOUR
NTI+oIEOM5DAKA2gZUU5CmC0IH0XVuE8cOrPOlmMD9D6xFw1pfXvUNcrKlG47deLQbxiuK/kEJCJ
HqIEOXiZvOqkbgNPO4q/OndwKzs6yjwUCOsqurBIfTlDnnurXWUQWjcDike+H++tlgDs0W4aHmEC
6zudr456Vgxy2lflaiuugY007BF1vduewAigF6uhEkB5aJcuX6WUKmurgeVCaB3Q0N228e1Otz4S
FaXzatL7ZhVbEH39IXJ6N3GEzB2dp9k3fnFsXTdZ0KgDSgaExWsTm0Y4LHmbiU0JvRfpC18Fky85
wUU0kcbXj8sHxxgj00RWZwJHASASZA6p2DHFel2FWgYlIN86ie6yDzzLrjBp9jMhic9F/DPd4cwc
5Xq1UimjlhcgmhwUp02A4zZ5n2r93lef6swE5XFpAI0KRQZlhVE744PqRyVJvMYgkm86vQUlW+Vh
fZJUpDzEf7Rnzn7yFkh5I2gaa30pYL23oWLjpnefgyfawb3piE/lr8aOft82yHh2XXw/yjGFqRen
usKGjtZ9nLkCJHQUkqQBKRQO5pdlCUwggFcAfaijhnYZcZVpQrQXS8gq5fsGVNABSqC/ytjpeFM0
1+BmTFudW6J8UhbkehFkWNKPiUDGne5r7un+JFak2kwk9DOykyEQSQK35zWUmQf93DbloEvTGHJn
wXb5MBCJWHZwSv3B/dMD0snJO1mOem6KctQ6DWWwjVbQZvtRHKJTtxGOwkPLMcL7apQ/dn0exU2J
9azKMKO0DiIqtdMCNrrweMlYyR2+2zpn9q0sRiNiOqOTYymt1wUtHihjQtSqVJK607bZfERe+W4d
5efocd4nKBKkn+nMSe1YNayLH0AtFgStbWON+AFmAMx9816Xd+tYa/mlzU4B+qrxS1W/lvYOTVxF
a0grv3I1Gq5Hmr6d9+8mUAeyyZd+gpwHNuGYbOcH3Zf2pj9hwlX8lW8HAuiTN5AJCH0Js66xZ2Dg
LfKnk0Veje0/BkBf/hZ6QKfOm16cZ/yWxerIoD+o5el29PmuW9PBVldAcq6jFAKCFMqH0yaul1hs
oKKFsgRSGB/6gncRcpgwQlVU3WCOarPciz7v7LAKv+DZ/2uY+tSFgNHidoJhzIUuWxFvXREoYcuu
1xgfQ1bVv71SVjZ4bo/6rAJ4z9Mmh71OksmIzkUTEFkCM7Pl3ja0/qEbO0oPvpvCDMYuE99MnG1D
sttgr8a7tVeNPrWmekr0ddve9cDO6iR/d5JuuQLqlSTg/m7tH+EOrbbfuEFwahcbSa8jkp6YvDjB
WyHV5ipLUJGGOlbYJ5uichoVfR8v1zDzQKr8j8Ezt94WtzaUyuNNTUw1rVs9BXxgojM1n2F3z9lD
Vsp2vofU3ahNdd5rEmxg7tPufwfP2V74kRD9TvkXbdGLr0XdjW2ntGonYfO63gbjai7dZQPHA69J
ECiPoO5AKMp34f/umBdtMQO6gzadD0hPB49It60HNPxGflMfb2/idzXn+kOB9QyTBaBCoKGiWp2l
nW5gadaTvjP2ypuF6nFL7gfUYkAd51X2GyKnnaG0K25ER/r4F+Um7O3fH0B9xbFO0riI8RUlicj1
AfT8keJPPLo6VoaIbjMgzArglsr37p+V51qMbQkLaoGg/RIJni7Q9+S8iFhPczT7DJRSMS+yFpIv
U7XImjKxN7EQ3UdfzE5+RRGR7uJ7wcnczB+3oXP707GzpjOD1M71iZkEkQWDGhIMMo/k7UMm7dO8
KTcjZ3FsNzmzRZ+AGqW8JoCt0hUDVwevQkpEeyLqtkPHnugkj8h9cP9VPYZuh+ZVelAgkML5FYyP
CJ0XsAOgRi+DyIrCQ6RpE2S1DGI1Hc1rgrarM2gTT/povcOoA7GCwYEiAlYFVx31GVUjXbrEUtEi
qhtH0P0mfQckdxkwoNKfIp5WMGtJJmCNUF8AMvcK6VNnqg5tPwDR9ExcnvSufpnxSTnVTpanAD2I
VgKal2DFoJkIQDxeL3jQ4P4MnWBysjZ3Qp204qvcvXeZa06HonpYeDSijDvg3Cp9qeYLdJXaXkGj
sfxVZdqb3Miu2Rbvt48BwwqgUn93kMpJevB+lWUGgOIYg+9ZlXedruItpm9um2G4BVhyAV5aWafR
wqRSkToJpKQYImwhKplePRiDXafQECmK8lQ3lvkYqHX9HGdctg/GxQ3gHJI8oDYA3dCok9cNUdCb
Qt6ADmcbQhfVum+Q3ibHOv0BIaA0fbi9TsbT5cIcdQ2pIZZvqDDXzDjlopsKlZvUDeqLjgQ3vW2M
4f0Y7gS7gg7PBOKIWluoWlWfr+3Lpd4O4C7MMh68h5FBXliglmNkmVZF3YTlVBKRihTyi49qfizb
ybm9FNa+nS+FysmjEXdCmsCQLj60I8aowspd6r1U5qDc+xdl7otVUT5f6c08lSLar/0i1Kc8Sie3
F+rwoVqsB7HoZM7aGEcMB2xFeoPKZ71BL2+2Oe/VatZgbrAeinzbxL+4DQLW9qGyjBCoIuoCdXtp
YqghyjvLCxrZ5X2skbHfjKmTz09DwUl4WHnW2gr5P0vU3k0B9DiXCpZmP/DzP4vX7T8XNGUMV3tU
n8L7yldDVP1uewcrepwbpXYQbDrQ1kxh1Ew2OcKTeG8Mjto7c/QYDZznIetQ/bWFAuPlVpo9iBSi
Era66SkedyavT8568COurykOQLCi9V2ROMulwsJYAilFXF9OpWmLbn4c/Wnl2MdrCRf/iAeM5eAB
w+MJY7nhuV35cmEzBO5REIbdOFxFk96SIHNEgdNhYRv5v6uSfpiNZWZV+YirEs9NP62QhGflTjF5
8kwshwBL7AoPBzj8So8qsCC1FqpYiyH+KbPNmD8uZUqGBoTeuJc/b3sf0+fPrVFRUIYUT5fGsIah
Dv3H3KfaPoXqVQekbLCAGUVR3Aneed9JoWaDCbU8GFM3bzEr1LpQAo7tKRvabZTkujM2nel2afXr
9k9kdUoBlsckHiY9QPlBywrEpVLMuT7DqVLZHbq3Ho/vPpKdJLG8sf6SDZC0gS8QKlq2JA7HTplV
MtaoePUfi3mfRc1WkNQdukYnTQS/h8VT72Lu4fkPpLxvakqQ9lv4gfpx8hJQKYWbDC80tbODjfqU
b4tdhIPtY6Lp9s6wjvO5XSofHSNDroMEPYEyfevUY84r6rA88fzvr/bPTnOpJmqqqggXMk6VAsxg
NzhGtEuS+2AgVs7pmrKO17m19d/PrBXVADVczAph8vfH3Kx181eNx+7FuvPPbVDervfmMtYVdkzI
vCR9VlC/SR15frz9XVgNPQwbgNkL42XgUaJfzhDwyqc8w1IW+RWkiXZTbxupIyUqipqvtzsVcIKa
V/Rgre3cKPW1WkupzUCDF47DS5Y+axley0ed9yphhniEdujU6UB5YWrv8jOpwLLEMzTd7MbBwVuc
U+vHhouv5VbHwDVR8xuJ+shrW7KcA9PaBhpiGJu7GpKNjX7IZRM7OlapG9fowLXD61LonJ4Ky+PP
zVAn2czNQExr+EfU+Uvp4EyTYcGkO/jIRTElqsK5kNmecrYu6ggLjd6O4rdDzp09gb1exaAYHhOH
XEmcsRQNMLpEJ2gTEaseOJkHb08ph5GjQAkVEXsaiA9x/5H2fjPtbp8EVu52vp+UswiyUS5iCmeJ
p+xxMKFNZIK61mieIVrvAknE+Xys2ql1bo863wAIdGaQwZ7y5Ki7zDPeFQjNPbXeYs9b9Be9dnZu
r3DdJKomgIlHsJNhDhGzpDSADY0xLW4DWNQz4fecjJ9FpnJMsL4TYPLrhB+e6VcstUqcqd1oAQ6l
5vdjepcZz6LIi1isD3VuYz0YZ8FXQZLdDgVsGLI97THv+yjYsatvx4QsD/122EGZyJ8+pF885iLm
4kzgRsC4D7AV3bAYzCw00xz5h7a0XjCkMSnbiuRBwCl0XNlZB79AtIhRMMx0APJ/ucAhT/ASryGV
GgDpDwWY+qHnsU5f90lXGxgHB+0i8K8gU720YXS1UA0iKHH1H9MJ+o21P3jgWxw2oW9YNhQGXCAU
ZoC5codHm8G2DeJKYP/Q+QHy6NK2qTeTFJugcE83SU+mpwKwgQisNC1CmS2gDWP9XnR7OYbetJB2
zwPhXl8L69r/2qcrOmISV4o6wX5vBw+45xpQm5kONM/90d0u9hg5kv10++hdN7som9Q3jSewK0fq
SkEMSMEWFNE7UCaU5DO1668Ji3ciF429t+rIY3O97naB8kfBzLGpoGgGZo31OJ0dl0ou+8qcwxTy
7m9GYIvxth42EwYyTZCOCfdDnzqA1xS6CNpqTtS+uuYp09RJrbpJ6mIFpmVj2k6SC608dxoeFy7E
Zr16LiIbZYjyqC6WpaBYYAgzKr8ab3nPd+pWOTbgN8McAHju+83t73md6F9apH0o6VrwDImwiFab
+qPcTE5ymo/h47ABq/VxskFOZRcPEAN5kcCIs6s4O8vwp4uvSj/wigTjjrEO+9FWOFlPIfjW69fE
SQ/m8xy6GL3FzLxdP8t3oIe9vfTr6HRpmco7pKwbp06KUnsxQaWdvkVF5XU88aH1g934oDTSsgni
MWlHLG9By7ToW/Tbq8fWmkjZia8h8tO8wQtz5GGTr59H1Gel8owJ60qRauCz+sNBTDZ4rtnx79ki
ED5Z5yymnbwH87KjPP+LTV2ZN1GZhfDwd+Pi/JCObSouKjY1yDDQkfhN+Rr8Y42cdW0Y5bLwHyQZ
6LAr1+EgDKuN2tKHDXCev9NFOnXCXG0AZfT+xYL+GqPPx2ApKd7HMBYpvzVgw0CsE3InMK9ap5cr
og+BEWl4giswogqHQHUG/ZAYg1sANNvIu1Zyl+pLFt5vL4wZ084WRrl/lCzWLAWwacVy4TRZctQG
POJTqxTcUpGHf5pQUUukku5cDIrJKBM4pPIQBff1AH1RTuLLPNBnK6J8PrKSaDHCGJ/K/AQhIzTT
iBFy4iX7YIGzBWV3kEhDO/zyFtIWFSPnGtahWUdBQqX8WKqkw+2vbIJsq8XPhhDaoUiU0Ku1k5o5
iU7kjpdzr7fsVVg5+xVUzo2Bn2o2RvyKqdmKCpGBjJQb10h/RtMJXXjQFTt6BEIZXrrFdJozu9Qd
HDUYwK5a2J2TJ1m35XSzVLGjx5wocv1Eg7fADOqaEO6UwFhwucvt0idaEcCOoGKuWsU6JL3ZBAHE
jQIIjUerCqUoOUKr7KLm/vbBWN2E3lsU1VH3Bp0KhE2pDKdWkhgwhxJuFM53ilBDxpo36rNu05UJ
8FBitt/EIAw96lPHqBlIMpaX1uYOxO5OBvGIcVJ+YMp/G/Lu+Ot+4/du/tcc5v0ud3MyzLqc5RQN
HYB3jd/VJDkhmFPaxwqzcE3ROFHp5cW4RcJ4eytZ7oIx4/+sEx/00rAei+0shzBcJBgrUvRtGDeg
/YWMdMidLl7j1dWeSsjCgSbA455OD7O+nTBZAVsmBKPIoGC8uV9IoWXOrA9EqyZ3/f9Nq9ylUrbB
b4XCOee9w97os99A5YlQFeuKbMRvEIwkeIbIybjP9QJ8qUs52IVYSc4ohIsfTua8q2K5OeVT43eg
VuWU9Zi5MjpcGO8A1zKqN9T5kaIsB7QaP0TUIRTZOUO/SYwvofNSzQtVUuqY8cEmYWJh4kVI5jdH
z0hDCx28HDSYWp4tKx/1GnsQ/zBTP1V+WRjV1+zbnsWK9RhdwxvWxCSbRk+uJsKkCGXVrHmGtuv1
chP1CRnnz9tWrmsbODmg+EEQArIPxOWUAxtZFUtmgjRKHhBip8B8LQxMrmpdBTxzn8kvgaJ4SZcH
0F4eP6eqfG9b4wFKIpYt5cpL0KkKJzoxQyPoOkQIrOJHYWr38kytZE+S3KA7m7a5GyjBI0SNNx2Y
tYQRFExB/KD2uatNuRvyCD2YufpaW1VRF5Fgn/IqOc3HQREymK7Q9Z78uFE/szklefe4SJ0jhdFv
E7oi0FcY0C4Yqo8uwS00NvK21VIkaqBh5pEUrSeKPvX4LuB/AfoSqSD1gWajretuRrCOp2SXDg+5
MvuZBoXnYLori8ELQIN32ydY/n1ukcqbqsHK5hndIegbLDVRkK61YvYRg69Y44rusbz83BaVNElC
t0zyCFspsmlrjIlRvVYjJ6VhXUbnRqi0qdGEqJUsGJkRH5OkJnHoC9YuwEOeh6pjvYbOTVEOVGZd
H5UR9N5bTES1hWtlxIh/BGnoyHjngYQEoB5OTGabVMHFAKDZKgZ5eVySsYrTQcfqxKCGpcRuUnk7
WwB16tZdoLdEy0+psHBqzN+ThFd+iblQMISsuTtdlsqCXhfkDPFJ9eM3FWSyeMYeyqMCZZ+94M52
sLUOk6OCujg/Vs5CgmdMwUNaZRc/B+/1L5XzjVk5jaFqSKd0WUX/gHIk4FW0OZIQlFEvQq/WvItD
bs7GdFa0YEA9j6EdgGMud7os8gWKzy1C8oP6KHnlLnQHy5ls2QOptpc61Ugw73/7MLJ8d/2owBKu
ZL70DG5ZoXZQth0SDN2Yq/t8HkaIIyNqag7Ip0awlHfaY9uWBq//yFos6Ew0WAX07YoIr6ly3PXi
kIJs/5QqXldgsICXJbIijamsXKhow0K3hnJdsECNRayNKbiFfgrLXRi9xNaLbnq3t5C5EmAw8ckk
E3kvFUEXY5ozXKc4IGb81PfDa9KAxm9c3NtmmCkJCLSMdXheRjuJstNZQRCK04wk1Dpqkaun+7Hw
5sZv+ntRc0vJVfBQ0g/S8HzbMHN9Z3apeB1NUh+N0bLGUNRn02Sr1I9lzoPNsu6h89VRBywJ4yXM
R+xiZKgg7lKM36vRjRWrhS1XheHFVS85dVFw+ADZdjFOjDFeUDjR4U0bi1ppoednL1CWiHNzPxi6
My/CKcAUVCEJnq7/ub2frFCCCPJfi7SIb9Dl8aAUIkJJGQI/c2f1vL4jM8U5N0G5Cl54aq2HMGGa
gV1Boj5wo/A+HN8q3YaUi4xJLwy73l4W654AohAMfOB1BwkMddgCrdLaJdHgJgN0rrSPsSjRGxwd
BfKsMXp0nZofxHHe/r+s0psJJcYpHQZYNafTUp2S/l6OXhvhvlU3YLqtVY63sM7C2SLphgzY5vpU
UGBuTJ7KbB8poBiPOPGE5ZHnNqjzVgKZoYcybKhpSwTwSqgRkUGE3czO3LnLv6nPnZujDt6cm+lc
izBnRD+zAqK2k9v0nK90jSVXQVqO9jueUkh/UYq7vNqUNOzqFomE3c9ZFnuSPIQfmOzXv2KIn3tW
KRVPU2mmd4DpNOh6NqFwgpISuDLHNBwPUZ1l+04zR96sF+Nz4joHEStAOto1r7RZWHHV4X294jUD
DK5gbMQceKPFrNMIvkyQoumgzkWGTZ2MBpiKUhlQKBzHWjsIZi3fh7m2zyagAtHg8+dBHh3kcEe0
hmYC8rSFc8mzlglKHajbg28GyiNU+aIxjLbKMzxmA/PJVO9LcyPxBKMkhtfq5zaokKMM1VJYqJlD
4z0Bindx1a4kI+j2jKBxu1g4yNCziAadxODzTRXLTvOBiIVEADLdzAXY8hUZkzU/DNQEb4cIRhZw
8cuo82QaYIVp18JpE7qW8jr2OEO7kNfhYkR1OLcJcW9M4K9EHJcerg9ZizICXpVy8ydtnqPm5fYq
WH8fqmIYnJXBjQTFcurvl3jD6wb+PsaSMRsBHjQe2zLTTxVwhCNTQqJ7lZKFSx10WojHRanvrW4z
ta5Z2pnxoUaiDQjQNKLkwkEnsuoDqDf9tbm61Vm7o4k0XRos4JiVJ0sis69hXFb9KH3rbkHP+bU9
WKAjur2TrNMAYRxMG4IodhU3uzSZ6UreqeX6XBMOme4LeLRxR/3XI029XvRzG6tPni9LEsFB2q3L
qh0JGiqhs+THIH4RQQsjk56XgjJPHzo64J0BaSzIJqj4irkZQ2onPE96CEuJL1NMBoI2CFh70Hg8
mCcRHXxh3wEOwZukYe7mOvePatn6QqQeLW07hyuGFfUDaadGu2r6YcactyDz9vjmFviPDcpJMDSp
9kWIhxGknEm8CV35Izj0nuVHRH8MHYlTIWIvSV/r57gcDJrqPK/VOIoWLMmUcCt8jflx7jgmFFYp
SF/f0xiCwMsBZ/rSQzpA6+c0FhI7E+L6BaTv2idmDIdX1cyrTV8F8o+sLaxtECfCnVEk3S7JpdxN
AGrfBKUYbcOk6T7UKRB/1kkZbEQpXLxE0EJUH/RS8cshBMdXKPc7EYpjmMQ0iuUjnTvV1sMpg3tM
qlgRoTYboNKT/tjFGXyk1f+HtCvrkVNplr8IiX15Zet19n1e0IztAYqCYi/g19/A0nfcXYMa2ffB
Og+j00ltWVmZkRGgf2069aoZLemmrqKhdWV7nDaVUsUfKlHolZl35V1UNsNRJ2l7S6W6Q1YqKR0g
GXJnCNMOmqqxrH7aU9ZBjQakSKqr4pp9BMFriluhT68NqzYaH4xgZPJKiAmgARZaBLY7sbF5bk0Q
tGLi+D2ulHinGJUSOBHeAm7X2foWREesRGmqqo+pps1fFpFdD8JvX626onBHsI/6hcN4WJlGHcoF
d/JNF1fdFqUCvjOjPI09eUq0p5hO9p6b6P915aHQ0iDS6Vi6ei7rR7WUo23MnYG4ZSM3YNDAJIY8
p5pvQGf1bVDMXNr2HaDEnWX0TkjMPt3kk2O+5m0CzIEsS48EV9z7BDbWm6bkeiApidah60UHTWcK
nRHd12isQ14bWLMXbQJDyxAP5oHmnfLR0Vr9pbNUvuUWJQGrlRRvykjNqS8VjL7kmcnR0eUw+rOI
jGFPNCl/Jgq0I1ihTF7Nx/wK/3t3ldh24bXU0q4iaVRQgNWSnT2o5EpNjcqv2YQu5wploRenUs07
XsQOcZ2u1sCSoNuUh1Eex3TTlYm6Y2rT3mVEq0IZpevWI5o27iGGyt+tPpGholKjqGRLLN5wRZcB
pUkNegukVHNNI1Bmu8yZwxxniB9iyCTds2IymU/KpNx1rKreYt1MUGRXav6h9wT66VQZJ2OvJrR9
JZAJD8lEy33Uydpj0ZVatNN5lm67TJ3uFK4VYZ6NhidFknVnWFW0a5XGQOleRw0/AGlapLhmgeKJ
p5Ns7De0aYY7WvYjekGpEx25IeVbM5K6bZSWkuJaQ8U+CwB1HjXMS+JWSS09xIrRFH4BuYBHRvTh
QY1b5d0pHeLF1JFbl5SkeCy0vvowKDKPrlqYre0mWVK9MDBF3kWQaDDdotRAcC/p+cHmAwAaXT+E
lDX8Ua1AUubGUs2+hp4PgQLEw6NqpqABoTaKym6uQnUiyFMnedCyiBzz1EjAUID366M6qlLIok5L
XJnJtHATkBI/a3XMdxHNa8ctuGkeeKlG17HW4gAz2RhwiiBGnORlf+A8k99GCHG6albp+HTDjnJ/
7Jl1nddIfLmQAx12VZRKcB1mnY2bFC0ne72WstuRTJBZcvSk2lW2mYWFARmxyJjQW9a0xnAEXV72
EzKj/KkEFekut6kDQBuKBTcF0hhFPFaJX9as/ojtKLmGN+x8qc7HTytXq3DSNQlPyGJI3MYqAU+b
xjE+pH2K150zmtEGKl/5wwB3HcqkUXu00+vxjjllFUJCKbvSS0bupWhMtmaiGTgOWYmDZCYgRdaK
4UDHqQ/ZZGZvudNIrj4mXZBDlH7LZasfXDM2er+uR3TjSYoKtSWrQ1laHy37ptcrHqSk0APWZwbf
lKZZOx5I4AyAiTWlcVzOwFbkq0lDE+QtasBXjBIgYbfXNXAEW2mrQZPeygJTyeijTTSkUotmkCa4
MKMevanRJ3Dty032lZgFGqcHVrXPFXOiYNTq8s3So3bbJzQLR502b1ostdvKsIDblro2qK269EEg
yJ+SQppedKWTv7ie2a5lZewOMDHrGLdOcwAp/LRTsBGfulwCIu1yqLUYes+JMbDvzQg/MTgw5CYa
G9ykuRNU0HCuIUNf+Xaxpou1dGMbIJXBM8sG5ZEshD9cJXhbZohctWivSr8AOrbpShp8zcQcn59E
dLIxVoQPMNHZDw6U67ral9co2NZszH8/scGyugeBJiJTm31VWZCxm6G8/5cV+TNT3wJTu8NlhGGU
cBWV8WKz9yj3eL2W3l16rpyuiLDyqaImsWnATtHtDe2J9H+fiDFPf18ICdEcyJ1Ix1RVeVBBCa4x
nhX7+fJcrS2H8G4nmar1tMQY2mZPupfaeQCB+2UTK9P0+0l2suJOVIDItIYJVX9NaIVd9feQHgSy
0JVCfgNKbmJNYZS7bJRzPAxyZZ8OgZSnrhytPeLm4yW+dk6NCIvRa5Rbcgsj5l3+AVnb62kreabf
hbx3QRj8IW8vz9riq/HUoLAyGQVkVZ1HxT0Fd9vttL3tD4Be3WqbJ8eXj2uPnIUqCSA0mozuEUDm
HbFYLtsgk3Ja+LExB96D39rSXWdcxZBvXZP9+E0TKs7l6btAyFZoOh1qnuFdYLiAsIb1a7u74UFs
g4UBYjm+5YFMlL+2e9N1NuVX4eGKeNIVFwwJ6WpCYH6DXPoWwa3OgkCZZkfE67X7KQ1lwEEU6011
XmSgBjF0CbwIY6iv8esuHQpAlKF6YaI69O0xC6mphCkzYlBqNtWQu7Rek4xffJ6fWBCcedyBL9GZ
4YJON76Xyk8KpJsjR66poeKV/nAovdXbNQqZxfwKWoFUIC7ROPCN3LohjdYo5PfSqqCucw0kHrY2
+GS8+Cb9XDkic05PXLtTY8KZrBqLdCCeRC5uFm1Pd0Yfdjj8thGmyXZIXyL9J6m+VozOm/OSUeFc
spog+Z/DaJK62rb+me+RVvb0H7JPgmFTPK2Ym8fw3RweG4YBrkN0c+PvJ95Tl6sqjqQZXHJXQ4qU
7j5TL75qXSuHnLZ6G4XNDkUI+zq+WatWLW0g4LL+syzMrlNPSQzlauQUaVju6Fd8lH/Uz2RjreCQ
vrOhIXF+akiY0cLJ0qhOYEiHRuUDew6nTQoJ65nLxvyZXxn3UF326uu4AE1QvUravZilAILHRsIR
qhdI85zPcINHnaqXWNArdt/e2Ld66dqbCmEWCNljj7yz2/GAR7Xj5y//srYnlgU/aDgJc5J5K7Wv
tuHeICxWNqavWS77YYNUKgTtmd8c0k+ygQDgqtT04kY+sS54vlTSpAKBM/GqZ4432fZGsVz6zP1y
D6rtcK0PZel6AcACLfOIYWecxfksp01CVXNGErPoGrIT3AzbcgNVpGittLQU0ZwaEvxeP9aj088A
X6l+7OpXLd6tUpQvOe9TE0IMSyps13R2rZO1GyBFCF7afwhpUGZHPQlaZ2C2EY4Ec5C1U2ecosMP
HMypTuAYKynixXfLn4KJCJBXmryRlR4lA2myj9ym+zbNfIWlnkbWuCiW1v40tBCWpMIzNCmSObSQ
N3qyjWvb1c27Kduwv2fshS8BlkYHJwWeSABdnG8zQnPD7HOYiu7IjaUEuH/6feulaqD9jO4vn9+l
nXZiSwxsVaWEBiaBrV7xbf160sOe/0vsDIpEoGVQWoT68vlw6sFUqRIBTNeWV4bD3DZfGcPiLvhj
QJSfpEXLTDuZSzr9U8FDMzmwaGNqK8Hs4kwBwgz+JygSY2nOh2HJaVE13VwqsDY8DqUqg6icd3k1
lkaCpm6IJAHl4HxDL7FyspOYAzqSJIWbA0tkji5lgbLGSraEUTFPDQm7WZZIreftbKhpyyMSwtm+
QEIysNqmubUgx+bVfYfmQhPNhrLS+OZkhNRMNQ9yP2vx1tLJQjHu954HIkuk9aCtNrFJxSPBykJZ
RSNWch9DZwOdd4OyUqFYcnqnpoTLqijVCsECTM1NO6l2Bw2ulRVctgAhEKCO0S4phjoapblF5jJL
22xKdq31K4dpcYegQP2/3xcDmgLM8PWA36+Kn6QjkCRFpnPWkkzXlKOXGuZQp0JYD5QIQCpiRxc2
IiAbNUzZvemjcQfRqBQaMfjIkG9uJ5CggSZXjdMgztgRTUnXI/L2U9Mhq927BJo+2iS7KXe2nXLd
RQ6S1itzMTsOMaw8/UBhE7eQ2p26eS466cU2bxNznydBwkB+sK/KrbYGsFyc+pP5EBwA6gUIdlJU
tzLgPZq0dc1y9FS2jZHcvewGllzN6cDmLzmJlwuHQIVuxMAIOha0p1a6luXgsonFfQpBROjpAleO
6/ncBJcKEMTIwBMS9ZhkCmruq+Cm5fn6Y0LYqqPJdBQwMF8duj+8JPe66yKMAyuofPOm20l+8ZU+
dg/2SkywmHQwT4Ym3Df9BC3rcl4ndLCl1+2tKrkovLg/5aPqS2gULr1sZb0WPdgfi46A20gL6jCg
M4H4S2WPNo+NFRb0lTZHKV/rLlusIJ+MTkQxRjxqMzD1wdZuOmoHSBN6zjVI3IN01/yQf6iudRy3
BsL/+2mlFrqyZRzBeUYgCeCVii2TpOWWkfRo6vQf7tjTwQkBdqOp40AiTKRjdhumcVQeCpdadGXz
r62X4DiqPqt1JcIcjoMEbItrFRB3y3y9f+CE+pcP2vJZ/u8UOPPfT87yWMrq2JuYNbXVoTn5lEO1
Crovl40sNMjPWjZ/rAgeA523eiOj3uNlz85Rvxt8J4zQTs3fWlD8031/P7pr22HZ+/4xKXiQSFZS
y2mwVjHZyuivqZurkV9VJhJvpl8oG0cLLw9y2SBQ9QiMwH4juiylM9PBoB1eLK/8GtikY3Y77TUv
fblsZjk2Ak8b+hshUPytJa8kY8Z1HXas9Jjm+2i4oegeU5UXk287wDR0V1c8IOVc4ItWHMniZpnh
+yi8atCPFzZLMUwZipMwnTT7oks8GVXehGxWBri4/U+sCJulJ1ZmJLOVBnSq04PhTmG6L1+KMohN
rz6Mu+qBPEkz0c7ae31tfMKe6fVilMz51nHsDbE2dd6gZfRf3NTJ6IRrpyrSyZgM2BigLV2AEX7o
Vo70oiM8sSBcMDEvy1SSYAHL6EYS8/q1pq/vtLd4AqIBCXAUkLIA8y9shDxy1KloByBpPL5J76lv
hBX0Nc3nkCGj01+Zr2kIrizXDpvjE0RGtyth7FL379kHCHtkgAoc0K34gMG/inznR3qod7+yo7kj
15or+Wbh7llweV8unu+TMQubg4EOymQ5ugAKmzwSxEBgF+bNcUqY6VnaiLIkhR5d3HygG2F32fTq
cIVNo6np0JoVbJtXSY9mat+5IaG5Se+KF+PKSjxpozuuEoDBf2UvLXobyKEjR4KMkml865DNeEPs
eaVTI77LbQ29/o+8qVCyLo99Y3nFIN/Vw+fUPqOHNdClvyYqxU6zVHR4KOCoBeRUuHK5lHO1VjDy
nCgZCWVrlLd6Lxk/HVqCm8JmytPluV7yAdjYYF5FvzOcubC1h5QrbdJjwA5oqrMScI+bKR5XHOmS
izs1Imxf2B7SUoeRRPuRWsBtbMHHiqrdY9M9Xx7O/EviI+TUkrBrh6Ea477DS7ocWq/jQHQALDUL
0mjt22VLaxMn7FGEQyYF3gJPS+cjjsEX8mBZwWUTS329eB+j5oF2U4hAis0BOoAUjTQf+wq6iEc9
MP38KP0y9vyxO6yJLCydd2BwUR8E6gDBy/z3k8hIVauqSTk6Oorow0rDzAKmrQTKSXa586FJYRV/
Xh7d8gT+Z1DsQbBph07GBgZVpgXmALin2YY5gFWXzSwf6T8DEyHA2QBym7Ga7ezr3ntsiK/+rG2v
B6Yzbl2F+HV42eLyHvwzMPV8JksGNQK1mPdgFppFoOt+QR+0NaawpWvvZL3E4ip0UFneVbCi1a85
0vnlysNt7ffnv5/sBys1pyHOZSRnBo9AToaTtfBqccfNYR2QtyCUEhOFPWmoDWAKAh/roW5HjwzP
tazPlPyxtEtHlEvTlb2w6IfQ2IYGbhstFWJuKwb9P9APsOgoxzRCazwJi5iDZlhBBmFlFyzO34kt
YReoNpUMo8b8JWDakVDi154vb7PFl/Xc6v6/0Qh3RWGPEFMdYKFC6xXZl/UDi+9r3SuqTQeYG7II
ZK/EIQcwT0ED05oaxvLBQg1RBaWban+LzCOem0oXYQdKiQLuuNzqxyc9lQCbq4nNfNZGBUrgQ3VP
LTO/AddSxrwZSXmlgM1kJmmP107eoktBczr6siELAG5iYc+qMQSIIg1f1D8QNWj4vl2TiFkzMR/+
k2Oh5c5YgaQPoSCxrrOucKOCXBf1Gt3r4tk4GYlwj+Fy6e10gpmmp+3BsEAlHknKnkAzzm8Msrcd
mrg6iQ96Be3clY216MBOjAtXG69LZYTUVObdU8c1btQgemvcttjKB+0u9+tAvYfzhLTQZbOLh/PE
qnAB8bZLjb6ch6wxV1bDOntgyYYl6DJaCacXj+YfS79TrSdrSEjT23ENSwnIqmtddlt15fCv7BLR
0Vgas6yawQLV8aYqQxVoafDNX56wtWEIHsYZlBLYXyxTrzxbNmw8XP79xQWxoSeOiBTuWQwNC0KK
wYAui5ciPS8bXg6ONnolRbdoPbpsabFVAc8zvLPhz9DWLAwlowqh2twtD6Y9CBof+v6LRi4j11JN
vZYFXNta+dsYXZXGLRqhVqwvDRSFjrlvAQkUKB6fn+lCz5IpZahD8Dsn1DfsftqChRuaJsFx9C0g
itwjOPYbT1qBKSzbBUTAhpDELChxbjcypYJIEWBsuAo/6gRNs8M7WgJuBuNRy9ZEW5c8CghxwFiB
pmsdVYRzY4whvwFSXYRBOhRbpkNOPgfNdg3mJcWhzyBL9+vytC4a1CHxBLVhE78tGJRKhCgl0qOA
0rDD2Lw1NtKgw3Vic2+K4scpH/0YvAiXjS4dPAQNtozdhFYlscptIV9jFQr64zMdTTzZTu0PY78W
uCwaAfEnYFZozoRm0flUOvbQoaiEXFutN2ETTbsqkTdNvKYgtxj+A0MCUZi5PxiypOd2aq5mZmbN
j8GUXo31zQTNm6RurqEKHqAZK0yq5Ba62vcj9Eod+nF5Jpe8CxiUbLyBQXeLcuC5cdMB43LlzG8P
aMJLw7FnPy8bWJxFe84w4LyjjVQwkKl6NcgawgcrmjYz5rWU5DAGZO+ymaXLDITy/5kRLmxZozZo
GBAlqRbIN1S0keVhRx70f+CcmtnG/7MjHGaFKbwH5TjiZcSwKfB3GUCdCthZ1rCOi+fqxJBwO6d2
ZHblhHljqgzOmw+Ai3T60Oo3neUXLN029j8gRxDi4RqwbQDSRVhHyTtHriu4xzjbj9OrbG6V+h9w
yZAlB9gdtCWGKt6XkkaQqZaQA3UI8awBFIS4m9dKYEs7+tSIcMmY2UT0pICR3LRvZbO7c9ZURdYs
CI5B04qcjTm8T2VAwHS4MejKUizG3EBtGDM1B3i2RPRGJo9pzGucysZ+kRlIEA6j+iB1TyS5UyBm
eSVdIQs+rb2hl87QiVXxpZYg1qbGnL/h2YRu6OcWkr6l7RdrrKXz1hWzN6d2BIcX1zIfChl2lMos
Nqk63vXDSz05t+b0IwdRiWtln5e9w5ITOrUo7oki01jGcJgyA926Te5p3X22JpWyNn3CtsjVBqIK
EYbVO5spS9zJdCvL1ZKVF/uamXl3noS1zGq4NlgwU+LFSYfRzc3Plm9LeQ24PhdQLy2T4Ln1UaGW
CjiCZyCnH48fU4QFu4rK+3ro3DgrPdVQEcn9A5gD5SZNUVANAg+YmPFwSIxWpfk6pL28bwvruu8e
L++GpeM1V7QcB/9mdyc48chgfEDXJExY1XU1pwXKyU2Tzs2JhvbxCumwvaUVPjdeh/hVLf+BxA5Y
EgjCoMUa3Dsif57Zd1BcUHGJyKiWc7Yh6G+Q3410c3mcC7v+zIxwJ6LCEeuZBTNti9a9drhp9eqr
LWT/spmF43xmRpjNtpuqPp1JYmhDrnQQ5Vnodr0bLOeqZpGLLo6Vq37hZrTw7gd+ApRC31EURJHk
ijS46olZPesqC5LuK4nAKsYfsKXQCfbppHxlKhfHeGJTuI0lXeJG1aqzy/Lr6aHO7lxXK1OXtCtg
qcU1wzsBcS1438EHcn66y6bO43Q2xEe26WwoGU/5vprilTfJmhlhPNpQxxaXYWZoN5V5S5qQJtvL
22L+UsF9WLINIUIATnGYRSRTG0EzPUPLo9dzdKGkgVMja4XWakikrRVXF0cD8gcQNSI4Q4njfNIg
cYcjNZsaEu535lYbOo+u5UuWjRg2fg3SjSDoPTfS5BqaWw0bWSfwS4CbcQTVhBGv3PxL+0yBzAzQ
iHhxgIz+3EgcD6oUdxIQ7UTZRAkqGxDs8St99J3eQavygMRpylZWamlkCrgR7FmTyfzG+UC4iYdx
GYN0v7Vlz6nzCjowPQ9TbVoZ3sLdBU7aP5YEjzRNlol2UgwvcXRQL+nQRXF2cZH4uGl2l7ff0qBU
IK3Q8oi6yreHMIgsI+pkSAKXgxlwGVzhxAzG2lm5jZd2uWriHYq9buIVJyxYZXUOZSlSQE5WuOm4
0TGL9sG03JGElwe0NHenloR7P5HyCdRVGFAhheBtdE3rs3eCXnu4bGb+GfHYnpqZ5/UkvFAkVY4x
XJgxphuLOxvGyhUHvjwSaLvOR2nWGTw3QXNqoSSKjFZefI3gvnJerC7gxr9sADD1/s+K4OLSTNEq
6OEACVfesm43gnBy2Fyeq6V+NCjFYAg6eJuw+MJklQN0LOWZ1gua7B79WR7T+3H/KHn0MGyNsD6k
O2uPeu4NyPmvgV4+3M1UI2vdIEs7/fQjhEOV5rnT8fkj2vF6MJ6lLvXkNZ3cNRvCktUDr3Hjwoat
h3r8yhWwZK8B+pZ8HwryUPsxNLDAiqmrgaoZuKRxJ4H54rPMk2Ov5YdMIyGEQj2jsl1bSRr38gou
xRJzo8ScnQMDkRiJGWjK4lDihs2+BBfNNcG1UeXMberYM8sA7B18LXe15DFOTQrL1ZcqjUsZHqPK
rWsg4jyV5z/6Uglyxw57K19x7msjFFZOr4GMjkzM6shK5rX68BGVUrODxN8r6+U32YlZEKXOdQ48
8srkLpWu0CEgg11y5nDBf84POukTUkFLFPeyQUMtTXfg1vaUvgh6q93iskE2kvggVrrvey0EfjSw
4w9ZiiHwt+ILvnscUL8YkHOAkg8iKzFfyCl4HNIBSWbaOaAY2KXlO7FfTSu8vJuWd/Cf3SS4HAn9
xAMtMd7JUoaNXCJfCIrP3s8t6WNg0ZvMlKvEWKuofB8cqjToKpqha6ByEcly4ilXx1KaryB+wGtN
GzJ3Sr06+ro8uKU8JeyYkLCcW5iABzxfTR2sH4PJMLpcNa/kzPRGavoQgNpUEjnk2Vtr5zsDpB1G
PG5jo/tx2fzisZnzh0hcgyJPEy5as+/7GhRPeDOxH22W46SkoRr3iCQ+0Ai3snMXp/TEmHDXaoac
RqDaRi4MbPKl+ZxN2c5p4tCQ/uUxg5/7b1jCpBqgrSBmjWGNCdiHZPtgFRbCcWvbDeyGtLJfJ61r
T6u9KGsjnP9+cs0X+CQQw8NuQsotqIQ9YnSuARoKEFBfDePoAZ9+G6N7UCXyNurah7w0b6yUt67U
0k2Vda4C2YR/WOI/7kJkiQP1DK15Nx8fFAxoEjqxb+o+aNfc8fOypcWDemJJGD23arAqJhi9Przr
mpvTLUXxCyCRaO4V7Ve27uLleWJNcMFsBD2YNo8rBSOmPL5GSE8r8dqeXbMiOJ+EZ4Zk0HknGWgA
CUCT4iIIXlmixdvkZCjz30+2jdYaXaLMHn3q2lfNaY9JZ/p99Iy+xkA30yBNPgo0x1xerZWRiWqx
0GAzI3RLzjl31dcTFRoM6aaEoO1lM0uRL/T48AoC9z3Ef4RXpEWb0nAyPPBiywg5MbfgVNpcNrE8
kj8m1PPpQ2NPOsQS/ErTx3tiJUDzJ8/RNK2YWTzcJyMRfCXTWma3I0aij/Gubsorpb9XChsYH3Nl
PyyVdIGW1UESik5DgMqESdOdtpG0xEHwCXr1YXAn456C9Vx7tvTXYQq76MbgbqGD6qILmrWO3VXr
wnwmCMsbvcZAVSTSmH5nJvvEhqDoAXI1tPsEaRBOARQCexUQQR5cXsxFJ3IydGGWG4tXXT0nBFgK
nmniTeYmTjs/zp8KiH6usfgsESSczbRwJ8VxUiY5nrReMl0bfVAC82/0mymtEb7da9I9Vf2BrGAP
FjfSjIWeD4T2jbdTciiXHQabZZTsirqHkFkTFLa06TDEy7O5eL/PtMzgoNKRmhU2Uj8a+RipSA0Y
SQ9IohJInb6heMhM+itiy78OCMGcj2jGkaGvC451wdrIYt2QdIZ3hWY1bp3Rn20FmXs1NlN3Uo2n
y2NbTDgj/EQHIbgYVFnMhcXMsRvZgDkAH/VNk5XHtqmYb7TxsAOtrbnpTO1Hm1aNO9gd87UBooNl
ND3kZrkmb/Z9nhEKzzT9CKJQaxadKWe11gFRSD3d5oE6UPATZH7S6C7V3uJBX/Gp3x3euTXhgE69
2hNSw1o7gZ9cVQNq3VbDXyczZyNg3QckYM4Kzx9xcimpSTbElpOidTXnP/hgDre21T8x0rKVZM/C
aLBZUKk3NTSqGGL90tClZEAYTD1Hem9AOtZBT1VembHvN6w2wyhAhCwD2mCLaUalGzhFrxmOuflJ
o91EIaWzqy3QlGQHxl6G58tbc2lIwP1AcwUZF2QchQtdbmWk4eIRIqNjINlbw36Y/h4lpc3Qov+Z
EHFYpcoN2Sphoq6uaPxWmYFUhH87CtVCVAJkkY4j9k2vR81bbUDATj1Cnb3eQeuisq7oaoZiwQej
dj1P1YwfQk+6MFstiXuocvQoA6T3dvFR9ncMUkdj7wF5mRRBI0lzye/y2L77YNhEchv9Chro40UA
hWSrScogo+uR3FOah9SuIbC0Y3yNiXvNzvz3k1NkqR2JQQiK+NHy2u5hLEJruqn1l//faGb3dGKl
JBxyhzZGY4DjJ7HRcK886DKwLY+X7Szsa8wafO7M+Au1EOFyrtIEEpjtPBr6wPu7Qr6p1nQVFzzp
mQnhQk6McnKc2cRgfcbWTqn9mAGQ9DWt1fG+B6Y4PLJqAekEhgIclvM5a0EUKY1z88ZQ3sW1cy/b
3UrVadGCjac1MuW4nURonKaQJEqhk+51tdeSF1376zgCI0BtAYqaSFKgeHI+gi4px2b4XT6znhot
1CLmZtFNgXbuy6u+tIdP7QhvIHUogBrmSF6buR9T6sYWiGxRztVXxrM0Xygeo3yLzC/IwIXwoWvx
GilN5JZr50ZlvyhXV26B35nj8zQ8sgJITILNAMxCwOWcz5gpWaU89HjNlUf0RO3e1di1/CqI3pvN
GOSu7D5fqXstNAJ0nE7uS45uh34f+8gVuMiGAKf9EQUxkCLQq9pcnuMF2iN8GhZxVi2bKyzCdVuj
P7IYCzzHOqN0m+FR7iI3AasU2ljcml05zpdukrtW68KM3Ml9s0X19LFTNV+eNdVjBvdVrT1+F84i
cnuQl8FVA5oQ8bjXHY0aMGziiWjSQzR1hzpVNlplhCOO5TitQSOWzEGGFqcSBQbsaGEKGINeALew
z+pmKt9GKwJ3aD7ZUFpnlDbUJaOigyytq4xtIeXoWtX13nKnweL7GPqygdNN1HZBNMIKqHvaM8ky
6ZunCLnhW4P1uuFfXrMFb4grGFLpgGkivS6WFcFdO7WaxKmXTttRf5HJsV4DRS2agPswZZBhADAp
HPGkV5V6snDL98MDinljdkQ8fXkUS9cvGqX+2BCO92iAaBuc6oi/6tfpXcfqAq1r/FLT966/o3Ht
Gl2+YnN5WBpcr4OeKU3c7FXZdjpDYsoz6l0cf6UQytY+Lg/r+zsSmxZSoP8zIVy8kSLbORYdNJ1R
wKVt9tUYPimuJydQm38IYE9NCYvkjDFN9A6mHIhSx8qWp++o8l0ezsLZOBuOsEhZN/JGkWGjSkc3
pa5uPY927jrKQVvzkgvu/syUEI4pVlVHSglTnP1QpD1tvsrB4/Hm8oC+bwFE4+h+QVUeBGQgRjx3
xVPpmJmMp7BHWONz9a6zNqC0CS4b+V1pOnf4eLigGRXJJ6DEHRFtbHZDnOTaREH84o+BfpX46k7z
i8MYUt/2J8/2E6iduazAYP1i43/sPTtYKc//jvYvfcR8751EZ6lVGmiUwAEbN6TzhlD5dA6R31yl
O7Zzrmy3+pn9OqpudlP69v3lCfh+pZ6Pf16FE9MKSJjqrMb4DdAvATHsamtKhL+n8NLohIOmVbXd
2wpG1+K5g435/o6r9e2HsQdV6bZxzbv2mL7nd+yxvZ4+kQiIdU8JopXT/v14nI9TOILWFCczHhqv
IYgMk1sih4q2zfMjG9fuxIXy27kp4STGVC5AEAZToOd7A3OWObjlZ/507J+lL3ur37dZYK109yyu
oq7MDQgG5IfFx0pWDMVojzJAEAoClg4UKcmPy/vkNy32t1U8MSGuYprKIO2GCUZ95QaKDvmm9SXX
unkklvtDdpMv8/GldiXHq4N8U/kc/QiJ24Xpp3ndHchaRvy7D4JngHor8p+IO5xvfaecWKVWasin
KHuV70F5PtpfzFjrFFsYNpKrsxoMuijxFBQf6gaUD8ZUdrB5ScpCp4v7LcAz9QQeFcOMfctJ7KtU
zpPr2EmQQqpZXl1zTulDOmnpnuZqzjZRrSA4rKpOD0CpSB9UyC0dVTIARKoir7FFYsJI3xvOm8gl
jEhIb6TpqHpAuhkP1AF/GTB+KugImqbCDIPHfy3VP/vS88XF+Oa8nA0qDtMWvSDaDOOorjFKDUjd
AEo+kac3jbTj7WwQWqyBqnJ9Y4wd39R9tdZF8N3VwzzCNB30iTqe98LhzC3O06yMoXWHRumwtbL4
1R61Es3S9d+nLGBqTgniTWTNybhzfzc4RCEFAUET7frRtZQi3SWlabt1P/w9cg25JKSr5tQF8BUi
2wEpIWbMKVDPyVg2B2ab5Z1KWqjYl9oqr5w6Z/SEFYSQGZ6RmEYFfL7CFA5p2/GmrHBNecWjc8O2
g28ofgdVD7chbnZsgyjMjvHG9o2ABnBEL8VmrQVgYRnPvkFwfErWtRw9ouhLJUfDeE6st6z4h0k9
syFEBWMmxx2zYWMqbqLupk5Ckj5cdnXfnSkK2n+m8rcK7MmVWA9T00oTTOjTGCqQFR+Txv97E0ic
grUb/5BZEG5di+sF5KRhQiIQkTStW15kK6NYKNIgnjmxITjsHsIGRSvBRhXQJCC3+ZN9lHdqHCj7
WaRIKd1pbXGWZu7UpLAJm9QCbZwBk1CXcx0wO68x7C88gs8HJWyxGKAXJs0W6qP1kEDXzNU94x5k
U24ecr+Z1aVurH3hySsR/AIV2blhYd9J1Er/j7Tr6o0cZ7a/SIByeKVSR7ezPfMieDwzyjnr199D
A3e3my004f0Wg310NalisVh16hxriprCNh+y+8GRkDD+0PbyfWybW8PNYN56lV6HY2DzHpF0SezJ
hiQYxs5UCzcQO+mna0OHFgUs62VM1OI5eS8hq6xN4KmERtCv2465chHouFeBg0UgRuLNOCZlysj6
pqNKbqd5oGM2oSOG9qQ7ZuDPge6LPNrztaCBrQWhA1iuTLySLgNyn4BTuSqBeCiQ+onTLk8+MAx6
e1XXyQIsnNmgfnt+opVGsGQDNiCfGv8d2jcxdJKId+CuBzegk0zrbXTEAP00ZiWt1plQXJwKO3gR
d9WTTt1C9gCgQ17PqYSsfKYLU8yColEOpoYCoiHZKKAjmUdPOuRZoFUk6ftGs+uF0+tZ2UEcLUyP
AeekotDAVN4yyEnp7YBnflWdamUkqZqQAbDbitdvXTVkoN6qAMJG9b0vP1Uo67VRpENuq0FF5lgi
1hLfRcbotmr97acP7fX8Y4qlAw4qtRSXDqZmvSZTW5zmvvpx2/FWnBseAZwYxlkV6+oNW6sgdQoq
mBiH0MkD5T5VQiA4Z/+2mbVYj6kdBTJdOvowWNXlrvWxJYxhBqmrZfT65THO9kLyGspbTXXMOEEG
t1/wQk/uquy+zp5vG/9qvzEBitJSY0zti6jVYD6Z3mlGGgVqDsb7cSYlmQ7m1k391G9JNIMV3XoQ
8I4dydKTF8H//twSCCkgXWbghKM1xD59REEwhjjV0KTBuFTe40jwuEbWPiLmutEihyQkep1MTNR6
rQwAwEN2Wr1q5W6RH7ip4sqbka4CNMioeYioeTHnS42HWc+h34bZxj30iTG54UEF7CE+Lg9dRmrB
+5A39Ybz4dbOGibIFej3AAFwRaS/VFrZaTUWlhOIye3eW7dLCHT4evqpcnIaHBmal2CXvQs2zeya
29zGPLFGMJbm8X7M2gWLsZV/fwxNcM9idLrkTQW50twGIA76KclAAjt0UtLdJx6ek+K78QghBTyQ
YvvuN2cjVpLnC9tM5O7NIpbSAraH9/TvvHMkyLMR9b7/8Wn+Xvxp09rdZjxguiB5MADMJ+BVdW7/
hC83vTpEZ8tnInoPybCqod+idK0n5R0cnbZy1Hw4nQ2FnOOD/FBxmikrZV10u/HkQ3tLgtw9e257
XPZj2AAdIXX+HNmz2x5R9zq1rZveTxxjK2eIvtLpyDumC42rSjhok5ulqRAI042YC2RZNrGcca55
ukfMHmK6GZSZiIJIrdkL2ASqM65MCS40S3afupiC4FhY+0xAb9CGMCjDMHjAxIIgKKK2KI3cbu9a
P3pTRxIc5J6IT/fpe+SCHRQFCR5Yfu1oXBil5/jsaMhClBdmDqOj3frhRiKQT2w27Y/qzThCOP2k
gYbUi475XkL042QaK7VJS6OxHWUB4FeQ/10aN6xlqoLczO3OgbDdMdmauxDTfr+gF21PD8Vr7Gjb
+Ef6Fj8lPo8FbiVA6RpQQoBCofuPf5e2cwgvKlEQITcsoDtxF9dHw/o7ypw4uOI2Oq5NzGViAgzN
NSb2mmlcdGmR4ulcv0rqu/59lTa8JxFdZRTnIMbMlhyKtgf5vAqGqAos82PqyMVJ6Tn5Gf0KjOvj
fQA4Ogob6GmwLAJyFqj6ONDHnuRL+fNo+qXxpupbUXsMtAwMWTwttbXoAQwX4geQVRibZEc44nwA
vekwQ8iz86EFRYQPa3AwN0cK7gto7dRd2GIOgABgshw1sAW4YX6XH83fkUelvGRPPtkRiY7iL/En
JyCveMWFTSalkkooX44SbGLQ9Vn0MZtCIgdYYoTl6K4jO0DFOBZXYuSFReZtK4gStNb7pbANXMCf
4msa2h2Zt2A8dSw3eJLsbNdveZycdBmM41wYZY732MolGm10mdbTIuzVyh510DnmpJh5EzhrWeq5
LbawUuaDpncTbOEZ1roiFkaFmJ6KfeLcGw/tU+jc3tHVDQViCF6KAAIMz2X4MNWhQFQTESx7SFfi
uknU53rifbcrK7Qrj0oLuJyQ4yNWXVoRoaq94JGCJm+XEml2Kgkk2zwsCs8I4xt1JVldMMGIFnSk
A45DKfyWF6iuXB4rMYF0gmA2gHaokzIrgeSmPk0p9kmGsytAwH17BPHLAmyIKDJjoIWx0PVgEx5k
zJVNteUUUN20HqXMssVf3/zwACWIUKgCEwIGRK/kS4KyqfCOBAC5rTuS1RMZ57fw288CGAGRLOU8
QfyDJNzlbgltGWkNdHftIlIelH5wNBCByyEnDq18+AsrTFo8Z2PQJwG1oqRbsFz5UtyfAJ71v79j
GC/SoFaKT4/Cz+VihglFeX2ZACPItEM3KUfDgGxt3v8HMxqKqzLYISEEx/Z050WQ9UbT8GEaBYpo
tlGDYDnlHHt6Fi5CGj4MxqlxCxoq+CxM5raQy7pARV/PbNQzvNGK3XKZoWIDar8seZyE0YkiXuX7
6vplTDIxIDGr2pg6gwKNVbsU3bj6CIPOATsq2IM8tfG1mJOX0b/ILBJ4LrzcQB1Ex62p35zlhMZS
AqPcoaNqmi2SajxNxsoFOsrXF/NxCHjjjNdTaKhS442koLAFFC6qW5f2MNHbB30OKMsYgAAzcysI
kGBIObFL4yVNXyXpIYreLd5c/toqMRClgrkOhc8r1DSyqjHOGxRblWYXRnYJ6fc23reTRcqBU+G9
yjWxQEg2IU0DSbSER9HlAuUizZa6hCkkwdtcCQ59hmkrof7bW93D7cO2ZkpGQoh5btwauJwuTakF
lLW1Ad4C6SuRtFLVH81o7g5VWwukC+f/EKkABLbQ3MOwPG19XdobZbOVAhkHopF1Fzx9xDTQjuQV
Yta+FYBOyHJRjNGunniWlc7wHvQQQQFrOClkpMmSFQ+xlKmAT5TeXBTvt/dx3aJC10Zvdzaxro0G
k2u1SbEb2p9snnyQnpElbFqSmKnXgrf9f7NH78+zM9dOLShuI9ir8vivGHV2W0y7KUA0E+oHHaMo
t82thP6vmez/Xx5zxGe8M+ssxYaaEPqqhGdJ17wydv+DEbx+gNmlzK4s4LEoZ8ss6RqmVN7WykM3
aFT8m7OUVY8/s8LsXJj3TZpQLM8UyZ7YBO99Vx+V5TOMGw4SYm3T0GxFUMT9Ag4UxtehHp8kSzIj
Eg+P2QhBSGDDI17wXblhUJ0GzgL/oWPOXv1qos5NINCEUpScSHwTIV2KLmsRtA91/JEbnHixag4y
jKYC0nxQNDBrmqcI8N6K3ppLtTPSQ6b8hjqNq/+pMKPwfSYKBEIIMSAJQGKDXWQiPVjCerEdkHGk
lvUpZKarFDGnGrTmDkjPMPiA4WmEXcazcYgw19Yi1qKMsxX7wunH+Sd6GgQAR849ueYPyNIMtJZo
y59taMVSjTecAdhKYmyAMySZuGllnq7AdfkWe3Zuhbk8dDXOC6vGgrpMzX8Li6ZDSkVp7ksZrM2S
sBgbdFcqP4XkDorzRrtPKvTKSdEkADJb4/Ck5648DtvbZ3slnwc+BmAkExLRgE0z29xn1VIAeIgC
nxXcQzTtfqpfbltY/ZAYAAIPBn1jsTQscqgV1txQC3GdxrtBzKXEnxSpjkhSacEHxA94ldI1kyi8
AWtsoswHF7oMwkGnKEGrIQjHWf4+im9LqjxU6KfbaLN4t1d3XeNgPitz8Kx41oJIh/MI9SbIRl/v
XX2xQy0ieuKUtWKrkd/y7tG10w5UE65qHR0jcDhdLlASwsZYNCCbqqbbxrqyXeL+EGTTZkYoC5p+
l6rN9zNmCqT6xySzp0Opz0ERwmTTQHlE1TEO99kFThYGLlCXRfwf4hnelxrYRvDIRFvlcoXDPA9q
iKFpuytivzfE90KsdmWFnqwhH7s5doScJ/aw5jUqLcKZVKsAUteXJqN6mbTEQsploAGnLqI358Ve
LdFnMTVOKW41VcZ5o/ETBq8oE2QjSbWyh4cGaN0oKbSFcL0aoZekn5NBBOWuDgDV9lSDk56shjp4
DHzma5KT2VbM1YtLqlJIXGsQqcjvmy71gv7bNP/0UPxrhp0ra805lHvqn2ITumH3KqBpUZdeNC9k
SDjRe+2zaWC/p6wIUPxin6WhJkiJnNGccgoG0gbmb6seDVvoJsgtW6n/H877eWxhvCS0BhOALXwt
vVfu4uaxNA1MzJSjn2mhJy/Zj2nR3pv8lOgR50Zc+3ZAQKAjgcQZRTLl0j+NeiiCMIHPpLWWkkpT
/1pdvkNnmUfHvXYnAJOGUI2JPZRgmJAWd0pRLpOA/Kiff5Q1dGmUmcfHsvrVNLBmgOUR5C8seD/p
MRAK6BFqFsZMxkwG1XiCq14GZSYPOX2FuYAz4q2PEg/CiH7Fo2yWwryMC+B8eteZEjitlDA7Itms
Jsx+jJbuR2D/NokOsuc7tdOiRzmS+73ZNxGnTnO9ZjznviZ8NZRQTDal0ZRRGytkATY6Ge6okzko
nRAUGgVv4IN+oMuHPwyBChkdafrOYg0pw6j1ioVKf9AeCijW5iHJig2eqkCUfTugXJqiaz5770Dj
o1ImFaakuSEtJK1LpFG8FOLa8y+NMA45aFpbSxQKl2Nyqv1lCQNJv81JpmE0hg6S0P66jrh8uZDY
HBpxCgGXSavG0bNhkxsgRhJ4RZKVpQB6jRvNRBUBlD1MAJ7B0BFUEurNRWt8AHviGwHiR1iFnKjI
sWMwbTFFgMOMChoFej6TqBK8VpjcQJM44XDVDEa76GWCa5MlOBIsdHhaUAVjRhlqLqJZmsTSvyan
gu8fYwmgKdC9o7ii4j3POEFYNzjDmVXYsV6R3HRNw06To1nGjtn81KvIM6FLsPAw5NeZFm334SWH
Ii5GP1hCPB0a9wk4uIDpy7LnqmleQTnrJSIwKmIBCguQIuQhT+FkJU6AiZHKzVFEH4SvL11xUMIk
66GHYAeG6A3Kr2we/QW51qyN3u3bjP4lJlCcW2K9JIjLsJ0mWOrMFwy+4wp1hUBzl+kn+IODzq15
7YOv98SFReA3gHxDB4ESAlwRWs6a0c36NHa28aT7UPL+FE4BlB7s8C6Kwe/rSE7mxL64NdHfmon6
HvrLzoSOa/RqejEnpb0GRH/9GOANwA+I1wlb2OhiI9Qhp9fZIAPzgMH3gV7RJWJ4EvQ08VgPXdVp
D8ofaRtmpPATX3/ROSXFqwPE/AR6F5/FzwnEkU2sFZBKS3aWDOz/1mw4Z/TKnagJoEIhIYI5fNQk
Lk3krSrVYklXWf3um78WGF/i5Ukf/t72Jfpnrr7smRl6ks5Wkk41SNVqmIFkTTv8EsdtUB5LeSKz
yJslvob4fi0JFxtelF/QOcbWkk5LFMBWOCV+1v9eVH3fyR+gC7R1DJVI+mhbCuKqlP7p9Ngx5uFo
aa2zNOpRSExPyO6nMH2+vf7rlyDzo+h3ONsAtc2DYBDrzkb25vZgYxFy20JvNnYU/X2pN6Z4p/Qc
o9Q9rjbdlEWFdtdxc1H3OrMpNhYGSOW2s3NTfEhz/SnDpM3tdV1FQLqsMxPMspQoFaa5bjoQ+Sgu
Cpij5IupI1ThdhZ2YPPnmFs9EGfmGG9tUUoXohbmlBjCd0NlRyAtWlC0vb2qVW89M8N466hX0tQH
2Dg9lTZh65WJ6ICs1hYmp+LVWFaXhKcsooxMAYJMahGOIFscKjiG1NZEq3Widu7Ee72uuh+GVlAy
w+sOFUdm4/Siybopx4oa6S8asy1m7BXViwOM4Q5gTwdpCZG/DYuBbwAghiOILgXKqcxjyFgmvTY1
fKwqr+yuUe6yseEEyLXodW5CvvRwocZAWx1jWUKcQOfslKGGGupg+H75vkOc22E+EmpT2NUKdgog
5832VLS4BkFNVbqdsP3fTDExv5bR/WhVmErlwolMUjUyatB20x2y+PO2KXktQJwviwkQTYFJ9lzs
sH2bfobMFjGP3VZ1LVs+VfvJzp2MgDLFXXxMWkaPL4n9Ejrfnk5gvISJIHnTo1wMqgxgLAo3L9xx
KT1ImhBN2guhIwi/b6957bidL5k5CPUwxXNpwhzm7Z8FGfO5iRrbdTXyQtWqa8oKmp2o8UMjiDEk
jfWiCH3f2WrtLcqhUo8gSV143rIWfzFz/I8VJlJZYE/K5X7obExTjuawEQSQCAb7qc3dyrwPe+/2
7l2D+ejXOrPHZJ9FXVdGMGBV5UzMv0ZI8nfwQzwobxicDAdShbbwOjviRr7DGJ4XHMOn2z9g9fNh
mh/kMKA9AoLy8sAPiiZM0Yz1CgmeeWFso12ut5zn0eqxODPCuGQ465HwtakB3g+i/BYDdnd7GdfE
YnQfkcaDfhoED1edxyXNmmUCPSdIwU91eV+EP5rQN6bPWP3dDCc92enVMRT8VHy+bXh1/87s0qWf
pQSBLEHhhJ74dgkdqY2IZiAjyh9vW7l6OTCrY76S0Az5sASwUhd3avlHnQFxBc8IlEOrgqRt5pb6
d6snjEXmk01lVVtFRf2i3VnJj3g4hu0PjXdXr5xpieqloSYlgXyO7VYMYoV5DxlWqkBAP0jxshHl
PfM0SDHnFviqwjC524Up5kOFaSaPRoGn0IQJlidpIMA7HxdfOKr3TUPybYiRIOuHxGl+roQTPC2B
3oFwKcocLAC6aoVeCceks7vqaAYT0Rtn6aFkKZWgZ3D7kvNsX/HGC3PMIjtlzCAYA3OVfMiFRynZ
SALHFa+xzxT2cbYkxhcnvRrNWoSNRnscQTvSOPlw7DNnAJ42iF1p+Auptsbci+ZDM+y14r6NT23o
9AhsEWd3156U+C3gUwLCHIVaFvwtgUtQWMYU63XCO+XU48uWH6r9GB+GA4i1H3sPyPZgkx6KO53s
opeWhwhYSWwvfgBzTIpAqDItxQ+YAi+YvCpyIuvHgBGNyLBvhwDuWpn7r6nFOIs1mFJCp042IqY+
iArY7Z/08Jl4yVspOfE2vEcP89CT+LnyP0ZOkOUtlrkbocY+GbWFL9/nzqg6agjCyNyNw59K8np7
sTxLzK2YGeXcFTrWqs72EOzrbDdnj+38FMS8i4OeCDYsnHkQy8yOaXFFTRpYauRDo/7sUk5Cfd17
wnFBWw0dLgwqIXdnltKqlRyoatbZM/TRgpMFZsvMqxVvwWTHBMbgvQIY1aJqnG+lrkQekBjiUACC
DqV79rEQgR+ogkpKZ1ud4jSIb9MEDV8/6Swij25mYm4HBL+WvsmrfTgchWgPVOas7XXlbtTe9fEh
BrRbnkNKI5MGTlIO7tKSUdyniwfiFWPBywcaUeo2MYM9ZJFJbE7u0GpoIQp2O70OUeV23Yfc+1mu
2wbqolW6h6ij0YneFEG/Ebw7Mol5EXDFcyCnB1Q/xkepoBTzsEBBpizR7UcegAgYNgBRH1MQwotu
rX27Rwtmj3NTTLAtR3XpMpmaig9UpjiylTEhseCYoOuuOJF97XOCWAPzEPg/qAuYqBsuY5/lCoxl
g0WmfPFEQSed9C6Mh7K/S6rOu30CV25maugfe0xg69u5iPEGxatJeBWN2lHk57DVvaV3b9vhrYuJ
apIZKFWr03VpAcnb3DPlz1LzlSXyK8PcmgsPGbJikKpJfYFP6LAV4yCCHJlA3pm9LTWuGFbbePk5
d0ehqE8xOG44QXtlFxWZ4u9QgIWqKHv954VRL1Zo9VCIC+y5epmDBZUBbyw43rFy71/YYVyxkpRI
bUWjtwuo6abHTHqOh9fbH2olUF6YYBxQWRQrVmrsWxeotqyMts6jIl5dBOZyMZuLcKWzhBnyouhQ
QMJmqVH/1hWLM1TRY5FwcobVdZxZof5xlrAPkinooI/p7RTxjY5VlN9WkQIoF7nsP+tgIn4iRJYM
RsweuiZ/qtpVZtS6UCa9/Tk4m8VObqhaqYQ4IOCmQne607ajqSLycoATnL1iyaHNvB4MQDJ6W+y1
E4jtHCBondvrWCsun++WIl9+j6ZJa4wrw8ZcLMdYP2gzJN9oT2tWnCouDjkgG0U04jEO3fLFcGup
AGYRIL+hINoo+sH41KW8PgH9RExWcPGjmCBRDEnRWQJ2N+9fzPKpnu/CcJ+1+yE8Sqk79Bz4zWqY
+NdjFPodznwyCcShSGTqk9DrG2KLCPFbJvtBymGk431P5gz3A9i3K4ue4TS575t6nxfPtz8nzwJz
bZR1CLVo0LLao/oeFL7cSRy/Xyu8Xnwa5sLQ42wp0gZ7lWnis5kkCURBRpP01nw/DYIL3QIPLTbS
tY9WyBNm4hpngkcULpJmYv7DFsXnPGhIhEPen/LlvtV3U2LZo7AvBJmz5FVnRNULVz96Dlddh7Yx
9RCE2wNUwmISFG4Mpoextg2Ij2Yf+qPIEzJf80YwrWKKEPB7GUDFS280J7WtJgv2emv4mzfl84Ra
WC8VjqhwN5SebvagndtiNnQEQUcOnCJ4ow9t7jQheJGqD+MYPL3Ij81nyalDSbylMaHZDNQsAcHU
YA+f4l38ajyld/Of2iLV3phtxcXg7Kv2wBt6W/Was0WycsKVAaGrNoNVvE7d8e+QE+2obqOMRKRK
nNsHkLNClrbAlKpSLCbYQqPTKRL06IEWSB5NHufz2v1zviYmbEdakqUgYINTKtZWz9R9NMaQ6uQV
iHhmmEDcS1Gj5B01A71ic4RUSEV4VfvrKUjKLPyvw2s0qJ2FX/D0GXNPjYBzlJh+8548FwcJlJPl
u/qU6CTmhOHVO+/cIBOHKYx2wCTSgHGF1/DDIPrPzmmJ4Mb+YAOhJPyBbsfzAMKmh+z1tnvw9pO6
z9lSETezJm5gWVE+R/NVVlpSiy+3bXCXxwSQYU6hTEt9Qz8qnR38lEi3j3caBZVjSeX7spvuUwec
ybJv8p7bnICiMQEFt7YeTTVsoy9e50Q6qWjEE2BYytD9IQJWYHBypGukObDcoMjTMBQFlD7U1S63
NJjz2Ko6qbVVyOBO2SnPdmniZooj560TJ09zfSyCTd/79ewI9V3CxUjStt9lDKU/wEKFgeJM0fG8
/AHLtIRWVqgtZM8akg6Zk1eaPYsE33YO7CSB4qPuLoGbVy7vQ9PdvGWaOTmlGZox4Dytner7EGz5
oPI0zE06buP0KFinvDw09Xup+I3xamlkkGMilK4i/pGkDx1vFA30UumD1aTECkVX6dx4PJp1sFlA
i29Uz6iSyMJ7XjaOVSWkrQbSNT8xeoEB91O4FEQFEYocoUG5HdTWa1C+aA/tkqJR89NcBFfoVHsC
X5wM/SK3giRbvSuFwq3HLYTcg2SrFwvp8u1i+vrsN8NTOh0D5aRB+CpMwA1U/A7jfQjKNB1ZRV46
1nKfJadCdnTZmxvQLm2m4pTk22T2xA75avGam7YYbDDWYFqvZfWgdKgIFPtsfsgor2EK5NTGqJ/M
zstThVTDATMJSfiglwdheImMNwsN/+WQNvsSUN463RrlY576RfsRjM/omxTWkzFsSp0Ys58qpwLn
RxxCosefrQrB2tO4QApOduOAqPm72P4ojdhGS4QgKUr1I9SAVOmlSJ6E8kOZMb8ejAQJS6eH2K4Z
PTV11wqOFX/KpWar4Q9xvsuTk1DFdo9GCsRLNrnpwf3A/fsS1Js88Jbub1fbiXUQgxPKWGDtNtNf
I6TYo/oA3gNsyF5b3MKa7HTwQtVtxXYr9PUB43S+Jp8yZSRiafpm+g60kJfHkH3k9Z1WumsQCgDu
FYOtmLIDZ8bl0cg1kGhqUU/BOLa0NbaN1zm9G5Ps0JJOJOI9xmpfGhce9iSGZOYkbmvmddSiANeT
AKS7GuWqM6DOGxnmk0PmyCALgZjsqRFJQN6e9EPoFLtPNI7eWrfmJDrXDL+YVTi3zBxMvZx1o8Gl
9gUPClx5hzG8t7AmOVJX+9FwjWPltod5E4G+oHISX5iI6IQO7yZYiQ8XP4PZ/2hoyy4c8TNku7dL
mA4c3UcwHr3y/aUguOEc45CSd+v37ch0nQVdLp+55oYqBfeugX4ZyPKi/Gclu21VkV7hrY/+fib+
XayPuenENB9rA3SA4GvK71Rb2UceVLDs2hl80Hvu201v80pKK42sy7UxN1weYdiuM7Gn+WtNIEbl
1SppXNQfnY/ueJf5mj1yvIm3SiZrzpQmK1rqxoa1UzQ/mO4UYXP7g63domc7CXWMy5MKQlbIljew
kejhL1HbLGKxrZKWtOMHOk6OlU0f3SgT8JqlJDAbe5ZGMsbDQ5ryXpjXWsYXZ+eKdMGyMrmyaEse
yeADheN7xTZx0rvA+ZX6k7M84lYjaLOQ1jPJYI9eZ4/ODpQ/T7f35MqJQb0LPTkQ74HtB8wGzOEZ
hWjORBlAX31uPNms7RrBtQXB0Px429DV94UhEF0B9ADMLaIVY8jKlqzCwNyIwpsMYpqCVIKr8MSP
rr8wY4U5k/IATvephZUmJpDuWZCfYQzBLzbBU7lV7GIiJZpXPLYk3tqYE1pUY26EdTLaQvnQJc8V
+Ack+/b20T9xEQSYhTEHEhVLoRV7LExIRHGbpXX+JguKnrhTOZdHo0+yv0KfTJw65pp3gOMAsxZg
bwBugwGDpQlgMsOSjWgH+mJbElF+HZu9rLzfXtz1k/lrdf/aYR56iyoPcTVjAy3kdY40eRD328k/
wCoeHsyn4rHaa8d0q9ktDwl5/SyjljFqDawlqP6utHJCY7HAFZGOdrbFqdsaInmDkqer+O02cZGl
9ZzvyDXIfMg+rPu46WFQP4IAH5Vh37K1B+Pn6E1+tDPvuOUIGtSuPOdshUxgFbS5GI0IBqHPMjml
DYIPiTTI1LzCbkNeNkJ//g1rX2WKs7dfX2TlMIuwNoEu3vSHzzIjLXjEbfo+W3z91CIxiuzuA940
b3j31upBxFsArBEiwjvbqp+lsizkJR8BrAKkddiMtIqlcWU4V48FePIggEaZ7dgmgt6ZRmVhW5Fs
9X97X7Qhsnaod9Wv4N5wG5RD7vL70OvG/+Q7mH1F64Kmeuw4Y28ufaiDFgB5jvSpPgBY72Fc85f8
vNggfz31vzjHkh67q495Zo85lhpm3bsoKkfbkIFk6UCqQxQ79ltHdEaR9Hj9cdznGn9Aj+OZRQW/
6Mx9jD7I9FzACs2f4Uxq1Km9wsNsEKQjHAnMUafZMXxhm/j15u9kGz+rnXDgyXDStPVq1ZTLF7Oc
2GkWA9hkVWuWCg1G2UGV/pr9n9vbur7IMwNMCACybMzDDrG8m3SgvEsoZiXgFDAfix7w1L6ygHdB
K7+hykYqStARCSY0ucdoE1aJLSkagZ4AGHLr01iN29RUiDQ2T6Y2oNQnQAaG83Ppnt/aDyaADBDp
rUWZ3m76Vv85fiyQlPKip2rzCEGqjfmZe8voJDtlN0GYD6ops/P0bQQMdYt/d4xlBFQEFXLyGnYs
X7a1+FPoH8wYqjpvBaYMb6929eOjwAKeKpxriIdeOmAyaHWctIhfC3pdxVLdTZPo3zaxfttBHQBz
OiDvuNKHmgoDz1MakcG3qklI6vs7T9srOZl/dCR81nad3wAj6TXebcOrYevMLvNeS4ImVcBWBseO
5a1aLQd0qe2wnN2IJxuyvov/rpBJ9iCyqi1dCEum9RbHryqPvmTtlgHKBZAXquGDKdDLr2S0VRSO
YQ2XDDUIvIKl/N6aHsfCl4rsLufBPdZWc26NCYOQhV2iNoO12XrrQ68EhcPtD8MzwEQ93Yi1SaIG
dPNJlX53w+b2319LHlHv1dHdgVqnxFK+SvKsKPrQjPZg/ILcVdn5bexhmsUKeTfU6kr+tWQyL6xy
Ar+3kcJSrIgDKNIiVJwx0peHv8Mg9UJZAbg06xxoqbyNcaHYYtG9igOmGTSzvAuyluPx14hdBA7o
UYJ8Frc1slhmZ+dQrZWhwO9J/0rgF3Y6gIpaUh7uAFJCQaQTOa/YtSNGZ3QpJzWYdVhJEzWGMmNU
tyMoi3tnNg6VAvpWyYWU1e0vepXo0AFoJKw0YzWuRUa0uOpNCwSxdtp0L+DxqUggJ06hVCPH0HVf
CZYMvNzA3Efptg3mKCeaFGVmDQoFVAR2ipmgexZCGbGNfgbD+Hux5FcIadlyWdxL3IkeerNc3DxY
4NnUpMEc86wrA9TWMMsYYcrGGMGdcJeMng5st2FC/vXd0Dn+e/X5qEEKq0BsBvU3SzzQG2qvTW1a
4iIDhXn0MMmAxaO6yavnX8WvCzsoHV7Gr6asxCrQsbBEUkAX96Zaix1gFkZ7z603Uyi/G18wVgd2
cShnQg1BBTvFpTljicYobDChXOt7ea6IEvLy/mt/RE/aQEaKGWjK88xcm1BpBrtPj6HhCgNaGA8c
Ezftcry+japwb7v+VYihM4IaulfQSAdC+Gsc9SxFBI1lJmSyAbWRsCKads/lMfiismDcTrPQ6IDr
YQAaL9/L7eobMU2bAAPCk9aiThFoeyPXOk+Yk1MkCidMX2q7QB4PkiDsTLPZCnL5UtfLsZJDzL4U
GPBto3sQN0JRXRt2pdxtAkGVSSgqw7fjG90Mk4oZqjik2JPLnzo2AwChaVTajaB7lZRvxAiyE7ro
VINlx4BA1klgi9NnuEDlUApta/i2kAfl56OgLYyngaWKVThvqwC0n7NApUN24WCQsHnExBwnZVpx
LxhBgRtDLFS7kVlmnuV1Xs0Q/I0QhIJW9HUZuOSCc01+4ZmYD485ZtplQ25xzZLRZuoChAyO5eRp
nnD3a3LyD8CPHdOuW+LPn83bI1WaKfaH9NSQ7PVJeI521U/D4So7XD3a6a6i2Ya5PwzNXHFp9Eld
SEqKBZdT6hb9izFT7bFu2ix14zQN7pageZSqxiRaywv5q5sNqhdqHcQJbD8Dava1EmuwrSbWxzyh
vl1J+yziaYusnGMs8V8zNBafn+OisSy9h5m4BL1jpt91UfzjdqhYuT8oIygYgKAWp0E999KEWVdL
mgv4nnrzqAZ3Q/EOcEk3PZrtu6pu+oBz+V/DsPHVzu3RsH+2pG7uzGCOk9Jeaqds7lKqyIlREGdc
dqrw01JIN74IvOTuuuZJrVLWIdSvgMZmc450qKy6arISxTOh880H0S1t+Qda/LqjOvl28NPP37f3
dc1Dzi0y61RAZJBX4PbHjKh4mpVyN4XaKRbev28FWD+oYgDZCpQwc2vptQV9kywvIV4+u003b+um
dQCs4fXWafrOnno6xQvkPCbp0Qdkvpo1ppM5lfhqp+gwecMWnWZb+lke1M+EcBWleNYYtxclMQA1
Hax1aBMKG92PfWnf7Je7jIC9hjfPuHbIFAvyJZDxlcC9y+zhmCAbBYkGDtlcoFf/B4Qxtz/SdacI
3nduga73/0i7rt3IdWX7RQKUKb4qdHQ75xdh7PEo56yvv4s+98x0s4UmZg42NgyMAZdIFosV1zrS
eUJKo5MzSNAUO922r6oDfirgmdqm4iZX/W52fgC0TZQQWNJAHS+OCgYLQJTw89dqDAbT3mxgo+RH
xdhpqjekIr1gWszrBaIl8OoxFBm4vqcr841a9etxKBxUZm6sw6P5U93S63knPySuYwGenbU9SSIE
i8WVwWTB/ALSH6aLk5pMYQHUXdisrHbz2rQDDbBCIqym8xwEjg3jTL/FMMU5OrYpD0hYlz2Mxg2G
QnsXHmHhWI8gtUjW5IDi07O5qfZ0OwtMx/coyvmu/hHM3TajBH9VmWF96vp9hOD5Jr8aYLVW2gOm
8r7KK9QbXbQctGC4AFzti7TzOvRh/pjcyTa2Qv6ZpSfieB+462hKKAXKJj6nbTxjQx4ap9+bbump
D2XhNqvRo66+qa6im+TFSUSgF4vCgZsCNFFoGUKd00NALregwBnD7TT3XbrOGnCsDndJ6Ob+Vz24
wkTGgkZjUgeZTYQf2jm9dtrXtU6TtmRADKAbGDGkc9cWt5GFnHwcgW9I8CAu6DJGEhmusgx+QPQm
nK5PmpBNq+WxQBt8jzYY67MP4Kpq6l/nT/DyGSDBRQ0HLjAaIU7l5JpS+mEkM8ybWtrNg4q6dW+M
guDwvNMCYgCkDHA/bCCbBjwVE4fAlsmGCVfzyXonV61LQGWAzFNkIzs9Op0771BakQ7WCoWjvzez
J7K5+1rF9VR1FWSrTvMre66v0lttn1W2BSWlpTM7WmWXT/LLZbELz8eJVO6yIvELhUkhtcn2Y/9c
iCjFFy4AQVbKhPYT1J/5+TG1I0kBDOwCCW+vROOclQDD+VFprsLEU4M1COcvr2fJVzoRyL1WZZLQ
tiyZwL25bq+UK7Kf99STvhp3ckE7J6Od4rLIxSUysGrkFExGWnyqNADyN4ZWhm6SYtx1dFwDctM2
6S+NfCDOtH2FrAFqIGj+XDy3724k+O+IybhzG/q8GhKEpXDh2w0JhutM0t3L61p6+JF6wmVAWg3J
cj7w0zstLAz85wTAopP05zTaRvKhRRajc+r+SQXUwHyrIiCMfqTduodzJfJ8l1Z5/AXcYSbG2I9V
ruNO+LO000in3uiV8Xl5nec2E0UADFepOkUMAfN5en6ZZPjBiDFHMEs9yDkQYHftuG/1G0ne6frX
ZVlMF07fxlNZ3LEBJ1gqMmafp+4H0dc5xifHKyU6UFEDN/tDp4IAjXx0dpwlqzU0z6IHD/mnRPYk
/Gz6dksi0fvGHk9eDJuBAzchRgrgRp3u3UTlKRops8uIItvScpQxcZUI2AnF6vLOLS3oSBJfdjbq
OYrCDAPvqTZvMh2kxzT25sG8vyxmaUEUl1jF3KcOlEtu39JEqeIOGI9OADhQQoOPsY4OGJJcoagp
eDuXPDTAZFPMBoMHy0Tv7enmgdkmS7UAstS43HddcDtP5prU6Ou3rBWmwTeydquQBEQnqk3Ha1V5
MM36KmgMu9I+6iQRLH0puD3+Hn6L2wrQck2H75kN/6XoFU+vlZ1R5rs4CW8boPelYMEhSFcAADi0
x/yv7yG8CMw3IopX4ZXzdnTo1SkZWlDT5A21M2U7Kk4Mv1CNnExCUP92+aAX9MnCS8/oTzCfgkLW
6ebPZlBPWRlB2jxi8m09pT/mXmCkRTI482X4RZJSPyzRq5Tbs7/OJ8zcT7F9eSULKnuyEk5lg6oc
ZaXBSvRkbbVvEmhVUzeMvf9NCmclw5J2rd5hLebk5AGg6rfIP6rW42UpyzuGGF1DzQ/1CO5KWMoc
E6hh6aQKmKz1DQVr5UQFpmR5w34L4QdpwrEb5LlmRy8dcv0mI5t4csZOgPx7/qxAnZHARo8KK1Hx
rn+VEz8eCTZMajR4rO221KqrTi9Tu0/RxKv4a3UQVR2Wto9VAEBJBzcZ9G2nSg0cuaSmWV6CPCYG
uieaqrN8TVvl6fIpLTzLFhxlEAda6CtEZHMqpkqqWJnKCrpgqodpBnWm/3FZwvk7ydJc8Kgosjbq
WYdGODSdWmuIK4gVASWiD4FPEw6ZpzT5+zDFHexiIELHOT+w07eZqc1RwMyQSju9wNvcom3fuo79
J+qDW/e+yK9GVTBpvVB0Q0smgJqBigpQQ3QjnAqjMnh1E/AZOWFkbYvwRdYMJ84mxyQheARhjsZP
OUgffCry6s53VsWUCXJtQBkGzD4PmTvD3WmpDv+4jdyevuma53e7QX/vZOdvjxCCkGZHxg2I1GeF
i8hXtK4p4KGW3etovvn1Nuiea3U354LrfK6NJ4L4Z6spEmKkAzwDpX5FY689juvLK2FG59TJAVYj
4GFYgg3j93w9qtH7uWhbE77UuJ/bWzNfS+FLHWyqYV+q+6ARDB8tndCxOE4PiyCPu7qDuLScMICz
nad67Ufv0rhpYxGMwaIs8CujexB0HUCdPlXDfsbYA+wJnnz5ubXijW7Md4VWe1Ld2cCIFng85+aJ
NXMwMhrgauAn+5qjG2ZIbRwU7D0chswmZDVYT75omujcuH83jOBhR11P1w3uBSni3pqKIYE3X3wZ
030VX4UT+AcEqcMlnWMgYfDcUJsz+NBIUaosRxsEpCh3ph8h7X93WecWjRGeDkR23/aP26pOrsq8
rOLSKXKggDyp/meg32jxNpsSOxHlWpe0AHf0tzDOGCG3G3ZdigfRmnU7QhsuuTMwF0TkbSOKz5dU
gCBfBDZTOL5n3MTtYA25EWLjqgqU1PWaJgBkDkUu0aIUDbTpeHlBDfE9WnikaGFdGKjSpqVDpbuJ
YkKQ3kto/L18REuaBkfltxBu16xqkGBpIWTG5Sy2TfQ5KztZEQ03Lx4OSvrwipHLBcjf6aXJy7Ih
SQQxVmLsM9Cib5BVaGw9GN9JZx7UwM+8ywtblMig/GDuZHAFcVcoNMLckH28TX72kzkSDXEqaSsN
JZpr1pdFLe7hb1FoPzldXK/nbRMXBdRh2jTJtgLABTXgvArELOrDkRjOzJm+UXXdADF+6pn9Wxfe
l9Hz5ZUsbhrqJAQFLUIwY3+6EhqHeg3Qx9JR1bs+XrXGTqY+JhMcU8SysrgYGB/0PwM652xSNNT9
ctAyLGZAj1c5aU4MwpwREFeXF7R4NEdi2O+P7lCaDZYZMzEJMALT2Bkjb1IAFlT8gylljI7/XQ7b
2CM5kUlSVUkgByN2W62znvM5+JfjPxLB3VQkj4McBZfS6YN7I7qJ6M08Chy65eP/swru+BuddpXB
FLlRklUY7LtkXQWZE+qF3QsTB0xdeYfkaMv4AKam6dBUOoR1OeaYjIHx4gGD0Hg3O8ttSeb1s+5W
Zoee46LfJDP93/aT9xpMAuLSKoB8mNcOI+b62m9EGX+Blhtc7KymfZRYJWSkNab7whsZiGNE/xcT
/kcxDM62VmYxAFASQpTApa3XWytD3RFR6mpRN0CyiR475HosHstdk6cwVACF6Qzlp5/b1eT16V3q
Bw5JRP7cQs4WQcyRLE7VQ2WIRtJDlrpWVt0uui6uiydUuTZktsHuDufhttuQv47amVBALWOzGAot
t42hThoEOSXMq/yoVV6afRGRBWfffabyRyKYQ3ZkJeIgbTXLx7rM/NnKP0blR0Kd3nqwMM0HQo7L
pm8hE3a6IKacR9L8sE3RrYsFlYCjB37dW76vbXKQ1pFL19rPy9KW1ePP7nGGlvRSChA4RNO1pNla
1LkhMPbgfw/GR2EIXqnv0PzSPrKPOVpZ0o6N0YQQJk+bzJMdtG47gUeu+129Sbb0SbKp13vtTlpj
3P4+cjExf3m1ooPkFLQJgh6EA9jasDY2aCroxxcDVBmK9qaWh179h4jjWDM5s4z2v6QOdEhTc/0j
JRPG8FUdc/fK9vKqRBrDA2mBfaxEQyH2tQ282n8ESgVBJ9Icb8bOLcxNgTmwNNz4MhFsJ1vAhfPk
Gz9nZQyNEpTYDlr/n3sab+n4aKAzuTDBcUsxS4JyTVX/S3Dy5zLyYFuFPzdhkEBoN9SrTL0r0dgO
0mC1eRuyws6Gz8ubu/gUHInjzAvIz6pEZuYlB+btBHbpui3vU4kIViXaSs7EqFJrzH0GMXLxacRO
2e4wrITs4yZkcwF2I4ofRMvijEyQlqE0apDnTwfSXhfFo1o9XN459smXtIMzLX2VlhVlIubhYZw+
tEng9SymsY7u11lXsOUHJmgSEJyM7fM8ASuYxnaphHcBOrom09hH+U2ZggAwM0U37ryB8sRGa5wh
qS0V8MERRJt68axl3VWcBntCpl2qR7uays4MUOtCMT1DON+zbMPg5ROERyi+cuFEDsLsTmvxGMUS
prfkTzkO1yHANJXZd7M6PoDDW5ATWtQVOBDgB0PQrPFldA38f2MasxtnDJ5ZDV6u6PaQiGBsF5+i
IzGc06V3Vk3jCXsKGKNVZllOPUQ3faS6mfYVUhE3/UIBDEd4VHnl9tFE5BfpGTKu/rsU2tF7dmdu
q0O9AWK9usULtItHW3mLt6KK/eL5HcnllmnWrdaD5hluH4Dl2gzArt0acyO1PNtq8ZL0Ahu9vKt/
Csyc/dKNeG5UCQVmv3iW0M9rvTSFOzcrTfS2suvMX3eWkQf1rknA+8w97obZGN2M5isniuTtKNE9
Lv9dXJuHPgxFqrJkLY9lcddPkfIcEGG4A6OarMPAHYq7bt4gq+NRyQ5C+Jqg57tszZb28Vgk+6Qj
30XPgrJKIyyvSX9l1l7qfo3tUxL6Tihp7mVRSxrCgmsFzdkgVeTnUuqub8e0Y4YzWREfRNPvqnXl
T8VKVYHLK+LaWDSjx+I4hcwKopUdsEWQFUPJQ9+mDEHBurPQZTTTK6sA7tBXZ5qCRS6qy9Eieb0M
05aUGjtCdDSN675AdICGFVPdXN7MJeN1vDruYdUKEKe2yGM5xfCeyI4c3iaTwM9beuhYfh7cZCgb
Wjz/BIpEmJuuYB8LTJn1pX8Pf0Hw4IhEcG9pXkilVbQ13IPSv0Jlx6saUaC4uFGM/lFGpIhpHk7B
kVSqohzYmo4GNFYlfGvk0Y4N5/JpLF7c30LOJpOQCIusZoTxI9P0PrePEQ23ERK+40cjPcSRcmcl
uUDk4tahIRRFXUIxysJ5OjlaKiy/wekk03tNb/W/p45GMe3o73NHM8r51EvMQYxME6hZ0Q3orxI7
KCTPn/4l92GhnIseBfQiahp3RmbYRwPIx3FG4I+2AyJldtS1uwp4YpfPaVkZfgvSudRoR8ZUTQwI
kkuEFOXLf0g6BSZ10QT8WQ3vV8jwm0iESBcd+KDhTW0LRE3dUxQKrudCYyVOCPCIOCY01oBD+dR0
o+KtWj3akZ3pjg2737njZ7EzY9tfZdv8JViPu3w9ucnWt9OdqAN40ZYfyeaMay417WRpWOPEpmkC
YFOEWYTBshHAZnQEnny6GRAtXT69hbcK9ELg6jAwAo4hGM62prkRh5hvQ8d16kW9q/d36D2sC1ei
z5cFLUWe6GDXsb3AiwAAJXe5kinPzcyk6AQ0Ok+fsrWUzis/AXtsDUQH/QtNAdcGEmjxZF7FhqjL
YWmdaJdCrzHjcsbP04M1Z3nIhxg9Q3pXda6WqrmnDAm1uwREf7hEgHsNwQhwec0L9gQDaZgOQAcC
phH55kc17/LJV1AcS/0uBUzCxzABYOmyjIVGUhVTBywrDa5jAqf4dGX9bDRm1qFSZU76bdajLQvS
2r2lWPlOmiaE16N0i7wU2SvwPxx1jn+A0hoNXGaf2FEA4qU4EIRbS5uNiQHgORGUglS+EF1OqpyN
GtbdG59G9ZAEiZuAXV0DMKBv0r+3P1j/H2GcUe1QBpZLE8LGYETrElBmHNWsASsaTh+Xt3rhRYIk
VFIR2WCf+buSV0hW0AZ+XT0BsTEN4f6nEQgQlEnaVlNkrOqUKnYzNl/tWDxelr1gZdmEKVCrUF2D
78AZpjz0rRYt6zCABCBoQXfl50jAdaL5XJEY9VSZTCWf5oJgiejWrdXM1rvAHkSDmgvqwcZlYXAI
avZowjsV0tMKYM6mkWLKeLotS1QfqnSFBpoHoJ2gsUTUsb6wJrQFA8oF/dZgYyWciUOONNWtEXPj
pAuBfdh8au3omJIsqA8titF0GZqI8znro2JlSmg9GNT7uHzNe8kelPqWCl+oBZuC1B8r52PKDm87
+4yj4IJEZmboIbjNfSs3PKsC2rFshq9zEsRepHVXmV9eJ7H5UuAlsfvZPPhBptlyO1f26Fd0mzSG
yFNbOs/vaVhsrgEYEe4GZkapRHMFCIBeC+0BRfJkvjZASJnsMiq4Bgt+AHwZlC1ZrAMqLW71ORIp
YZPEmQPCPeUQd4Hv+DngjZQp8QcwkkuABrp88Zb2G/PX/ylso9mTezgUP5NqTWkyp+vH3pZjs1m3
ZdEILOY5iDCiNyBisEsh45n8plo8OlZ5bvwaLEBYWLhW5V1feyE9gFomq9ZB6lpVuq5lkLqBBl3/
9C0v1N/Ceut3t5Eo27fkAp18CbfFSRxEQTx2AHR4xsTx7NYflQsgKeerWyeI9rbhlXEbepbXbcxr
UXi0pEkqSOyRE2CtrryF7Xu1anqmSRT4ggMtZjtvGWdyXisOphdCm23/5fNdFMmiMSTIcHP5HFk4
Ai8vV7LMGccV7XaYtcP/7xMoqktRbWgpfMZU7h9ZnHXVI7OPTR2yJhTVsnAD4gW7iRx5vm5nV9Pu
JkS2teRdXuA5wCNU61gqZ/9MP4iLZkwB/5ElzHseSXxQlaJ5931rOlhtpN0ovml8+cNolaug7QA1
kJqyvw1kpb8bpjR351lVMA0njfKWKn0NJO+6sTDmowEn30klqnyGTWB6QxRoyMkNMdzVVNXKjZ9E
wVOY61PqVlIbgjC2N94vL2/JIkBjWI6TACOLz4AYoMkEIATUVYILoBgbDMtFwTOdBWKY1nMpK6DW
gIYTPYnoP+JHm+mQVsB0i0DhDTy3elRWVhN6k68JDmtRRdB6pjBwa4wj8S5jYJh9M9R4E+Eqpr2X
DaHxS+oB0wdwazX2VzTqfGCeVO19ChNInB7T+YodJFnYupc39tsh55cM8BhALlJGEMozxc8TIKi0
Ds0B2grpY3+rALIP6TLvU3EDD0Xbu8DTdmSypdRWLTvexVtMSXrZBl7RdtxPXr7u7M57UK+qh9wR
xS0LwRJDtvnvx/Hk8ppSDJLEOhdmA+OC2kNHt/jIUF8P5JD3ghbppcM/FsY5X0MAgyWxnaAE7I72
INXA9B4q676TovTt8rafvTfIHCIQgw1E05lK+SK8gpJjlAUFFEDWXsjU3DXwXP5ehGooVEZkgh3k
2xvlcehGmkzwu8rOxLgehhSloBG8m0txyckJccauzGZiZuyEzLs69JS96lkuSDYiu1hNq/za92T3
1+V1iY6JM3RTJCVFlTCFDe5bfVsqoJQRbN0CIguuwpHeseM7eqdBRGSWzQAZ5OE18uZt7ybvqhPe
XCnO7by5BakX6C6vopXmBavLqxNuKFv+kWhjpnVTqRDd/SKP82t/84Gqwxp5+t1ttgbs+F9zLuHd
YFUjvMSA4yX8y6iWGgKSDo9xavwa81u12wvHshZPDMhzDNOJwGVmj/PRkjpaxNFQw5mVDaC8A8kR
MbSXlJXg1M7Bt9hS0KmP5gVE/4AGOpWjpl2idt+aAa6cadI/gvwz69IrtYGJmtKftUIcBdCHRpZs
Zkw+BEl0Kzg9JuLMmjLImP93krnTS1K5VWqNKSd6Sz3MP7zIVBpWBh16p0pjQPQb+oNcW6kty9F+
NCLpjcTpfaZ0pocAUxJsydKziaAZW4JXDXC3nEmTgd2ZaMyRjrWvVvEGLbCreWOKQGZFYjgj4AM+
ZlBKiEkAqha7pX/oYpyAIRhgWj5gzPYBIsmEG8c/z92QJlFTJZkTJCRe9WiHiWl8FU/TI+1ewjw9
1Cm4i+TopTOlVZ7OW0N9FRzw4ot09Ans90e6rChxGGQ6PoEAhP3RKu04tNNfk1d5N6pkvwxu8MBw
Q7d024OLQPBCLXmxrO0fw4AAv8K8xKnwPmiyXjfgWbY6WmGfoWz2WAC78Wc2CMLcxWUeSeIMIEbm
McLFfNi6NVyavIYhgBpGGTQIxSbqhm3pD4LDPXsR2eUlCgYa0HupEX5tUjD1GLGB/4phyNHOknFy
607/a8BeSAGbCHr+KRIs9OxCTJGO4egcO1i5cfI0Isksz65ARxZ6Ab7ZU2CEGKorX2Co5pbolQTv
TgbRKMBqpufOWoEFw0IBBS24CnGJfy+QuXRgjLHlvzLZFT3SyyDy0WROIVPFzEmBqVeYmvJHr11r
/qpS3dm8CStngiWSXivVSUFkX8guiELMYktBTHf5axbfT6QFWQaNpdL4i0pz8DaahPm3xT6gtqF/
+eMdmrck3x7UB4DJzvAtMUpQ3xjJXitc34Jm7brOK4e3NPKKWPCqLhkoxjIGUDqc+ln2lI4F8igp
wgdD/pqb19IkSL8z8hBRA5S+KInihrIsO3g6OItLqB+EtQlJjZe6xUZfw31YATj5qlftfmOsXgdb
WZGbyKbXkt2sux6Q+4XzFnqakwHkZdwrXrLNry1UsO1N+zrByeif57Vv35Wufwi958sntfQ0G9Aa
4GIxjAneSeySphkNfYD7hpgPmjNHt9Y/lI7w9mPGho3uo+LCbUkTWUUXVVCGfALiiVEdSKFsJKUR
GMeFvK2J280SK4B2gDE5vQFDkhZBSpFbGZocEBnzoMg3PaoBu1quMlerW/mu79Rul02tbDpTFuYv
l/dyOarDnLuF8gfrr+Uefzy0Uo00GYLUDVpIOnv8GE3XqFfSSgIYksDVWDo5jPyg5ccAR7j1Dfp8
dOGVuO2In/QIjYYV1d7zDChIojzxklE5lsFtaSJ3ZRXO7NoE7kzsRN2oKQoJxarKHVPbXt6+c5hq
nN6xNO7NwYRnHsYBVhTViDAhDhicdv/2WqwzGxAWP4s1wehH6iCjfDU7O+PntBE1Ti49QsRA+hjD
QCwDwJ1gh9IRcoT4hHrGZejU2I67WKAmiwd3JINZkKODCzJpxCMOGb4112sMLSpbtQk/SNaIkl5n
kgCDA+QAoEp/A/t9hxpHkoAdqZt91OfO7JN1BDRGlWRu0syrywd3JgbnZmjMqqI/heHtni4Io2fR
bHa4eFK1Dfo32V9nIrO6pIjHItjvj1ZSldqEJDlEVAi8JP9qNr1odtG7iyFIC4VM7x9WdJSm5SyW
ViVaY9VMXK86ekYP4Wh4UzQLHu3FVR2J4dzmrqrMqq1wvVCsQw8WqWs7l17M5pFK25II1rToPB/n
nrnLrAaROusDpCHT0Kavc0DsMHuC7xyWL63lFYVsW19ytUWFVuAOLLmtx7eKUxDgDhApyPHIpI9N
cW22N+N8kOOb6OHyqS1t57EYTkkya6iaUsYC/eQhaHQbCIWN7mJCbdbX8JoFi1p6blAjRNOFit4Y
nXLXWO/HXA36EaYCZG6OFaItP97591Ng+4KTW7pfKPoi+anCrzgbXa6N1sQAACTJxt6K16l6Z4pq
dexj+bD1SMT3y3Z0v4DXXVdDxU5oeJmHnypwD2snq9eXD2jRuv5ZyFmqIVITrRuwkBYQLWoHJr9e
4HovbZUFJwP0Maz94KzlMClRWzAUuBralQFug2x2TU2wiqWD/y5rykhGI2fK3SM6ov2hUU14eBMK
COsZQ3YZoiO1DOyxXLd54saDQAMWPYtjmdzTaOaJYiJpDBMbYHAmB91cbbf9Xs5WwwRSlWsUb0Gj
dPm0Fm4tez/QM6LJmLzkU+5SG8R1mFNEFCqmxtBdRLOveBrtuf7Q/M1lWd8VPU4BIQwxPZ4Q43xO
OkqTADQ1Pmomju70D4NuZ6AnqOzhOdq3W22VAdcxv6cpuCjt6pZu6brLwbNm2rEHjkhRnL2UhDv+
HJPrdjILP8lrCWvPr0Ck6OSPgZcc/A2w1sK9tose5PvL6xcK5F6cYJiqsoix/si0rS24pNzgDkha
EDU+++AKKtc/BRKZml7YcVM9fVLnIfO1PoFE0IKAwdJOnHEXr25nZPtzjGslgpu5FBKebCl3bcJu
GEC9Dnmt215pVzOIg+3ELuyckZn+KK4D+8Ws3WsccQiYO5hTgZci3GLuDuUYwwaA5/cHNIdGXUHH
zNVnsHtBWcMnqJ0DDFUESLig1wa6Y5DYALcLTBIfEhhB2uWkR7dXZ7B+QDAFWr09gW2dmBjK/Qmq
bwxWvZZIGdEgRDy6QsLeToDWFs+HDFnMrtno4xUlD628Na37oMsBhpCCU2CViWbhz+87+1QK8B7Y
NeDfst8fvQFyRKdyzvCpaQPK0nsle0P6opcRpY9fl3WP7fSJ6qG1BmgIGjxsADCcZSUbKs1mE5op
QBEAzFXNemsn6SyCXjh7C5gUCr5vE13T6OznrpSh0tLMI3RqAMNq3jVF8zRSFXOpufn098vBNDzo
7BCLsYzH6cb1WusndEbRUA6DHxkyurMq4rk4c22wFtZQjMI1Y0XjgaXzVtJS5P1QmirfJu2hndHM
hrIAQFTz6NkwBc/N0s4h6Y90CZBCQUrDXsAjTdDyckpmA7S3YVQ/Gwoo0cL6mQalIMd4pnAsSMaV
QP4BvatnlYc6IkUJtKLMUVK4nsOjlrdOYNxLuubMmmBi5czBgSwgdgJ2GUp+Tv8e+VlPp1SHtbOQ
fvolKS747bvx+bImLElhpCfAxYZLCOU73bjJGJA2LQyW+BvvYu1DL8ZDmVsYfp4Fj/M5rRsWhJ47
ZDKZaqNv5VRUpQMaNCcQhWqRO3a7XkMZfkOLjaTvFcMZZ89Emi0e3mKyz0TdMkvrRCIHvRsGasaU
13jaWbpS9lkOOhVA5JM1sbbIytiozAmWuWApLEzGIC8FaHhAjnN32NKANEEnCJrmzgHQ0vUY6HeX
z2xZBAJ+NKIA643vG1MLuQ51IwdXxRRsUfSL7agvPy/LWNovBo+A1gVka8APc3pYQYgmd+AkIBA3
PiwkQslbDbwR+a8nE6ETOBIZmgdNR68EJ6aLk4GaNXZL3xcVPWQ6cZW/HxTkpHBhFipZg6ZEkFKX
+XqOarTx6j+zPBPktxb3DJkY1vGKLDo/fdBGRkyLHmIC8zXCiHXq21XjNqJuz++gg3uMcIf+KwdG
/HTTSrMtjHiAHNDBgsp8PY/vAJifMfISmkAzoNcFovLKSXtBumvBpJ/I5VRbrWga9D6Tq7eeJbUO
OIrsOLW8ftRtXbuX0Rb211pIgY5moE0SOObIkp6uNB/9CLiYGKeA7XKCsbAjEEv52rM/Cgz7wtGd
COI8LTOSQkWbIKjR0uyBRJq6RfdJsZ/q8j0BDLhgXQs7CboltLZT8IEgvc+tq5OypFM0GImmTJ5l
ENK3QdfZwJqzYzk/aEhG+boISHhpiZhVQoYQb7J11o+UEEWyorjLHQ2UekPf233o0hyNz5WgZXDh
LYaFl5HSZo20Z1ntqB/qCuyPODSJ7qwsD4FzjyqSRkQd5ksrOk4WcrtIJ7nshwQrmpD5jACjQe80
DAvUmuC0ll6uk6wk90iOfohadQZB/py7SQIk6WHVEA9AjqW5A17RWIJFRnLBimR38z7SBMq5uKFo
08fRwTM0+E7PnBaslwxJURqrniIB93nSPUUtBBHdgnMD7InfYnhiMl/vFNAGQUwQwq/33wetetDl
wm1VZVOUIi1ZlMZeSNYah7ow57FFYzVKgwV6AIrzkstiL+sfUfQV9I0bwp2/bEcWXkxAE6OwxwDN
dP37gI/cQwXEwOjfxNK0KL+VMu2KVD8uS1g8oyMJnAGp5KkOMgoJJAapW9Dbs9Le60m6uixmcSEA
NJMtDIywsZhTg9hG+ZT1mBhxGiu4k8n4oEWiSSN2a7jXBSkUjE0BeBM/eTetiPDPWWFA2Uf/3med
rsUjQVZKL23wDOee2t8R/UC+ZMDQ5Vm7vrzApTuNoRHwFzHfQ+XnqXK9qXxjmnIntm5iJA3z4TPq
PF+eBXd6yQJrbNIRywSRJT/vWBvZoKgRmkRjjRxmq3THwrR9YMOBdnzdW4odZaI35nxaG9kETNxg
MBEbCxYV7vBSTBbng67nGDTSXgA/tjUxdflOUm1ftsYh7xrTmfXw0azJfTSMg20kobKt9UHe+Vm1
NfRaW5VthcqSoj1d3nUmmT9zjD/B10NDORCxOEtalwZgbyYkGupBAQeKYzZ2UK0wM+ujiXGij10o
0OOlY2aE6uAkQEiAUzjVY+QYjMisg9xBRtr2uw9gGebl7ESitrjFhR3J4Tw/sPKFklVISLD3T+14
2+db2QBlFbpx6UEpV+XwD28fcC6BuspuDypyp+uKoLySP4RwzQH7xorUkgSu+FpEdb5kbY7FsO09
smd628aNguFmx6S3Aynsdg5ciz5eVoqlK4IOOxwT01eVL5JZUZNltItyQJJf++Ehq3XbIhsqr9rc
C0VAGIsrOhLGHVQo10WTpTGsji7bVbVXwaEMyL7LKzofZmA3EPSuMmuoR9cO58Gi3o6KiwbbVoGt
zAg1ezCRUgPnhz2M8VYt/JUx6LUtVWCdjcFwhGY8Iz8kI131E4bGqsGujF9GVQmM3pKWwp1E2sLA
26TyKTeYeX+IQwR0eUtcDHHghv9KymZdKE/57EjFoczcyzuxtN2EsUjD+aSA1eIufEmkFj0/Kc62
yuJNJae6k2jheCi0VDQkvygK+w7vncroH+asng498nOKxRX1fKAT2mlG+dEkw8PlFZ0nSyGDQAqg
ZtGgDkf39E6gwcLMZBYVzUD/BYztU99Gh6b/mvyf2jBsrbANbfAwOegdeVCi0TPUunQlVbZ7o1ME
SYAl5+b46nBrTpqgwcQPrs6EVgrSObmS22Fx1UZPqojfcNGS/rk4/JQzgOrkIQ0gKlDeSmszJne1
+liJZvdFUriLYzICsMaAFGptafkylTeYI+uHf7gHFnINMDgIjlBbOT1CPUj7OMoQhQUa4OS6LxnQ
9ZBGmoKxdq8UTXasSeSILukn5oxxXKBRQx6ZEwouOjWrCSwPvHiPppUd14FnCbGRWFDOP7HHYjgH
sWW0CMCTAh0W8r9PXWL0mEJpojb2eoNMD7o/Kv4K07q5YaPg1GVuqdD+B2zV4E5UAag/sfpUcuAS
KMW9Bayl57FTItaf1lCCIZYaqjaFaF6jdUE+smmm970JonZkAhTrIfZjejeaIBfuM795q/BX0CiC
xqTXtAJyRRsWAbiHJb1vURWUs84OWxQm7+oBmS4Xl7YZnTiuCssB2ViyGsJRy71hGPRmRcBLaA/z
rLlNTcrb0q9mDPTHKajZu7IlDhmNclWhMQF87sCoafQiR0ksBIU7imVDdU3rVplt0xzznxJG6V8n
OUFxJyLoibXLQEdUNeqovORNFXTgailVc5f0RHNVEsgPQ9WP8aHTJ/NWCTM6em1fDkBjG9X0JlGB
BIde8cC0Q91M13qKZrL/I+07liTHgSW/iGagJq9UqUvLvtCqWlCDCpRfv86xfa8zkdyEzeyh69Bl
VsGADER4uEPAiYRv4OIfzVNcAFzipoNq3stN0eyg/2oGY9ojOggt0CwHdWsVBN6n5uuQ1hGqLV2f
b+SGlUGhWRUNUptBX01JtOEAoOv4FZIYggvDKFV+rCtVLji01zbh+RLiTrhmHuamT7E9CpQ32/Cu
C59MJH2sTHDxX9ducZSiqoLEPbKYqEpzhtqUaLG8JBin8Z6W29j0UxJM9asF8aEqPYTmTpW2t4/v
1V14ZpKLaEarb00qISPSANdfKXWM9ET1GFXz5207q2OIAjGwCcAPYs9fHjF2W889zWGHjc12QFtO
WaevqWo8VZ1IJHR9GP/a4iEK40RBdLGkgmdjK1vfZHpkWuJO1pdW+fPstxmohUTtRyuPjKX9FIUQ
AJwQSfBoTgDgogaIcyTp7FNUP5TDqYG2bfwFwvpUDyZs2OQF+9yRkUaomFMqXpJ9sPz79jAvw3h5
2l1+hXI5zOgwtkIW4yt6kEGR8LmZMo+S0Q1jb6je48RNWsG79XoBwaIK+bHlhY/0O3dDUT1LxyRm
1M3QRlzVUqBBF2AIRWZWkq+wg0gN5VGIM1xVmsKhN6p8LnETDsazZoOWArQcWxbbe0NF9bNQssGN
VTzyWNLskrKufaj+WIKT4Dq+kAEVAZJnEQi4LnzOVmZXyZKJTdr2hFg23oSF1XlskhjYHCZkY/VY
+fenwuI5uLGgSQtma/6iDGVA3eUMRov6LbF/Z/HkqA1mUvqUiq9+upuU4zSL6jar03pmVLtcSKQI
86jRsJBGfd6msvHB4i4oGyFh6fX1DOeWEgRKBehh57MeBM1mYam1yAegnF8Ud439UiDaKO6t1tUa
v2hPBZhnb2+S67NosYky4jKkuHu5JVvUWWd3DZZsW/xu2gxcw3dhOAFQ9/u2ndUxPLPDbcbQtssp
N+Fb0+7L/JtBBWR4vG1imYar/X5mgguimtTugGGCK6x5nEnpjJBQv21BNFjcQrCU1gStOpzIAMrH
TbHLEuvRzA8W+qcEplYPrzNnlvE8e10XlZWixAJnqHUvmb+k1nDmcafi6RLKR+jOOC1TBCbXvMOO
Wpo8QPFD+JZWW627cbCQYVaY5sXF/ZTc0R7NeiKW7bWlcGaH704d4ladSAw7sUwPINXwmZF7M/gl
b0+WyAy/sse81zoCM50E0AzaymIotVaFkJxgWbn8ssNJZKJrAQQzCB8uZwr4vyohFrKuVTLMKKIM
oRYorEsmEDUztTihuQ45M6uW7hKS9L7aTPSHNRT9QWkBAXaGBuCwf+85sCgyZhLnMu6iyy+Cpnxl
JwQ4zsgA7qsp8taN6iH0u0r+/e8tnfu+jM3ZKjXVRsMzAb5bYf9chvKv1tQ8sxQ8q9f2wrkVbmPL
tJ2rKcRMmsM7dCEduQThQf0ItEMMskcr+0DZ/j/4Bdkb9F4sSD7+momqJKtiBSnuJLHCIK2Jvi8B
+0JtM9cFk7V2aqHJcIHA4CJFsHs5hKzNWVQuprpOPTYhZF6p4d72ZiUIBKc3Qd/8goNR0Nl4aSMO
s5TNBHWOeuycqHHVaauQLesDlfmy/aAYscM6QWPa2mmC4QO8HekuhICcTUmyyVSNSG7rY+SYMnPz
edoVmuYblAlm6zpJCPeQpl8Ql7DGQ7DMzK4hLKhQVBQLZ5a8GbrEsvHZKCc67Gnzens0Vx07s8Zl
Cc1iYHNRwFqMtLFFNyphyKu0TpkIRvAaer5QsUOJAgpqiPLQRn85bdLc5C1d/Jp04lk6C1S78BIA
gFkruakJwfrpHdwL7lSPpzA3gxAKaP/eV3wA0shAUS2r5/ILCihHRCMag8Ad0AZh8bOzYq8A2J3Y
iWAO1/b4gjcDC9GiDGzql5YkakESTQIk3E7V/oNM89A44SCbrUNazfoqjam915NoQDc+ypN4DiJG
/A+fAIZLREKoTqPiz61YdGNYFDi0BdJy31tDsGB32YNuHaHYM4yJY5qNYO+vLdyF6NJCOXDhQeOc
toxolNs8Kd3R+pplRLEPBQD4LVTzzNGL2lgwmysRO+YS75JlTaF8x82mAsZ2dHGBnFTprPpQT5q1
R+tVPDijlia+iizIhjGrDQVerj5XTHBkQFmUrPAG6kkPRzMT2VdIparqgKaa59qG9uQPfbpPsvtK
uzeMzVyz4PbqXYaPv5nRL7mMLM6fq4ZS2TI7LRoMBITSl6QpB4rsCI0Eb76VnK+89K0hR6FDjfCK
JNAA/FrRATp1TSV2mmlTlg9j+mhAv0PfxMaWtEdFCeZEcwfEUvInsjm3vVwpKPxTyQNf2PLiBjT0
cuuUs0wyWyKNSzbtk+UOfn+QD8aOOto2PIJUwiMeOZg75em23evRXcwCOoKEIEBt/MthiMK+GFSt
cZPaegdScCuXxsmKhbS6y7a7nMVLO8qle7JeWnWTww4IH1/b+jUBm4kBzpxWmXCRvY+ztFH67rlN
Bj+CiErFEiRo89fbzl4fT5cfwZ0NmlnIyUDUxtUn9b4LYzfRWj/NtaNkRHtbt3zUbLwS5m+bFY0x
9+DoM0UftRpms0ZFxK+Cld30hSzsIueWrziL4pAyYFFvw0qTuxbcGF9VLFX1Ywq/8uwQQm/ktlfX
N+jlYHILlpRGVseIHd1G82Ngu2OX2u9kEqzPVSs62t5BXqVC5I2bMprHBKfdiPK9eiTjBr2YQ3dS
5Y/bvlxrtSBMRO/F/5rhpmiaLROPTpjRTvOH2Tnqd0ocxPp79m7s2GP1ZCAY+S2JNv3yqrjaFcur
HRCFBZjLhY1JZLYm2gqx+8q3RgOIdN/8MQ0PEuV96Zi5N/bItm1v+3p9f8DVM5tc5BOxVjWnCjbl
McjSP6MOeRNEIOkdi0Upl+ubERhdhHJ4ji5gZ15GuIwhgNS02PS6dWroqYtPjXbPqjd1fuxFYppr
C+XcFudWp0jz1JWwpeUxIny/Cj2trBxp2N0ePpFP3PWbyFpSGhAYc+Mu90s0YNblr8RQgpQyx6Cq
C90n/7ZFgWc6B9Kch6iroZyCUazuy+i32b8mc+rYohtobV0gPAPFGJJXSzfy5fnR0JwMkqnDDHSu
rfzOGPaz3jshOyjV5rZHawfiuSlurkYtH8vOgKks3YXlFzF3evT7/88EN01gw9dqoGcaqPuOqKs8
SNXPGk+Y20ZWZ+bvkPE5ELsFF0ooL2su6TRUNmgDyLEOxE9oGfeyHYrIBFbXngoVUBmaAmCE45wy
oOreoPsP9kblbU7TCPWA0WuG6UBy6kyt+g7RQkG4ueojsrR4uiAqugoQbNRvomYI0RFZNkAs4iJh
7hR7ufb8H8YSbTGIMIH3vII8R6XcgLTcbFybDrscKUyUGWwpcqtJsPiWQeLPXJzmeB4AIWEDpHS5
zpNBS9t2xiDW/VdbHYDwcNRyAyn1vvFQi5RFkrWr++rM3jLAZ/dyUdFoUEbYU+ZtOTiq4kXs05RP
tBLw913TWuISAwYeXUXo3sdznd/BSjLgZMcQDif7DrkI+T3bVtvk1OzzV9ltoQWxix5Arffb7rbZ
txTcnsCVB8KleW5Xq23cEnsx3wflHciggfKn3/lhUepqt3H5r9clMi3ywiOKXAjAX9w0KoUk5yxJ
W7eUN0DQDuwUzt6k7G47db36YQWypRDxxrCafC0IZEe6Ms1IvdWQj9KPRvTajGLi8H/Q55drEtql
IEQESJIAvsO/0KdBnseiB1xu2ktO4iv42W7kg3qn7O2ARU65aUFwixSWE+/NXeKh7fOQeLXgEXS9
UvEVYFbC+w64ySvmWSQwUnBx4W/njRfPniQ7RRXE5UPVCFbq9fl/aYjbEoMVxSg4wt1R/RlJTtGj
p+/79sRdNx8iYDx3htsMRk8sJmVwhjyyY+0aOytQN6AG3SQu23ZBtIndys821EGM4KW+viMby9dO
ovfVSmSpIvECaP7SmbI8nC+3vzbN4UBG1H6it+YneM46Z743NpEj/TZ9uk3f9ZO8nwQw7xWY+aVR
bismuj0mymKU/QSy3DOdedscE0fbtYH0o7mbtrcHe20+z33k7iXZykgs9TCXTsdW/mP0P0sRYkE0
jnwU1FUKiHNn2HirdtbJdIpHyZGJEx7fbTQKs5N8EhSiBE7pXEVgtLuMKYtBZdql+k4lG0kU2V1f
RRfTxAtrThCbCcMcJsxn9R3ho1c5yQvdiBSyr9uPsRfO5ofX1hzJzNJuWuZn10BF8QhqdznIA+0F
e8Evd1PQbV8tnzrRJnfCJLAER7VyHbdc2udeV5ERhVq7LMfBh0LQUbtjQfpZ+HhdHcanfsuwB03s
RbJLdnd/xgflHpxdfvIdYqGK2PqEY8HdGxBKStUQ+THsx85XvfiYBjRxaGD72TH9Bj3Wm7RJ757j
0+CmG9HbayXLczkS3Mln65OuZ8tMTHvDDzegQrRBIytvZef3Efibn9mn9GhtbcE7cxlf/npBKWm5
XdAAhT6/yzOokuoJ1IxW45oJ2eSsODRRKSCgWtst5ya4EydSUzLOE0wMUr+tqmibYLfUHRWgoteu
KFxOZOEAXBpM1EtPTDVnqKciGi0H/SuLQfveFibAprH+NAzMCqiuCC6StT1qaoD6At8PYRu+H1ib
Qkupw+W9h4RuHt3NtrHpez+edzFQv6wBW5/g4FmLOc4s8vqVYa2TqeuX11H5FpW1P9bJj54uvD+9
KJe8tjGR9gD5hGHZ9tXlhAxyloTLgwIdQ4csYk9GkYEPoTZexiF86kgP8crp9fZlsboHzo1ySwUN
NHVTEMSJZjQ/AGXnGYX100pnUA//mMBylUUJZEGxNcpJejTK9g5tkhtivpI89Gyt31PdDKosEiSa
VlYWsvdohgRtMNp7+edvqUeNNadJi0cHgDinVHVkswKBimtYoirJSqSM3D3qXEj5yGAI5J8g4GIg
dlkhdo3T0E3nn3YFhY2+cqpkChI87E21lNEhOyEtND9Bvsa/PQOre/Vs1rnruqbAUYcFJkBmkKfp
mrtxgFpXXAsmenVxwRMDdVE8HvnnCODaXWeNOBKK8YfBgCSaIpdAhJ08zOO2NSXBY3xlAv9Re0eJ
De3M4Be/PBoYaWaSWvAqLz6ZSgNLrh+L+Q+F5neli660Vd9Q6fofY8qlsdo2IrPuYSxsC9+i2TZr
UU5zjfjQsp2M+tp/mLEzc9yx1wCIpzcNhnIOgXrvBz/VCVTgRYwdIq+4e7qTDCL1IY6DEQrfkvoV
J55EvuT0vbcOpvTrtk+rx9yZT8sqPXsX96Pd2EmLISxzxUG46tXsVzTSXY6+pP8/S9yl20q0Scjy
4jfonzLzO0lxsvaFWv8esYFnEw5RGZQOqH/yBXpQBmhmKtvILKiaA9jfHYQLHWh5bG+7s3qbn5nh
ZqnGbtPNCndgxTLihWUib6chEtH0r6+Fv85w00MTjbRWB2eMFtytZqCaHz2ob9nGkNCS9HnbpfW1
gI4xC3BaBKvc3gVb1WyHEtY3syRX6vAeRN+YWoOkjSqCQGXVLxSIUa0FOgqP+stlVxujrIYGRk8B
5L0xntT63RwlZy6fMiq7sghstnYqIS0NnCc4CVA85YdRRT1aj3HUU+g1Zc1dA93ksnqc+o9G+9c0
HwB8QVBkwT6jD44HJFMNIX5KkasoI4hE9E2EOFpJkw2t9Ic8StnL7TlbW4agFUGRf8HWXBHZ9LQs
IRgbta7apH6hRHdTNAa3TQDyj9ngIlcZzTiGDR1VMMry9KlpaRWTnmWtayG5tdfTNP40I1AIyWwA
aAiqfNkLDaXBJ2pU7qRELX6y0jKg0hOWz5WO9qAEJP130URbP6MSC6w00ZHIsaTjoDb9XcfkgToo
TmKYKjWrf45W0X5k+ai6eitXHwrRrdgd5UoCYWU5fhNJ0p9a9KTfQQcrBHwVCidyH42/k84o1Lsx
1OJdZC5xWj4T448xsrKFJlis7Kp5lPwhmvPdTGIwUTI708ODlsXpEaLhMSi/xkInjt4zZfKmcTJM
DwyWdHAyo7SVDaAl6JoN50KL/VSuVAoNbLPFM2KIBz8nRu/jJdn/6aF60IJDKgUu2k47W3XDYaa7
SVbHQypLxbHNi+HFyubqrZXqV3C5P8BUvx1Lip76icxz7zDTLkHqphQAnYWKGqALP//RmcxyZ7nK
nzrUR7dRa8vAnyt97NARFWPXKpOm8jUjA9X7VBADnIO56hspSXdyThU/l5cud3U091hJkk/7pt1J
TV/v9b63dhN65nvUHMYYbRdSx35mYSdHey2fcxdfXVn7hhlJ6ddaY6p79IwoLsvKwnbUEdhpt8gb
KAMwdaqetSZJnxQKLJs6t/1LUTWTwyTbDsYeTIxObUJd0NJa8mNELwaI8fNyMjzNjsbWldHZEgAa
AI2Vuuqj525umfWc52M3QeSNKu90YMW20sZKdo25QO+KLE+/iAnlt6KRq8ovpKx/nWxMlyfT0CiB
hdBgU2n0+F2Tstraa1FtvyDoLrYTJGgUKCnUoXqa0YNmOxZQNdaWyh07jkpl0n2LyoLmTfh/n9Yk
Lp3StkLdAVHQ1Dsltc3Z6aC5jWBxKPugo1R7g6pGFkKSl0IWryBkW2OkAoYw+xfadzS8lTLFpE4W
hS96r8pePxJ2gnr2GMQ4vvZtTOttKDH7qA55osBqlKWeSVi0ZfmQPgGIP+/UAVVUgFgT2S9Dlmy0
cY6cprL7yYl0fYi8Kjf7Xd9kQOCMySh7C+HAHzXpI+gA9Qliil4ZQwdQkvCoSlL+TMxy+G3PXeJP
9pw9TkPJthaQaL8hxVMB1JJa8yGjKdS8I119rFtZcpMCyW9HhbeBXvcZAVosan6gaT5RHLOook8l
TVHAqpLKGh5CSot9E+ag57EIyx+1obWfmVJHD4VKp89haiczIJlqb+ZBCel2NqX2GMu5iVsPUCW/
YJnx2Fc56bzBknL5yEhePekSowdFMtI/pY6ICW1LNmp/mtYOPpppO9sxMqsfntlA86Xdie2N2Zw8
sFilfobOg8m/fVCu9GrgNYwufhWSriBC4KGOg20WutWCFm3qKPGkGWAkUE1Opu1BfsXHVfeq17+1
vEHzII5M0Nnvv6eo9Gh50sn4LfiYJfjlD+3zj+EClJaQqo2y5SLKI0fDLqSFl5o/xlH15i76U9Y/
60g/xiFiMMacRIiQWn1fnX8Ad+nmspRbdFyy9mDATqEi2NXUo63iNoWGNjd5q4F2xsiBgkMNFz3Y
74IBWMKV6wFYUhSLHId6BfmT6hRaILi1jOY7iwHDbuNApe2PLn8vIU3jNH0JuHQZeXkVO3Y1Cm7m
lWgKfatLlR898ei45twH0R20BMwa5ll9r6MnHltl39M9RZla4Ona/XxuavmUsyC+lLrZZF3TulJV
e4ntk7T2kdR0GuJO/ZuRbMZ434lErFdCuIXTDk9KABohaMC9XzP0GIeo4SGmwuWnz8Mb+iC380ws
x6amWzXZkzR93XZ0JYxDlzcIP4iNogKYOi/9jCNJmvMOJhOImQ1a7URKjI78XQg6YZGG2kpgBSlH
CwlbGaG8ymOJexq3WqVOyA6oPwFEd0yR7NXa+jg3sIzv2aThGASI0IKBjtWJi17N4o4O4UeeZhOe
SHnt3R67ZbnxuwHtVDY0xf4p1HHTpekp7m19xnT1z83wFqfvkSFIC64O2V8TPGVpPElTJQ0wMaoj
KBtBlSWi7xU4wWtn0BD00YYCC13zbfXbznz9D4VpVUa/MnJQy9mFBuLLaVFnaIVmmYyAOokLx+pw
y4NbQJLlD6pUxz5mj3McO1U9iGAMa/sJ4G4UOcETiIY/boIyiNaSiiit27eyExbfpPARqEkxGgvz
l5EIqowrgGj4iZ5JSPMg22bw21cqxklCcwqOpx/UQ/9Lft+8y3eIn3blr5o5IsHFtdWOtiiQ3Jjo
pcCOuhxWCjHkVl2uxkx+qUs/n78l84C46PYiX7OCDgNA5W2cD3joX1rpYrzyCGJON6X3bQP1wxGS
bQgh/j3qDlp/Z3a4vatXNhuSjMAbkMGT0ty2c34sEaLmlAiqtGubatGuQLS17FwebTJKzQDlbCwL
hBvH3JqPEzQQbo/a2q4CFRXuqeWNjFfk5ahNPdEQKmApoGE7cnqDov98TEJwuaDeftvUP09F/hgC
/AX7CkA0NOxyI4c3Ri3phY2oxB8/8NoBtvfANrWvufOhChLXeA4D0zdfUXR3ptJp9lSQeVh19uwD
uG022E2W5+byAXnrJJBZp78zofzOMmL/by/RLnI5ojZIScZshhFpi+622j8VPvtu3XCTB8au/Bm+
tA/De/MjFZT41irOgPaDKwPNSsh/8cleKCB3DZVQ2Gob58e8NdG5/yOW3Wj3XBNH2RaZK8SbrLv6
1yQ3oWo0z0MWwlXi9jt5G3We8dCja9WXXenT2GpP6V65kx7IVlS2XY22F54HJPRstKrwVShFr6YY
xLfo59yMR+UVeaPUSzbhFmCCjeIApZE8N5vh8HZ7Ba/uxzOry+/Pru1JzrvaTiVM7fiQEd0JFUGr
yrIAr9fOX7eWBXxmYLZ6vIojGGiOoNrrD+kf+pYENlq1ft32ZPUKOB/A5TQ9s0Sp0WaJhgEsGie7
Yx/0mPgS0JSBvrH3bJO937a3vvP+OsYdM1EcJT0D9YQbAaEHomFHA/9OPrzctrLSQ6BiD/w1wy1I
vI8rU+5hhnnFne4Qt/Y/0MtEduEzCb7abSJwa6Uj7NIgd6Joxpj0vQmD6k+geIvTTFxlcLqP9iWC
2K7IvbVYH1lFvCs0YMwAi7qcNOhCyqlZY3kAts8+2o3yCQzLybrXoUYjGMm12xRcfhjNJcDHI+bS
VJu2tT2D5sNFOu1Jfe49wBvZMf2wdvETms+6gxWwr3RjC+6I1Y19bpdbl2jaU7MIdVBX/pn58Rv1
khF0kM74BFC27ip32o9UcsgGFFaioEiDR/zeM1UVnSdIukHngluiRpLUcZkZiC9TUm9bmiFDrbNp
8qQ4hSB1OcD9uUb1p1L1AueqpaXPc03a13JAC1lYyOO2VGd6qpqKiBRhRN/GrWs2Ww0FWQLOBdq7
CtjmSqg6CmZ8dXEB37k8e0CFwMegNUkTdbBMxDWzhsSf+izXn4MSb7OidysKSEHxu6ogYqXHgmzF
unP/a9jmL0x8S5tMGPgwlYPBjAMq5xuBc6vL+a9zNv96NJDzW/rm3WFfHdFei/QLrknyCuGU6PdR
Os1f+R/iqKKK6Np5jqz5/4ypveRpzk5ZNpexXBl6Cx4r8sYqZRuF7WY2AXwztQgKU5Fr1cZDW2mf
t/1dO27P7XIHRa42gPsQDGkhPdT5dy3tzer1tonVEYXiH8I5UMOC/e/SNVpPo2WGGNECMALkL/V7
AyBy8nHbyuraOLPCLfwukbSsnJZ5S35Z1a4T4eBXoyZU8tBbCxjrdbM+hXQoSSJETeo9nACXnGPe
kYfaM37Wgb3rtqOoHLXqEZ6YiOuXRrN/MmdnS2I2KMLwEjdGr7xJwzEjgn28OvXgwURH2dJcy5dA
GzQQgDIJDnUNBIikEcxMj/1MnNvzsm7FNNH8iDcdUmmXsz8MMU5CMLK4U/tUDn49PTSZ4EBeNQFk
Bt4lyFwQfoFFssV6NuCyq6FJgbc4pF0JGOXb/7KOz8xwK8yaC/zd5QavU9ByZk4RbjXjjRSCp8fq
djkzww2YnROk5pf7dJq2RXXMzF0neZnoEbB87NUd9teKxh2lg51QEEDAimJC1etImh+56dnyzhp9
aHzcXgKrwRYA2ciRgSBBVfmuWynXe22oY+Z2X1bn170/7i0IDW7yfeKBRzx1rN5bykCCs219y57Z
XYb6bAfJtAF3TLPY3Q8b8156wnvuVHYuOzGfueyz2952dHXq0D219BejeZtnN9ZIZ4wq2N3cVD4m
s+6CTXKXNr8yqRKUj1eD8oX74v9a4qdPR3nHwj2M6Zvcrgos46BX7/IEbeFdRkuHlDuWPhaV00Yi
eMt63HVmmrsg1UYeTNLBSfsnKIfs9/hZfgLnBhQ+tiP4ANxMcuMTOZQeEcmzra7ZM8vcHQkdB2wL
mjHQ4QFT+FRAnqcDH95dkR7HWtRitQZilsEsCaZg4AlR+F9OnbPFQ9K4BaU5/GxNrz2BjRdFsv3s
Tw/mptqi2HhSK6e4F2LQl+G72pjgJEStB/BPsGdemlVLWmf6jDXLvP4dZ78TPke7z/hkb+eH26tV
Xh3Pv6b4RZQOlh2FMzysPjrf2NR3+nf2uzxN92PjTIEW6A9ZQH5En1AyFFw96zvzzDS/iKZBLbvF
y96THdspNvnBvKPbz9fQBSe4aOGsr9kzc9zKkXuwnjb/DGpgO/L2oXeTU++YrvoEcXXXPOan4luE
Xl7CmhsTyV+v+cKqRdFWiVbb+0Y6ZOShGRzJAAjIvz2Pq9ffkslE9ylYTXgxF7yP0yKFZIKb2OjR
1mRnsL/7eHfbyGowcmaEO0ozo2GdneLAkfTQkccnVClvG1gbrgXqIysA3qBfjlsR4J0sCivC5p5R
rWFT7M5RfipH241AiUvNRlCFWDuqz81xKyJiKvrzKpiDlKqTa1HQNSepCgpRT/QaghZh71+/uABb
acYUgpYYuDFQdxCbr7e6M3rjAZTbzQGIOv1Hd5C2g0MfR9H+Fg3pMqdnJ1g12jky6jCtbfSfwAiU
zuxlvu1r903l2o9akG+i3eyHPhW9ZkSW+bMTmqRqV2B0beuriPe5+TLlgD1sO5Fe9traPx9dblna
3aAPjMGQDkxiDYXqeKNAGef20ly9CmxopOMfkB3Xrd9t0VlsiWFr6kcQL7byQ5S/N9oOWi9deiAx
tKAgBwGKgmOqvICqM4wF6b61AT3/guUoP5tKAnZxc1iymKy4z6dnIAgcoFhQdHXsNBG4uzamAPHg
OFkKPxafMTVJVszWiNAwme4V6VddBKqobCoywa1MqWl7RVpMTKX8SFMkwIwwAIurKNO9dpmeu8Kt
w6ynRdVR2GH2xs6/OslvFD8q/6j6CbBjL57cwr4fe0EYuHKvYpmAqRFEkQgh+G6keRxyvFVgVW5q
R5a/exAIQSVSk5/HEDjxTnCZrhxlF+a4o6wvkzwHYAwP06h5qCn1NJYGPTpk8bgTDOjKLXBhijvM
ZrwWrcFYXlp94Tcs20etSNNN5A23NJpeMtWJwURf3M/y+yQ/W/Mz/Q9PRjgCvUMLhRBMFRdl1QMI
oMolIBiHZ4Bw9GRHRVw4axnfcxt8b4gssZCyCvfyZOUe2qM9OyocNJR+MnD3K1HtM0hDz8m4rZPp
UXBirU/U//rHU8VMijLa+gDbRPtIK3/I9nm1LZO3ufbb+DXSt0x9nurdUHkaeVQNwQmyclpdeM6t
SHDKa1o9YnSLSHNj8quxYyeLIflQkrey6v3bzoqs8YvSzuM8W15dnf0gq7+1PnUtCv7Z4gAY521T
a+8u5DwRumno7NfQZXx5Dqtgou6tEJ7pE8LlWjoSlHYHFj3UaYwyb/hZUqBMmfyEate9pUEfNfu4
/QkrR+fFF3A3QVlYki1n8DYdgUyyrEEGwK2RXVOuRURAqwN75iy3SQwVlOCEwtku0Q+xFAWVpu9V
u3cyJQc30K//4hjAJ7hhoQXDx8skmuOcynBMr3fa6M0lQIub2ybWHfprgjtb8qSvQ2mECRmI0NF0
Kog6zfSY9Zs0e7ttai3ngXn6a4u7emQlBpOAjOBr2qNwFp7koD1Zv1CJeQATur7Xtvmj6FZVVnf9
AsA2II0KgCEXQ9vymMl9ApvspfNTDwohWwBgpchJXJR5fXVTeKNfBJUT7407/OKItXtQH1oRSGWF
3QC339mHcAdAnWFZDjk+RL/P3bfsAJqXwnAV5llHdE650/Yr86rakV7oq7qLBaH96vV7Zpw7Dwiw
vkmjY5anfNsMLlEPLHQ1xU/oU2XUgqNuLTa8cJVbU+XYZPZQLmMeVB5YDTYfYM3vt6lnP8lPzAex
3LQJBdfw+uKCbjga4EBmjizF5TGE0a0HheS4vgzDadFjVBoLEnp20qk/5TpUTtCKpxiRbySRm8sK
CL8zr9N/op1O8C5c3VJnX8LNdBzLYzv3yzsKjWPDSbPBTKqhPbrxBpF60PqqOrPFTWxiVRkEiOG1
tqfHE6oy/UP6wLbGCx5SmWM4qpsE3S/Je0zRsHt7O4vc5GaZKIPNjBimJROoBQPNJyzzGvC4p/3v
eNBEi2rJvnK5A7AF/p1f7vCoUugB6xXMTdL7GOtOV+8ac1uEILbSXmzjAVwaTlILfFyNvCxoQYFW
D+UGvtNRmhWjKxsYDcGtPCFdbxnVIygl5FJEgb18/rV7fy0tX3L2mtH1GkRTGixFKDwl4K2ArAgx
BcfAuhHQq0BXCwLBfIiXWC3LdFIwd2AIha0qSFsriEnr3V4Z12bABILGSYCv0AulqtwGCKswjcIc
AF4TslMAaM6W30DHy4l7XVAY+KfgczlsMIUGg0X9EFltg1v/hTxIiak2KKQx45REv+y82yuk25A4
89Psj6mnrqTZjql0u5KIZECv75Z/GE9AWQTORTRzLzvkbM4sOQWPZA3j1ZQGSao/Zf38r+s4lya4
0EZJx5SUM4C7nZEFJqDfJM+9Mhbpba8E5pd2uLhGpZilfwDCaX5U49cBSM3ReGwVL6v3Rpy6OfmQ
IhG/2vXuWowutTYD5CLQRLocP1rbwLO1DEjKDvi1Igxo2m3MUnEkS5QsEJnilmSnG9MUaTAVW4Y/
jhNuhQXHbt8DhS7IMV3ftYtX6JaDxjMYOfnKDrqv7D7SMWVS7hbpG6MB7Vuo1L82xbduieKKdcf+
WuPOjSbKWg1RBer/8smwGqiS7Ow4cTJdcHRcn/aXXnFrHRkFYuYTvJqiAqj4wUmqPzZp92P83ksi
VTeRU9yqL+OyVvISTknMTyDfkZnfLBzuW9GyX1b11elxNlXcqldowhZxHDysp8T26ijMgB9mj8wc
Pv4PaVe2XCmubL+ICAYxvQJ79PZUdtnleiHKNTAJEJMYvv4u6t7TxZZ1IbpORMfpB5/eC0mpVCqV
uVak93fd2KO+fCTTDbVSlByse0kpOGh+8eI4R6dilwVHuknVcoCbkOdRoLs4fFeak5snXtk8UfYr
2koMSuIyrOEfRNFZTqaG96KuR5HKNzBgn/UdAWXoJ7Yb98WnChEwPPRBvdm6MkleGq5hhUAhwpuK
6bAZ9gX1y3GgHEMwFfUv5Gd+KI4jqKM7v/6F49vc2InScwiuZeYp0PBuJPgXFFMnJR7a5+7LW1dr
IfAbjHa9cdhJ7r8Y3gJFcC2oBU8MrQFKWh9M8ENHyKDZPqr5AxVU/1G5i8ZDlboevKjLn9dtSLpR
FtjC8VfkNk/QOYDKwJbcjBQganWBQtihTqzjOpTUASyghFXMUaCdsghQhdIflHw66CMKdHPHLy3q
wcY/r8Ntrd3898XZOrCQdbQAnOa+Me2xhCDpZuPA1uwJvtOk7ljH4zx7NYS22GPeHiP77EwbG106
FCipgAMaPZAfEiRgzG1jUEzBdRY3VAlq9j3e6p2Wn99z94M+B3cfyCoqJIpzR0coYravmoO3/Z7h
ujG9TUpza7r6jk/sS6EhD78liyA97RbAgqtOUOpXlPNplxj7xq38coIjacHygMDcQpottcwNdjCp
IS4QBaeNRkHUuznz+aoyvBvp9j513oaQP2qV4udE3agrmO36wxnxB+5Db06hxjGfD9i0VXzWRRD4
mba0qrYwBEdV1GjHztES5hOsGsLZ0FNHdavkRGrti4EIfgqXRJN0c9tZ17Eg4arph7qzm2wNMQO0
LNa3r+Q1G14RRQK2M5MSo4bvev9WTaWN+ohpQydEOR2S8iEN38LmQqLn1iAQGH7VzVOXPrD41MRv
G+DzfH1csz/gwsYGlVJZJB3ACUW/6g3RbyPr1UyPEDmh9CmuLpqJ+pqN00Z6ns/9EQSvHAiHhBFP
FYM8YwJQaPLghqod0Kwf9Lq+Yybo9CGdw+zUV/PNugHpYBe4wmCHJnYGaw6WpuQyjQlu/SB7Dp1x
N5QvdpP72vhSxJ1fOi8m+Db+ZqYX4EJY2DXUsKc5hG8hb6aQ27K4s83vY4qGAvvc2YcqDKL6GNqP
67hSW17ACl5HiabIjTlgFX3XpM5j1VmeGVZ7zX5ZB5L67gWQ4GzQ89PXIJbGvcGOTyNuQI5S7Enm
bhwRG+P57d4Xp13amunAzBlmcEOv6ofX2JjQ6ou3sm6rCEN+Z/4zpt9/X4DFGYlYVgEs1X9pbDeA
ZSE6hWhwrxQXjAx7tdsPjcexR9bnUh4Izk026lxCBIXfa59Q5qhVsiNEvC3KPiIe+tkQBSRVDo6R
Q0GtPOoUbfi8PhE13RFMtDLZTxTM79R9GY2fLO9OG18k3zt/vkjwiazOQbtdc1wAkNYBCyu/59Qv
qvhsQrbLNg5KA1XkdudGG8GUhBgE7nExFULgBkVnYhYOpmKq3urIOLQWyvQH694aiV/m9o4hQ62l
j20+nrkzgHdKPZlxDhbHJ9BxgOs/fK6s9955m7vC1U6HmcRnbmeph6LzQ1tqPxta76IIlBGlBmHf
pkg9KEf5fWV/Wp9C6Wm8GIgQFqI/MgMpIAZCObqXTlH6vdI1j6hBNIwbqyV3sH8WS3CwdQhNqXC+
MFX6Tas/NeFwUNmj1t4T3CkU29Pt5/WxyTf/H0DBs0a1Si3SwzoYCT1s+mOjgjtjGHbrMP/PhvyD
IzrRgkDXCS/icyWDY+8qx49KiNurfl+fsszPuy7gk4fng8MG8Gxl1+ck5IXBATOXCdszteL1hmQu
dJ90FQEwSy5NiBYwcrZg8bi+dOl7hlzMkPq8uAx5UKOdN+w3nKvkQgr8uU8GdGcSclnFAmewMd8M
owop5AZJmX2m3hCQaYWVA3H60bfLB/Ti19Dnnho86hkBje/VsdivT8RHI77+DuE4gYYweI0qfEfc
TmyPjEDvpUOsBqSo70OQ63iFbo8bmB+NC5jQ20KCCVzeeJm6nvt+0tGqM5MId+4dJceoes626Drn
z/6wvHNxqIk+v1nO8RqCT43mgB8HuSE8hYw8OqB2ftc5YOLRYj1ww0sTozp8fSplwwKtNRr/wTkN
0mDBpBTUf6g9wbCG8c4CX0c+7sEvtI7xMVzGCbLAEPblYLmRHs1ttyiJcxSYTUr/y1EIM5eMFQ2H
eXHy2OdILI93Ff2yPoj5I8XFWQ5CsLkOmQFXUQBhF9BW7Dwa7qzo0jYbVVJbMEIA08/1OPM284fq
1hh+lP1rmD86xkYeXr4iLigmIOyGw11AyUerj0aKFen03mujfdZuLLl8GP8AiFIFYTI60MMGABuf
6vqQ2y9x+KTzLZWoj0cMLEu30GSNAkWQuQmbMrITqAjMsxXyyCg9CMvB8U4sNH9YaVe8RqaS/ZgI
a5+nMMUbVEOzcOMWIXmwxieA119FroDYH3rKp9TSnXFCpVQNGvrqEJ6ir2bkNaafn3b0xfQL37q7
mX4YT3bQf3E8ZLLR7woGuHXrlDynzp9BHMg1zOeDyBxvVGB+gwIhHhZpoJ+HIPlqvXV7KLV7+SUr
vWLnPiv/vrvnGlO/9leOwklcuSiuwHFk8Wd9SwtC6psWYxJWt26VFCxZ+P3YuNTsaLmf3TRYn7ct
iHmjLGLrPHF7hTiAsJw7xTxFTuaRLeVl6V6AhCIkd4w54SNsNu4kIGdLgZFXNVqCv+F6OZSgp3L2
62OR4YDEBW1K0POaN8X1WNSsG2Dl8zs2h2q8M2X8iYZO3Pud0+nvQxaX5YbVyc5hpGohlQSZSJA9
C7OHdEJmtDUK3VwKnu/uV2ShaamE1dvcM8nwuj4+mdMi+v8S25sW2guux4dHnKo3Zr0AMpSH3LFw
69l61ZUOSMcRDEJDGJ7YFmqD0tXILZzAmj4EhbUDGaBXQ5fA+E7ap/XR/F528UCx0IgHZl6woXxc
roallDbt3HTsHtsv+q0RDNAf/tLfZSi+9fTvUAHfT3eW97m4te7Hh/H+DUQfR/doeyCCBq3E+vfI
Znf5OcJmrnpofcYMnzMv4hCiAWd8WUeQUGKAbnMxYmE/J2Vu6GELCGNv3oW35UF9aAP7aN/l5+5N
CfiZ3VoePYDS75hfoPAbHtc/QLZBlviCubZ6U+ENB/gzTx6lFye5C0slKHHR+vdAYN+EsWJbgIVT
sNQiJb1azh3MehT7KHzIVa9BeUdOTus4Uu9lAoC4c5GALez4wa7ysZlsZJHjrw4HpWFIvdF6XAeR
7Qk8lv8DIhiGFdtK1c4gBE4leZj6J8pfcBPxOtQEr0PJbHAJJRhIGYUanQignPBiuXRXdPnGyswz
L266JYJgAiGUcZjCgdCTL3lyHJJ7xIoa+9yAwCP9UvYb5QCyiB4OeW5zQ5ilu8KA2qGpy9QEZwgt
nwsj8xTd8Or4R8y+E/trUmyYg3T6Fmji4EKX9sgJ4X1+PKIRWmEbmXzp5EGbF84RjyNorb12wBnI
CvqIw92b/LWNLoZ6lzHkW9w3GxW6o1/139fNQWrei9Bq/vvicC64OubOHFqlnOwqJL7hMnegUdw4
N7dgZrexgKnt3M17BhhqnsDNCbFRRIpb9yzZ2iwPZ2EXTZURKVGOGruif+XsrLqf1+dK5tuWvy9Y
2pRpLOdzj47WHBn/1UMk3B0PPN96+pB5A7Q34dhCHmDmpruerFHTUhW03WDBGQKtjz1TP3L15PQN
LkQb7lq2LksowZyVuADxXoV1YQbSm1MWGPFr5STB+sRtocx/X6y+wq0WZMVAcdRzrkH0PXu10B/z
NyBgWwOzFci6RbHpqdNdq3Xnoeg/wsq3CRhl460eH6kJoHvuPyDCDbWOUFkF7hk0vbTUm4wksHQU
lmSaF3fP68ORItmzMMb8RGq5giPQGbLdqYZI00adJAnv0+EYqju0P6/DSF5JZ+4xtO/gfmfZCDSv
12bIxkRP8F7hc5v4lWm/pMT2iDHVqF9svAlZpjE3D3i63FuN8mUdXLZhl9iC9Tlja5R9iFdgvZj8
zqwfJlfbuIXL/Cn4q9CTRZBjt8VoM4qnuIC9zDU6EVxOV/CANJEegEkZZXClaZ/aOswC3alfC9J3
Gw+lMsPHbREGYyCmxt3kenK5rYf2lOC0sFNEDlHp98y5hE67cUGW2crM5kbQjAW2cJE8oaMKSEsH
hNRWuNMpelV5GbTQ2XOr/fqCScfzB8hRr8dTjWUfszl2N9RG6z2tDtsn9E71KpIcOXbEOprcNhdw
QuyFFH05CyphXCDtyRLVoymovwYc8uBC9dIEAtJuHNjDfcemrThJFlYgETkLT2hIFdrC0hmFFmoD
qkP9EHlY4n5iDISvXXWJMz0g2o8WbIDro5V5/eVFTwC03W4gbTF7fbMHk0wbR35kJsVRr/SHlOP1
tNrYfZIqnfmuAKZ/e2a0xZF7vZopRf1h03N0/xgoZcROz8YCVJvknFggl8sRrnVt6umJuqvoT9SE
BGrZbdU7StcYTPP4BmTJkFcR/BwNtakiv8kQsu4cosMqtxwvrbt9p4/eALZhPj6kcR5o8Y/1+ZbZ
8hJYcOV4jK+Q4kE2Z4gK0G4fC6Xy2mEjXJTtTHAhmhoUMNEi84EdgIEh0LIQMij2YQoPanpwrHdz
2lrJ2TbEkBtVBdDkhdCNhV7C65XMup6QbuZ50KIHC90q5aj6SUaPXGtOqLo/Jub4ZLG3TIPcSAQV
yUo768VWQ4V0rChqR0+Ho6J+dXbFy1Ne0fWZUneupIZctbVLy8jL6x04C9cXTrYzwYn9Hxwx7zkU
agN5lgIha5F+MpJ0V2ns6xSqAdcjcKn+GJOtcj3ZIYIye2hUoVcTVbnCyMiUU64NDCXviZEGOBzz
Y13iHpgO4YNhlLdDD3kAvVRCH0SK5b+uMkXNOJqdkP1Uca0SHdE45E1ajyVu9OZ72j/w/OfU+0Oz
B+n0v59XxwCDKxp650JLYZSJNihRpuPqbjmvrDml6VuTfM/YW6d+Dz+tQ0me9zAoQnQomoKHFP++
tpW0L7oRbg4zipRyx/cj3rT6vRbfayZUfvYOmvuZ/qpvXU2lKdwlrhBxDFlmKCpv5obH/Y/Bf1SO
Tb13vn5SXpx6lzS7+mXDy8i8umPaaL6ZRTjxoHc9UGuieI3RO4S+dPId80JACqZ9U9PP8bBhJ7Lt
t0QS/Bk1+9JJZiTEeZ6re0z91mc+CTcCKkkVE5ZuMSLBTKLBNgZnxilaVMpqR+5Rrzgbjy0y8kH1
UIW++bxuLRsj+32ELBxL2Kf/N4cJMiJteF+XryUkAtx8yyqli4Url2aa0N3VxQT/1NglJ+UwMyFY
PhT8nvelTwzPude+Rk+Tnx6qB4bLpTe9rQ9QdhQhO/kPrn5tJC2FREPp9LDK5j2C1EJ0G7n7dQh9
/g3xiFhiCDuOq9QoMwUYfA9xJv2lOofBcHJOTRA+lc9aH4BYyYdaSRB9o/4Niub9v7nWLr9A2Hs0
tRVDoZjdSdcfskndQ8fFt1DQMTkPvKpP6wP+aDTzOfRPX4/YVp01gzJlNvp6BrpPlaAIH7Im6N2N
5NMWihChOuZA4oHiLIqyozn+at2HtAgid6tcdgtGMBAH4iHICuBoRV9xe1LhlxVeVK9Flv7UuBHv
/rupE0wlp63jZij698PslzXu3OTZas402rDIebmvDRIL5ILFG0/9YCgX1Z5Nu3HceETMQqPY2BFm
oe5pTLY68qQzt0CZ/77wHcmAmjhGcY3Gaym0IZyDXvh5qPgm1F7WZ+1jWDKPh+CpdE7ZQJLzGqmk
OWre5xZHy2boIwX/tR/m3+Zkv3uvQHbtv0MTvP1EuhgZUVjEULc3Rohumoo1ice4BkUkA4WyVm8l
Xu66W2kW+YT+Gabg/ruMoH5jJuCpxyeWa14CZZRiOlDd8NdHOP+QaB+aqqJiFn3eULIU5pPYvGuL
BFurcCAu09q7sky8UVd2GZjnVLQS5I7r9wY9rsPKlhGy3cRAwIUCdfHKXiUkQpgM42+HOzf34/op
0k5R/h6z0avTrVcMyfXH0JdwglMsi1bnKgecHauoy72zUZVWqsfQeDD7z0myzzu/yP7CdpaYwm2B
M7RuUArMqC2RXjoVNfUG8w59wKr96GzJLEhivXmINuTL0MppwSNfb4xhILiEmghg3eQzNA6N9tAo
oJ+LvNS4aAjxXLzVOoEdbTUTSRuBl8Di3u+r0FIYgHlYzNSFqfOtZJ9numOFToFTYX8YymlsM6+z
GPS46qA0O+RzjUMDbSbX7fYhSwO1MPaWQjas++ORfz0pgnW3VRMVhgLrnlD3qYefCutLOmxgfAxn
gDE/Hc8JS5CaCxh1XUMUbwSGEkPUdnTB39TEPQcpP+12UBW6M3Sj33i/kLHFXYEKjonneOAdItyV
Rrv8nA4gVIy7gCFoSpJyD5Z5nxMIpFZvTE1uUvOXkU23RPtMVcUzbB4U5jjfry51WBzW97XcDBez
ITgu1Yq6gauYDQO8dY3yqndHzg90/E5MFLP1u4jd2tDU2aqnlS60BnkCMCW5cCrCIoAPdogh74b5
GIqjabdH3YlABr3JOzun3j64S1TowGf9bz73epdBbivHWwI2Na9HlOpQfzL5roX2rgnhT9TnP5O4
DFAO+zhO8cbUyk7ymbT3P9CCDyM9EhLu7MM6i5+Tqjoh2bRhyvJZ/AMh+JCi17OOzXd+F9JmQ03g
QjKPgcRuw0ikh85iKILL6K1C1dMRQ6lqrw2yY3PofiVH9NBc6mNxLBz/QX+CJhGo5v3uuEUCtzVI
wVRYAWkgCjIgpG6GoHHTHbWaXT9uEZNvjVHYoaCm7exmPlid5GROe6f85OLogVR6F9TqsdvSvt4a
lbjvWhdl7POUUi1o+lvLuljDj/Vl2zBAsR8pTcPeZXN4rJTPg3G/GURKfx9VMaaK/wHFp2B9RoP3
cvD6YgjFfVs/VVsk9dKYg5h4KABttIOu/eu9a+W8tGkDH9Gq2aXPQFGhpU8me7YIO9YWveFD874+
Y/MvfvAWC0TBBqrcUitXB6I1nqwS/BEPlXI0yx9hu3FBkq7+AkhY/d5VI/BtAyh27jtU7JEOOilb
uXrpaCCKhlz2zFAtHnRZPykpMSo4oB7HW06HkzqiWipWv6hj5beTelyfPVkMrDng9NeQmENyTrAH
0qGFtsyRvYqdY0NeHS2wXPDSndZRpFYBSlmEvjYIHcSnK6UM8wjcGnO1EA3qFvXXtMLZjcKp6FjE
taeU+3VA6TT+ARR58+O2ZAle6eH8yoOj39X1ri1/qs6zZm2MbAtIuDVHilNFQzWPDDl3qw1GSIZk
77rmu9NGqa9hSAwdDwtIwEPeYi4tv95auY13v3FuVlKgk+irZ+tsgWLTGr3kmHigqDqZt/3+Lj2/
PUCJ3u++PDU3XUBvzEO1LzxMuc/8Lf8rScUgsPrzTUR4RWPon6oNq0Gjy/0XZRedjWN7Uz7SV+OW
3Ux36WsCts1HJLjMh+omCsYIwfnGcSrJg+ITICSIelpUtBpiG3hWs8LIXbRXoFycnI3DEMRBzzzu
t7vUyx4MT4cixrp16bIIZYkpJDFGGvLamvt73qPJ1y7Dq/owPqhfquCt8O1g9MF0GsRncoNZP5ob
Fifps7oe8GwnizxA7xqp64J0Ajxb5ZEcyh0oFrOD4vf7/sE84Bp7oXfOfosIUXoFWY5ZCI0iXG9D
lgFWOU5BtTO98pxlnus33y/VM7l3PCWwbqELHOiHasNJSaqmr4cseKl2rHp1NDDfxr22n7wXG4IE
758sr9tbgXZWH9R71zcO0KP1stenbo8IfYs9XnoZWA5fCKd4ga42K8QnoPJSg4m1u0+TN+wV//fW
K/b5F3awz8bODdZtTT7vto47PMQyNJR/Xi/3wMnYRBzzbnspTKsBwVbn8S/GHsWQEAZjN+noFZB1
8vM91HW3bp6yeMFYoIur3lC3sh2ghzqBWupOd7cal2UI4I7HHlZtF081wviYQhOY84CiN5r6E4Mi
7Zb6nXQKCSos0ZyC4hAiCvZoBQSCExUQTe1B8/cIJ92+w3JuvhcvzPsZnaLn0YtPnU9fnK0JlB2w
S2zBbkijGZMWAtvNuB/1qOgOYqQOlK0nr/9nkLAQZ36wxOvXtZ1YvK6zagKQ0XnTd9dD3d19/g1K
Kr75CP692k987pdvSJD03njY9Eqy6AhFi//AC4bSV0mSo3kOczx65vfhS3ab1p7B/Ai8lJ4DThID
F438/sfG7pB5YpQWYsTEsKDXOJ/PC2eYtjwNUeeN6dVebAryyZ+WfeHZc6a/pGYQZ2e+RVUmPfOW
kELAaUMKCJQBgAStRPbIj5pn30PA94adsmNvepbhaXcoBOd+CqW14SXd4VE+/ozSp/Whz8e9EPei
dcNQ8U4O2UhHPPfCusnjocoZGPE+l6Xv5veMHJBTdKDb01X3zlZkKllgZLbBBT1XkqDeXYh0dH10
CktDT4Ja5fwApm3w+4Ypx0WIblHZSFyCY1uo4kAx7Kw5KiwqTVjCiQqhSt1V9w4bv01E3YimpKNZ
QAiLWCQcobYJCK1BrUQ5BW1/z8fD+hJJ9r7jIJWOWjRsShRuXRunVXWpkTCATAZSoVG26zCcbA/S
1HUcWeoVQHNVGO4Ms8DhNVCk5UYDZfra77XzgPAQ7LOcHIzQixSvgMQJvWXx0zqmbI0c6ImCcxMS
N6iTFyBBDJtmvKv9xsn3RchO1K736xCyPBeG9QdDCLMmM4bgbwaMjNV+ru5w/fbLgnmtsa/bYEI3
+RTE7T6ONt6fZcbhIMsFI0eDDDpFrsfG3IIlrtPXvjHeheHPZHgqu1/rY5OaBgR8IJeKTfUhN68O
5ViMoKz2W/ZcuZoXGd9tmuKEfVnHkQ/lD47gluMigax7C5yS+ZlxR7o7rfXXISTFV6jWMXULaXHI
w0Fx8nq6FDuhQ6jO1peXj1Maoo0sK1/qyeh8lBJGxxFamIdaZcWl1OJT7Rpvbg+VvmKKtp69f/ef
Ck4Rn2JpaJuC+BKy8defopHCCLVsqH1Oh4h6jWs3L30ZRw82HRjUW4pB99OeQQAU/IZZgLI85y7O
YguHppJVKDFIiyN+vDwUmT1Qr0Jcchmcpre92rWi0kum6SFyI3BRKmwA7UkLPibU0H420WNVQ7QR
9YOeilq3h2Ig5g/0h7mv7ajjnXMY7Rd0j2ksiEnSPSZhpsGAaxDcoAk7bvX0vuzmlFXIRsfTK57s
y2wsf/WxgksTxJHVXURc40ErKtycK63Tz3rXOVtE+JKeG8OFdAN6mXCggtZFuGP2SjuNTj3WfmEp
vlN+xhRD+DLfT+50bBzNM0bjjFjqPTJ/qVX75Iy6F+vpKw4M9HNTLwY3dFF/zVC9RJr+yEoNr2l8
Iy8vMWnQW6AsC+lh2Jv42kohJKNWJtYY1Fw3PahIy3I4D/brulVLjtcrlHkDLwKLZHKKzlSB4jas
vyMxqWMPPE9G46lWMp3Uosk+Zap7iOww99nQP6zDSwYJQwbzAnIm6sdoTldJGakO9i0Kqi9Uqw+q
UlzCKPqLYxBL7VjIzegwIOGkNYcot1g61X7c2fdM5cEIbnE048UbuTPZCYXqU7yYoXTQsXFNv57O
qdJ6buezv3NHa+d2FK9To1UFlc2rpzpC0DhFpe7rFLW4oH8qdjpUDJ7X51Tic5F8QqiEkxjtlb+N
f7GkFR/TqmWzn0K8xLtfNfq6iLkbwl//HY5wbNUl6ogNu0ZsodO9a1UX1QxfUuqce3eKN5zvvECC
w8NgcOaDZQ88eGJPVxwODJXEMNO6RLrQeEpZ5qXunvefh2iL00A2f0ssYVwkjHEXHYGluGcXbHhx
e6tGF2orp38/fxrelxDQz/V74phSDg8/gSjGT2LdeRx1hM6m0mi/XKuLvckyi8/reJJQBjX1eFyE
H4Wj/s1jsbCLYsiSKZ8PDTeP8AwPna1+K1Em2c5XEII34S2p3BF8dKBoKf3U0PauNgYtb/7CNWp4
mMM/oIKEK7/eZVHiaOU4b2dSv9c55LvCp1T5uT5bkqo5/PACRDCDPIrNJp3NAOy/87sLVOSH7Euh
njTts0EPpjOgdgOVs3cdJEi2bEOSSQY47jwo9UaLgEgyNMUo7s4oRjhZDXgJjz0osProLkMyNA4a
Hnvrg5WdAiihU034C1TEiO0IOa+Udqxnk2f9KUzJQRuGr6ipuCkjfiGk8NWJnExjizpFZpE6tsBv
eWEN7vJ6HVkYKVDbxSjToTm0enmHnox/7/lxvv2BEAJDytPcsGZTMdXkkav5pxSt37M+x/oEygwf
qwWVSiSvCAgArkeC3FU22V0BX1i7UDiY9jqbwII6bsDYMruYK/9xNyUoEhBnrLKRkdVJWftdrFUl
KKWwYF4dmn2g5llt7nlsWnuHV8OT0zF+xyjNAqpXIf5PCj7SS9SkHT1bjRtIpA9tZaOAvoain1kr
o1/HafZgKtS4VZAA3dFJZwfW9BHzQlUdLiG3pzNJQ/DCTXoaeZUbVq9t6OY7J9by1mutNrn0TT09
uqRnz03qTmeOWreAt2xyPORN7Ngrpxb/qcFYmvq4LkDuCH1m/Lth0ojvSr0sj0qhueBdisMHp0cn
hY++sX5PyVD4JiP8YFSDixaHxsHzbhw/1NxI9qpWhSelCE9ZqegnWzF3GpuMfcHAdzP1zEWZmjve
u7o6HYipkItZ4bblxbQr851RZBBKGaDo5ucDMY7j1EwvY21pudfbKXswJryPexSiJ6E3pgXdOWbM
nwc6aIeuyrM3JUo0cL8mFmqOlBCFT+uGJY0oHIKgAo7ORIQkWJbuKk1BbVwMVWjYXpKwYncdyrBP
BNnMF5S2halXF90QMGVw7kCamRbeALGAjW0kOxNRCo08DEILlMQLzhBdMKlaKPiKFgqs5ch90j8Z
zm5sNuJB2Tm/xBE8AibQQPk8si9OHe3saV+6WTAhD98/ce5sTO3WmATXUKDKkLcZ4hcVbMWdC95g
5tN8V/17pgsUw2lgkrdmMnki+vIuclsDTfa4ZrdxUBZBbd4y4ni2dlw3lfl7xRhpaSnCGlG8X7He
xBoh/roMmf0pK7rDOoTsnAAhODJxeIACN9LsBhchRI9rXEOQgUWFn+ZPHZo1SxbhvsD2Ci3fS7WE
gLdzYtbW863MLBwXSTJwDYGXUizJccFHwo15Cgvtoid+CV45HenGlB7xNPcXZrHEElJmeZcOICTG
NDK76ryuo/lesdTnllb1p8ZVjL/ZWYtoXbD4KK/GBqrkOKDc8N3C7deLUPrV1NTx+nKL505q8gsw
weRHQ3OrBm+ZCG2zII+82sp2TH8OwYS+bihyt7VYsdmSFpaS4IRRuhKzGE908BLaQpFmVEAukfzM
Yno72jELXFUtdmrRR7ge9fWv9S+Qncj4ATCSQ3HoY6tcOQ46dDbwAVrFkVow3PkBsX8PlWZLpkp2
Ji981m+hyMVQyVBBJYbAOF0SvhaUo1u6AmfwTBA7IEFOVIjF1aa9GQtItvsSVrDTtGRlaMyJ6qpG
+y/fJXZAMuQmCqRD+X59MmWuZYklrCaofRsznd1/0tgeLbCgbMN5yZfrzwEzP4AsJpHVTGlS4PiJ
c2fFrdf3N3X2vj4KqfUvDjHhKHU61Z3CFjMWFb+SWvFw70LlbnTfVnyji1jmJ5dXcMFPlvqY0Y5g
NNlQeHY37LiNBlH3ZTLwsplkD3nNvLGpNvK5W6jz+BdziIRNbIYErqRKzz1VA2ZdqhSKL5o/zNSk
kGNp8w3DkDnm5UDnvy8hY0hGUw5IwvUAeTAv0bqnrKgQUSp+W9KN80e6ggv/Jdh80tUc9ESAo+bo
GeHJ4o9VM/pG8ekvLAVhjj1nCBFqC8Pqx7LQxhEZecstb+IQJZmQRVSQc7CK6i8yG7ih/AMlDCm3
MpebHNkaDZzLzjdrOKKWEGROhV9bW0JL0tXC6YnXS0tF26CwjTvd6VleYAOYRgfStfKbHdNzpetx
kGND12TY2NSylw0XCbf/AIotPaatoH1fhd9AovOkMhBzJs1NE6mnovvSxtW9ZVpgcYSZggvI7uhp
fRWlPgVXRs2xcTPDE8e1cVYDRctnhVWkEKZIK8MLp/fQDIN1FKlNLlCEBSxzHT3WKVBUtIwoHT+p
cbrvwC5Hza3GUumpinpDcOPjAoisgOBXHORo6ygHFiRFdE4D6H4gCAr0KGA1AV1BMESGR7ZIsKTz
iMoj3KKRPMU/1/Ood1aV0x7vRNUY7gcLVUcammotpd1I60j91x8cUzgDxljpw1yZH3Ey16fGV6RH
0XXqceeQhtw36++QINmtL968OGLMjOzzf4ZmCkfC4OgF+FgBSbFgYCaYH7Rzv6m+plqBDPiGg95C
068ncnKYhh5GTCSZOwieIuWT5d7G5CmG+jDZKN7amkwhrkRdtEUK1K35Fq92kxKAbradEIy8FNyv
Bi3I+q0u7y1EIbjMmDKXaQNRg5BUa/IgdaNdP2lBhJ0dDvlnmgz3Vsd+rC+hNDZZLKGwJzRIS3Kn
BGxUo/Kionh52uT8li4cQklwlyFZhcvP9cLphQ3vkiCvmUBakb/U1Ze2uTGiQNOPUP6ui2NO9tNE
vTB9dNTYs1R/MG/s7oTCEBDQbJwY0u24+Bhhnuskb/hIMWBufcq7cceyG2QRN0Cks7oAEWaVGn1q
9hVGnGVnox521dgG6+sm9ZvgsUCOFT14CNSv59TGUtGWIzOnYAo1/qMBPbVaeE61JVorna8F0Pwh
ixglIwaagioAoVDWKyEiGxkvmrXhuz6CzN3+YByAUARBFYTgSGpoMVLbnR0J6X2FJ4eyI8hebClS
fFyWaxjBg+ANOjIyA2sPwQq+Kxw13I0gNvrXS3ONIpi7gkKkls+v6c6kB1D/qmniVeF7b379tyYw
49jI/KLVBul8AceBWkBKLcQ+pLUO4Mk41q7NPKNvD72l8w2L/uieAKbjLghjA22J+GigO9nEBoIc
dwcziMcnA2rCdhBD4N1MIb9QYNd668OTLtYCUVisPDasLKIqzjNrusMV3wPZ1eM6hNTsHNSlQIoA
dEmuYNvcHkq7/v1WZdD3oujJK7o9w0OYgStpHelj7EhUbFWQeIB6Ck8EQjBFmTIN2kiQq8/Ksx4f
eYsyC2SRqze8gq9DSUp/gWXi/cOE7qL14QWza6Bq6uQWwkbUGH/Zq0+Dpz+WqAG1AhdiAKAMjvzu
Xdti7v1dWn4dDVzjCgum4WrmjJZZowb1+X9Iu7LlupEj+yuOfoeNrVDAhNsPBeBuvNw3US8IkqKw
r4X96+eAdku4JfhiuiccHQ41W0zUlpWVefIc85Acxxvujtft5laxE/y7hmXbBv+a+sxiD6io2u0z
3wKK5hAXyPtd9ARifSYDlZ4fQefkds/at/MzswDKO/1C8cTkedUU2vSF18E2eCieqQv2cMdy8QUX
kAN3ajYegKy4y9gh2GqsXcOh/3oTnn7AtOdnznSUS940PT4gVA5V9awYD0q019ObQcNNsbK5F8Ld
U2PCFRHKqp9LI4ypiaPolxpxfSlksrlpKzR63leeOxYrLmlxm8+2nnCghq6FRGuIrUeSlmlNyEbq
GogNW29H127ApbnUDPS7WijogKFauDMAfPDaXKI4UmC4lTQ2qaYMbQnCn9Zpqov0+fzmWXiNTeDq
n/aE7Z2FVC8iCntZ/FjrLJGv0uIrXn+2lV9KoG7qN2Zj8zVk95Lf1SCiRAleDgBhCI6jL3opiBMP
O6a/9qK9FFos8V0lsFhc7FT50fzz/K/6RPujTbliyCJ+IohnW9QK+RgPJQzWEAOvvtL8qfdWzuFC
cfjExmfnxMxGSdRCBcfzVIGu7sdsdJrmtY3Dr/qUVB2UG6XQLwqSOLLZbUu0acfjMzCgKy55AZF2
+hXCBoqSMMBnYKRdV9gFeSu97Dbt843iZXaoPo2dj6fMUZqU9FqgpftkJXe9dFhmMy1WheJcISl6
lKc3huWWRcFG/XlUjiS6of1KYWhpF81NCY4vR7WmpBxDlZHtrIqK+dTRmm8a3yDYjvmOtn/F+cwt
Cp4uJ1pE+QiL8fAQlds+/dQzkWgBQMMjp74bQNJD/vOZ1tMlFVxeXyEgGSerPX3MUQzQ12KutYkU
HJyZKtC5K2CAZ2PAoD/BJHTg8Sw8tlruapr3lAFZO2bk7rz3WXJ28+kU3IDEvaIA3BpuQAMNen+v
xzWjNbWL4COK9uGfz8pM84gcCegVKQHIRrin6jLiaFHHqzD93tVgPCIss5xUeTw/qqX4a25G2CSo
rLcKnU5APUY7jw+Xeq27slquvC6mRREDk7kZYVdA896XuQYzMr/LuulSmqrb4Khc08f8Ly7l57wJ
20MrvSHyJViqUA3tExBGhc/G6Kh0q3VoUN9MT3hij4GDYvVa2De5q19Hib7JidkUnaGCOzN7ruSj
7oOGGtRYH2ms91tQ40V71PFNVOJSr72TCp0/j61eOm3V5AcdFU+3ilbl6BYdG4rnk4QFVLnlaTPP
3LuWGE1IqwDKKa3uBNFDAYY+vBJ03aXhSqngk0zjl1HPbE0HdmYLCi1tGHOMmlaNE3YjbMLYGD2W
sWFX1kuqDQ6GeVGTeFuqxgstAiaDgbXtu6PcfpeAS8f23yfyu6UENip8W62XtlHo3ZVVdFHz3E4s
dX9+26/Nj3C6pKCIYzPGN0vyR5/tu2pTSBc5krjy2ltgzZJwwCb4F7gkYcm0fDunblY85PIXvwzc
vIhX7tNF1zhbCeGU+Uhg6U2BVc+SDZrGQQdU6gMgwgVLSQh2oGclfDo/j4sRLlCNPzaacNwQvUh0
NHDcCN1GZC81rqwzKTJsr3La5tYakF9aY/VaDl5mRgVXbJUeZCUp5lQrbimwhjK5SPhzMiouV/xN
VtVorEHK8BYQ7co6xGv4ys8s9a87Htp5KOeDS0pEEZTa4FFeh+jcQk9pFdid0TA92I3RFY55UX01
ATxv+zult43uobMOhvxMmzVWJHV5Z/38CmHq9Xhoik7FV9Dra+NlsINt5UR7ziqZ6XaN6I0BVLXP
7XdIwbLvKBfKm9iRNglaH9fY5BbvRuXnpwgLopQj+mwbfEovGTFTu69IYoRMywankcs90bnTN4Su
uNvFtyQIXH8sg+DkEh/qk1yBVai1smwTBOzjq3UVMu8b2j7Ra4mKPf7fYBVobTfYm7t+7cG9eHvO
vkBwfaGaxnkS4Ati9NCV2AjAxxRrLL3a9Kw5s93EJvkcCfAoIbAib3nqNjt1GzJj/1Y5ULJn2rfB
9t3i2ZOY6YT77AAKFtbb3Yt2967YaE/YJ3bnxM76IVxZdDEf1UBR2WynzyqamHIWBHpsI1Tn6CoJ
FDv3q/5Rak3lTgm6rLNpF9QH3oQBhMLSsPnQlUjXWewN1ht0MKKLlivWpVynZs38zNKH27H36pe8
jSET23JIcLaU8DuVgCJpCCIebNQutpzcwvO2DnupYXVRWA2+ovR8NzWT8uBHpN4BCaNd5LREaraU
lNtebox7pCBCZGwpYKleUJjPKe+8Q1z56OAAN3jj4Fwh7a1141VGrWQbSb215RnP3VKSVNaZTXaE
TDCEnyJSOQNIGR6TfOgOnmEFdq+WOdLolpldJsA6Xed6RV/BfWpeps1YNBAMMVUQPOUtNTYe0cFi
GfTxhnhUdjLAWlkfgvepK7j2EtZxc5Njf6eOBXYjFKPHzBnrNHiQohaCKkFq3tRJO0A3Rq8azoxx
VHZ1YZIMDReD8S5jAi+C0p9YV2gjAzFtFbIG0GPQ70wLtWcAJWkHX13Wh8ayqidzbIcHaFCVN2bf
B9ccNBoHs42VfYkMqJt0rfw9LNX2Fikc+aWtVWvfZgF+o2dW6aYYaDnY46DU+woVqYMf6/Kt7HW+
5qBEZT6Ccay+DMrBKJyylLNv3kiljRcYjWf7AFXsFDMtUty+SaUfmmhQDKYGtZVtkM8Cf0fleSRF
xQlaSAw1IdA0m5Gq3A099291Tw2mtqnEu+KWod7gtR5ozCjN9CutfI+zPIKCFia+kkwWl9TayXqm
38heXB8CsHFdgsN/ojmUzcgFe9Xw3eAG1D/HKKu35y/Lha4dxPQ/3YU1HfRZpKSPSBfGMk6Mehne
ISD8Gjk3MUgx3zMWbtXrfB86z90F3Q+bgK3Kei2QIZxaF2KeNOC51U7u0ty+Ncis7YL7DoKOtxlT
X0bXdKNbUP3TI732QAkH5xmv+OvF6MRSIF5PQHUHBN7p6IcExxpMdxh9nesMXAGXhj6artd0r2lk
vsdVc6QZFo3ka5Kli4kj5G4IUvAAooL67dR0WGo0LcBqDEIgvvE0HkOH2XqNg1LfVFqL68GQEHkC
U8bkBBxtkoJsUp5nK9mG6UL+xY/PvkK4sGld5aaM4peNwtSVJ/VbXdqP6baMOuf8RluMDGaGhOu4
NaghocIGHcCyQc63gSh0EXlHIksvTWhCdGPtHlwMA4G+1yasGhjBxZePlMQWeEkjaKd2FxquHTBf
VvRegW+ufbxvnLa/jKj750cJbiQ0k08B6C8ySToa9ppkgE25esuAzO7Is1FBUbx5JmtwmuXxIR0H
TnUTZJvia9wPqFwD0ghZAPnB78HndkGSS9w6jgnEGtU3YemEirIywKXoAnpoAP9rE3eLWLFordAv
2jrjcEYZI010EdShW+CNfn4eF80Aqg5GNshaoZJ1ejj8ZkjL1kM0nY+7CprahnSp1t/P25heOeLW
h9jUDxvCKwgPYM3SVNjwaQF98ArMRWXseysTtnTA5lamkc78qzeAe6RUYKXtwCYcl6xrY7tTnar3
V15ayxtiEmtA3Rz1P7GXNjSyIpIkmAKluDuCTqDDHWKWo13yfE/K2mAZxIODynT0Qls7bksrBoJF
SEToU0Hr830yGyeeyGB5mXTKLaAhQrCIy+Dv8tvd+TVb8tc40T+GKLirUbHipuzwmoylIw6bow3x
Fwi7PEZS8hVKFXaY6Kyo18p0yzOrG1PVDBy9v+gBkhhPhsLAsS6gWK+xWNm21kZXQeFsG2OPnlpG
0zUZp6UJBQIDtCYyLibj86k1m1C9GaRMxWPCtrQ7gv2SgsxW25+fzkUbQK1NrFD4nyhqiqaA0coL
jCsx/ItS3aptsSuKj/NGFm869Mb9sCIctKg2q6TuYCXME+BY0K+Sx3el119z3bQVr2rttKocve2c
riIPVpVJf+HumX/ANA2zqfQKCEzlKaKMOh6+GD1ycCOoo7ViJzdAEddrr+DFIz8br7BJCbSdutbD
eDMIrrdPYf9ch09ts3IUFliFkL2chEsUJGzkX+RuvDRIlbxB7DI2kJ6VzW+pOrgE4n8a94+t/g4y
cdASA5HUaOFBV1NmpjEoPoFVRwM7ugyK/lthKpdhGDIorqzEFUsPsdnHiRI5GUXfku9hyruRleHF
aG4b8IwQbkdy5FRr8k3L+xjaKWCTAMOu2LqvWjX3/GkqMnNgRaY4lZTv9SxbyRgveh8wAf1hRtjI
va506H+HmQiqdMV1M4JUSd+YiWkP+S4akTrm7vmzszYwYecOteKVQQuLMkjiaxO0BCaQx3ndlyuB
8JohYc/6gQEaUT7NIH0E/3LvdwjPtBUji/MHhOXU7wQAsCiNotO4CBWOYNMD9oXHz1105Q+Rw73X
MdzigmIcT7HzE7h4FqFh/8l0g6SzkP5OiqYxPDWH74GiRmluO77VrcuhUTbn7SzOHyCxIF8EEBgX
1KmLiRH4jXkMOwTQafR1Bkj8gRbCPW9lKYgGf84PK8IqpSZe7tGICSxJccz4kGz8WnqhtTkyVW1u
cz9aI45foMibeiJ/3uuCyb624s7IQeJlSu91w0p6DFBBMyEtJymoOUFkkt6DMlqOXDX46pc9Izld
QXgureH8E4SnQ68FoPcKJhazMnXkgGxi/W7Q+5uqWSlPLi0iRM/RIk6RQv0FCZyrptkGGq7cssqY
Z5SAdD/XcbayJZdc49yKMKNJlely3MOKHL1zpIcbpwzeSewOCA6jNdXpxct3bk2YPCL1VUpjOGIJ
5PjDxIN8I1MnbBun4Q64kBtSbGj9hLB+Za+uTeY0DbNLV21KWSJ44Nt1s1Wjiz756JEDOX8e1qZy
cjgzG7U25EpaTjEScmDjly7dp+PW9DK3oupmXIMjLrmv2VSK+AQyVGHTTguXmi6KCmEDUvRvEuAX
I3B1g3WBCtH54S0mZ+YWBe9VmIUUhhUWb8L6MvWQJqw41heWm7Dwkm+g7K3Zd8PmEUrGh44RRle2
6nShiU+kuX31dH4JWntQlcKIpbh2feBh6zVF1CWPBmYPyMxQYIAhEXhqoW0kgucfYiUzf2qCPbUu
6vIpSFyqrQxlzdA01NlWIb1U5ukUlBXDpgwQLx2y3k46p0Gd5PyqLbmr+ZCmgzGzZLQdyNWmvIOc
v+dgJKF2gpbwfK1vYXltIO0CiVxw+Igv8SGCUnpiTMEIh2y4GdurmJ/l0/XTgnCCBzlQRxPNJfao
RGwI8XQN0YtK9SMAVoAbEQfcRitIsU9Gyl933E+bwolGH3hglVM6MoSwS6zSHDzGWenKoIzbUV7o
SBbrkjYyJLLV97DRU9xLJWBdaVJyloWS9qY2I39v+lw6VrrZH+WuL77qdZDctWBHRrSL+ISZVhvu
0pHXTlTg8iqb2vyedLL31Azy8IZ0BHS3yh6coNDJsuyhBo4sNnx/59fU26Q1gVqXWVjxJW399pIO
g7/Hcxd0fXV9iRocUdEGpPdOaWnhe2sOxR5cTmQHYWv9I5DLyEaZIC1tAy31kdbfy6CU2sYluUeJ
2drpuQrYoRTe5Fa4RoCxeAaQD8M5I6C4IsLNg/ckyuEqkje+8qKXbADuj6K1JT72a3mwxRcz8ic/
TE2fMj8EVWeZkoRIxYrUvSFF6GfeFdaLpEe2Qi/ioGCyDmL3lRTIkocGkFb9zEJMLE+nVku8dqRs
CtDR784qnmyGDMmWvNlXJNsGfrQbUu7wWn4+f+KX5hUd3FQDxAJyM+IzOmtb2gwmMnEex2Gnty1B
h6BZ8LfIQ/1IWUtaL92sc3OCK/MCSiS5hzmQLHQJd7n5GNXeylQuHf65EcGL0cq0xryFET//yEBe
BsKz5LasFJbkF6pnrHjnRYgMHm5owfo3GFowFyaglOitAsnMOIC+82tnomhtOaAhjLuHBueP18zK
BihN18xT3s6v3+KEgvV0sg5ie5GzL5EA4TRz5K6o+g3htx2Oz3W54tkW53NmQ1i0MiVaBZ4gLBoa
ZMNx20F9l06yKi9q801fo0dYHhHewujSxjtL5J4xtTj3SYeTnmkakwPq6m89yVeew0s3EFo5/zAi
vvHjDrUdaXrzlDl/CjIClIPl/pWV+WlCCICMYpSyRsI4eBG6gSkxtMwAGPntvJX/EiT/uHXEkQyo
/FUGx62T+ehI3er9yNIIDITalxICe9JxzB8pFMDatUO2tEzTBf6fO9wUhpcNgaI2+ZQp8kYG4Unm
wSXGa6CENStCFCfRJMPbFF6xRH6IQI+r3QTex1+ZQg3nRzbMzyfqqev1S0uPswFGmujeH7dy9ziS
bawEzPO3abiR+FsVPIbdSqy1dKrozKpwo+kSnvZVD6sefw3Lp1CBLml7IbV7Lb6PUZ49P8jFiZxZ
Ey61hIaoImqwJkkvofauozCBUv95G8t7cWZEuMOGHrVhz4KRqLj1mmvVuupliIPmhwEkVT4wJJDP
9h00Bq44/KVLbH5jT4Of3dhFYCUJSvkTZM7bjn1vp2EAVhz/qqLDK+V/vsldR54EPV0W6mXQBRfM
WVpthWEEf9gqT3Vsq0YEtxs5JiBCFE245yd1aZvMjQnbRKu1Uc1jGLPae8+4UczC6cibmeQOlM+D
eiX3ubRNEPmggQihAEhohVPtNSgtecrEOA+uJ59WIIUibvbniRd06Ab+tCKcauRRSU44Lq3cugJu
AO+MbQyJ7OTt/NQthVRzM8IDren6cdBHmPHHbJfUkBwC6r3SzE0Rq6xBUT7rr2VlrYtjbQqF2xK6
i77VNZNV9cVqvqv1QbUezg9s6Zk2H5iwAUMQynNVgYmmBlsruKwCVpjqS5/pF1y5O29rcTgoyBHd
VCGpKsrfZhQyc62ODFaHnYDW+kOnk5cKiffzZhaHhAz455UPAULBPxV1DpRKAzMETze7N62bptC/
a36+Tft+e97WgrtAolOd9jh8niWqpldRqJdZDDYOYu6u1aqwu/ZKC5OVEU3rLDwHT6wIBzcb9DwA
th4doNWuGGtWrYVlC9sbBiAfAFVpJPbF0H0whnCIPRgg0EVNI8pGBS2mzcOIqr3sSe8BTxk319SD
F/wRkuAqWnShMQhZTmGhLICMNL9Cj2ZJETXJHusN/XbCIEfZsT6igfP2/GItbIwTe+Kd4gOFAnFd
tAW3G1D8RzzfJel+5PFK2X4pW3xiSHi+Z4FhJBwyeyAI2hdgN1RtNKHG3I2tJxDOqWXGknjXR1sy
AhwHugxZX9OIXThq8y+gAt8BHkakm9qI7GG4TIaBqeYuznbnp3PpdXtiRPDwqd/gdTStXywNLrrw
bT2yJkGnI4dWZkwjt4E3CZTuPseTZ+VI/BfjqGiASlMlkF46vajBiTgOndqA+gxBIwEPrWRukvA5
0++5lDOP7kEYwCJpxeziQYEK6R9WhS0rFYnayRTty7TZKL6TqaDJ5hu53Po5K6AiG68V3ZcX8qdB
Yc92npal0ohhVvyyNK+tHgwLKw+YxakElEWhUGcBRadISTOgrbfwC3R+K6BwvIJIbu/I4ONwPUVL
nR5U7gyF+QYcFmoEYuPRADN+vtZwtjROMMh+dhpDF1pEbaRGPUjQE5gIlAYEy+BmHK+C/PX8jl3y
1nMjwp6REkhBAEqJLsXSt8G4mqhbGUpP1O5WdU7XTAkbpZatqvImllWjd32oTBW3IXkOivu+3lp9
zLrCTeLLIHnT5O3Y7DooNGoQxUQzzMv5IS/5vPmQhf1Th6ZsJhW+QwIzb6E9ZfLgILYGw/EaGHpx
BQGTRBSLAiPkLYUDibIRCUoVI9YIKsEbqPPaxZoq2VL/NlA1P60IIVFgFUGiJ7ASkdRRgF4f3kz5
0MrA0249cgGG7I2nHsP4UqF237yQ+DuYeYBJPj+r06yJF/L8K6a5mL0ShkKWu7pR4HxClw5YzhyA
PsLqgDKjQt5yTSBgcW4NyJahTV4B2EG4UMDy7CUShb1xtAon4QT1Haq+knoVuq8txRoKHq9gIgHW
GOt4OrQkKoO4CDDBhE0iVb1DGCpmdsziK/Bi74FjcDs3BBKYJd+r3bAJj9HzR+Gm1+pV6ChbXGbP
iR0c5d1aDXt5Dn58mEj4ZFRd2fQdPqw072MvYNq4j9cYE5dOLViKKfwgoM2/aDuOGlQVkkyDVEb1
VAKY3Ue7ejiQ0VXUNajB0jzPTQm+KBwspR81DKfmroy6RayulQXXLAguKC3rpItHWMgBmuJKyeK1
atLizTEfhOBdor5PQ9CzofMy2pPqItDdLn0N5F2ko+x/8PhR6Veq4Eu7AAAGmUKewgDgUxhUU2Xp
ECnTLtA3sumW4dFaM7EEx576u/Eih3IAFDmE0+3pAV4OEXZBzsoD3/CtZTn8Pdw+o2lmg44tx7M9
hkpkShnf5a60ch8vuey5eWFnSDl0IIZpiCHYzWT4aUTGVD+E41+xg1gfuBD0RWK/n5500+jkiIcY
5tBDJdXRozcjvybq/XlXubhgMyuCw5ZVqbOICisR6H0NaWegYYI3K/5Ymb5VdMgauA5kkB2ASOnz
5zOH3KlJQ9sceXrLTK8keVv1PTOfPP+pGZlG8ovYuklhXzc3Frqs1k7aknkgdJECBnkJCi5iriMZ
DD8AbzwA9BOcr3N6ekuDZ9K/q9kDVC2D0eHGwcSh0K7VNZzdwjGf0kcgJ4RmLAEY+XQZOcX7EwzP
6LWSpW9mUTo+J+1K2LtkQwXODuw8eOviwXZqAzB1Xg+Wgdxp0YKibSAbIOxWXmcLdyr4tpGqR+iA
6oNI5iB3ihFXbVDbJDDZGLrjqLPK/N6ELodGd2iubJmFU3ZiTnBdRjCkcjjCnNRFG08yLzWpZ1WL
mJ6scRV+Xk3C7pzE+SB4r4GNCqmP0+kLTBAbexZgyN0BQrSbzvacnBH0cTjNId+CNmpkuftmOiUj
d60dMArhM995T534qNmgL3xZ04VamuvZB4l3qWSBSmrU8UFjY6vhByhzHbjsAMp2rX9ZVGs49qUH
MSYAFGcThRWAw4KraX2S6zSDPUUBvw0UtHUHo37nX4IdOjteupTllMWDfd71fPat/DrvP80KvkcF
gzs2Lcw+pW4vM79kzRb4S+bt9ZvwOO6g8nGRsJ5ZrvUVKfqUvVr7V3TJgUWe+Rv+djWpmm2goO6e
/7ClKBbzQQ20SBDseLHi4dehjFolPsx7lDbF0Xfqd2BwTcc7gr4EAHk2MMQg+zUavaVjPDernu5D
z08kZdRg1ueQ2ANZgvl8fmCfHQm/zvjPgQkLrckdaUsKC/1762g73Q2v8qvoC38Mbe+eIAfM/Hv9
C4S0GOAIziFwY/b9//kJwqKnRUz8xIc+N/hwWePWb8pRd/LHm/Ty/aW4JNvu2bOx0pJjMuIMF2sq
r0topZO1FaIHS/V91FYxBdLusr9Ov5t2viPGzty/f8m3csS8jElf9Xvz3trS24F9Oz/8T+bRcysw
+b3ZTdhXwBHpIYZPrq9N29i2b4rTs5z5t2g6Ra+iq9lVz9bEiRZu+U9CHHWiWwPTpODhLEBai3SM
IbrtubzYEJCHVloCYUUHhVG5vpT8A0qHMnjRalv+GgZuv1YIWLyDNQp1cUD48Y+YQRgKWhh06vUY
azyutZrF6HeHU7b1cqtp+9yaBB39Biih7Go0r1abgZcuFMBedYwfnEvoJjydeKkH9FVvYL8jF2bk
+CCXAK9AtyZHt2ZGOMOdAZ5ALmN9PQkurMyPqmK8S1Vwp9TeSqy91MeOriodKuAgEYYqiDCkIAtq
hUx7ybr27NoJtt6t6Sb7/gEy4Ftt1170d9Jl9v2efEPUscFVsuEOyJ5s/rx2qpY95uxThGFX6Ort
fAmzG0Mc1WnxBsbTNNqkIKSGQVDvqazdypvxQPcrB2pKlYoHCjEPxI0myg4kL07XtR8UOVD0CJNQ
A9NM+62kWnaNzvWuT0cWhMM1Eqyvda25Ku9WbrAlh43UODr3wDhl/VLKSKRKK8sBx0r1Lz35o/Xu
zg9u6diCCBlRCY4MHlNC7CgPxOr86YJUA8hSMb/Iqb/pFR86wjz1S/e8tem3CTNpTVxdk2KFgpSv
MJMQNgvAdoqabsoTVkvWfVmZQKQDzR9+bYu1LPzkcs5ZExxh5SmV4U89nVbmg3bjMq1sz6NObtzF
HWcxvwSzyfnxLVtE4oWCchQQAGF8wOzoWczh8CDn6PIK70T9OUJHVANVsa75nni+jabtlSVciq1A
gYZTjkcWkrdi7SbSo7aGohe3IUvJyZUKAWtVzZheuXK3VxNXGhNbl1A0fyVguqjifantzo97YV3V
+S4SQunIB1E6GLFrO6nrfVYZm5pr7mC2dhzqbAhezltbPBPYskB7yp/SsKfnkVPF75ouR09fHQKa
CHVJOVl5GS/NKcQ40eCCJoPPzPipDT/KB7SJFbWd5wML25yN6HezKtONvfyizbID2ueZpIc7Wuls
5I2dK+ByqDQbwrJrTnjJ4QPbCrEuXC30l9qc2qa+BpXY2s4k0y362tYt7yIdkm3v9TslUTcZOGVo
d6/kBhRetW3SDPtMVVhpFtCGiI7o1bADNAI1TYfb+WuUvcYoVpKmAFcf1DJCE0wDdYLC+RrP71J2
CNzzFt49IBVBZCCch1hXA8mX8eVK+YV2R8Viav1SoAcquCEF67MLQ16TdF5C0J3YFE694ZEKDEaw
6fOYgWiJZZoE0XAXdAIbOb/urUslSZjVAJ24af5CWvjEuOBOg8SDFukA400nPdY8OhjmA1dqN4LS
cw+iDH14O38WFqO9+RSLRy8zCe/rabhQEDCR4wuylxgJaUN3DN9gXelo1U72IzBRIO1Sg5hxG0rw
hh/dcEGtj5WvmaJ7weWejH9ykLPYE3WxxIeSYj21gIEa4/iJGCaO2rujF7vUuymzL7KUsix+LpMP
ybxfsb90VVMkbw1c1JDiFDNaJFaqMlAbzL/6UCHK1YMnZF9UdQ8tgIpuIExDo7Xa/NJTem5TeG7o
aC4H928L35vcB+3GDA+DZDBL27R9AcXqFc+04PxOnL1gLRg6TfItXGoazb9kvCj2Vq1WKy5nwZ+f
GBHOrR52kp9PsMmw9fc+SMYNclsZoY1K0qYGv/z5VVuYQFgDwTBkFCY9QnHTRDVN+xG3phXKLlVH
KCKCDSt8qHNzM0QIEJRif97i9P3CNp1bJEJxHGGbErXNhNgEnrdQE7Dr+XYMVeDzZpbXCuAa8FuA
bevz7M5OgwS2gi6PAOaV8CRjIDn+Ksuv500sz91PE8Lx91QNPFMT9lSG6jISo8zoQS9mKxnkGoLQ
VqUv5+0t7oxJdQOSY6gUi3kcrQ8BIMtLDCljraRtuHddhVszgUzKmgbR0h1sTZK6f9gStnqbQeyT
d7BFx1y+Geri0gqN22a0tkULdLSmSveqHnKmIKPMep4MN+ih1tySBAcIa0XXtZmmj+eHv/TGPPkm
4WRYbdGB+wHf5IG6XMv511QuriCE+O51TykKgLHnOZ3kbUkcgbA0w2Pff1cN9Kue/46FkGBqdgbJ
AOiyDbStn/rZwtcAEy8BrYM6dFe+NjW4q59TqIieN/NJZyselLkd4f2HPEbpybxD85ojJeCyCnee
06CYzUBsvn2VLgeHX49u6vj30nGt5XLpkM5tq6djbK02Gmg+2VbjLUmiDSpC+1T7K1M532VCvJDn
YO8wJ8Q9z65aixwUrqO080TX+tSXlgwZeqCcLBQJoHJ3OpyRZzlKfrAT+rYpb6kf73O0sK0CSpci
AmzRn4aEY6OTtg/BtQFEqfkuB83WGKDNkXv00Q+ynZa8QMoalE4906C6kPJnrrY3DbGeC2xWJYuv
okF2Qitd8biLfmr2UcK5yYGF6OUAHyUTptKjjtCMm9sUgu4Kmn76YWXjLu2d+RwIiypJUiNVKiYb
EhbjWDt96+SAJp0/HcsritUEkhEtImIlspP7rOojICfLwg5osfFyUMEAxxYrK9fx8uT9NCQ4+Twy
POhuc/RMZN90Mt7Q8LYxNyRzmuFd87qVpVoblnAdV6AVgdAWrHFNQxKAyRZ46JXqypKd8/M3/SLR
uZjWj2GJt3CeUtSbUqCRg/CFowABVbG0Tu2aPJeBQ834ou+25y0usUMiylApNfFgBj2LEJ/HHkCg
n30UY9rvenRpK0CGZGHBEj2/irXeloxiY5JvTfOdZB8qOpHx+IJyiOUYTbryMUt7dP4twqqORC3j
LMXVzTsIRFSAYjhdCUVbPQzi3flxLy3p3JSwpAXJEzPSYSru/H3SKswPmz0a6O2xV1cSViujEpuD
wc8HHc+JaIAo0mVeoniiqTuD3p4f0GJsMBvRZw5+Flph1yQ59WDGk5JtE+rPUg7wPKldyddYUqt2
rAAU2BnbHpT0QxuBWxclWLAahp3pnv+WpdMJr65OkhIGss7CHWnKXSOVBNuY+52d5BUzwDzNLXLs
6rdQ6UHkBvGe8yaXojALERgACkhKamK1uUPAVwUmvKk2aI8WKBMZz6MERiGOV2rq4Pi+8u/D+o/3
/n/8j/zm3+eS/+uf+PN7XqCF2w9q4Y//ui4+sr/dJK/vH/yf01/88R+e/rV/bT/yq9f01//o5O/g
l//HuPNav578wc1qKEXfNh/VcPfBkTH//P34zOm//L/+8G8fn7/lYSg+fv/tPW+yevptfphnv/3n
R/tvv/9GcQ3/Y/7r//Oz6ft//82tgzAvQsTk//5lf/yNj1de//6bTv9umRMJClLDGuiJJkHt7mP6
iab+fYKIIkSDnu20N3BKsryqg99/U/S/A1UFqYJJnUYFmAvXM4eIG36k/R2MTni2AnOi6uDKQvD5
x5edrM/P9fpb1qQ3eZjV/Pff0Gx04l+RLYLwKJI2AFfgMQxJXSHiiJKhl2ujBxF7rICMok0rcqMW
pIQqTaD61aGKar9hZpLlRopaiRaAEKGNR+mFV1UFrtpIV6svZVDpgEtahg8tB9o2anUR0iR60Tqr
DQ4BSClCh/YV4CNyUpkxtBcKw9yDIT0JD2DRRiU1SCNF30Yj9V4oKbwbno9xaqtxrBSORIayZaOq
pN/qIou/xmkM2B74Vyp/GyXKeA9Wy3JwQqR0LNx+cdE6hllQJBr7LrzVSq2+QU0zkBj5X+a+ZElW
XMv2i1QGotUU8D48+ogTcSbYaWklIYEk0Le92fuxtzxvvaqbec3yWs1qkoO0E447CGnvtVeTNsl6
QNR4I0t8CEbrXrlpqHqktF7gi9Mk537z2Qi9dqCTgxLJFL7NXe+mk+pJtxXjxkYYfw+iaU5aLqyu
bKwbYOH85rUZBYoFDyLeiD7wJFPNfqhFuxa+oTm0mpkWyA0PieYWBgwrdAIPvVx8hJhvuAqmJTxS
NzcVaZ/2rnDLoufdlPoAMbUiy9p+l0g9pa7IRHiTS689wDGzmaHxL1kvm/nVDoi08adOJu2cf6dB
t67mIlayBICxshmwU6ksaXsGoVKQzu6ZEi68AszeSsNPq12T2Xu4IMVwunr2aU8HU1r8qGkEDi7g
PGURde4YeDmyCXHeIStpP0g+mx0coyDE46mKpgsI+Xy5dGYcvoawEehNsWatyh8d9HsjIiDazaBa
0MK+NCPel13c36yVk5WG4lkqFQ3XaF7m4ZCN1rkyGntNqlTkMHwPlaFLkWtWI7Ox8TKpoo5m9OQX
6FFhWD24KSulU6w7bgk1pxmp5HNlEBDvoRWQna10n1C3ixu9Zvt0a2KsqsYG0ZlubSCv8IDt0t3a
deKVCQ6jgDUclsfGWvwlfD9D6B2GLK5m2K7Oh6Xx+WM7zwiymx0gWdi3NvYOT6h/6JJBTEdm8iUE
ma5bP7Ksd2i7ZO5u6xZ1WofMiLVfT3aWNS271MAzIM9n5Xautxs9rKBsNrgzXdQW6whHWCiw9Eq/
UrKooco7MeeFBNyrLmylFn4DOUf/WIR1M+mnkOnsmYWT646rDeakUL6u662wOtDhG9F9wA+07Rys
9LHWp/0wEoi+m7Fu6Qn0EzveNA8+6a/JlqHqAN+4jtOPIGwkJiQRzLDoDmnDefthB5stDxvys8bD
0i9j/HXxTQCr1mRMCNl3C0NaWLmsg6wf/GpddE3w8tv7VvGmLqVYEvkj7IUHWR2WSo+BQjNfRq2v
d8YOcVvSlOv7cFDqnqjQxWVow/xJeWXG47hOliBnciaXlmXeQrcewXC1G6DhAfW9C2WZJFB80yYZ
w11A2i2p8maAaBSTJX4Ldq/zF5NvyZGtOBoLE8L3freNSfvUrNFwwFX5WszMQ5Np4tZiUKI4gNHU
xLbdB9x0pyxWcEGFC30qqt4ZiR4qTafvSdNvbNfVkIIVPmA9LJV7ws65CZHWJ7BGnlKYjz+3fdem
O+ymHXjyqC+R4yIHmyBUJBniHU/kwotM5s1bL+32bUbs27ADUtF4+ErM4bpXcM2FwmfoRpxmjOsC
4or8++pDBRZDoIKv6UKCsFJhnZ9AVIQgwEUhrGrrIO9KFZIc/rFbEgnYuAIigCK0zelOspoiqGKw
8CGjaRucfaMnLJwg4r8zIsYLVBzxmxWjak+B53UrvwxMuRfMlbCPbCGzv9IEI+JzF80Q8jd9Pb12
7RbfT2Gg1l1qYZ5URi40vlrDfrtP1xyHATUBh0VEnqLXa7HRzRilpPrJa87rIm+XVIMkoOduj5Os
9XdwTR8exZANyS7yAi9UQ60VVTyy8BOJoCv2CdgBPulkasgObhM1XBSaiZr8YUMqnlXFiAkb4N4g
aEAgS2e2INeLQQmzVtkQ4RFoDmetXTDyGCcd6I/oevsGKG29YPMqMkqQqBwueSsLgPjNijBLx+A1
E7caqdFAddOnrmfdEu3jdAQCNQSJz4tx7oMvmoxkOadbD/fqlC40L2H8wDOMHuPwJw00EbCka2dx
nsa1b4sADELQuIVW4y5e4GRdQgkV/hRz4PWBamZAhlqnxehiG7p62UfrqDHcIaK+IC5CwIKE56ar
xDBEV0VFi5k4TEGk3RGVYlClOh2ZN8di81L7JEuLeRzVI14B/FbgevAOYBriYN7V+NloPOQXT7E2
imZtJfaamZth19OGmUtq/IBZYtIpEOlF22X5CWtjgi4cHAhweNYRk6li2/SQFIy1QsDWIh3fs2He
4LNvWtO8kjYh0z2EJbH63s9Bj7tLpeSyGuqkh/vF4vWQl73JlewqPvo+2E/t0lD4OcAXuJz7iQTV
3GObLm+4Ley1XQZZT4CcmWUnQVDAUD4A+Dfg5g0Fl6TDZK6GY1yZWNYOu4EM4zf8u+09swt73nri
sUbGdXt1gc3u3TzmELc7pT6S0FEPIeeaRWfvaI6pH/w7fiM83ENpPBiBHth1L2yLl0fK6ikvRMP8
F7bU8Vd8VfvZE+2v3dBIW2S6m57GtNWvkZ18UzTROpg9j3E8FqZjerktMYiWBO0svnUrWVqseeei
omUzQ0EfBSlKmUi6tUxYI+diXHncgl69+rt6dhgDhoI3R5yoC8JTUjvs0041/NCm8XIW+CnATYdB
P5NkdabsokDesYFqCfuARL7PudP3tqkpGFJ+6p9zwNQ/3Twnz8NQg5wXBlPYYITbY2iV1gq139IC
1hyBRy6lFU4cPHcuO9049AZPBNaSEH4lXOyDaJRvSdBNZ6Ib+FmCEzH9XHwLi7S0XfUHKjRDUVC2
0Q9ssCuO4jhpEby3wjsO8Wu1fgCWIpAb5q1awVyXGJ2FrCZTidXkjouoO146ePTdbdFEUXDmU/Aj
hWaBFLZzmmHkyUgDf8ANVCuuUvHqgyYSl5U3kDX2PEfNI4RcosKkMDs4sDbfCNxgbfoJi5JZFlsk
U3HX4gUFC4/pHps9Mbot+BLG084HQygqxliTV3O2gAAyxrP9NDTuP/ooVPhY3m7Y9Hw6DGWAAgac
I2a4qSwJGwymMk9+apN3QdHHvBugp8ILU+huqwHHibkBZWnZ8rfb9R2Ir3ULj8AxUksARxVRL1kx
1UnOcGIoExVgxLQMe1ykwqNswEfZD5NPH9Y6amm10DVCvkS/IgGhlZxcTSZ1eCCoBrtDCk+rppjg
YTtXTWuC4wrvhRlkLZh6yVHX+Z5z4p4dMt+bw5agWESIQRvjjhULBYWwFL1Jfkn8pODFrTBvm0a1
incZh34EvzKOO3awHML2ImPUB88hJEPZq55j1lWpxNC+lqMFD3RZpieyhNALwvFef2FqFGN06Bhy
OvabJxo7cpdJgkAgZEN361U5Oo2ycKJGAbgNeOWXAmc20oOGXLEn7Vn+0GiBNdK1Zn2u03mSKKim
EO70sD9FigzKyLCCYcINSoaoV4PJv3BUCyrmtor5jBSDxk7bO1wmu+kiBhK2O46cBEzIeTpvRS+n
5tsU5TB+XnW+PWD4Y7/T1Q1pNYjQ9NXENfwJ/ug7/0ft97X7oeUsfy9/23zfmvSXRf/6tVy/TX/9
l/8LO3DILP6uBX/9v/8Hpc72659b8D/+5D97cLTTOFFumVIQakCthA/7Rw9Ok/+AAhyzI/TaoLBB
FvBfPXhM/wM6w9tYCXzkWwsOyOb/9+AJPi/JYOiNnMabm3j8P+nB/4y7ZfTm5AYzfVwdqD8u+Zcx
TcYM6g0Y7pfD1H+a1t3ZkV24goJkdQAd/guY+M/2/5/b/X/MfP4bTv3HxeB+fvs9cGCi7C944mBm
ugiVWKRREO5feD+F03lGgjXq3EVCckwBzYVXVIz9b+gBBeD3NnJ2F84mPwYzx1i+5cgHAIvA1Hgp
c2WS09A0/fxIVZKLo+jk0u4TPwhyUjNP1wsiyhYFdM9lV2jelXwY2oXeJTMixe4F6uCtckyv6tIm
W6P2PqZjW1meN1tFF5/M+5AEqG/DXvvdoCgyNFakAeOPErrCjLdGhXFYzLI8dkuahXsbDSI6m4mr
oYQZGufH2MX1WE7UPmyNwSctqwCrPJ349MlwuKhCDh7sDzVnClIC2+JW9GaOHtFU5305DQ44QYot
YyoUPgB25KNt9kx6lNc26ANbLEjcJle3rsEJ9kLSVHpxDnuLD+JBHUQK28U7O3WJiKvRACAqep/W
y4ky0YNjvGGuAqFnZ2BKhwgVfWi97JYidFBnAy3EQyzyoGdZkcymeXeb8eIEsylwxmDRVsS2Id+b
nu/CkDxNNkkrEOumYuZgIQ7zRHauq8OCzqhmxpjMBRAZfBJwiWoiuKLNs0PnzC4mAgmzITzeTLs2
OFySezZlz00K9CGsl3dGUMcta9ruSEs/WpO9oop9nmh3jTekUyV0+JkQtNmozS0cHvuqQ2zaHiv+
pLY8OTGe1EXXcIgEPdiuAy5d9J06o/M9sy3oECVG91AgDaCbLwfJFS8JAq/6jDwgZOxorXcIJouP
I2AI1FjuaVX9xQe8QzQa2c9cqmJeMenoVuh0oR6pFJ6z4+C4BfMv1Gv9DlUcKKf1DCM7Tq90TZ5j
QYdio823dqbnLYOgIR+naphTW6Fh5odQzPtYJY85DFb61UxVH5J7G5q9z/XzFjb3g9fkiNTts0fu
TJ0bXCybTTH0GrkY/TGCOKxaxXbI3Hb0m3gIPa4+yfQOeUCPCW1/gSBdNq3Wr9rYl8gEu0Rs91s0
ooow9Vu02EsQ10e4wPmdYYvDvatPPkJWYT4i4p1mXeUpSDxB6m/fqYPTscMwHwWSbvwbZ/HDOAQM
HeWKEhT1cxnmoJzEAxelxuuBxqL9AvSKFISZBzjvyTJbiC5YgPxgRDEJwn6GhIESztb7rFP9oU3m
X/NKRyjNbFYAz3mJKLzWR7+vPU7OCWTJKeSvCKtti0SxC+rkO+FhzkebrYAdXGl9cL/Woin4lsBX
OxjiPRe9KOtJrkj1gN8+CIzvdGJj1eULBBd+BmvAALdbUBGSO5rjp7AFOXMwC1ZBKx991/72jXkB
k2pDAWgPWqUXMZqPNFqPSwQbxliQtuiS+XurGUQzW21g6iBiSI9rUm06uhJGLxl4fJWfgERwGJ/t
2qHvr8ukfLWl/WM0yfjApunRk5miCFc/jUMdqXsAL1b5oyEyL6I2+xVG6Z7LXF62oXmewmUt2zV1
O5D9POADYP5Gg8kqhb+Lm5t4lEpfwiHpt93Qh1vFviM1trQLwW+trxh3JoBjLPT1Iin1OP2SHcNM
hpIMJltQVsVml6xocSzvoEjKWYUsVnQEGX2wPsL/WbrL3AYTiFzpPoI9UbllOTI2uN17uG/nLT+3
W3Rq6uES9FwUA1t2ga2f5sGAqwgHNiww/tTXPbrvLnGlTW6s6ih5b3K09jSzKPYdLOkDH28VX9OX
WmaPNBnyxxrM1x2AWsBEMnuNQ82ObR7tM7K+A+Fay6VRx77Vu9yp0+ZxtUinG6DeGAl3beifkR+e
ApebryYHi6MbJvRFKx8PbhG/kUHzLtPsp3DbQYBxXQEfjcqsNcAV6pYAKu5++DGsJpHTImZwrxeD
gRuroogoBNUsmFVSxrEF696S85pv+KYYccA6Rw3BewtI42jg2QAcbRdHcwerivppzJp7IFE/VIKF
Dpe/QnZtsmO52vE5gSlkXgdlsHWvPGC3Pgbabre0pcawB/tucz+rHDCERogznE53OCTEPRa93IWB
0+F1HT0r0YaRB4AsYMOZFqoiqKuLaFJ4tmjYxnQ+Z4ysu1uGEgT59iLVeFZTBCkfy35HbsDWEA5w
Xl4b8Hi7HNgEbos65YKcVS+CS5LDtb+L6+Fo5NoeqeieENP0CY3GVfLwdYk4lrXMDhrdJLpEn30R
TEW/ZqRa3oMiCt8uN16zUV5Fa0BWi3xSjsm2B175HTr7V+pk/GvjGMwmqXrIUoAvg7oRT6Nuj8Pv
u8/k5zJhi2ZcbaeeBMcajXWV1NOxNYICmp3ynXbyJFISwJKj/r6tzdGp5LeVeLiIWcihFG6nR3QK
7hKmU7QboFTFESn4K9y/9MFgYFKacYxwo/CQRLC+iawPC2PbHUMXXIzphOSxLcLYNLx6Of4G8D3v
GWLCinWL7rsBLxWPQdBN4KRaEs+XohMJjlltHgybG1o0mxZVw8UXhDHG5TTN+b3uB9QLzLzXDGnH
6YC5gQCKUQheb+dMTxfTMH0KULiWjHeXHmsDUEAQFG3Wf4pFmNMUJB9wPGW7QPqvzcSfCPapGrLV
Ai2qvlKOKIuoG+K7IEL8J10xwkPwKKk4jhffItxLdk+YClzzTLwkeRftwq1BQD3N3C5pafzs2VYX
EQ9AygH48ZKn/jNZDQxXbXxAZwU5XRR0R9IQVYWWmyc1T/0lpuQ6zROrYAT02eCNKLowMHcp62HT
AjPwHXOc/HTRCN/YVd6Ha/eMdNgBDw4lD3xMw3cMofbCoX2MJ0kQSpN+esGnPUw9sv3SQtkacjx2
RbboIdLLYfYrjNr84HY2qE8DFBI5b08xNQ+YnX1z8XrFCo/vUovOK63HvYFsq0Cvd2/4hvdky4GA
LDglMBVCyZxlxTI0VRP7SzgwUSC3+acMbmre8DJ2CWL+2PAthSWA15i/LN3rhIDVMBivugUU0Ezj
D0CagIbAxmpkCpaLD46+Sx4RLPS0IOxpo/HHilltnaHEQCGHbTBXOVD64NuSA9eTJnnHr0Vvr9bv
1tG3ALFR6E7dhevwlWEhciB959iktsxHR5Cz3nQPnHMsRYYZi5zVJ5JpViAuNb2X+DLrqQfM2BTx
tI3mkOt1ap+6vOc4XnKSraVNnfjVOZoNJ4TnWUy1t5E/NwEd1is2ZoegF7j7tZX2SXKZOh6kYGrU
giBXLcqyY5xmAcje2t8iBowEQLpB52LLuGHRdTZxgJIQ8+USXTo+BPpMMT8EOqr/HVHmL4NItEGY
dkKThRYNY1F0Kn+mPjWC4vaNiLQG5QM1b2+pRDpgv90J20ISAespyHf6pJ7/jQHdH/zyP7dEMLBn
cR5gAVKQ0P8yAZ2QZWTgeWPKOAQsiAYIjP3C9QsIOyPw6aggimV92W9pSMs+5XjuAsUjQr83NlfQ
mg8v8BW1B6LG6GNAmN3exaGAHpcvTQXkIR8rgEcyQGXokwsQf1gCRPA9KsgmMDfCpDF4NVpC8N4A
dXn8+47vX+8qOlugwvkf2V55Qv98VxVytTBIy0y5cD2+zwkb320wHgmnOIXJRrKPVA15sPv7q/7F
l/HWZjKMlcGwxlgZcqzo1vP+E/NiIH6JmsAFZdrbsatiMUVvgJ/ieQ/JPWB9TcFVKmTS4U3ifEWX
sW45SW77y1hizbN/58j0Z/7FH18IygI07DCEuCUu/eUL2YYlllAdlAar+cIzkV/ghEmuPRrQRzJN
5KpAFbGQecN++e9vxr/093+ADjEEzZDw/qvyPmxJbthNJQLsqvlumxyQ8Co8pGERRbJhqZG/m/8b
1hQAjX9iTcFQHVdCHlcCRAGWkeyvii1HV51lddxUZvRnnh1FbXZGfvz9D0v+urggCcvgxnqzFADF
AZ4rf37KiYv8zDMJh50Xth8rf3rgaXWYi+9f7Vns5UdchE84NEJVBbQs8yM2/f3ffwWK1fzXnwqQ
AwppsBkz7MHJX7/EgDDSOmsklIctxqGDfG1rlF/TYKAszmT9srZOVyNJzms7PEw8OU0Ltl6eI+d0
GzGjQJl3O5dbUQA+RVxMxuYzJta/U2JOyMkZMVDAcPMGDw5PVN/G0PMIoYRuvywT8oNyFcMDNx2r
DOGhfk73M0CDZJMvckzOWZc+TkgHTENdpUTeL5oel3FC1ifRJ6ngjD5BMVjDrKRYbI7zOoo6GGAG
4i5PB4oEZExeHHePJqo/dFDvWMJfAP79AGngktu8rdDF3I+p+6KT9ZyMuMvJZr8gkPGTzutnYJEq
G9FzD2CbYHcFzwEUpwn95QrHOcsheoCJ+muDgDWo+KqgRr5wlx7gxn4KQvXAbJxd5jz/0VOy94uG
dKkBKgUjeJQhY/8Stvx+itP91rnDnOVnHuVVujrA3sFXV6sXTO5gM1vfuaE5QpDw3ElWGttpvOTz
Jw9RHEb6C+7Kq7QIOUQE+j5h4aHfujMnyQcqtOtMmvuWb9VG8Y9Jg3nnZL5Y2GgOfYjJJYLompgc
kpb8GHC+UiSt4pC0v2QsX7FPs2JYYB3dIdgVASYl3s6KyPpN5CB/5dOy84hqGDqMYiP6kQxt6Qx/
R8LX2fAYKG4wBBhczfssVyXYKkVfg4qraWUn9inW5NR4bCO9uqdb/8U13a02PmJwuu9q+42D9lKY
SD5HnXsZ+7pQPNoFc/iVpNkxnxnqVzxYO/qHeR5f2yY881iN1QIzSh9bh+Mhl3IPD1H0Mr34TDuy
lk0PCCJFmVZCH/mCgvLNLbOqgMipcoRNANQXQfhkCOAFtzwskXhFLqDbK7Vinlrr8YeQUbbXQXhX
9/LgKWRV3Oxk4AQuF0CECJ1w7LPzipEKPA7wjGEI43cKoIVv8wPRGFeIYTlMo7/bki4qTTQ/ERMt
96CYoPJd+vsony9oiB+ImrHkN57vSRuf+3S6oD09M4/3zGxZv58YnMVC67OD0WMEMh7tji0ftodB
Tne2Hw51bWAfd1MsFoHrjyNG7pkByRRZBtsp1uQN2VLkFCtDnoDS/O5H5NWjb/6CGNivMgaxzpPN
lwHny8ngbdt1svtc2PKa8pqX65au1Yx7EWT+gP0ADgCbTIoWmwaIlndEpOVSDw+4r5WQmKi1sKG7
BdfZgm4Y2Sm5pmWnUfcFdAsACepdPHbXbK6Po/T0fVt9j080r2zCCQd/vIonVn7JJxyGSGMQdxgW
gvyAMrFIpmWsEPaGWXy4mMu8qt81Tc7CYDwtiGx3KsSsEtrBK2vZs5vNFwLWjgNXoJlbBGjVUV9m
EbCyCW87yNvxR6wDdSYKSea5cMAkkpJydp36bYdM1VdoFXcjDbMqk56UNb59apOHILX3ydp8zjeL
2lAdNIVekCeHqUYlPYNkVANr9HK770z4ULNkT7FStOy+yWk5j5rsKFI0LTAKotb9lIcljK0fzNZ9
5yLctTI4ImbwcU2DUuf+Mm9NUkBatw+YPKg8/DT+W9iGX27jxTMDrUQfYj6S9susA3tYXIbJUIT2
wGlZgc5DdtJpZDtPtMGX69TOZOwQ8vRXCvsgDGoQkLwfQyQqd33nT3UionmXmol8ywS0NbUG9zLV
vXi5mVM/G9drQMK46Qx7Y0OnS0iseFJLh0E06dbDxvwAWHh4j9EbYvFvwzvLWmR9zTB8FpT2r0hY
VI8AkX8uJDx5S2DAz8IqceQ3MWkCUBBTtCqNusWdPEQfO6eXx2ySCPJbo+D36gGSnNvFAOmsRwBx
ax5c5YBOAREYQBmSpkgaC/+J1vvr1AVvCbXhcwA7prrgXfZmOgTr9DM8fcbR0UfRhyMrKX7kJdcS
5WyULd8R46zOfT9tV1IHGYaEzVAjtmyjVZMvD/AxEwc1zqeUdRdhg7gkS72AqOR96Wt0V5tLr521
MHMbyV3uEFjtaAw6bd1UWQoEoq1xvjemP4smjOF0JUOgHyht20G/Q977oVbYBS96wAQzm2mpU0XO
Ua7u59U9bXa5izeB5O8sW+QPui0/I764Q1inYWkVARrMVQ2EKwS54ZMFVpYr3GHI97GNc15sC0BQ
6yFb2KT6DNw0nW0X+7Boc7Tnzzz0HaAOPnYPwKriXyGmDvs5nFW761UcWsSnCQylsfErf8Gsvo+q
2W9GVvCoHt9pB8kSmgZywtbaWqAxLOQVSACQoVtMFbsSvJIVDhXxD9MECT+yzIX3C+Nmv+atqDLC
631DAFhUvZ3bed8F6ww5OTzzrsBPQE/Af2FfFD1tk9N7Wdfou7Sb5Ax7gLXbSesBoo45lQ8bhMMf
jRrVPTdhU1cqJ3PV0zwAaC7z77Ph2W6w4/S8Trw+NR2kvDWKmShY7/PWIhbFJpFVcPNY2bNFffG6
kButk44w9WFLx58Gs2Eh9/D/AG5V5VM93GExLoiUWPfx3D5uds0OOZHvFsj2mkcY8XpaVzQQ3a4H
SlnabTrkLUEmc0fclzbRzyFDgGHrsAF21qVPSnHwjm3GPsjSRgC4wCj7jbCF+NVzHW+7LfJlvPYP
nNaIQEH+wqQChA6n+ESVvys5hQXBcizBoJxKBTnFkVGRAYJd5PiCUgQJvsrnp9Yl4zPjon0LNrNt
r0zGDcxroE6Ep8B6dZ2KvwjTqhKNaL2nPG52DEjXQfSQfCJxwpU5rdfHHsGFh8Ezd4yZGZZjEm/R
Ae0DsmhwJGFDD2OYUUd4n4+WTWpXL8BIV5D/RL66D8zF0mr15gWzRA/CFCRwMqhr4CMDy1+x7z/o
zKlzngRwMJYo8Eo9KBfvUWL3h1wC74uCy5BM33BrPteW3feG7jH7Omk/gR+7HhCPm1Uqgx2VAvkz
ALCus2OH6eYvm7Tirm78vs9gxoqaJ1hP2sCgHlJQczs9rY/3EbXjZaXYRAUZmsJjInbBjAiS4LnG
4+qtrGJn/QlazKd6wCAfxgDpzXp5epTZhrywbn4Sid45z8NjZtlOduN0wmwkKFyMuBPj/BVvyFay
0GgwjRyCCvXwDac/P5rA7TZwQfedHL4tDR7OwsakUtQ9znyq2jy8jQayAsr9X02aPKeUzGhd9JmK
/s5R0EGBej8OOfuheuYrAm7pBmymssnSFBjHQITfhMdeITQzAvRLBixA0rgrqKpj0Tt27gnAZNIu
8MjNH5uBwEV/Ho6xZaoE/fWwxp3drQ1Gehhq4DTs9LG56T6I8f4tD+u3uEkp2Fq4rhbudawRtgTb
OJy7YhQh5g+oIeCxlhfzbOhXhyJsKG4VZeR6f5RpgwFh34VuN6nY416zpHs0DjPXGVQJVAMOPNsk
f9RjHV0zQ2KQMJLgA3DlAo9EuDMIOAlOFM50i0L9CooBBNvAggU8d8mqIIDUMOjHXRAFixVsjUR2
dGvuy9H44IfWbWubAoOkn10/jwcCuOJhEdHTOMbr/SDy6CVw5EaxyR+neeT7hMfia+rmqwVpCRyX
9gBRsX9SApVqkwxvivXvSwJSdFL3Bphp/JDVAUjgoXJgvW7nRgP/bZz+mqfwruQBIgxwwGXzgzSb
/S0GNVXYWT773mbnPhfYkAP7IeBlf9z80N3BNjqt6kBtxwR4wF7pbQJLESWrazD4mmmH8Ioa2l8e
wbuP2+ZxA80X+VbZvQzk+HOe+PpE6ZBVYTbtoj/QhlqefKIOA/Y8VNkYQ/NlL3ry7kX2JK3G7Z72
YOGUabOFwH9n8M1cOD13sy/FAquOYAUps67b5YDg8Pz7AhUBUMyaoZq7FSXNlp7a0fb/j7oz65EU
ydr0L6Jl7HAzFw74GovHmpF5g3JlN1YDjF8/j2dJM9WpUvd8lyN1t7KqIwN3wMzOebdTxC6nXsGY
YCd7se25ftGOu7x7TAJnwgE4vLrOHlN9mb3M8N51qtNkk5TzSoMVeg6HuYjZ6CFMOSytJX0wFzKy
5/BAfd0dN7t4gsdEqzM+elv/uA4l4rXuWSFz7IB1DqK11X7woVSGMfyFaq4jPVxOn5zFQCa7IkBu
cnEZ1tTYa7PoIpQqRqR0Vu/HUqaR1XaSJEIr6bKlOWSTURw9+CK2lq+zOZbIGa371nIuJkM2QJa+
Q2U4CRtiUmS+kwQe5/UCOElQRDfvjKUn+2YdrrZlX9RNsdbO5Qtegjsb2rMJENKF7VKhxpKR1cGn
+dnw0E/WcF2d8BL6Q/Xs1KTAWCRoD6lfn+Z+uTJ+eWTiTP/QQ0WQ1VatKmo68anAwngaMhslu7DI
abtNtrWsr31tvblG6j7DvFNQOdPy2Te1tfMLrP+TrDKecvMpbbBFL3r63BrkCkJQOKei2F4NHbZP
YZZT6Dt2kDDRtkUxK9M9y+fkjmEbFVbW7e0SSMBL8x4ydhUxOKP5gB5pjco8/xAt5WI4S6gicjZs
nTaJIjzQXNQ9B5+1451EYCBT72J5s723IMV3YWE9ZWP4nBrc9t7/NVgmSr0yfPJXD4Nt71ILtSoj
sYUW3UVyKFGN18FUJbVYIi2na76FF9drm1NBbYNckIaotLPtXHeFTso5K8+sXYmwYQp/2oVxbajE
1eYS6GvKr/boXXp0WdeqBRuY/feJI5iWwj4NUNKnerTPpoReQtMcsHiH915b3W6Cu3l2gvJawTPd
z1lDqFZG5rG9qLvZUO4hqwZoeWBUK1Lh5l96wsTbMe/O2uOAdHS3cSoTjzkOsj5mytLHdM5eYDeQ
ek/g8BQh+7TzpmwvSuOpGNyTMubmg1ES2W5GKB1pw+b7yjQecphMFPC7ScwvUz+grchGLNhj8Mq8
MVjyCrEmuowi6WphcjZshLg64zsatfWoAuWdwwrnRjtqeRzc2Y1ymR6ttvjmbHL90S7OTVzmhue1
2r6JwQrOYaujOi8/970DDOR3nxt7uG6ik8mUecbJb5Y6qTBNxk3VvaK6+ZkWaIM39thENvZXt6hk
1GEYYNq2eBjzxU+CEkXDOvbR1hXnfOytnbVm17qQpKNVPKYJib3neA++RoJ8Qx4sZ34JVvXIHSri
2WtQ/6vjqOB7cte72GQ3RW7aV4ee7Rjg+bGcUwYG9l34CFD7RehtwIwevDHu9xd8o9oZbXvCg3TN
zdk5WlXxUYMDHuh/DaZ5DkR5NZ6MVtfyDstSX3VWwrrUW3AMG/KtuwIiFO/It24ENZ8mCHNK/QfM
dVeQ6j6SXfU49l2DvpH77xruN9cvuYTv5KcNKwV22e65mgmlQTJUx6YSF9nMh6rOFTLMtTzniyl/
kMJsHSb+yuyVH+qmxc0W/65lqd7X3fpS5WDtfUDXrsbuwVoZQj9txRrnVvfW9+JNh/41Q+e/Fq3N
B7HWOHUN0rod65VAs0fVsaANUT9Be39xJ2qh0C0vnb1qxPQ9MgtVXMx1WtGsVvXAgkEA667mo9tV
PzJGE8aFa8R5ZWP8lZSITS8QHxU2IPMcrjs93NqcwDUivcwO9Xma6I0TRQ/hFDv8Oya76btRd295
X79sPjoJTEiv41x/ap38yF1k6IbLH3R9XTv5QfF7Cns6XHoP4EQGPcXMYhx4R0LsQrZqImA0OI7J
SNy+e5mX4a3WwDzG2D+VRU2Zigmq7LN7WyxHVc7DMa1LckiFuqapeQmt4D4Ix2dZ1gQGje67g8Yo
Goy8iTCUfJLCBWmtH8stf/Md6KuumPdOq09rWn9ltOQbub7ISRFlFXbz4Q11+S7ILNgts9jn3Jg7
2AJEox1OAI9Te5dN5d2qCPk3gRl54k55Eq7zvV+7Msqncm9P8loon+vOHy4F6lhWtBi38N6saiOr
RxZtWA4YGojS6h6gzR8J3420GtHSZBliqPXrPLRHPAFUHiUJ9Esdzvwj4GzbiZe5y9/7fPvJ4nYu
TluXMSxUnWRpnyD/RQ3aBE9VPb/4vLmhCde8+CaxLvN0RNz56K1UlIaLapRRqvSBcArUX/D5NPb7
fChIGUaqMyLUoGIJrhrHFRBT3e5hTJNm8qoPJkEuux6VdLywBeUrLHwwGHZie02faCPgdZLl1zpj
ioY05wNt7r6z0EM0csljuc7X3usbXAfuAxDC8xK4H32Ilq/GU8/qiifMypvX7OsVfK8t+ItlCERn
BTalsxce27qieHSG4Yu7Dt/rPMQNtwUbu+JqRM6WAcnUtpVaMZPspvPCVhxbaNcp9cU1oPXe2alL
05amj9qt77SY76C87rMeeMoe1M0tvQbPvqvflnUZErtWn5tK4Gyi0xJeekbTV+7ExkHYmhT0KU4H
0QT5Q77NIeI87yt2Gs3RwWWbtEuTQC1Pputau8lHhuXWPdlCdXuuwuVdtNlrO9K0hn1z5wm7iAtR
vTraSXkhGNLUMNJUlakbwb4Ciy73megfuoXkx9S+iNawY7TVNaK8+fs0sgXkigAfKRC5wwNuc0DB
1M+nxdnOfcUMzRGv6G5OiYeo21HGZJK8Tw6nOvYaKnarIPdR90DlVh3PS+HvjKAy4qyjo0BmaNMF
Z7sVhAY7/XE10JqgAnkiMXIlqrKb7oUtX3S/uByWWXDMTBoCu5Abt4o5qGmwvhuGjMpq/RqSWYz6
JGXcVA965rQNu5p9zcKcqLVRiufR4bjbVVZhnPWa/pgHFBBWvzXf1gZLtj91daREmJhLekGXh9/A
k/rZTDewbAwf7YARYaYxj9ZRhJe8RY0tO9T3y1A84nQBI0tdwMeCzUb76nVkng6+G2UgJuzMvTGg
6fbN7jHlld05hefFevQxWeUB+r4xN7p35LLjq4d3+6prkV4Xw2yTbsDQd4dYG72LWSlmNXpq2a2T
X+WXTHBisn0eJlBRmvN5X4QFGxC1XNt/c/FtRTak352dh+F+aG1nB++6NTFhVMOdJhezWMUW9Y3z
tS4DfZy3ID1S99Hriw+5pt+ZFuOdetd923CX7ZBl9TszqH/gJSuifAB1qrzl81Yh/9iwslUr8zOY
VviOtuFTEXrzrqSKQNR0Wzcd0xnhzX40WWcmpuof8QwWkb3BDdmdkx1MY/XjacSrtmrrS52ZBkuW
r+9N03HJ12fm3donBhNYiWdbP8PKLKPZMmmz85phfhubeID2SiAX2flmT0xCReXntwl+pws+++3c
GdmbQyNP/ioYM06hBLpw2jkmZbsimuzQ/9a5AI6NKSrk1CcLFqoUh/rCnPCZTnRGIIPf6tTkPKnK
Z4e0yyJRwDpo9ijqBgJVYyUcVIS++03l6YPjLBnx/4UfI5xyHyaToB5BrCQ3Rg+70c25Z+a5C/r8
wQALi5n4BMxta2wvGkuvFfnuwAFhG34kZTYi2ej6x36Rb17rLuy+dW2UMZ+trvbD1o+ArlnfRp5X
QPKYk2k1B3cuGmadj4iVd+ZwY5M8evOGmsf1zqPrmwz67ZF+3WDs3BxpW6vu2Fvdg9waBtqkXpts
/YCSr4b8mDz72nfQVuw6p1n6mJGowu053fahxGKAy8Rt9nZHIWQCq8wm/a1PVxgrZiBZzXKGg/w0
G963pmNEBk+nZwhK+Gb1BBUF4YsBhF5nb4AQj7hC6gcmb5Wx0mF/ZKNnhlHo4MTAprAtBrVs7rS3
L1Plw87CCgk5loJAGdau3vrTFHZAGs1nNw0P4OFgTm59L/GT7OrCZ3ygMTEGHqlamK6ovpfD0Iav
g02zwkyIzwa5tOEi72ePzsKjVwK10CqNNPdrQhOVfUrz+QO7IL0c+PvaBGJvbuGbb48vC++t3ymG
IXQ3CDdMVsnqzKkpMwKR8lnAdUknSRdfxthJo9IJdNSn7TuKlWSa5UmX6b2axffVtp6H1bzrbLyy
xjYi8dVTFtX2/CARGWH/jDHgJqobsBG31XPdjENSTUgt+cS/kM8+YCcbD3U6P1XLgqvIqxB7NmvN
JeuEudNHrLyXdEChhtUMJ2U1f7UbjBv5bMb2Kk9pb8O6raBP3Xy18y+N3eNyZ3KFIbHYGHXMJ/sE
6fyajgTm0fXSOOUGc66G71mJF4fhZjoyivzY+s7H0ubPrd/DvGV2zBl9yUBQR2s801Ue1Tp8Mbct
acct6TYFjjTBvAbPqscO6E/TfeUJJJ453h2EXX57om85uF3xxd/GbmchKDnVq3+cXBOp5noikPbU
+Hl+CHP/ZVsRP41We5lSLfc9GixayA1tRlH+xBH5q3ObX0a/XVPXeaQo/4S19GJ22Q3Ltt8zUSMw
9VOFlMyhdN8MlCt+ZS53zClGyutS8TnW8lY2+okibNpZubmn47jgjIydHqhT+G3r7cvFC7gxQL/M
Y94eSeZS9+akwdiaef7cWx5dgVL9s5t16Qt7FBR1tRRVpB3zXHUD9PyEVbqwu4ZBFAZY/xoMsTR8
VSdYK71fY21lb2E2YL3felA6ayIQU4lmOaVCRpvbEr+r5ZtVYHSfGxOtHJzvoBBHLMLvYrsp51iS
2RBbVS4Ps9eJ+NbCF0HOMI/U/55mS//SSlDSncq9FHu6u4A6mb5K5s1NMA/wdcvOjrx8O03DvPBK
un4hIyQya+RnoDLY4OaD7YgvoKUDqzE/4iDWj5tP0LrfCfNAYfd9rH2CqO3uY3OgdERaPEz4Qncc
oyP6tKDci0klWe6I5yKz8MFr725Da4AUItFQP5Pjo7juho5oBGaFZnnDyiOST1SIoe3O+GF1RRBL
L4Wtv1mfVrdrH/KbPc8IwgNC6YNYt/kWs5ejq3W/D3RMGAGdVz/Nn1KfSm7YvoNkuonZ9kayObnP
N85A/249kO1nPxTC9tgY/eykc+vRK7N3XzunOuxexs49L52KKre9bZOi+SqbHNse3Hdh2ZCoUCxD
pqpzM3QftOJ6v64jSAC47MEulfGNSBoJcG/1+663AxDL3ijQ0nkNA4hsCdgXjE9Orbl8NsnLUuXH
WhhVDFN1h/uh32FRPxgtEtsy9apjPmExIXcAZVAZfJAJ9bZ53aPQ/hKRUcMXUivso+dGbrtiQ3R9
vOM3t3YZjrtuqYbYtWgxtvCJCiGGWlG7IrdfmjpEMk2gVGbIT5kcv/dVQ73GCFX602YjPCxzGe5e
sV6d6Yp53Er82sfKUKukxr8agbwrDNR4nwMXrpNC9FJ22DzsTPuRFTQc585w3owlyTe5J9R7TSYL
zrfbwm0/9uqkA7tJeOYkWvT9Lawi4/saD8Ncng3H/tRIlKKjEYp9MWbXzVbzvaFLxmxOb+3i69PE
HEcAiTKLcuXqXedOz34lGYuStxFDC9dIyYpVIpz90FV+4gKXQPo5HKdY7hDe9hdhqg+U5rxm/BpG
7fH14sCsh2hx8EPKtPQv5cRYAyVJc8Cm/WIGvroZbT5Q06iIopv5rOYex1yKrMdZfwhlfNKj4hMr
Fw0pPMtOp7ZPc1jkB+7GcMtQKD9WR/zMB3t6cWam//pyZEOuyIvUGnkIZveHTnJ/Rddc3JKuym6M
MNLVdi3yzH62cAMQCT+6nDTw19GA0irKcx3etri3Zcjv3O1WgYwU3m3wPjZkB3QD/WoVEmzg9pyK
PRAGpJNWMXjnqW5zC7VXf/aMzTvpgiplFc0rbe9T1XgNIWpMlxs1hJ0vXcOMEBepMhqUrOnuxzwd
QH4ZIxZ5hunwg8rBoJ/znbILz34L90XnI2lOkW/Kz2YNA0iYq6n1ZXb8DGCVGevupc5vQJdQlYpt
xO4Yg6pmsB6tWrjVvfZaLkIIA64Zg0SMqOuVKF5XC2yS+H1cKGeI/tBPTFdORH0KMktRLkGPVzih
8pgiiInHlq/bZGrNzktMj4YpcZcZI7/Snkq2IGurx7kymp+zoqIx+o5Nu5/4pXeF6+sx8V1KOsw2
FUtxDCku6KDK8qdXrKV8lyvrG9sFsqJ4Mgulfjb1yFFvIgY7atPZhk8DSGsNF/gOLsp9z9R0+99s
QnMpbV1poGeXakn2pmEf1yY0cPzX4oejbAsCp6Qeb8k0idO5bZq7NQ/m4QwnhMLIzHT4GaMon2v1
5o1fisz9W29Opf6+WDPZeSu6k/d8SUWROKwBPpYjvOOWUZo+z4vZOrG1NdW9bc6+jsyybg8rLgt9
L1RYO3FAkS4P3pLZfYIYGBsIQizUGgFdUhWZAwaeF9ecp4OV+mrYY5UPyiNnJiEH3SaWdF8Nnvav
YUBe0KXaRKA+U+sVbTQi7WyjtG5EsCNjYDE+mOHUCUanQiuyUCdPgDPk4G/GuLU2NTN0cFwgrk8c
JGMVYo0upSYb7O2Q6Ro1P25y85URkGGR4O0wt8NcS9JIdvOointGKhj5KVTLiGwIB2DzAzgmXw85
sAwCo9IjaXCXL6rDnh9Uck7PsOoMwVzrpR8eXbxTzctIcgIlFVTx+tQ2kNLn0UFwH9c9odHnzEkL
637xscgBi8B1pF2J7LoabENEhia+IVnNZf4OgCUXCi383vf57FPLC1GVQNaisvAXe9r9mLJh0Ynd
K8QK9gj3+2QRzCDR0ZXLPsi8AS40H02UFL1pxeomGz0LRUQHUphapzR2qmuJRHJmy8fiQYdhPZqI
2ednr9485zhmBU8GppjFqLqg9e98mrjThhCX0by6tuj6107PsYH4jYjtqi6Nx0JSsd9Vlu/xuwZf
X1ohNxKJDa/1HzaCJJojGzq66NBs5+VYbSPKUTGP4KpGjhBgV7QpGwcKwvzFqTYQGFF53ZscstyF
Lau39r4XXXApkfb8MHSnODHdrD3CKSx3iPXvSftxgx3nH4KT2Zinp6YjGChqV9lBJbp6etuM1qFI
qNCygfIZaPmzkSnDJrD1ee6aGXNcmjFrYZQ1DOiNsQzWguOwBnTerTlpTzHSCEkZREZKMfMums03
xCLmt6LkSNnZ828lJhWVETv25DrvnTuLYU9/Fnb3VlUWKz6buR5uAwiEvDZsZTcEsvtly3GTB8kQ
SxEtgoyAQ4mW1z4Fo2d9MlxMDDuibrB35MuKRicbA1WeEJTStpdWUyPqK6fZPXZBgalBecb67Hr5
a1Ws6HJXC2vZsrNSLOVn6TXLr4zrVg8SsASkLa/pVgZCNVKaYZgqjJnO6wjK0SPSqoiaszptbPgi
CNsArnXy7/7aB95OlkW4U9IMvjZV3V3XORyvrmMA6DA+FUIO+Ap4ac30m1+uLOVwrCbrcS35OBEc
V31yyyXw4rJ0pu8tQf5iN6yqtu5nVH5Hp27w6Gye52OCcxvmgQcN6RnOKNg8xUpUlcqHinAl30a7
RclsEKssQqhXp7C4v2hH2DpNJFVYHH4L3r0CHb5uTCQKo0yhPYabnl2nq4rBo/oHbM1skbAqbxPZ
TaAZ1uglY9tX/bHQjJWIwm4tkNkGk/Hq4hfK4tK27WNqN/kdya3+tRW4nxyaAz8y0R/0e+KezVdL
h2rmw4oCh4pRn8Z00S8qb80rQAZYedcDVEaDkE0c4MPPTq1pszRnAEAHfAqE7eApyc5G4tD8iCar
/UBnyxYCnkTwe7g5VJa2YL5XvC0Z+yPdU9pFTaPtnxhPyFm0h8KJpqIy57hMtRECTKDkVgVMHmiP
HPYdCRx3Q7EFxKWEuj01pjd/eHOAgp3RoJxDwwqu3LYtB24b8JzW1lu+DF5bNpHnNEFLD+K6y84Z
zfE+1574hsSJmr8zyC00nTx7RFrDX3PYJTC6rKJFhxnWYb7r01n8apAcR0RiOyJKF9JPdkFZBM4u
24AzE7aXddgXEucYEVEWnVOtwtlLOkkdchZBY6AeYTXsqnw0vhKqMn8eyxUVb7CsV1zOQRBT39fv
sIW1TojTQOgpDJSiULyZ81Apjz3cFKuTxt3YBr/E2E3E4+IWo/TtkEONHJy2qSeJn6IJPs/t2r2i
flL3hY9teSBAiVkXvuJdaqwa42qRjd7LKD20nmj/cPA5OviaboXzgbiOn5UWFcQ1oMvKY5LzKkiX
1Mifw6FjAIM7+vVrmo93zlSPU0IHTp0+TuurnHT+EY49GJfwGweRSZXX8usoLPm0GkJ8c2sEB2TU
NN8KzyRqrnRxbBsEfsGjbB2YT62aZ4gThHbC6OwYUZNod1XnzKdRDd6vousopLSgKpmaxdqDvdXv
qFJzLEhunvFkNlQ5jZiFHS/m6r6ouh+NowPL8gD2MifW0pFmSrje8kyX+zrVxJdFFO9omCdXl696
SOVPNddfFdL/xAN/25Jtfqbgz64Wp9FTAGVYXUp/QBe+FiEO7jzEjDt4TMCEFEVckpaJ7ff5tSfs
7c5u2zCuap+sExRK08NW1AqleW7m34ssTJGMOGP7VtQFbeWGrCeC5aswAc8B54q5DU8oJIIffO3s
ybFTtEVT1hp3bjeKt0H5xfcWsYmBo06FwX6GEYbh893JifH4qlMRgJhTDRjFPs9AdFESCl7tsnY4
0iz75sutB+0R6oNJ4qGkoRiSDQn0eqgBNVhQv/0SW6BmdbBtSnPHbMyr5W28l1R7vPfmqqWHNrQp
IzuoYRv0GGbW2Zik+wtu3ni8ja4BzyfZh5yr29+bixDeFi9IHyOk2C4Iu8IvqpjM72LDjRYDynXP
ea7CW3CnPQCdIDc6VYZgzyhIimcXlTavcYpA9GCnNkqb0UfLP5Y9h0/LCY3ciDnusbitpzojjW5X
Wzh8LQGxv4y4f3dIHZFc9bQxWbpScOdjpvjtIAQI3lui/UhTKatvA3qa2DVL9yJ6j113JvlK73Lg
sLPsjYCqFbHW91XP9riflFtLApHs5ieNRXrfYj6O/WLVe5H55B6S3hBRNsAC+htA424VVYAhx1i5
JR01cw86KstDE1rzuBvx5UqylOz62yLp2WPYBCxFOh39PVMtjSkJgboJQlosb2dnpve+sJDZysy6
X3Dr+syWoFHI15eR1D7YO1sya4dotz4OFzFbP6bfN2siBmh7B0Op31nALjpEWpFsx7S4Fcg1xY8l
N5PENkn97A2BxJ9IAh2tAZAWfwzSe2TiRiwWgs5kGK7XQRS6JGg9kBgQ+GxEDVQNmZNRU2YyfPOC
LDvgNHderBbOdFWr+557NsVlQ9VFAA+93IdjrhJPoxMgWvKm/Ckf1+0BcZX1tGxeNsRikjexOsbR
4slDIpvuHFf0TkLIECXSoPP8yVckhJ5twoD2qgfaqKGL3vOQjLGuGN6GFoHyEPTVD3Nj6niIofgb
uK53D/JPxV4I5KoYxgaLv+3h0u3x1Nd7Sa4CCJmYeV2krlk/TNDgx9sWMnDXbq16Nhs9nLvBKR4g
OL+bhH6oSGRmGCTZTODGe2tV2kvwa/BA66biHKmGyXKOIsyNIfnr9F8KhcwaNyZLq0DbHneOXq+b
yvMuIouJN3wGYZkvTsZbugtXl47S/215C29Hzb0cjdHeN7wpw47UAcDl378A/JsV0WLMRW1QtuN6
9fqMkssmkg1tunI5pBar5d8468rCr6qQ9xLvvCkYGdfmBkPi1kl8q27vCgJ73I2uEHo/eVtp3Xt+
6FT3pCSt6X4zHffiqin0cMnM3KAq7fklOD45oBYi8KqjPdR9mBAe4qLI2BSdsTUtc3Xs8pWf/2sX
gIpJGdBKmkBGg1SRPIV8tcLq+XsDw2HgaxcMai6CKJ0WxHIqd1LAkbqwuBjqWLQwRMmPe4+Uv40o
zw3iRkWBVK0jjsg3kdIjVTAm9GcLeFp13tyKXmJGWUeyExCXdiKMv2D6UfC7IBzZfMRbM21VdwEc
sJsr0rSwjCaFGDHCGmtV+4xcnPAY5t40HEzvJoVcWKiHLZVsXnpjXSByrqt3oykICwbx9eBxEfbw
ViPR/BkOnKdMTjAtwkHmyfMjNVFI7XSfbiIiVY7vVngFT1KLrpZ3nSbb76hqrr0bjErmsWG0wyfe
IQ84s10JtlzrVYFJpQMCFNsDRIosJ8xepnFIKWamKTt3hSxwRXijwGJdVBg5esvSNUQRkujdtoGV
HHKzwIa+QxNoTW8uHQhD5wC6IS57D5EUeQO8OaU/1+9/PcMB+H3c12NWqeMsieXb9fx0G9Gvht/h
JmcSpXLaP87hcbxaTBxT7CrBRMZBLgi20mrFE1TnqRvsS6YMxwxGlt0T/ULqH7y1EPgSlqb5bntA
m+z5WhNguzE5CdBvEq+ZHJz+ZUWYk57p7Hn9nGGFfUEPVb2PdsgrX4C8yLjxq/TE2bVYj0gs0po+
MSecA1ixHuEFKyz8oVpleCR71P5ClR98VH2alIGBfKrAWXMT8hpZ9mx0vHtLJt+zwlo5QuqHeXHw
eNi0PUARu1A32XNWQmBjMpsQKk2/rCH8jHOQHdF1Oaz3k1g//Xbs3TKj/m/k8B+Z0H/84/96bRv+
82fs1L9lRf+/xVj9f5Qhzezlv1kbbxnV/xYiff1K8fb3+KrfP/9XfBWjxf7lWyJwhMPMakJ8cZj+
FV/Fo/qXaQnLw+Hp2rcM6f8TXxX8C3sCswhvzkjbdB28mSjObwnSt9hphqITPe07VuDyA/+T9Ko/
jLWhRZCUCSyBsdbBAWr+ESg1k+7UtCjD70ImQMZmCSSCPYOsHfMmhOhIkexsjUAUNPpv9+cfsqz+
sLhyYZdLO6YbYqrly/xxYdGBzUFADXdBjksKAZgX2YYlj+ZqZNF/vtTNev43h/hflwod7jGJ3MzQ
/iMZn3aS0OJFDnct+biEDczefnW94r98IecW9PXHZSxbuIzndtnzeNr8/38zTdP8UPDVvcL8SVKT
GIJ8Pwq3fvO1N5+ZBbzswYpMK0HbFYD2l8Aq0kgJMRZ9ALe33vqsojOlTS5Qj5wZlwa2QLOF4LE2
cmEQgTFadXFE/7ktqnteOAhsmiP9Zs56/FQhrv0xF7nxGcYPPfrWhy7FLT0K6hASP8M1189lY1lv
Dqr1z1Nm+pcsX7+5CD6eBimX2JpX5Dca1TZUld2sX0BYjP/ZIHNyAMkMZToxsy4JTnPMP63NCGEb
y1zEdFctJLWEC/bjVBEB+p8f+R+m7d9XYfnwfvFfB5njvz8Lj8zRbFyCEbw/f7/pERSxxUt3sL10
/C9ebf8fXi/EN5aHEs9myExwe9P/9tyJ9VoLGjTSDnWx77VgjGcT96m9L2ELFRwy0i6CU5mI2QGt
aHfYcw5DGohdMKk4GGgBv1aiPBV9+zMziC9aUHqFjzamwMV6QKXM1CoN9mXHbvMeuE2skIYtt9Bk
+84crnNxFlOEZSolACOHlyw+lfN5hOeR0O0QQL5Isoo0HzKLglLtDXTa5XYgwx0I7xOzncqWxBem
j4bpXQmvupZP2vtJaJjeSqwlz+xKmPLOKdbVznxowMEXEomCLLHmhT9+9e36Meiso1TPQzn8l5v7
T4vKJicfP5QPb4sJ/99vriqknFuwlbs2L0yGQMi9BwqzLysyMypEu7oyizsv2742fWscaIOGOJ/m
/JVEnYeCCmmPm4rElRx5djs0eHNTkLFJfZiWRev1czZNQN3S2ZBJy+GpHEVxrbC3RKHhvEy+yWTw
3LahdbCMBYv5o4ZJO1W+O1/CdvYJChtvXk+yJgn5lS82mO2pAinjSZEcZskuP/3n99q6BT78sckw
aYzaN3Aci3vyh2e/Ki2B2sybCOBD7OenBVnknqvPpF+RjCTt+VdIUicZNTU4yNzYH9korZO0b4PR
l9CL5pTEvALFY+wOKEGMwKFOowGJpIsNJGWzOWJP4DerqkkcB4L0P3+BP8ZF/rX+XcsC3rHcgGPs
tnL/tloMlbs5N3a6azSZ4Ewn6EnJC73D1GknIbFWooPX1WUJVkSopvrkl5Y+/OfP8A9Hj80rZQtO
HQEt+cc7tUhnhk6o1J0RrOx0oVFejGpzDwEqof+yD/3jpThbLfYgmy992zv+9m2lk/f9uCl1F/YD
RKKjzaSxKvE5J9vov93Zf7qW/7/ZO4/myJE1uv4ivMhEwm7LO7oi2WRzg2A7eCCR8Pj1OjXzpJjp
p9DoLRWhxay6e1isQmV+5t5zbce3bV+6wv/jnPrLzxKAo1q31+2l0KK7L4OSViwr1dM4dOOZN0Mx
N1uCtT+a/JJIobeNbdqda9XzAcK/+4B70tvZXdbem6K0/yHS8A9Cx98fXJ9Cx6WDo9ggQ+U3TGaM
aXlsA9lcYhPZ2zZBduJ6IsHY1eoAbofqNz4TS/oH9R41qdrguooObjWOO9ZV3t4rxuVgWcWILGoQ
97E7/1OqzX+WQsBFublxvjKpFs5vFYkTQbFnVqEv9dTV17K6YZTzqTh5cDT3/pzkR7j63kWiXf6H
p+T2FPztvXGogngab0WDA47jd8pLzLLdZ7cCea4NaL1zzRI0iP4BZPKfP4Uq75bn54TSo1D5rQzS
DMUGcieccymwhkJf5L3Hm/EPSI//uHkBk4ac1UJQ3nFk//bl8mJ4hsU8LITXkh6ujTlgX8N9Iv1m
YxFa8MdX+b9qR/7veo3/55C5gm/I/4LD/kfDca0R1vw9tIbjhQ7k85ZNY4d0HDQOMGQoeKmBeKL+
bDls8S/bsyXElcCxb2nDPCX/Tq1xAv4IuI4fMgqyORc5YP7dczjqX54MeER9x1MKYoz8b3oOV/32
kNgOr8HnNPA4q4Qjf482DGoLtgfnxVrjd23O/pKyv9cadNrBsxgrPQ7S5Axj/HaJy6u1AEcnKKwl
lHKlk7Il9Xrp61z+KKcb7BrU6qKPHfkS4brBFVRuwxjP+WaMsyRiGC0oqmrOxvBzmkHPrj32uZDu
FpVItO0sbg8dOC4sYD3KMxaHRdQTa1X2DDXQlxR1fXFzQkeYNPjyMGQ69sDe17X0j81od8+o1/1z
zpHyqHrMhkdQsM4bQUEWVKRSu/FujscSdyUkwU0PzhPrSVMxFvzmdkxCGfiqaowuyLLMKDYgwSfx
KsCIRvdNILBmJ2XINBx+FvTKBvsiNme/dZ1NSM76VwfmIYd2MQzTAWaiw8IhC3EkMuVkz7XA98g3
y3TTvULED2gXJOOhNaYFK96VCBdwN3AyE1HTtmN8V3RheFeqqXymUl2GnYEEchHFyCgoTwesO/wK
6QcT3u46e2MBiS5liIEfplK7GcN3sC1Hyzg7J8vTZKOKQEJ7V/EA+M4TcijuHLse33XmAWRRqfHT
bRGblO1CbykI6n3v/MQFOH/Jk2ADGXAuNyZtHX5s7D0Vk6kveB58JkqdRwBJk8r4R1U6ebZnp3VF
2eHOGxYf7WdUAAwO6/jGswucS9I5y9sM/99vcNm6fqxPdhnZDK+zpDtnGGgUqHBTvCbozo8ajuwd
mpWuWUdoVDDKdf23WC3zJkzRnFJSFd+FW7GFQmZdTohxsvCBNAsIqtEMzHGDsonZfjZlH+hceGpY
AEfTWpcLokfDzPlXnPZMd4UVT0QUIF1I9i4KSFBki90+l0ATMc+Hg96TCjqCIMlZj6PVxQEPT+gW
67Ykgnl6mPUhgleoMbue+4yGz0ZqydY6Jg0RxSZkMqcDLlMRgoMHrldosuyyu3K3MaWUbHHe+q5h
ipnD+n11xgJ43ZjK1EV9SH79amJbcM/M8/ZSp6BfdtAIzEvVpOmPgOHaDSaaDW8juOVm0zEjeAGD
DUIxYQbI9LNpOuswp2yvkRKY+AexEcmrkQsJgHj07XpPKAUU9Wmc9a+mjYsAI4jJnoDWAoaMdWth
VHZBCWQsJ/0VQoCC5Qziga8jTE3UzhlQegSztTxDd0J8UMVW+iOq7W6+oEwZ0VmkynuSWY6clHvX
QNnLon2SZpCLYzwG7zZfqGglgtgatsJqsgcU6AxOXSjxv8oExAKucf5shZJzclbaH8ZL7DvqJcVU
dWVJ1iO491v7mFdhhLJ4cNo3JF6UtX7T4z+oHYcFchWFd2lZ4PYs2iabNqLsjdgilBrytVN64iGw
dBTusg7N8somPao/2Y2DDwd1cvtDj9b4s1Zoe45Vl4fxo6ubEke6FDMoKfr35tsSuTzHyN2qj5jX
gC7P69VygYBpRZByLCPXiSrz70FcOtPOSK09lt+W/9pNA6t6hAdo9lDDmnLbDDJ/lZ4FIKEDN/A2
hWpAQLdkwXdTzdVjMBa3BbTbxPEWIQTDxRJjAC2mbCx+OBECmMwL/eLTfSEXJhOr2FnQ9H7ZPvq5
bQ5T8d1D1NWeOmxW5bpRU3Sp4noKdtpFNL3WtObJln0UJCksVAkbq1Y1AT3ryCfleVPwqtD3QUQu
5pK6VQ7l/e0biyPLHWwEppnN4lxOGWsmX6GfRbnyFBVWidpTVc1j0zXxu2d3Negf9FbxgR86TOsZ
R2x0bKFI4a/kY+s2gwrnlOJY1fASG/xvpRiVvzYjZ9sGz+MCQBQhV7HzR/Yua09od0JX0LRP+Dwy
rKxRzRR6Shh7oTOl3lxJXVgn7dR6IkK5Xb77URy81nbf/VzKYLkrfHtkXRrG+UebDU66kjWqvjVv
OK/dYxERb0wZ589tKAP2p7ajzWYJkaRhlNHz89jnbrYfXSJQyBvxseDg6MuStWVwMazAlEdYGeqg
zDZ5ElZf+NQG/Kcg134EQ+ZCV3WXgYWI4kBd+7zKVzjy5tynwYxPe1rm2zI/yJK9bnNxhWoVTBA+
b0tUnTkIVVn01xsK5+GqWA6Cua6clljGtpHPhejjB382Y7Gey3IAjJ3W2PKRpywPTjuiCAxUPN6g
A+Pyo4jj8ZT6mXXLRWvlBGRn7vr1zFLuiZrAJhskd/z3pprUV4mJWOGhDVtWpyORYjBNQuetL2Z5
tUSFC8sm3xQ/+qDxwUmoIZDaXHUD2dWxt0ssr2jWIz0+ceeVEp/Cd4xkQzoCYwiq0nusZvor6Bq4
rC5467VaKYLhHkFSEKhpZGCz+Irt9kvvJDZRR6C5d9xcImV9lMpXrqc6P7lDb3O3mWHZgnZW1jY0
OYYcosnYC7fcunpXx+wWNxTRPX/RDv33JRj6cqs9x7oPy3BhzkOWCXuqRo/zxi+94NcQF/W4ShoY
UCu1kI6G+7btv/P/wN9IzpT9NXaS9FGziwAXNWqb71eyyFM5gcpZBzrxo00UuCTcLB2qeBcXXrBF
StmR4rJU7ZmoMU+hsYIfD2674PvWS5F/W9wpu28m2wZkWjdOxy3Bp7jRWdUB8cIpeoLfOpDn1wZE
SU0eLP46QA6z8iMb+XCQ2QbgKbjqd6ng72ws6TaXop+5xCJ/6dJ12Vkc27Mb+m8u6JWBe6lVrwBU
0SoqlOwuo05r6XfwgFmBmblN4BbAJGNUDZEJUWxCGt+qd+YKVkelfeQ5fGnaDQWT+8J+C4swVirU
QVOWhI9ZqGCF4G9JnctE9tq0JUHJBsltLIbfLL6RIUWs9771xEVJ6ogo+LxZjz66qZfNKQeH5HOn
FxAl8qC1roWsTQ4BJSHGLcMQ0e9kjiMGT97QPyGmMPFpaUrLPyKq8IaLWYLbV2kmH0pzJWQXOTsO
zNgUYsi6DgxhNe08yOs4z+pK9EX+Mfol4mS7brO92/clM8UyKMiZ1jVPa8E+kuJCVG21KzE7UMqO
rIPcuzroA5gx3pTfDAYDPgUswzyPPnlr869RMBX/yYw36J8XkAWY6NNJCv8Sx+2QfKEmzhCOiqga
L/a8qPDkoCGsr63RLaA8aDCSAjiI2l2SSRl9d1OTJ+gHO0c8U0/49sVV0excQSYonNsSl+M/sF9/
62htxyELhM+FYQ6DXte7/flfJh5RZhPlC113gypI3jkmTzdh7Zff/9JYPf7Zh/81deP3kdXtx7Cj
8AXd8206YP82GECexAa8I7lPOyhTKC2K6Vn6HUcnVWVGFK3EQ+DpOoMcp6gGhRmbDTxl8/L/m91u
vuWtMrX6y2fyH83u6/LtJ1/37vNvsa5//KM/+11f/eu2yPJ8xKQUH3S3/7Pfdd1bSitjJzZN4u8r
Nsf91y1AnXbXC3zxZ5P8735X+f+SRMQQK0O7q/5Iff0vUlr/zlklap3CEP2l8Jg68grD32a2HcOu
gO1vciijFNsKjxIEGjQ1MZOebdXa9gsK8v7xL+/Q/+ap/TtX9fZDPX5pn/WHS4Hrqt/mbQj/oR47
PviXvvSWTTOECHUWtBUzpuwcpycG0OIuV3aMa6hIWgzBSUEa5v/5Vfx9pvbnq7CVx84HfwMbuN9f
Bf5wNJ4iOzQJKBPOYCzDmhYGGWznlR+lvbwwi/inLywn4N8maref69vcCtComfBiDrjNSv9yMqSc
oDM09npvud342rvc4pjT5+vgOkQ+lJGanryuj4pz5Bn3B/nAWFKbucZwInuQeDlgtO+mm0bnYzDa
fiNVTI+HNFuU9zpBgyA/QDFq3UiiE80hcTO7eHZzr7cvchqKPX1VtVG6rFBTQpnYF4pwNxoK79FX
7j1IQgRREcJL+6aeqcczMJEOFXyv3ioHGYKrUX6AWWSXwWfXEHZQhoRxZdMYgOCMF4d+vc5AAdSC
LoBxhp2/euTy/cxRdwOksRzaQA8OR+Aeq36Mf4aeoIKmcz1YY+5umGCEe3vJH3XYP4Zj8pbPiPtQ
aFlP86QoUfyoewY41xxnTrYH4rdAZHiV+EUxTZU/VM+BGb3n2CmsQ6Ttbo0KDoYkNwUDxczeoe8g
/5UMgR0yqwePJtPdJFb/VTbmGxOMd6tQ7nYsPZtYDiU2FtQgup/cXyMv/lXQQ8Nuh5JHqIaNoLpl
4XNyVeF96+bghD0i3DQJvyLFdvVTB577PRi03ji0NOKKye2t9DODckudscX12W60IGzD3JmAMlYo
XdC2qKq86/uqfsBlQ7VSDs2eLmb+Sd/ctUfWJNzFTOglCI5Qx8VjP1ktOW83CXfWD+4v2MB1yvve
5NmZvzw+jOjd5TpKZkD69ew57+xambcnCNX9U+gzIHpI3NKEazo9fN26riznK6ZYwIod+svmiqNx
NM8uH9R0IKQx/taHVjvcNY1PhetWoX3ycmeG/xEiVNt2fNGCNeE0zB+WibaRObnt31lTjeHLxV/S
n2NIYS8RaUZXjBpIKCVDtHZtRX1ylLXq4m3CqJils52WOL8ozxhxwz5w0WRX/tXOkdAdfCKSK3BM
GWOiHDfF93Dye1zN1Sx2Mb4rVEy1gRiqx1vZIoe+GOMtzjxZ3aHP8h6cMZgz8kGIiSP3t0wWd8NG
aR6+9Q0LhnIF1KTY9nlDrknV9O4usrH9AvNxge3MBFBe887RkCm8rPog6Ivl95TRSW3JCczk3iGa
9NqTxGTh0qqkfhk6WCpnDSAWPnSRGx+Yf4dYrRlim7WHCRSsQ5w1bJ2o06rd1IFgw8FPsXcCNZa8
0BBUDNB6y9hoyDlZGCcRiX0kyFeOAKShhT6ncHJmnOEGG1Xm4VFPugJnZlEWQX+CiVeKo+hUqfn6
xtaDX8eDwwtoQbAtYIFBXYjM7raDDesJDZrnzF8znKjtZRzq8HUi2KB4npbwlqADI/KlqaLxS1d7
6hlMON63DL1tsVEw33mjk5R8CWQNaf6VbzVsaLa8bvw2qGZANT4TFQ3PIwnCQ8kI6S7D1nHDEN9k
WEOSIdRWI0nGPzrl8U9FOU/+iTmyuvFw7b48h1gCjgPNO021X41snecF6gVcZjm8RMaev6djq5Oz
MY5V0KAUcCx85tEQJubOgHhIcDJmxcjqqa2SqzuVDP8tD53fxrHCmYwxbW6A5FzOm0pELKeTLmVQ
2Jm5f50zl66kzOz+OaRtv3FEMnKzTGjnxJhj6K/OfHMVcOrURPnWzabl6kwdfabVuIKRajWFNcSg
W8KEF9rjqZHJAnHOns3PUJQufbxJwOE2rgv436ED3hAhZb6Lwenz/ZB6Gs02uuQfbO69exdpBfTf
osNnDzkAuJPv+MMnqAUTELBedcMKFSqz6VgJfc7Rfs2HfISAvZFF3ngMYqhJWZOHT8yMwYh6iDOZ
CFYNWSJ4PD6LwsADnNsi2Vp52mHKEj72bD/AbCEX+xH/AA6hxEmSc06IMK4elS2QI93Zb4iBJZa9
Zjh+wE4UarDLdnKTSRK3sDdxNvVPQH6n+k6ShLbcYSXAmOLoOEkPbZPqcW17bUqPTvQhCQhkR8L/
tXBst57KYDd0mYNRwGjGXW5WzY+5W+gHq6vLBswOus2j64iQ20F4OSabiQdnk4wtb7VVMz9hX9/f
EoPciWhsrt/oIcGhfzEMnOJHuqQIqzwhknvDC/ng8IwfQoLrUcE0S3JwS5HcZr3tu1Mvx2ZiFLFi
pou0BYVr9a4DwnNXLo/H2RuM5zGDS+GGx4rE4xb9x64mK+9r5YfNJ4nTAjx3gcR4u7BSMPu4l8G1
Y1cKroXzHWbnxbaluWczpoc34D0TQDujrWRHNnn/SmC89agnAbOE1EfvsR8jJqQySQKxxw4LMLa5
SR33FshUe4OPfy7WaibRZpW6c3/PpUr1k+e+3V8E9CMB1ntmJzHGogr3Tj6ZFhVxBPIlmosf6BZH
f1MU2KT3JPIQwVI5QZwejZDCnEVQtclp0u7MH3aMbIPc3uSisIJ7jKPTNWzAXp6D4NaKsfhV3c7J
HUIE4GrX+3p2QB9gyzXmrgZ3vaxNZQL8uZSC7bGd7IjiwHHqHz0ux0uQWTM0NQMNfbPIxr3j2h7D
bdP2/qfOO0If5nZpYcIUEujZ0KXRzz4YRMnoiKnehgHQTSpretHsmJHH6GVDOf7MZuwol0LERUww
XICBye6pYldzIklj0g3jjZVjClLmvPFnNSB1waKI2N93HxItrXPdB2ZrKx18hBCJ7Vm+ddAjQpdk
ZqF9pNZ2X2DdNd0OMQYeNgnfKCqTg+xaBkJNk0+wDYtJrFtYTDFj+AqyS5FoDEHMLiATQWceQ9X/
spMwOsF8q456rJ0D3gkidzudbWqERDjtOnkPILT76ZEkAwqziV6tsMi/IpzHPcAlqM66iWx/7Ysh
vzhJIX90SQnem278pMOG6zpV8c4OM/APCJ9fM1dfRxNgLyyhNO1KzFmrUQ7XJWzvqUphPujiEin1
UTswIwEf8Y2ztDkOeddu+j60D9kc48Nw2o7dSBfvMSicmnYQh54dD7p3tLjF0M2HRHTp2QfEsMXB
CBkD/QOxU1ZxXwTlA7UQPvg2w7cngqvpcsoArKN7D1BOYId3ZKmAWQuYbslqnyfAE+e5IZy9qA6Q
jA8DQm0HoS02DFi6yolYIYzEA9UMXhxI2SuyV3GyTIY9E1mIO4aYw4Hj4Vcf1vne9c0HYpBNR/T4
QfjhF9FgoQGesp3kQPAkAFHMIcmJvxOdZuYQ32M7f69jTuc6BSWXz8k5cO2DgdjchuUTVTL6YEs8
RSw3HGLXDnGJwmflOVxTicxOCwa1ld2xiIzZeK3cudx2vIh12KfeKap7s07L7FFLnxqJvckdnyCL
J09m12RBa75qbJfQNmvEtCCW6FAphpl8lSam4o6zq4zcpaPWj1TvU0ZEBFNeZNio9rTlfnYyIfSg
qbwXZSOj4n5L7oe8+WAa64IpKbpLH5AZoWu/wPJvPdoKr03rRi/ShQIRDbAFaPGwVPrvfiLujAnK
A61Q96mlUx3d0mNziAGwdmv3BHcnIYExWL4N+bJvUF00YfLV7j25QWWBD8PeW7Ce6iLS710F5TFF
gnTX60XvsccT4mV3d8uUHWUypW8E+lwDC0zToKdjlINjQLGU34XithhatcxpsKAkB8Q7L9qAzdD8
v05QofK175T3njcw/QzkG5ULYy4ilDIQipP33hn/C6ZIibxc3AxPeu9VzOUI+7tdQ5CFWZH1c3dW
NfD+xC4YyRalujplWZ/twHmaF/8KMr/fl4vt3XtjFXxzRwIORyzWuyBozjyj/YuH+AUZyEVXEfnP
6Y3el91VymFnjHVrnYuS4Wfuzse2y72jmzQw24b4WljDru+GmRSmcSeAiXMf5w1I84KhNXnfe8dx
rhZKJfak1YGdZXwWqvG/IyJP3oNxiF9iZZDNkY34Ple+fZ/4U6G34+zjyU0QYqXaEJBdevKpsPx8
a0XsVfsIsDbQJXR7sq0QhM7qR6TS9EuZUkuJOA0uPWbsDRiInAzH8QveCMAzISh1dylONfp2zNZR
/6RZWJ3GZHkRoUUMbN34X9Ge3+ihzAG0X+M+GfxuF5XzyWnIEWBrkp6gNqmDXhKk+AIzcD1GkJfq
OSk/Fy1uGDPnpVdcd3gJPdKV0wjUivdifBlfh2wEcQ9fb7XYfgEGmCzFSqU1Wc7RFybB50agW5vL
DIJRjXsZfqrDbGCeO+9rbHvR3cIBDrispAPTZDIrYGB37M7SHYkV+5GPZi3GGr5nosTW95jFy7lh
u2GRM5vU0IFUJR8k4MSVV0NPtWtSzdMwX2jBnbRlr6vYgM5LdZKMJkkdq6zh0w/j7ok8H/XgpTCd
uC8xASkrPjtzhp11ys50nbCB58l6iZYMNDQ5lO4335+ewrQLPx2X94oOs4+D7H5MQGGtUwrfAbVm
f0QBcar58lCQF91xIqNzLUzjvvl8zHeDb2Xk1nTVHeQ0OI8VLvnVpOJyJ3HWELPAxr5x4+4FduNl
rKTCvYa208jc2SzQ6U8LriF2kl518gjw8YCuvxnN7GLFLsF7AGHsHUoxg8lwaQnYDFbnJEnfumbq
frU95QNSOAGHBKMmp9yIuxA4UN6k7V2Zet97j7NyqMXR75xDJdR+0dluQimAfXcw4RZssz6lbm2f
sNAt63aq52UjSO7FGFioDlviUObhMzu6CcbRpAM1PTo3NVp7hC+YANacMGx417QbYuAEeloSZybg
ntOh3cjYeNZWmBZJ7QrbWd5YFIcubJWOKAuMVmOJ0xBzWIQ8oiDlwE6QGrFUbr4FYdQPIEaswsWu
PE1d4m0dIB462AnFFJHLvK3HBJVuF4t6/i5HGYeP6DlfuxFAxzZlyQ0qLlv4W8HdKAR8Uhafg+mf
Qi2pRYsibG+EJJGiBH2PWT+W5jPvMxxIh0n7rdcdw6I3AQVSessq32mPtem0XxZWlxFwIlUGeFh6
IGnLLo/HdFFHf7J0vgybEonbAhEqgE5q7RJCEgMc/mPj7WpZ1B9xq0FYAlbYKfiebFcKE+yWGlFn
M4JCBLyA1jgy+7C0v3PpIu0tMvNsmmyA4BwqiZ7fmne+w7ZuCsuSKrr+VWvw2WXBe9r6zasExLME
+GBGr34wsLKyRljbzMJbCnmQBnbJUKDU9cIBk3Fg8Bl+nQJpts3Eo9mkaEOE2/QHowpyCjM5yGHd
q/HWjYn30m3LE19Fs4uT3H/CW0D88nLDAvZFdqhH4a1LjGQrbGQoHVhs4jDsvLNZnLQ7LI3g+3Rb
w00FN0nndU9p3yp+nXbSb8GSkcoadXjsV+3keFuc/PROk7SyByDL+VcsYNirIAftGgds29Y0lqcI
Ukpx7ghb8rwSzpJh2mFsCWMqdphIzE1C/7u4WJJWTB2pJWSo7eOYAFV3AUgPGz376g2BcpTd2OoJ
+pKASrorWJYFgAJifyxeRY1dN03MdEFV422KZb6fWic/dr352ZQkFM12u2ZbuHNKltCiCLbJNDdH
FsYjQBH2udFSL0/OMkYHdnbxA2D97tUicM8yBbVGsST3uaTrAGtU/wJoEWMDG+32YrpBXgBDXNNU
qb2FcWXTcgztxiK5G/GQIwuAGipFdSqSotiHA6XtqjaFvwHUwzzLAih0Fe4I0Kax1DoW7fzM8t77
tKz4FjZYqGM7eERZj7HckwHan9rUftMq1EdJ0u6KWeyrVy53s9t6C7GIttmLrHlSY8s13y/qIpbh
F3Ga1RrnWH3sfOfGaA3aI+7xQ1ZJcCJjDEeYr/pDAg/rmOahvdce3hQc8rU3HXylrLu+7aMeT1c5
P8Kku6UB8VS8MaKJthgOGyLzqhJPtvDJHfCDtYKF8kKtmB2BDPLQoyV5bAb76jli2BYyL5/q0PYp
eKLpVESWtFihE1XgegQdWDHo1VSlMaxeaFdIATqeZ2uIY8acCarwBEYktfYSnWztBLBGQ4glTuj5
+zHq00uct9a2jDP3WUP2wM/ZZvx+gzEVhfLYbRIzfBWur78sOf/EzZAygYJkfocdLL+rLd99LHvq
YVRCzbND5vhqBG0ARiCBnpigaF9xHshNiVJ87yTAteHgy10JLEd7zc7g0PvWC4c1JxPbA5mRNAf4
SsHeo2RhEdn8yGgxzlkPPK4HUbzvBC0IziaxYt2MqiNcOPzzuX+jYycxeJWUsQumDEdhxDIbupI4
5Ln0zHs6JYpvTKS3ka/b+5kW+xLy+l+YbbBxpcP/6Dwmk6gRpi8uRCqs/YiSoMgU8S6ecIVURGJu
SR2Z8AU1x2GU5kQs0ETOiBdbX2YgK7y7wDHbAqmTvyzOnhim5iQxNbGhdvrXrqX5VXkqf9iL+RW3
FMmMjCt3U0fl8Kxj9zoLRFo4MMkpg3V6F9WcwyPcfNAZlBJI8xjrzfEudVSxhdfxztYBeMDSeCyh
KfKR6xFqMHMDBwTZwdce7As70AVBCvwFu+rsTbdU9dEUYtqVvts/TLFC/hYUcs+gLvwyx2l67xv3
Z0+29qNKnWLve5IyhFr7ux66gUgRy9wPxTQh7IAsSDrIhFBJxBDNi/lpjLp3JlF7uyCMNKSqc4P4
5CSssUU/jJuoMkeererqtkV17HHlQi11KWBWZpzhX+RpROOD+/ZG92iunYVTwDR+tZ1SgqhavJv8
st3Xkv09OfBBQsJWGGwKnajj7Ob6UfRRvr55jUgKaPx8Z5Xg78Gv5WQOUAWOua+hWvRGfWOPa+1L
I2MglrUiQCEOa1ROcbJ8z3MgngF+MMbEXAvw/fWa2J1+GwEVwqBiDUersPJ7klhuKeMjsEbGANXO
Zt2Ao1a7R2P6S4n088yc8YZxcA5pVwX3aTLeAeoOMW8kqNwtyGgNRuUsAudYzVH8FlBvZFtTB0Wy
1osk9GCCu/I0R01FQVpwnNbzkO6npj2WnKMoIJ5HkJdoB80rQV/+Lql4d0Z7up970R/yngSuCkAv
jfDTJEae6MRdGuLWCgEfBLDMt8aukgXerExc1EB2m2MnDrMd/1x8MEFohw8kNUuxpwjRBwb9qExF
BNbcCku9nqnWJVxjT51AkFS3aJxY2u+QkjeLj84MOFf8g8Ji/uzdkDtL3FZNCM5LYm68bdFPbwPg
EnYlF4YgkPpttA/AbNC8K7fYBi4qLlKxKYRnhZpingizeEhqyuCdHyabhi05LY7dSAhVUUF1L77Z
MZ6cKOz8nzMJ2NzF9bRhqFndNyK2X6I+dE5+H9E9ZQpz69jcIAktqSZ5hfCzYdK2moaBQLmFWmBd
lANYhoAvpqtRkSmVzc+VtjWPzSKfanfqtq2PrmkNLknty0EVvEgCEq4gy8lphdxE19plHVF+C1jZ
cGSvNUmmpIVwarzVRf0mud9WNvwwYlwbQ5FOoOi2hMi27aTTkxSiUADjwt4V1HDr0VLROZ1pwYjd
qN8iwfHOVik8wYGyrzPY9OttYvTEfMc92VnbnABme9B1EeId/FSFuFlC52ngVnup+b2RQJE7faBc
1RsUNpr+N5uu+Ec+AATkX8npRO0ztgMYBxnc3pbSzBKTMFiyVYKfCXQLOUCfiA/mj24wy5vMoRHJ
QUuiCRZTfp+9lAXcEAQ8H7SnwdKzu8ladaDHDphQ16lz6lVsXdCkkSwmneGSZzf+6QS0j75JgLgQ
Po1Tlg8vXe/X+zBrwXUxwjzwLIbruBwTjmkrJ/Jh9pcZ/lvpqTn+dNMaQAVWDjAH07ZKm5A+I/eY
Ma0Srid+dbDNumPeibyHWPs+H98EBuWMZY1Az2tolX/1U0dzs6aaZvaGHr07T/gch12pdI5serEt
FJ8Rusysb8R5Dk3I8oGlmledeRABS/bS6Gcw8cuhCPuISZALRd4oYgs9Bin3M3k9H0rb6GW5fzmZ
JtXgrMzFN/ZvPgHVATS1cDL2PcNayn/hUxxyrBlFNESRfBkJUjSoyZHXtlZGLGgh/OEUU9N0UW2J
baen7mdQhYm45kwcN8wvlxeTo5oas9ts3fZCaLdiH9bN8yBSHhRIbvAD7zPw2XoIr8iBtmGUhRu4
kC9IpD9C8wkVTN91Y3MAY9oTS8cTvukm58zZCNGmyE8IuVYuMRIaDuD1tuzFygRdgWPlNPqRh2Iy
uswZK2gvdul5+zO/MJh1yKOekzwZu5l3mZjrnbeMwJEAF4E0ZZtTg4POqkf3lqk44Zubu+Qedteu
By66mvpJHVC4XaeJ/VdjvITuelknrfFWXpt9LcOw2uRY+EntBmCzsIJkVnEImPnHZQLpWvc7CFX8
Of+FmjE3++SjDWbLsSRO/pDeA2MdksFohOuQ+M/IbeNtlsBExyEcBWFFRlUwbIZ82Dijvk9Ffz+g
JeOyaX+FVfW40Emsbap55IMENAz90Xazu2Jwg82cIv8LElIqQEeYWZAjMQZnWRA6G9n6K3ni31QQ
POAxYkLp3QPiazZB7P9SGeqFHm/elRSi+KmcxZ0up++o2Ef0q4xHRt5trfx9qXvCN/8He+exXLly
bdtfeXHbDwp4091+04JkFU11EGVIeCDhEubr30DdJ4kF1Sbj7vZtSeI5AsEEciEz15xjuh4x7HER
XWR8msCsesSIzVESrWbHlzFm8Zn3EbJ2j5wNfeHoGiRLReQF6tWm6OHZBlWGzHbYhBMJ7rDKUU2E
xs/J4ug9Va7TIrnLDU5f6poVbEBTehWzoF+HoQq6gFCjVZ43T4zPYZxZRrXxZHiRiNamWTmXNSVk
z4oPGrSY06iGIb52+7p/YiKAy9QK7EGN5A2dTIJMqtbuBxj8lrkeIoSZqypzQ6bynAE/Ytbg2Bm7
KLVWevpK6I5BwGCqqTcmCxvOfDVvJfIyQVIB/ZttXvBdEbm+nc8nIBjKbx0CxLe5fq07FblyQAem
BhiseOynJtZhfpREdXsNMQskmtB6uz/WZs/Grq9027x1srFk+QZIFHie6o0s7jo7h4rjUbwuGmg9
4RU9IgLuUUmrb6STaqv/24JSi92uI7xUsJB6QQwtd4FVteL5Yw2M/qfbBTEKli7OFC1OPnHuE+f8
pxglSSsP3loUHozWi+4yM2vve61i86SynRg2A4ZWByCqZMRjcJxosZEBtCgiveCl6CCPIVgwSfxU
sszZD6Zl9fcFnfEGSTLnGMCbYjXb1oYckq3MewcpqVfEmDmjoboySCZ6KUaTc6XOkEhEwqDWtoKn
r/+3vex/rVj/Babh3RP/D3XaDV6e6P9gH379/gcBYv5//ZMAof4DkQnmV1tFrIgS7J/yNE03/0FX
nTcEAQPWTZt/8k87lvEPlXdltpTrwHkwD/zLjoU8zWYPwMqB9RnaZFzC/wN52p8qSmUWzhHxbi09
8r2MabuGQ3jv0bE+oOvX9pFLJ+/dWPxFh3bq6gvRm2PDvGmCSrlDLfWSo4FjNT3tzrv2wi/ZaHRG
dAP6CdX0lmUxzUYAZWdenGF/Lx0zME5VuS6DuyJLvglbxz0dlnJ73p0v9XCyyaw44M6BE9Did/VL
Ba/mJ0bPP43A/3qg2sLgyRaM9ZWShayGtWDb9Ur5PStUbxPKXP/Eh37iqS6pHT2/QZkmfgWriOGS
7LedQ77H9VmDoy3qpCuIpwkTN7gjsjLcBKb5CB6KOfcvl+RfXsdTY8M8e/9Um0AmsHxiEtg4y0ZB
kKprS4ujtRupn7w3f0oe/z36C8lhS0zcVNimexc6YrpGeS+wXcGhHay4vSUUxsR81/1QVCfdf/wn
nXoW88/faRwz1yBaOSPIKOm6mynMPBKnONU57+KL6YuItSgKi52wGtrflIzUkLK2nj6+9u8X8t++
538P1WL+pm4tOniu8g6NwFav4u2c3+YGR719dKevJW7FimDD9Dat6FHDFzfCAyANbDpzkyo4wnua
tYYf38ziK/3vm1nMdwyjjTnZjbzrAkBKgoyU8FLJ72kL2uGcK/tjAFI/KBwG60fpPnOygcsK0TfH
TIF6lZM9+///o5KAr3UIomA4pLPLiQpRyjcj8D6504WV/t93uigeqlsH+RBJeWdAazaMHyM9JpsR
MYZLzkI0rBA5/jCldjdTRacMGqPZAt4Du1t4F2larT8Zsfkx/eXxqYs6k3l5gkRuzO84bMUb5HGQ
WHFw04InY4TIcuds3H0OxF0QQhbEF6leQepwNHZtNa5L6HoDWTj8yyltS91YYYf5+M6cE7Ncnefm
uylB+Gwad4qI76ocyoleO8d+UJ/dirgKOOGrNgMwDKpvxQHtA0DajoQtWdwFVvIo3fqqUStYoN5V
LAglNOJ7feRY2Yufhyb8isfmtUbdNGrDRY/wpKb142pELXU1GqKoOWIq/Gr39Q+Ygxt2AZw/a8O3
SgLxz2hfIN0iOmYdEzpcu6TfTdON3Q4PrAsuVLZrXedcKpBGI0W9mEeMTsJmjMabBkbmZGp3mFS/
xUV1XQg46FDPD56s92BU72IbAQPYyB2Qus2YZWxQe1LB0m1t0TFgz4g3eCAqUlzg0trDqaQLLm8M
rbjPMtJSJbGFBML4I52ljx/BiSqoLmq41kNAp2tQ+brkAxcNUDzssYv2wI3za7UpzFuUEw172OST
Z36iCs5Lq/ePHIUxn36yZvyxFvDT6l1SfYaqOnXpRUVPej02aaEJH5LrM3Ypm3Mj8fLxOJ269qJ4
myDSXVsY2BIrXSADDG5cN77/+NqnZsGidkuFID3hWJWvqS5yw3Gworskq5PbpLK9/Mxx1/8cdwMy
v2OGIwFfvXfXmdlFoqb+x/d/amwWFdmpGw3cr1P5SoVVmVy9+y7xzM3HFz81OIsiqliDqyRG2PgS
rj4hfxDYYUmr+xQV0PbjX/H3+8dL+ufQDBa0WURCtd8qoz8pc9eQdvZZ4256ixLXeXQvZDjVfu/w
vfGssD4AdInOWlMAGlrcujskjUtmr58N2QtYBnT/4et5o7KYqLkXjQQVdrWveZIW7Tj5pmqIT75J
p4Z8ftrvCj9S2Qx5FWUnCzRzTaYU8NjcOWuuwk/58+KJoRSlidCUjDMPxTINXSIXP1kLnbrxxVzN
9BqJfBm3ft64+6Lm0KfRqvyTYnzq4v8xR8emSl0urnvBTjSkqPRBM27Oe56LWRpYQ92lhkuVQUt9
QM5Axzuos08e6DxX/nONYXqLaZojGrF6LGG+x9kQx4flTmbpw2y40LLprTfRJ7WZ9BElh/8jU+E/
V1dgeP58yo1tj7RL5sES6RvvE80ZcrrPGqvZnvb+9cSUGKY9UgIfUTHVHhwkAiPz8PHF2fX/dazc
xaRt9Rh9sFCET5uhII7JUl4mEsXoQAfudqoGdZfymsGDq/Qb1/GINa3GABi9pd2zZKhuC2nB2HXG
7usw2cZNBqloRcAvnXKMXStM1f0VovxfZBqZK1tq9nkvkLsoCG2aE6mnqK0vXPc1HIAEwcX75Np/
X4ZAtvxzwPHUBPS5cx6mkyoHBP/OqjOcR9WUWxvUxVWXRyQ1CbU5fvwMTsw0d/75u/oztT2UFqVq
/Vm8qNVqukJKEp359ixqBMwvmridwqeWoG3kHhiB6aDFn1x9HpK/zDR3fqve3bpmkBqHEbv1LcD8
HLda+aXZt/mm6TTtrA+66S5KRZdYjYmKbY7VA/TfDraJaq+YPikVp8Z+USqI9xNtPLiN77TkwodW
88sesXV9/GC1+R7/MjzOoiy4gzLmcVxXPtQkE28P7de2j3+CX2IlXokJRIlUjq4bESHQ6B5JxoQB
caDvfXIDJ/46Z1E6aFpRZe2aNPK8uS8FYIbCe/v4bzt16UXdKJXErOu8bX3Iyj+Fav5SG/nr40vb
J2qSs5jcPQ3DLiA1xU/KAb1WNSJwMgqP/aqCSBjOEqIp4C6bNHGe7CgyNz0geVSHgwrnH00MKVQF
WHfMPU7vdQ8OGk3kiG5Az4jwtBrmOGa2ACQlp+SrkgCtParfbAvxkZZrZH2pZJBvtAkjtpK7dBqU
iVggN7LgOICOl1qbH4iZaDbe0Bs7gmPQtalVdeeOljhGpPwgLOviG5I6CxDXMENxqsJp9kCAk00f
7Qgq0B/KcWifg7QfL3BHiE2Pon2LI/wn+AoSyojGoUuD5pFONJoFx8YrYnvPjsyHbY+ybzXVUmC4
lz+GGPFKlcdnfm2WptumV7JxHMrKb4E+oGqZha9t/kmlm9/7v8wHezEf0DbRj02l8Af6resRoTh0
++IVbzZnDm6B5C0RQbTSEnYeUxmF+49fqBNV6veO/12VknVkNqFqC59SHhEkU+Cn9fLqOOjyk99w
ajbMP3/3G7CNZLQrVeHDNb9Scs1dlXqtfVJk59f+L6PmLEp4qvclzStT+BzFEw3i0S9EvE9E8CxJ
QeabfvJ0Tv0Ri2I+THB2VEdr/EZUt10dfFOL8st5T2BRxAcw7i6q78rvo9x4cWsjvy/UCemVTR7r
x7/ixN3bi1o3TlVaOEgjfIjtV70YiSFznz6+9In3x17UulqMegLuTPg1NP9LrF+wRjpbvbbYHH/y
jE/9ikXJ68hdc1Qk7LDnVe8KhpU8IBaFKk+GwVkn5KY9/+p372indNB0Rt327TnsE5zo1zn/6+MR
OjX488/fXXty7CqWKCN8JSMVsUvqa9Gcd7IPQ/DPa6dj34U23S8iIde1tSfp+Lx7XrzuTuoqo2Wm
EFAkOche/z00vPPWLPbiddcHGDZ1o2LZjz3yvALktAkEwjNvfLFmQbYyBSNtY7+KNBUh9WCuRy26
OGtUlqBPox9kZWEQQ7lRJhscBzdEX33G8Z4nzF8qmbWYo/VQtXrXCNuvVDKiMEKq69CrcdV7qAAM
kHXIZUiA+/gvOTGlrMWsVQ23dhppWL47kNYB9Y18QrdWbmxJnsvHv+LEaz/D+d+/9gDFcE2bmuX3
IgZnXT0quvd63qUXsxW5BjrGeuQhVwpqR7XR4M5D4Tjv6ov5SowQzn7ZceNjIFGLFQ8y0s77jFjL
+Rp5Khmhdu0XsJu03/Y3YT5/fN+/ib9/e4MWk9a2HDdKYEP7Q3JVtM5edRH+DTu9IP0r2DTiGpz6
hiDlIX/VjR+Z8aSa06VhH50G/hz/q7qIp3Q3BZ/Uvd+9y7/dz2KmmxGWFRgJju8G/coeBnIPs40G
nX/09KMaXNGoMLtbBw4HGbEFoUeoS1aQwRCFctg8NzEqwn0+HpxTb+OiLvQJ9gXbzkqfxcEOzAQa
1Drpzru4uVi6FWYbC7aSpQ//6xrzw0Wv45j6+MZPtNHMJT05ClK7V5Ef+W7X9j9xGnXHXKAKdKx4
JyaDM9AKV90Qix/w576YmngUBQ7TAbDUWlgA2rB8NIS3h/EWNwEOBKnFG5R6/a3UzPCOSHWDNDjX
IYtPvMSNKmHT6d9oNlwbKPM++StODP9MJXpfDAaa/1YX1IWvqIAL9ahaea6cPrn4iTWguag0U17a
lappuY9H5rpETAcsDhMnmNPvetifN3PNRc3p6SDFsu8z3wmH710X/rD7x4+f8KmxWdQbjPOlUSky
90k32+ZegohafDbu+olCP8edvB/4uI2mKpoGUCv0LI/RMGkPwiiTa12ZSCDJ4hDteSMEILaqxh6s
DDeF0Wb3Uwc3oukFbpa0jTdun9g/oJjgXUfJugtjjg5bdoJoIbQvFniCHblOr0NttNWmLzHh5Ba7
ljw+ryNvmvqff0WYTUGLI5PBbzXC6yMS7848LJvFQH8MEEwdI6vD1GcW7W2neLTa7JOCfOrBLmqO
41rsXLM29VO3ePWE96zZn5TWE1c2FgVH7dFe409L/LAmNsps7JpYx2Z/1vtoLBYi2LRd05n6GC9M
jy08JIRh7KrPJuvvgf3LV8FYlAKjUDB0agOXd3ZylGtWNRyO3RXdkZZ7bqEhSSDHlt+N+dMev3qO
ts9Nj539cW6bpCRHIAknPaLn/ODRNeGd5AOOB5zbPQAP7YF5inPhSxpwNiCeEDawRl6lhv4QyAo8
frflN7Xuc89PrXb3379WC531eYO3qEW9quhov7PMHyYC2EpKq0o46HnXXpQgutFaYqRl6sP5oFc+
7MpYP/OZL2oQHt7QJpMs9YMqvCr15lZ059VNY1GAwJAmUTrlc93kyMdV7G04ZF/PG5BFWcgoMNGI
1NO37GNg+tWZ3/NZb/i+JpR5BjgVtqNvSEKQPWRlR+Tjzu68u16UBfT9Rc6Gk6uX1XUYdM+cyz2d
dWl9UReKEo4x0Xu5D1rMWoddKvZKlhab866+KAyRVbr2IPXUJwym3DRlemMGunfmxRdlQZQ6joaq
S3ziGp80O8JDM8CUPu/OF7MSC79r9NNQ+KMoCP6rV67hlOc9zt9f3nfb+9RU0b+xqvW1xGu2EvX7
KvcC/XDenS8m5sSpU2hrce7jDn4Cz/SjEGz1P742WEZe6L/UYn0xOQPgHIQVF7Gv6sqeQnzFtLfI
JyVgvXKPKpSLOAdfc5xr9DCRHdw+2ZzF6kSEjCFoJ5Mtdq7chZBPDQACNZbnvvllpF+4QsbBsJFZ
V3NwNkAdqnV34Ox3Zebj0dCuYrKcUsBhYflUsvu0qe0G5okWW3A9+RRwUVgHUnGluptLdeP0K6Em
e34y8VoovXrk+1EZ0bGwvw0Era2RsfMP9RS0EdKn1h1/uMEv1f2qBdrKNG/Z7F7xMTAm9xeGO8eO
NlR/hYfllva6SqL5s1B2FZwDc89vr5z2wUJJPvCHxIJ4ryPORCLlX4MR9b/3s+ms37+HS2qcBSsB
ErXkmn+N/JMt9zFj6wntnsfv9zASga7Wxr41Wb8MR9E06zkYnrwl2D74wxkQvmZSFRcB8a1drJJ2
GKyKurpo1R0B5PzP3fyNGxGh5zK7LbXukhODp8BDaSmedOuY9uFVx7ZGy+MtqIcn7iHkfCXM8oOu
PWP0X9mF9RKb+WVQtNu8KuBrR9sphM7cXuv2lUMDKQJEYXOC2oGlIDplO0w6qrfuMA8hdsw1m7JO
3XW1veHO2/YFSz5A8vGyUJtNFiEfFJuUvAj+Rr17dlP7eqaKq5O6qc48VPjdqX032aKedq/nWInf
JCE478DCsv9ZtNBcaf42GRZVP4waibOXbYTT9tDW9Z4OVNdujZJHGddRu45HaX0y9ebp+7fftfgG
gPeza4kmxIf0cyWt8qsZ2pcfz+oTl16KlYmWFykW7dS3SVk9uiWYf3Nw+vNufKlTFt2AQXje6tKx
ec774Tpt80/OYLW56vxlUJYy5YqmNRYMI/YL3v1oiNZa3V8wwaLO2vL+zyueJr3refVkdIgm7UZr
Hz8esxOP/rcw9N1rlQ1tAUgoSHzXyN7oeSl+4DXiC1jw9M2ILe/GxT3yybfo5J+5WMbVY2DaYrJj
3zW96rL3LOuuaALim4OY4w+42NcFYfUQBQmhNvF5TsxJzTsKA8J7wcQ/EhKvffJ5OfWHLz4vJDbB
yMvywleTUpAiomc3beNmzzEkf6rmGG47yONnvjvzc383ym6qmFByE4xvQ/8dn9Nzjrvx4wd44kOm
LVeCrTHlNSIWX4MxRH12MOeSYEAMmhEf1bT2DjiAx42u6eV5W7Dfbe13f4wzgLhxsVT6epHINQIX
uo3ZmY1GbVkeHIzFkAYzP+3Ll6IQJCXo3z4eqRPlYakxNqK6IZuuy/wqHR9Bqn3jvPOTl+nUpeeH
825Ixo7wocTUE7911MegSZ6q2vrsGOzUtRfLwzJp6lYttcz3pPoUpN4uq9pPFnC/Vzt/qTtLpasW
gCLMPDP2a0fPL4YRK6Jq5eaXBm7BNkr0OFwphUt3uVQqHfT/eOeYWEDRCBL9EHXEJ5azbzVLlHyj
jJXcYqCLt3HoVRi7R+0ALh+KhyQfIeWP2PS6VoC0D6rgkz/g1JZ6CWWuQdr3mvAin/jjVWqlO1xq
xL8l6wKIxFDcsZ4ZEVTwH2oDV5+Uinmp1dtPlmNsE4vEctJPMBLxVW8mX0+/iPwiGWCIJTA7AT5q
DzClt6mTb1mtRdh056WDdIP1vNqKjW95et81coMLmcuYh1b+Urtn2X3yXTj16Oefv3ut7NxRBayO
aO5xxeNe+2yS6cRs/f2Loy4qUu2Vdc/paOJnmogexhjrLIen01fT7t0DtkF7i9O03qZarm61Pgv3
haLjkY1ICNsTgdivkVsTdkOO3dqz2kBfI7PIH1MIh9tegRa0Khot38RNX9/0dcyhd2mDA3cSuTc6
WAU01uTNUFrpFfnBmPaF1R4KqUNiEHar7VrRk9fYFvgRw1y/AKHJSqRJcFNGaA55Qqby1S29ezVT
N9ag3UZtzSIaQznJIwgy2glappOJeuVEYsJqXjjlitRPINcQa66UyDNYyeNOVrvc+Gr25rQb9SLd
GkDK3pSuT767Xm+/ylKKVzCOze00syWAxKRbb+ImkHDPmCWtewrqONwyQ5xVNTgzoNvVwasN6lWA
iH9niyE7GonibkrDuHM160cSEX0caIqytuysPiRgSC7Q2TmEKunJFWaicJ9W1ffYrSXQHWleu2b+
SlJs+BhN0YtXiuypymcgot4EcEJJL7dUka8JZ0H4AStQ3hZq1u57MiUOo93BBEKgsp602LkgxsrY
oK1gpdpPyjov48csrsUN6SiwVbOgemRP5JBF4Ar7u1lp5m3S1nd8rtetEpmHsTJJ6cnaYqWp7biD
1aLxL9CV7sumXyeiTLcZMeG3QQr8NRYSrE/XKuRPJN/6QeTbMaWMjASQHGQ+6ptaAd+Uqk3zADuH
eSrMN4RD5t7Vw+J2psOgZVG+khnfr9MQqBHcpI6hkvF4HKcY53iX2MqPpPX0jVGATQ8bQE4GyG1I
8Ea3i3NH3zRhJA9hWmjHhNTgYkPcFyku7Rge1QLbK7Ss4UXtLWPjVaZ3TIpB3bceGqwM7AR8stgD
E2ZbPlkWxY+oCA0QFQiCoMCK5CKw4Qei72ZV5ozjl2yGJUH+hC2zIuvHBA9hg1yrqa3IxwQRSa2H
AqnBrbvuNKezV55nwBa2smS68viG3tWtGb62dlBuZZAZP8zQrMFZp0H5I5UgxyFN1oClVXVfBjpu
c0+pbkp3MNZsMown8FcGgF0laL8nmeEccXqHMADI+E0iFQaq3snmTTUt3tBSTS9c/Hbf49qFYAlW
BY1kSuqtpqT7rsKeLu0wWceGkm05wbVXriU8+M5gFA7gTMWxLsrue2DV1oWAWoJBPRMDM6I1AQOU
R1lLNrwdWyoDp32rP1uQSjw9gqbSRxugjP2hip0Jq4zn3Y1ZVFwU3mS8gNA0rrWpc3Moel58QR6J
wdIzC4+jMrZ3USO8bcjXZK+SwFxtk9bJHzUy4q4sxaz3ZSxNOmbZ6Kw8CHGvEIRye50YardDYNJc
1h3HNRycxhpkRC8NDpLMupFd9ZBeToZF7A1eHu3odnpx61Zq6m3BZ6AdBSf02BMats9x1MD9kWaD
e6sqMbNH0IY8LU9BUBBypKJLwkA1RRAjABfk08PoMXGGihCixppwrLiZGO1Naw3quAMhignBhUWI
+BUqfbTSzbK5M2wRwoaJh/ZnohDDy4Ws7rHzUg61CPJ7E7VC8Ug6bUBtBrrzzp0aG+63DqExg/IC
ILXqFboTYGaGICfXO5qwDgaduKn0XO6ntjS2luhwV5lOA8kl1IuLhIwWehb8NUWkEYLTGHDGIQBv
SREyrvKpaS+rRoMtVdYcYpau2gIdKJWZxxJuvaLv7lQOCDdDMkMnWlRtqey9dVwYsDzCGlVG6pSv
Cfl+3xu0ceBQJzCOhMp1BOcFpRGvpuJK9HqJ735CVFbwwpNRnSrOIWk6feMoYQ9n1ivXQWyBH4RR
qhfgkNXohysrnEy9Ctk01MCAUSrMDd4CvHSiBWNnwdd3Qplth5lA3lmdCZxWtyBxRRNkeRjNOjAz
crfIBoCoFtUbM2la+0ZrSn1t8V+/tX3bPfXdRE4bUtxD5XSD2LaQah9k5QV3wMUlpyY1ECtLQJzo
dC9SSIPGlbUy4Wuv8oSejQAfjq4MqowW29p3Y7TaH2PucHhRaNVN61YBS/UwvzCHoTga0cAJglY4
hE4yjxqrEisPqvCtPcciQvgpWd6M9OWLQA8vgHoBzNWluVW9vPiqVHVxiEwrvhGjlr+BzsSmNwy3
bhOwbiH66Ja/ylhH+dC/Esk03kkU6+tWePJHTrDQbhql8mS2mnLsO2G8dLmW8XZ1kA6NmNrmOVA/
EvWbFic/1Zz0gSQHe99oxl1WEhNnwivG/9oR45MFD73OByA3wXW6DdBy6VkJIBQXlrgzdKCFre+T
OZorPeeGXH3IdllBD8ONlGmDgTO/RibX3jZ5T2LbxLJSSsNhjk6suQAybTNDJ6kK6wTRnZEFp4C1
XZUq+irPkGhGLcDCznHWCqvW1Zjz89D4LopkrYAs0LCmrwnlEnesZ36qha2uEquE6ph7yjXO+fqY
o46FRmW5LFoHtC76zquy4xjVMcyg+S8K2/A3FG3vhlK8qPCz967ZOje1ApQI5qt639uZBh6pS7ep
GRioeoEm7eO+gxen1SQ0gHMSXwrhGSD/Gy1jndUpMdA5R4eI1En1GEwg5+MBmlbX2RDVE8/ejYb7
UsvuZ9kp4X4c9WCblSmfMdbuWyOPlU1muMRxiiG/gFjBjGCOBltdH9qdk3YRDjkIpNtSt7ydLMJX
snvHdejEGUiWupAxXGIFsCIhX/UXe3QFxSo3N5HmBWtV2Om+8cpxTzHiDM9sVJBUDY9/9mbG4NYu
DLDLLrENuEZFHXpHmVUGVNzx3owzd2XGVgX1QwlWBgZmlA7V67yyvcGo281xXj0oIgfy28o12UmU
ethumqhOVoqaduvYEtYeaJJ5FAVRpU7JnM6BYgJbYlmTl3oJAsVWLjPFewbJbx+L2FSuctF/DVWp
r1XUvkcJPPvF9pIQGHn6Vo/SOaRt+egIWFYmCzmOTlP0IfVkKV9NJVG+cwKqrmthFbuC5dxTPsbJ
zqo9gLQj4YBu99Jwg2AxteImVizt4JbQuu2urwkUDaGW4O8EDvlAMek3ANDk12pSo59unKYwzobp
qAPr2EFsazbMWGiS0OuYHI0X742s8fZF3EAWkUCPV8pg6FcFYQ47YjTC7WBInMLAyNeeoT1MU8dC
0cMbKxrHvipzJ7wkDDXl/LEwLhLWJiQX1IW7YvkwvHp5Bj28Bw40DxnQgJViDgFmNZzkwsx6hxWN
xx6KwLJ111sZuTLQHm1wlxRzwjj8yR3cLyVgtG4V6rHxk8QPbQcrP7yUk7hlzah/SaR8lE1C1iCy
/804hSooQD2/T9KSlQZ6kW3SG95tHdTdq2qm/QWI1jfbE+rWELH+dbIhs62wtpeHPtS1Q2RPAmV/
4lxnpYakOVA5eS+7aLwKKrYUa0A31fzNrkjmkDBuUFYzMArkzX7Gi1JKi5e0aCe5ttM03ahmnFIL
U/zUiefuuhiEYBU6l9NYxt9M+Gd7TM42cRB5tnFIAzkMbv7GGT77m66JLlPq7iXRLSpJH7a6CYLi
NbOcdo0MY9gwYNHNaOjMfI0Vn9BljepUG3d1Yk0gvg0PA0RKVIJmZwfNMCiLZmTSte27jNOv6WcU
wL4iqy0hQlKBT7wlgoMyGnl6vfNqlYS8yBziiYZ3u8oj8ZyrgXsFzpLVIYsYrLnpz7KC/CpGKKR6
Gpa8UTDE5YoYT5zlhcrqgryLS2hbAFTdXGzD2dtbOuOwJaDh1VR7+84w6nHbcUC7GwqnIv6uUfIv
njBzLBA5J+vc969O5PIYB6GySvTE2Q21sPeQIvJjlTmgSS3I8oRXIXNve/FS2aXxTcQWgExnUqEs
saasg3g44K1rNorswWuLgLgSwncPiZyK627QygOM0XStBQRGSjTx68TuvJtOGubXumzFldVCbGuQ
AqxAT3Lsj6Fi5UaUN7WtgLY1UbQFHCZIxhoBCckyvEk7Yh7gKbprug7O0TZE8ej2Yl432OqVyi1s
sya2kZ+zIrbHOiIMJ6tvtChs2cHSO6vMpt2SUBhtitqMkCR26QPZmGTZCmKbsdBEMc9O8Z6aVmEf
O8jiBWgjQQJuGbqPVeuAjR5GDY+3pbakZvTTLcjDdg0UznybOFeYVnpUFwP72KD5IkcI8q462L8I
ONQOpQ5CPoW3j5LMiZAmRMMutuznsuvdtYSvtoJF/wYEWd0BhDF2+hDMeDdygjYVrukvXshXL8rC
/DIkLfByLFVtI0ovuewBAR3486ZdH+Zzk6i1L9RCQ9YiCv1HOSRPdYHlq2bHwPYm0W6h6nrKyjKL
9mDFzRsSg+9WaslyNUJ/3VaT96sPonibaxEkOl3rDk3DF7sVgoHqGvWGnTChGxBk1uT/WLsxpUKB
1xpvZUd1G8VQrnvycO7ZSnn3o67Ea0BNMNuVPt4UKg8I14O9KbJ2ogs16bs6cHBgmG55Xcx7Ekvv
vG09FOpRUV17ayhxfVG6ILw8bbQeMpctPVWITd5IxPTa5e27F00ZEQCUjSh+pMNMsI2HwqggAbPl
VNdGXeJY04FguYjydq2mmTsZ8FrpnlE9ArlCt0EhJwEnfgvDsV3LFghc1INLxaWU7TSPICRSduS+
lLa27ROcwQVBL6tQDuJG6jX48L4Rb1EZxM9ZGoeXfCgdElPb9KhY+rxdr0yyfxpW8GEQrE0FHJpH
WPkx0t3xpiSbe21kYEoNzxpvAq66J2qDxMrUqTaaiwwymNpxLboRiGWp9Xf0aBn8MlIOjdSnX2Nl
2BuF/JhVLrzJj0faP7LIf+ZZrNzZmVRAO5X2V3fKg4Ng+X1ZcfpLOCqbiSEPxhW4S1YdhhuT0Y1H
CrOs9SUXWXg9ZWZwBya03kgL/0PO8oRVfhbF112pGffEFgQ7ckSCY1hNNXZAS37F08yugp3GUZqy
3tpV/9ybNra6puCwqXZcGpVOc2j5QK3ItekuA1oKq5hkVej8dFi7qnCvG7UrrtrB6jHceCNhDHkI
rkxDckC0N4hwtSj2Ws2RlR3K+Jk8sGpTOJbjc/phwjbovgUxAbt8BvIX+NrNrqjz+1qat7ocvf0w
RtnGbePkppnJzk7Z674dVT5huKpNbupgXqhlRK5AFapAIgdnDnyp3EdQgaDZnPjZ7cq1ribgmNvp
lR3YcxYFL2mT5W8uNLY1WP1N7AzqhsQtfVwR1hKtM3v4pgaldXSxgW/TitAuAxz0uuU794VudLhp
OcjZNbFIwQgOElOQjK9GS8GGpDCVQ7uttkz276NOIABnFhZzynsNHCKB2inrt1rLPrYzmviCg667
FBUeZyVTsY1T0k9IwLZJ9GVVtO0iUBZZl1lfar3WL8qCamUW/WEcqu5em4gYyeIfQmU/6iKp3BMv
5rM9cg5svOXamfFEHbjMJApvzVzyJtdwqIlKHZ7aRnV+pQ1nYMw54d6ndJ4v9UTR7yOTUFWbWK/H
ug5NP2hr8l8NiHZSEFkShTUqd8DAFxycaDdgAcdtqTr/j7MzWY5b2bLsr6TlHM8Ad8AdMKusQSA6
MoJ9I4kTGNWh73t8fa3QvZYpxqOJdfPZneiJIgIBh/tp9tkrQHvkfW775VpG9iGw6eO7QVZiiCfC
bVqq+RBEgD1HbFqecsoNVyah6fekT6gjGRhXgTQB2hW1V2mZPPGdxVC7qu9ZZ9WUkzy8eXOsCeey
e54794GADPYrBWDLEq+xlz12eZFcIObVfm6MxbAKHJc0N+ComUaqELO8JlfBHi+sr3L2l2BMis0y
guRuWt7PFZaYyRVE7fZoMNNDvaGYbrvMnV/0JE9BRmP5XRLP+GeCnCqdbdx6R68HipYWhr5MBiyr
HThOkIZnsMRqMTchqOBN4vXRs4Xjqpm4xy4TctN16rNynCfbdqZnyXLdxyBnMQWM1COlfsgIRdTt
VBeLVZMHLo/TWQd9vytxPP7ewzuKVw3UV5ahWV5GKlPbsejMPdgF5ZMM4Aw6K7DJIw6SOAjnSLLH
St4Z0liZhetuZBE3OwODlEtDtjgOkM+vyzwO8SamRmlGnr3PmwpfkiZ3trZbVL6u82iD7Wq3Voah
1xjWzb5VT/mnOvLUZS/o9/YRVuRJkVwvAsqdBld5gYzk0qzaddm0EeeoNW4LpvGOfZIad4uokycJ
+X3Fk/YOrgArDuWOKMAQN9q1yBQdh9fLzfEDK8ggiQa+OV1JZbu0W58I/4Z9S61rDs+rerEPfVAe
tRVbxyqE0lUXA1bvVm7cBHJ+HeY08vOKIAVrv8Evpxw+lp0ORADLN3WqQqH2e9BN7/lVh7G7dhu5
pq8EAXpqvllN/dnANH5jmfH1MCH1o92xUCW17qYsP2CJjT9BKJ+XXGPbUnmAZPSxHhkWEm1/bJom
8RuWyaptxbEt7WSVekO7SQfrm+Roq6cKphbYA7zKDXKD/mWgmiKJQa0JK1rHI2lf8nlv5k38SWnq
10ldRDfgijHmmUtxwFTO8TvtKh/DQibRquhSLyAGW3q6Altq6ewsqp7aqp+iWri3MKdKthbTvazh
zvuGIM+bDDI+YQwcy4DyUqX6ram8izgqp00UCXbblNWMb3x7h8A0+WaBELMr84kVwRFoxLEfOB22
h8Lcjx0uWXjWEOvt1ZAdFzN8bWVwWWflNc74J2bFdIiXu3ZRa21OmIPGMNL0iNrDMcK166hmixh3
XwuoANrwVktdnOK+z8iDH2RceOthZqef8/uTJbvrGilW0F5FFaKnHpJi1Cm9Q8cB13XudkYbHBbL
sMEMFx5G3twklTw2RiEudd4/0Ty9xVvnYAXTXdvy9As7YFogxRgzz5ZxPwzjbYgUalUmcb+enbi4
TVOv3I54pj5ASqEiHi+fw0JU29h4barkdZHU9W3cDnzl0Bip05G50VnHW1c36quTw+6ah2EfRUGy
ihOWSkSYVpcrL6ue+z55zOh5NZ1+ymxsOtuQuNUovui0/hG2GUpqDougyKzTVOYx5qA3dGxdGUV4
T4vFX/LlTjRmfiFEk687QTNtqecQSVD0jAfyz2SQe6lQv1beRALU3FMuSHeJGt21C69oFU7DkZzu
mI1mty4Waz+hg/XTNIh83cIEiibTuNYRHx/C+8ZOzEMdL0SvRY49eBF5D0tnRuiI+M4s+g8TCBJ/
6ezMr2tng7XRg9PPhd/HAbZR2Fl7DZWkMar2cRqijhW4hxYpfJgi67tPtdtish8FuBu00TGtTfyK
l89MVZmb0SJMIsbr91PYev6QBVSf5umqqhDvWtPXxu72BJL4QpPIL1nyTWGtf7l0UU8drNm7U7HD
evlLUsdH8vODg2U7jImoeoQkc6j1d8cRn0qzuZRmuG6mG0KDdRpTDFFeGh+SpEMVTGmevGY0x8VX
RQtESRXf2pHtwrMw7ZfxZ2zc9cGe3OHShTv7Q4S1vMpFeU8t11khWX9MqbCvmnG5bLsGnKbBGLRh
jYYv9PglFuwuteyu8Eylq9bd2nN52ZbhF2qfmMJ6r15RUgCr/AjZfL1qrPxo1qTUTWxZF1EDwnWU
V2kASXuIGW4ZenEjDOT2YWM1p70puah7ZjW85VPumS2oh2o3I2zB55gOCb00X9tVzToTNjAarPvD
B0xNDpZxa43ktZP7wnZ/FcgfY5tVK2TVRHv90l1NGLeu7Gz6Edpev4vAdeLmbfxMpbG3hKovmFG5
IOXBtr7N8DYN+uzrGJSZcTlYs+vsGI9JKGQvoW7W6MIyOtqZA3oskZDT+uypgjPJueLKkC1TTx5a
thNgTIzfW4PW1MlF/S4Sw1NwelWVB3iudzTpm1XZBCvGgLKn8ijQDkH8I2WA3ahh+TWk6HlNBEG6
nz5S3/+BM321N5gqrVUk1lla3ZkT6a8ADQF3QK0i03Q2QHi+UBpXa1FZP9vMu1fIB60Cc7gQ1JdP
UbPeSMztd3XwNR4mMp6+XBsTxMmiSD/NVuz6dpZfFd4R/Tj0oGEAksE7awwwDPXs3Bu0uIas+tET
/5kCjzMdWDWRbIFGDsQBrGB7ayBZNzpcxwdHHbIealpIcrWMUcaITn4Y+IqGuYdYFx9AAh30yI8y
3Tvsk8x8OB1nop4OvdkUN5Oa7hmV2USy22m7/6S9WK8K3XnfcfrcmYoDDz7Nip74tzC39Hoc5x9J
2q5gb1KQdkvgpy0DazNWaEZ26zbhvVmTcley0DQlp0Oigu3glslmDpJ9XhkBdj5FdAVtJdl5onse
20b7syqu6HFi5T3RJpEDxiYBATXVma9lhhiu52xd6Fr0YeNSi06+UOqiNqYwmhdU3inj1OvWgF5Z
DsVGqWhm78kfjCl9NB3J99NeSweBRFC9dKxPv627R7eF/RwV/cK06fJSW97XLE5fhNd+pce4bAz8
232rwDCZA0b5RlI+ADw5JuZ3y240ZVIn2duoqo+AUbDPDzvHB6dgP+H9XG0kKCcLd7x14dLUSAxZ
34PWc9ZVV+7zuCN1iuKB1jN18SChbWRYdfY9nhrHx83+UzUYHWgTig71nOe+syBOqyUHlBZFdd9H
JE5hF2hyybn5RBZ4H+AitUsricRTTym70mzjzm2AvNND5cNTT/eqH56d0mjhLsTBZoGluDWcotvG
Uzo9ZKDCnqMhoTBsR+2DqynFRVEIb4FJrg1+/OpB94O+q8r+Sw3TifjDtTA8iMrldiq74IrUxn7I
jdh85CSQ9zrEeBy64F1AswDHH5BGQvSEKCrSn2HE1DudtwXfNXt5YI7yvq6KcfMrVPXg4co1kz79
seIIPFpxgZqwnctHOZf2xnGS+9IFsmZgSAuqrCngWfbe3agW9wCBj50EJ6pVbMevjLIWu5wgGbz0
iJWBRRsLBYLY0VmYaT074X6p88cZwCI7txyAqzo10SE4MK/Hry+COC7DDL8Fo70aCA0OqtKxbzC3
sIdClq5TzK+ZQqqm/TKWWxDWGeTLxNioRoaf2bFD+rHty7jgvbkqO1oqHqO7a8cpxcZUYX2w0sq+
MCYhNnGfzz5GDAdYyq1fJMK7zkJPUAkMeoZOGJ17jCABAjZdYvxJcKXU6Xwneo0KIDUZuJNWgkuj
k3BQBnjmZYm8QZgw3UW1cVLfmD9lx/NKC0c+2rLI1o7R0Xhs+mU95caneqI3MHZZQzZBk370gget
YKSsBjbOyuf1wDkfktq8pr5gPOGaQWFpYsaZBZQQHbZOtu9FX+8xWO/Jk1vlrGPXXQ5TxJc4zE5z
EQYjKxmZTCjWNkc83CI7fizSdr4sHaNaZ6Mz3o7w3zYgmLXfBllBIGXEz2OPM+Yyt96dGMdHqgsg
TWij2+znQb9fhti7nhY3PIquy7eQD9ATjGOzG+DO3rliFDWBGz5ZlYyDqwn024WaYvlax/ayXgJP
HONEIM7vbDpZlX06FJwISk5MKgJqwdrR9ZU8syq3D7EdxJRhA3dVjyr/HrQ21kBDbhEgoiMRKMQX
M/g61kF6ocB0XEAnWS5G0dtH7KQXB2PAJP828lrd8MOV7Ue1uTyrocO9KevKq1m15j2Y7uzFhtZ3
OY0F2WkUVJ9sd5RfaZIpNDBBvk3o5MHUwkJjRcXUXsfLHF1R+Qz9KQzFdeFi+e5IM6eCrCimxkzA
HkUxTTu6YNGmijXjc2nbXjR9RjlvHtwdXWj5qclN63bgoVyIrugODdHNY0okD4U2ab6Hg5jBnwax
XJu52Z2abejxT9gTeHnhzoIFsl6MPrqdKJr9tI0o3wE5MjtYA+U4+EOQUvjOAjACZZJm2MXUBpX8
rg/I59hmkFcn26RHloChfKkvlyFNrgGvLd/lUnS8Iw1unlAGXhsTXslUFt4+nTHGd9K43IVhYP9g
1fdHEF/5Fv2ie78MHeQDsJ441uMPNVOPdhx4hFF01TRusYUpQopvldjtrujQgqlqy26KdrOO+Awj
FG+AuHFzHOUU3XZFaB11GxrrPIZPlNjdNjETWnYUQ91dzX2izZEa/Vs9ua+9rYB3thSuMYA/2Q3k
i2VQoBbiRakJe363KOcfQYY2lG4hzdKwCF8HQ48Xpin1o66zpMVixh7XQrQT/Ro2XhrS1PioBihz
YAEAQ3RLt/6ZsHKtpGivE83DRBZnu68OvdY7mqLFq4jV+LP0BneVJAEFNuE6t12j2ejrKfw5KTsF
1JfrtYYh0tFSGS+9iFcva0o6OZZMtrlNmBty3B8zu2UCZx4PmZLNRaZspBNTqupPS8nh42Vfo1CH
ALWjNtsboh79sW6wZ/XsYJ9CwBxRuW+CaS6pKhnMDUDhY9Ldja7piz2nFSenl9qsEjN4yLykelqa
OWRMg6pGCc4lV9/sELZBa/Dbw3HKLqF5xXgKd81WWKl1LJwOOASgMKRnyHgCqt2vpuGF15UeaDOl
EF9o++qbXtpYnNTNF6NrauD0ZCjsiaDsf9h5NjDeRp0lSYYIJVas70aLGC0cQ7BpFV2T2xJZ3hYO
dfTQthUSgdhALODx0yRrbPUn4fa2nfJlK4HX0/GGf1Yxr7qOXEfAAq9J1XUpD4UbRK9JShPSjLJP
YVkYq4KdwPAxBXPidW0V9YsOVflp5DvZaGfidGC+GGM1JEDzgKxmFRtFCvi1fR3TBsSf3bzErp52
zE63t2k9ttA3IAgLnCuvgd7LZ5127d6O55wunKQ0NcGN6FsHAOoE1dYsg26jhwylh5ONfr5UqNXC
iH64RTBbl/OLcGa1m80x2NLFcUmdXajpUIXWRWKlqPHpFy/eOG0916BfPHrdVQvtjIYJvaEwwILZ
GmUHrln33yEZDpSiaw+CQWKt4oyZlgWezE6C2NqlZphehdoZ8lUnZbgT0mZRxhC+VOs9O7HLm8D5
nH2JZNPcAKb+pjqzOQpodf7UwruxM5E9secPm0hR8+weTUygHuy5olTQlPIi6HW2siOdHmZqZMdC
0DXvigFy7NT8zHOVY0TV5cdxTGrC2wRPznHsHkb0mfTVnfEZrFpCg9Okv4FFOAPJKYUaWZTt1SKA
jlmBIBMMePVVhg2fwJnqxrGbLyx/fbFU87QmY8v3U96aX1I3GC7naKSdrNEutZArn5LGQMmZVveE
Y/ChRpHz/UXGzei001poV69RqFkkfllKmxExbBx0MZw5m7w6bLn9BElnYy8vfTguCIIUtF9aaBsd
leWmcxvytaryrhH9J9tOE00bdLf9QGXfI7dyd4NH0SqKzHwvzQFVhOrbg+IYKum0jeIwlGNyrCZb
3Mditi+mcgp20gg+B0EndlOUGscp6sVrUEMgxllkPqZ6cC4ixrR3thlHF2lTNruqhMCbTtQFVsPo
GNdxPYy+PUio4Hkyl9yb/eBNosZveFjQ10RxtdPBQhu/Gb65skdETLZ/G2bJXNFZdq2jE2p4dQ4d
qVpa9qWN2Kda520PwLMMJh5hTx6Red63tLeKQ9ba6hafToT5qfG5D+fs2NW0JYUNV6sOKDgZeugu
TYb3dlT95uslAWse5gVIw6VbPssQvkuUawl1cG4f8sZrHusxb7ZjI+0LLDmB6HI2fInHYovibTU0
5UDpBFBLjMrCMPt7CumUwVtpr3qjqW+gxqabWCiwQjS0+d0lbKEuj9gOLXFDA+h7SL9uYw/xsK0i
2DDg52mEr0d3jlb20haXkJ35tkZzeByyGcLeMMeP8YJoTIei/+ZSo6LotjSX9Vw5Gz0H/DGM6UAQ
Q5QrZ7Kf+actlOEh3ePs/C1CRcn32Q07FcTZ64Iv3tNop92WjSE4Nj34mQL5J4YT0tuohbGH2Uq7
1xME5cWwWxBWZt4G63wwn3vuase3a98HYdk8eMqto1XV9PGmLpd6HUztOpyMejMXeXCwBqzGRCfm
BwYlZzzkbLnWc1bcNVaFFCqt0MSL2k1uQs919tihEXs3Vn+JcGG6XxxQ58k0d+tB1N5VS1PqE6ky
GWZky/ybMUWM3AUVeVCVaErbveiOkEznGzLoJy3zeYeZqoN9cNjXx9Aan6qFvFbUS+0P0n0dYkcc
GvywUcFQWKbxmNKKRBXJtOE9HjovTlJ+c4MwoRQQU1/FrIGyharGn6ZYaP2keT+zqRbdmlwVMmRE
joFbH8Q1fWKflU5yYcN6ZrSNlmGwEmEoT8hhMTXYwPN/Z1lp7GcnTPeuVPraiIoXY5zRgC541O2V
F5fHPJ6tHdLG+QI8Y0JnuSrovzp3MlXxrRWUdLh03NzN7TI9xhqTuopuHSN3dMyjPB13aWK8ZJOb
+CixnL1T0TpJT96RO1wTw0PmOtGapqhcy5DNAdPRob5Gv/w0G065a+wquyjwzfSHYmGQe3G+OEhX
DnE+yM+OixwliYYIFlfwrLLpa4x53zrNc3uDIIJhwJIl1QQyuC9TiNbO9bgguFBx9WIA/rmugQPe
O43ioHSbNeIVa4nBkIEaxKMe1XtI72KlMuNmyUCq5bb8WrEh+5zuPxNXbTtnF9Z3pmy7a9GV7bVi
OnHpVQjGEnWiG0belZnNX1vLKtZWNVDsPRE83akvOG2p22W5JsUpcul+82qc2FadRk0VLfBoZ2m2
W9CK+PJRp9h0DiLQ1kONx6TV56EtM5/oH9MdM9DGGtGvelBsgTdgAqPbGgXElyQul59iLotHYSLE
0F1v3SPsSNmI+oJ6u6FXRjgknxyjlSjqk3whPDbmNaJ7VJqG2Ae9UV2CDO+ZJXVEdtdlE1oiarY1
bb9A1189wXwscp1qUyHC2kOGLdBpw54ySjtEHpxZPjpYjo+xtHczs6m0uIzqFtpjCdpaxPu5DFjO
kdUe8QUnpARIELRjfsiyEdzf0ge03cNwfOgR3u0Qe3FijVmw8VAlPtZmma2J6ud9FSShb1FrB9Nu
hv4JS+fPAwmOop+y+mVSGxiUJUIv9SjRyq9uF1Bo05ZBGTFdDO9mnAjExzDxdh5iu+81PVbS8QWh
kxjSDXCr4rkGPI7+sKEWAnoK3JSjauCySWu6h8hNad9l5BZX6dwCgGDgMkZto5y7WHeclXg8dGQT
P1vK+Ne9ncTQqtTg/tSFi0StR7cT0BHdBfmirkHnUfqBMvww5gJgMqTOkO9t/uqhTL0sDcYJq5Ty
4eAwjhMkQ/I0IJyiIDWMh66pEEIEXqm2AuzVygIOxI2gADYg4F21KFcpxSfIDcJM32sQ9lsaMwKm
F2o+IhVzV4n6M8XHaEf1lF8aIiFfouE7niL5Vw/W1DU5ePCUU9faefVSXpZLOnGexSQlFQu0idW8
JyMSviXz5tLri3jdkxg9L/ECvqEdOs4hCIRepEK4g2l7OTQjwwA6QcsxCWfYuWkeXhdB4b2eYI+b
RrXBRudTs49SohlIhRPwCjocl8s4iD0jGwPBqyKe8UjRwAeGuymFBEZ52K2/NI69bCb2QiiF8XTU
MYOKREQq2juEDwAT6G5KK0ZpFDndj04YU+zbbVl+plyd308tso8yNoJDjf3RRkt6vYsVxg8wiMfj
1COmxFSUmZmcnER2g0cPLFP32ooeIrMOdmaR0I/LrS8IafrETzkMXdkEexSz5Q5crHXRVRoFlx1K
MPKhsh9k6NbHGcUca7+B5c57RG3H8XjV6WhFgaKSb0xqNWIh/ImXPLkObMSnJMn5c+fhOLASo5qp
37httPF6Od6IOghfQv7eT9yBrDjh8CyrABuPOe4vrdxNNi0WwZvKC6s13pOhnzlUNUKc2XC0Ys+l
Xv/gIG1f459JHzGM668tyAzygWTchwi3fQjS/WGwFqbX4zG9APrabuPFm35qJ+Bd8DhBdxw/lV9y
lNNcHaFpgHJjJqVNlnDDOA77chtnlGrC+VPrMvpOffjbYvb9ZpAoK00ZzpGPb7uxt1X9EomatiUC
ow3CHUHUmYUjMyLwN6iTMuKh6+n76ABFD1Pan70eonUyxtGu5g28NpOFaaPe7D7TMs42ZcpE6EKy
emHOrrrMKjdBSRAUL2mafRksk0JnxB5ig+VG1z5/MYxyYTTGdtCGtwYcWLO4T5lgYIQ+41WeHe2k
qEeA1aiw53Wwa/evWdN/BE97LHP++z+nf/OtrKDVhVH3C+v1P3/a/SivX/Mf7fkPvfk37f/99dfh
j/KEKnvzh01BFWq+A1Uy3/9o++yv3//3T/7//uV//Pj1Wx7n6sd//ScC5qI7/bYwLovf8WdCMJj+
32Smf4OmPYw/vv/493/wFy/tBEVTCr6Z5aGidvCC+29emvkvzxUW6iiqGTC+bKbs/ualKe9fpgNf
T1OaNkHtCQaWW1pG0X/9p+P8S0oXS2Y0N9JzbbyC/gEv7e3wLh1xPgD0NWXxy7Rpns+W95mMCo86
hW9U04xYrtc0kXW7dsu2OKSGSr4ndRdtW9Nh6O637+j2ryHP/yj6/LaMi67lg78ZAPzr0vDgLFe4
DEGpX5OVv80YIo6qvTatHCJKsrZc2NVVPLQYX1VW8YF55PuXcngKjLopvtC344wmRX1LUIaGnGzX
6zyd0I7XFXbKgzF+cFdvJyb/uiskplIJjeyGFODtpawwg6/aclcAuRhM6qkyYCMyfwCie++xodG3
kbQJl+P2bDS3z0OOyIrTnik5b9/JmQ4TM7RMLxX1BWNaqCKntpEYbCTMdfz5ub2dW//7DrWtbIVW
0mbZvr3DvmYULUlqh72/aws0jU1xkZsZUINcUucbY42yCGPgP1/1vUfo8fQYyuS6nnPmFOHBIBsb
xVXjjuGy0JwnhNFxsa+a9CPf+7eTqb9uUNAUU1oqi9dTnk+CdxapRK5oPok5ylcKzdUuWdL6TjXp
tLZFPFDTOsV4bjNdBVUrN3++1XeWEAvntB8IbtcRZw+3iKME9SQPd5ia5CDKkyyIh9k5H1yHjec3
z4e/7lNIR8MXFEra54akg4mxRJgkkLuXbLmoOsZFDFe1R4YdyDPKyP1gRv2dRyiErUxeQhuQqHP+
vdKMZHZXIwE1LblX4TisgADMT05HMPTnr/DdS2H7YmvXVUq6Z0PGmS1ogrm5409j/S1rKr0L3Yxp
PicVH1zpvcUiuZAH9FI4PLC3b0Mw4EDUODFfIpMrBGCJFfvQba0rF3HBIzK7yUXKVUXPZhqAXB/M
fP3nW33ndRTSorxuKcdU4twMWhvI8A1BIwLyq/HoBX3sax3NF81SGwi4PJlROSvMD17HdzYglijB
uUcwzDl0tgkQ4lZTiGECwSeqgDpELJrD5dzSvTZOsNt+1zees636uPn55/t979FKzbU9i26Zde63
Ndt4dIjOtX3Vp58yq3d2S5bSWAZB9b+5R8+UTN5CQbbP1ysTNOyhNLH9jjFAOrL1cDF08/yzagd1
RUEjvh2Y/GE8u7JJZP7xXbL7SLRrWtoU286WVRzT7mBQyfaLKMn2rSAdAyRFocwqow9eyzMaxK99
QCqp8ap1HKTp5/tdK70T3phrIS2I6Aufgt9i6bccpcvKpECYBZjejW2tHmReMpWf6O/MQZYXf77l
Xw4b/+MF8ffn4HsWHiQoR9qn/eq3gMB0vWFYIj5HJCeWcxA9EYF7m/hkkbRUtUkRxcl920tekjE/
QQHNH3/+BO9siIRofBDhapO9/7T0fvsA2F0yNBTZtt8WCOdwxkkPkvm1rYIavU0lzcQ/X++dpSy1
g72seQoQpXd2wxDOvcFmuNSHt0k7JKbxYDp4xoYmg/t/vtQ72xTTPbyu2JicAr6zW1sGozGdgLnJ
LMhCv9QnoJ1tzeODGvvmIsgdxZQppgO6GrObZsBl4M/Xf+dWbYswl+NUMeSgz9azsiGHW1nGWxtW
ATVKh/RkUc2l40XJP79V1z3FxZ4yJev29FX89hQBgA8F8/A2zXbHvJltGa91QM0hGaN2m4W28IVj
hsxHdu6KMkW9+fOdnna+s1X8++XV2SlXNYsRlrNB+tqclmxoMsCDeuODm3y7VH9F6oonSSwkNX9y
zpaOqeaxikjDN8ghMaBAPfgJDwS5Lj0z2GBfnH7gbPX2+f19PcmTI67luDn3a5GGZYWjxQnn9mmz
E9kY7tMIZkamk4+OlrdL9delXGki2HW1BkNzToAyRRiY9HOZqKpaRmQZJ9sui3hFMRBs28G0DrZX
lWtFiXkdEWN/sBu+PU7/vjoHG5o8RZJ1Svx+Xz1Gb50SfaTSgWNRhZWzXKVCtZe9iQ1CnI3WhjlS
efvnNfPeRU8JIquWPou2ziI+qw+NWVhJg7gTOzsmkrON2drJxsNT8qd2k/ROL/34wSN9e4T/ulPP
dOipc4iiZrbPYqQgyRI3Tatmw5z4grqvdPYxVgG+WTMtQpWXcXjEKv02pO/xwZf8zur1eDNNaN0m
Smtx+mi/vaJ9QGKfT8zZ5F1IxdUwwmNXeZ5vDvrE0F3MD46W927Vssj+FDESR9zpnf3tejrqkkTQ
CUTCDkl2ikN9qZ2RFsCk1DErszo5jbSgCE478cEe/+6tMj9NrkYsap2y/98vnUUGroIRj3bWY3LQ
BTP5UddNzz0fYpPM00df7S/brf/Zf/56rIySs7l5Hkxj72z7Y/BYFQUeHpuqkt62yJVD6RvnNqYj
l+qphIzBtLRAFslYtBf9iArXw/2a01wyKrCxhlFnHzztswDjr49ECYUKg8uhSr3j7XeQGlOGUrql
PpmPT7xf7papQFpfidNRGEQ4NDW4ISahZGTRbCZ26hPHyEax/OfX7J1NzJOE/vTZPBRI54eQkIZe
mOlo6RXo+TYuRulPQ/IaJK3+R9y9v+7YMVncnHYm8cTZU2cG2ozGAbF0HmrvysZmYjcEVff5z/fz
3tpyLC3lqUJ0ykDefq8Wh1w0q7JjcA3LI8EI0DYzZ+vJ7FW/nqjt/rOo9O/bol+l2KZchwLA2wt2
QVTr2Kw7CtZZse0Xc7rElmm8GGXyEbTzvXtjnpL/uSiDWMtvL1XLsJiT3m43QP3qTWXqYo8SCoV1
2AOBZ7Bh++fv8r21oai1maiAlOmdUw3bZs5H5ofaDX32cdtrbKHoGFV+IIL0gy3hvd2IgE/ZJMOs
j3MHWJs5AoTFUbfpSoVXkLMUj0w2pTeZHQomOhEtJFYWRrDlsDL5812ecSH+eoI0R0xSfv5zzbNX
calcrWYEXxt8atyL1kNiMMWMwMw0/Wm0GP1jPLfBtzmO2n2ULZ6578I43RpdqaNVFGTBTReZqGyn
ULsHBQe5XCF2Cy5sq2t8lenZ/eCUeicaIP9yHE+xGnijzrbuALupWnh9uxmL1Lry3Ok4SYR6XsEQ
0BRO/Y0ZG/I1budiy7ya99HWdVrRb3dTzzSpdWnLkYSu58sicxLINiJg60LfscqiPlCboU4YzYqN
UiFFWVqEC0bQeq9VY6h12/cd6jWEKDsvK5onBvDl8wfP8BRBnn0mi1PbPkXzhAvnNoh2hayq02m1
CdwAh42od/EU0Gg2giA+UaON1RjTqvdTkbl3OU51d3MVqy9//hT/vohPJ7jim6F6SwhxFuYOdiVH
r2wpeYAd8J069WicC7lj5su4rBmBP3k2hXgqoTD685XP8sTTGkZ9xx5uepRbKF2dto7fTnM8qwJk
+gaXpk+2r5yWRvgwmhKlRVj91MaiLtA/hIfJC6roNKwgbqzYHJ/+/DH+fcPwLJYkXF9GFSVF2Lef
ImIkYSmLuWTSu9In4RWmU5OV3Oi5nC/+N5diJ/UUEak8X4S8zCUacy6VLnb3tTEaZxO0DBWueCk/
srB977kqakkuK961tD5738Y0ZRBFDtXGMUW7MLqRG52vDDFSEfQkPiJN8RLAMcoRh3jNh/vTe2ub
Y5Od2BMEIe7ZCTMleTunHgMEYKDFAfS869MwN/026paNaYbVAY1WwhQIPftiYezeLqwP3EVPy+f8
9XJJPKi7/DpZzzKAJHAwohZZheGVW1yH1TASKiGnO6BzLfdWlv7zEPH/cXZeu3Ibyxp+IgLM4XbI
mVlBS9lWuCEs2WbOqcmnP1/rYh+RQwyxDOwgQLBrmp2qq/7gkYDT1OF706PYPlgxZOgNKT9zTu02
ekgaeIh5h7kSrEaxPCeRJl7nd/VrB5EFqa4jj1Xd3jq8hkbtTAkktPNIkSkAiRi/zJgGUa7rwmco
gupp9ED43F/Fe/tWZ0FRaiYu77vN3TNWdeoCVqjODvxEiRzKXoTRRfhIee0HxRocGJljrgVTNHZB
WvXZW2yhpr/v/4qdbcu1h4QkJVvaCdsaTwfT1usicLWtOWo/Zm0sroYjiotute3BCbGzkLis6QTR
Y6OEqG220qJqFF2AuJ3HbIj+wU8VybkQ0IgBZjOw6Cw3R7f7zu6RCSdvHFnrMbZ+ll2uVxEiXc2Z
WvBoBXj4okrlhtnn0FIQTFBzc/zecKLWEIGQPOwsO+wBNIVOfn71VzZktcmV9WHD8jZ7iL8ZldxK
EIOxNE/4qAbRCxOmFhhhQ43xfrDd7+xZrCqHUhoX0vokXlxjbNDgac7Z3FsvQ1EY7xd7sh74DT8y
XXgHN5+cts35YDgmfROANpTSnM3BL5wlTNBoRNig1OaHCb9ptC5N58P9Qe2cw1R2iCFf51S5N4NK
q1FJLAxcYYW3hj/3RvYUZgh2LAD0F9+Y+DswMUNeXxccyP7DyiUN5nCgAWW4Nx0oA+KEJRzybgNY
VlFD1RrjMRQQhIV2tWE92QdLd2cOSSNkM5NyO4t3O9x+dKrWCKkvQUw+xXOKg4GbLS00QNv5AACj
vN7/vjvnADvSo/VLudlSzc1Fk4/IVxYz1T8oTeKxyDz3bQ9T6WNtWu7X+6H2xiZfvtwoLE++63p9
GnWnwc11JDynzPy6yXAkDwvlGR4kaDFYjQfpgne7QNFC1ixLM0mV3G1LinlyUheBr7OeQl5KTfYD
D1LoK4kRowRpV1iga23F/dKH4ozyk/P+/oD3f4DLy4aKIWtoM2BrdGLuL37AsIBTacN8eAPIJ4P4
MRRvaqlMagk3Og2I435NW/3L/eh7n9sFyWB59FDJUjbR0yFPEbbqujPZxXJCNRHMbQftxx9HXTxx
zhcHS+m25CLbmgZ7lBoPf/gldfxbQuog0mlYVu7BI8/QsshkgiKEFqiK+FzCbnwc4wFlrUWBFY7K
x5+odkPfEFg3NIo7vrb0wI+hpetQpDVBlmzrzyr8o8Ezey9Imgm1J5FawexCf7n/kW8OQaLwVOQI
NNC64t28XtOhl5VzNtluYDj5ckn7FMo2vsYP96PcTKWuk/K6tErpGxjq9hqpGKOOWKgewB6E8qOK
n+iBOFeAlNOpio3oINzNmaAbFAd1kzsE2I25rafUEbC7ylbRCPai8tvE7vgDEVd06xrUn+6PbCcU
iZ5Ju5ZUG6O8zfHjiaKn8oYcMeC3BUFYJQHoaaQgpGF3mXN6vh/u9kMyTaCTSURsNDO2LtpW67q8
CQGUt7P9QynC8WxNc31pUUs51cWkHHzImwOASDTQ5KudUgqn0Hp1aEDWjMURqKiG8GiS0m7epmnZ
v0PzeHxRq657AvtTxCBpY1SZ21Yxj7akjLC6pOVYmUZ0iSyLBHeTezl1VVs45oFB5ZCFEKSF9gwi
WJhf4tEF6ViYrfHFTBdAwFXRIPiWNOlMPiy0AjIp8ptHIvru3g/iTaWpDigwqpDrTzLVzZJBqDIC
t1PM726N4FDbR817Pco/zkq3fAJI0v8TC+3I7mRn6slCNQrBtsX/bQFJRWd3Cr1rNcirZH5CdQ3R
GDXqYaUbyiVdOvvg/NmZe2oTFCjonnh0NuXf/3YYegMq2GKwF5THbeomCDmQqUydh8eOWZb2i1cl
ZvPGiYD8Xr0kpL8yqjqFvfsLfmd/8SvAfxj0q0xyw/WvmDV000oO5gC19fSxahysq9XZO7Ox+4NQ
t+8aCaLhdmdmKbxz7a1j6XqptRFEq8CgJ3dO3Rjthiobn+fRLC+FRyUPGjFc1mWCAzH2qMLPeBHd
H+/OLJOQerxrJCbr5quDiy4dVKnnYEDo5rEKNVAfoZmc64a3NPoR0cGBsjPLFBFp1BsW2Agy7/WY
69rpu6Wy8EziwXFyrLh50ZRGeercUvlH4LY2nTOkiz+BDhHAj8PIdQ4++86IgSrILIdiNJU5Y/0L
UrTShLqwrqmGZU+62utIrnTLH6XQl3+mimV28In3hswDg7IENRgN0cx1QBhXqZdy6tGjB5MMptaI
n1AwQtNMsa2m9WkBIT1VVkUGm23RtPcJhdUDB5Gd38CLg4tDJb1h2PKU+W1zYTUMPgC8b6C4S3pR
cxhZmOrm9rW2B2gyIUaSn/JaD6+NPi5+Psf/4YoktzD56K4OoGD7Ecw8bcEktgsiGAOg/EHLTpUW
ibNrxNPBs24nrTJVKr4SLUYmaWzTSIGEdubVrhnARUHNJcN59zyx/t+4MeoYUZo537rSaAPEm92H
DCFyk/RKs5A1QUNlsvr4wAzj9gjnJjOoN+rUDfjjpuQ5U95D+b2xAsuM6pcoscUDyWx7GsYlfyrL
DiQ3wthXStNHn+I226IWRbGXO40emrmtNWYG6bTwhIW6rwkvMbfGJ4VteYCSvd1RZD4ScCxXl6Va
m3MsQScAXL/UWktMHX0nyCMpYhdBajRmgGldHh1s4dtDmnBkq5pE3Fj6ti2rxB04ZyPC2mzJiqAM
BZZ2aAGemOn6cv983A1Fn8wDhGLrJHjrjQOg31XcvLQD7mAoP4PLvuliR4qaHh2Nu5+RpINDyTPA
S2xSjyVqE0WLQyuoMgMKRhpdEiM3pHcL0lNJmhycxHurkpQOEDC9MlksWI9M1ZVpsTUedvrc1J+B
AucXti6ianqXfqwXdJwLzQivlY2I3P1vujtQh+oWW1Pn0b75pos55qUx4jyM7FyL8BpGEAI9nxfQ
4DlcGOWoGbMbj3aMapjSm2XbStfwVZuxyLMDj87mg2NPyANHFk+6PCwfocu1f98f3+1hSylNbnbw
PDpdoM1hm8ISzaHX28Fk8wH1CL4w1qdoIiyFiTMgasJSstlHbyJ77DXr6Im1N1z6nhS2OO8pjWy2
Y493iZHlfF69nr2HMLSMK2CmCBqPhzKViI6643K61imzSYfNdnXbklCtbeW/nqfMjEaMBrMwbV9y
WtiflM42SBn7MIA+iBuiHR2lxbtBecXZFAJpyG/LXMYCPtXCDjIAa2k+eZEBAxqu5Ll25/ABpdzm
OtV4Krx+Yh1elDzXefDp7vZ5IlLDa7DXCDo3hGyMnmR76UCkIHYbj/a/sPCL0Vc1BLuVJilROEZi
+fP9n7A3uUD/KI5yi3KXb5KJPp4heca6Fahhbz1VSHmeUckIgxqP8GAY+qMH0V48SlA8xrhGKH9v
TglPuHmOPBE1Yd2YcVFItQs4z+qbBqbeOHU4HP+4P8CdA5eKF0UCWR6wwY2tj6UsV+uqGAwjmDBq
4GJE1dMi7T1HzvDzfqSdoVElMKiwU/HhItmct2mfFblWLU5QA7BOu/KvapFKV0kKoayxj5r3O9FA
W4O1JisBsvXLYfC3DKzKckUsieoEKqohSNdSiUA/RAuaDFXUro/Hg6TjNh4nEOQYEPqyXOBt0ty2
CePCVvB6QsE7v0DwS1CpRgWzSNMJcZlxPEgCfiFB18eADVaHzi75Pc8ZdROwznFWMFQeDG056z+F
mbg/sXspPhTTqL5VF8P8XuT1+D6O0+gR864mu4aOF1/UIsGtBDY2rQXcs3I3dL+QwPLMvT/bcja3
P48XjglhimScmVivKxT26YiXcRjYem4/sDORGZ3z6fF+lL2vzk4xOfu5yMn511FgZAtYGDPqPOlU
XdHpTh6dwvlcOF732Cv9wQq+PQRpwnHBeECGNCBD8tf8tqYMun1kjtAeM9GNvg6o3PewqDmpUSnw
fMADDpbWEYL0doNSCSJvYJa54Ng966CmgVkdIr1Y2eNl5mtLEaMoE5kX0oyjBs3O+EyyZlIUcHCy
vrYOVY3eAnQUvmea4zrWRw6CZuhLnyGsIw0wqc3zUnlHN8vO+FB50jh+oEVIKPA6aCpiQZ/NxvUB
LYeLrhaDH03O8Kno+/6gY3ybKAABoBXEK5SCK9D1dSjPHXEegEJ8HtEs9vNxsC6NMhXftCL0EKmK
NOMyI4nZnJ2l715aC7PD+8t1b9Na3NrgU3gd8ofNruA1aE/TVCZnpxTVP7U9tu+maRlyf7QsXKaV
ybqogwkIULh6+xPhA3SASrR3ggnG66nvuX68yRz+mKMpfmmA3Bwkqb+y0M22tSiSAKtl56pUPdef
qMpzI0TqIj6LcUabstWM5CnRa+Vdmlhq6ncTWpqJKPT3y6TXb+FdzC9hmcZBDavtS2NU8zsv9SKw
FqBUhdqG3SlFvQ1hz7j8psOF11HRMehoNoo4+rZy9jY/XfbBoEbImrfubHZnbQL0KVBIPQ9q+amq
1fwR5/FYkqZiWMCggmLcFq7ZgAjJhNIQ7u+FAlVhcN/mpY5zHe5aB1/z5nTi/INZSFuQfjr/u0lM
JWwM0yIk4NLJiR8jROTQFDIpJmZYNn20VETS7q+vvYBsIS4F+liy4LOevbAv8Q0TiulTkTcf9Lgz
nupBF4GTl4g8jXF2vR/vZu/CfCMMiF2KajZn8Dqe0yyDaeG7hWjMNF0ayCuAFEAl4CkvgvuhdoZG
dk0UyAkGoLjNtyQRRkjUKk1/nBqrPXVUj/71lir/hMn6FJSV1x0E3BmbZ5KDcd4D5iEzWo9N4VnW
FXVj+mgSu2eoWnmAyDy8FnMYPt4f2825RAR2HUVBR/bGt21co09bClOQLhDPBlax8KrW5jI/1wVS
Bmga4CBeSE0yBBYCNyqOAOa3uF/iOxJnQnrv0CzaLJtYCan+2imkD2g9gYWj17O3IFpmWH33sVYU
A3VtpHLg4muT9tnrpvklcxBej7Lwdd7ZIF7kTwHOA6mSAgdd7fVXr8E/aE4E/yXSvcJvME4Jyq7s
Xr8xSRpYSq4hKWpb1pbaxCPiwBXajEM0XgavrDFgG8AD1qMXZJVx9ESUH3B1NMlR8WbTJV9UvovX
o5qhiDjIcJm+QUPhcSqj8s3QjLl/fxndXN8yCo8HCXLjFNymoNpEzy1HHM7nnA3/dgsAUCjTISie
0TRRfDDz5vsZsNEBx3lvZ0oej0aJAZq6uXkipWSBGi6RBjZfvf2108sCJVW7Vi+L2WjpuTfaoyLR
fkT2CkU+KttbnF2LbpqtOVB38DKiwYhMso9AGcxGA0GePkXq5f6HvZ0+bHEonYCSoX5C6X49fYWO
rLxeEk8fdOVqpW7/SLvRutyPcjt9RKHHCFIFa09E0tZRTC+MYmrV8KHQSnmnt+hpGK03v53qIQe5
OSvYKldqZx0Ad28/JtmXwTOJrcD5Y28Gx3OITT2wF3BcRx01bJGMUSf3nLih+mxJd5j7w5Q7eL0X
iGdSqnF0h9va2twZdN4Lr+48wNO9WZ5NB1PDAZ1EvDIFaRFCaEFlYYxaFShj3I+8c84RGm6JK6cS
qN7mcJkjU5nAUxu+pWchysSISIoe0cO2c9DnAZssPczaSzEIXDUKXVwUWzE+qhYQ3vu/5PZuMVQ2
BTkv/A/S7c15gL5LWCOyipqDhihQ2DSxr2q982Rb81F6vTe9rCvq86R0aDhsQnUJDl56iHBENPRW
gJ2d8FttVh50yxlPWofm3f2h7caz+LaScyxfqOtV3KH7N4EZZTmxsM6YpfAB0Vx6MzCrkGSR0b0f
b+9TAh5hZ1pgksh71vEGBNR4N6DjkLm4l2lI2gVz7I7nQdOPmvN7x4CkblMDhwwK3mEdKumUzDZK
QrVONJw9sjmchZGRuz+gvQ8IdoFKInksZeLN/oimOcL/HIHtCZovYk7opSJkHfptmP5wRpwO7ofb
O3UAIYGxolPER5Q/57c3LeLjKEFPzFcnUu2aYxHjK2rbPVU4955HLfLOIteOqIN7QbmoVHYBlBHa
U+ugWj3TCXZ600/Mueea183hRYfn9oNDw3pRRhs5XJGp4uv9scoJ2h49MIbJLLgmoW1vTtgaBdUO
RUfTb5NKOkQ2yVW6DH/mpYsSOqLogWLX04caNYD/MKmUaslruCQdBr0esIHoZ2VPWJrh8ttcOrNH
pjqpkqsX9dJAzxiD+yP9xa7fDpWuL/oNeK1TLN5kr2VuqZjBRWzDzpuQK4xKG6pkNLh/o+3tWSfg
Fg3KqUpoF4FtRIhVY5BXvlXFWH3VeNFh21TUtYnVXKlF5wqJY95PSd9NJzFI41kvzqfJd8HkfcET
T/s3p+bc+2WDX+sDQP+sg55Y1iPSy83SnxzFzj66iYbrOz0AkBtWugwlpgxj/VpUA3kI1CDgbBwH
pFub5dxX8VKhx4kmiIAeFGMRczKw1j1L3SOErFESnD278XWqdSdk/I/gQr+Ot813B81HxQaVHvbU
dvd6Roc6YugaUs8p+TYbJhZghd2qP6dc6yJ/SNvhU6+BRT2ZVlaimpgY+udGm23szPvE/Fq5Jn6Y
ddw21jVDdvq9lQwNQouUtwEkt3mz+Fnt1I9RYTUjrrWaC/8oLqgb3F9AO8cq/WHwTr+0DXgVrBds
Oi+FFbckdY5iikDz5vzThL7iiRf4fH59KEg73BnsD4Dem8PAyIcavUvTYPUAu2T+6Ndo3cKNkfcH
Rdqdc0fyg/4XanMZlmbtaGbCqCxr0J5Hvc6/LvJVdOIBGOenvmzEg7Cq5eBj7oa1ZN2JxzKmf5uP
aZoRaioJI8zpwuGnUlstQt/TUCUI1g71V89LlHNoYj7w6i9LC1XXUHKBkkWysZ7EGGdlEfN7fLU1
iocMLPSpxk/6TairP+9Hkttqs+y5qSgAkNNJVOPmuKmbqsSRJUMhYZryf/JaOBfPRF/3VCZ585xI
D537AXfu4lXATZohSpDG0UCyjJK3+mlED+c7Tr32wTG6swvgXwDVd6mLQqTcLE1Trdwp15HA5xBs
gHE33sehwhM9QdftP8yVxkzpPEkl82KzNHGJTNjS1DcGLerfRUU7nc2kgzaVl3/f/3Q7q5G8go4I
vTzeiVvg6YjzxqTH6PbpcwsCCjmLi+JOFHjrMUJdtdE+zqKwvt0PujdfYNvk4qC7xSN4vRQTd/Cw
ZWa+8rlgPSajG0BB/g95NaUhnlCS68WcbeaLmulgz42UJGxb/VvUlv/gUep8tJvsYL3vLQyGQpKC
/hRlrc1sGc4IQHUUhl/FY/JSWQ3XCWK4dbAsofJ4/9PtxoLoJB9pAHi3Rb1aikbkHhxob0CmE406
HDUdN38UeWgE90PtzRLJNMouBvRvGjfrWYpnbbKaifNR61JxWaoovjrSK/1+lL3DQnJ3YVzzlVjz
6ygG2pBuiiy776X911kMzZlSxXIxHXLPtnDbg/tld1CyIEreLp+dm0HZGDKZtTtQn6A++qYcOl5b
Ye6EanB/WHv7CiL//+LIefwtk5a3Dsx14hgTFC1Ns+qTjlEHMCBvuWT17D51bTH8eT/o7rek1ktg
rk5aROugsFoiOy8XgnbwTU9hiM3XiA7/pYkdHLF7Fyus+xH3PifvE6o9FuYgPLnWEVHS79JBZekj
82sFuVViWhCp+sGzbj8Kq0TSWxAB2FxdszsWk253lHgKVM6x9gCvr2fiYCXuTZkkl6kUzihc3TS8
8KTA5Eg3sMpckjeoz+R+nyctbiMxmvOh+4zDzL+v/XyUWnSqO6AhbSSFttUyrddrbWLxY2KpB55V
2x81lLs/349y+9KRBR0NKL7sEcN7XU8Ssqo4iEC1hUri5Ne4ts2HMenaD2UTYrAG6PVEHxMjO3xF
Dnbb7SclMocQBWVOK1hj68jm0NJbbxlfWTjji4HG8BdQzcNz1TfoF0V5d1EWyz1o7MlVvk4/qCTJ
0qNE1MLEkqvpt61HebPLY3Yf/KupRO/Qck8oyGkPOBQPD/e/7H4oQJ1QhH4VzdahrBmTeQN3Yow+
hynInabxU2/Uz4sojlQcbve2BXOZpoDHKQnAaLPTeiulL7qwt7NxaHwJzAuwEcN5Bqb/H9lQKAeF
3Ns9RzyOEcmFJAHZ4qMTDY2gKeLtwusq8ulfTg9q7JoHc7W3QEBkUJH6VbHZ1r6wjihJFEawJl6X
vOXti3/BlKa+uky9nySNG8CZK4P7s7YzNJkYINQKyRGsxHZVUi3voWKzQJQIcxgdI3Jv5HS5H2Vn
bfDkdGnX04Wk77dJcszGsQvMqRga1g8w5DCrRCa6e4fYV/bqlwwJjqyd8M9SRt123iYqUKNdsMH1
VA0DOjQp7vbuEnhLXfk4cA2+sKIjOvLO+Gwa9bJLxRK5affpRgMcChK0v+j5+CeNrPILGAisbvMu
P5gwOSHrHS35seAs6EvRzdxieB2roD27IP6Ng/n03kwncYZkjOkPdlJ+3tQIwxdK8SQixLXdWD8S
a7wdKZQIEgaVzgwKNNYmRcnjMVe92QGcj5XCd9cOVSzAYcWdl2qOhoMbdTeYLFkwmTZ0681bppgW
oQ5LCQO4QbOrSWbzTbvgZMPzVLveX6G3HAjkZ0z3F2WeminiDOvjCwNoPa8GHHbiKR9h/IzirLId
zh7y989RL7I3lkD/SMQWRGBFvDFHt31//zfc7kXi0qOSNxPCMVuIARgaxTYWhHDQ4BWPaqLV5yhZ
4st/iCLvV7JMcj5TfvTfrgSe4RlSom4RYG2A0SqpLRgKwzzY8bdHtExOINDI2h6j0tdRjL4VSlZS
QzM6atxGsoyPej9GTzhazcVJq/ruYAL3Ph7nl0GP34I0ucV+R2aHQDLAgWBpjPZjr2X2y4jj0sEl
tzcsB/QHSBVd6lpuPl6R8r6olhhv3ywzH2IB5T9f8Fj2VIHjkRYdxbu9E/iCv8Xb3HRzRScZbgoO
lrPykoOG+kIJdn5IUIuHq+l+773YO9h0N0OES0zDS8LnKNYB2lvPnIqDdV1EqLwKvTVPY4pp5WQ6
7QOGpxqa0NURaP9mkxMPQgDlJ5xP5DN/Hc+JMRzp05GVosTJJW5ruj0GQAZ+ZX9wdv7q6awOTxnL
kL0DFgmk6U32JzgeKwR8i6Brx9nzzUlEX1lL4p2zDCOydUmB1VI45/5cDN65qT3jLxV7weLUZmr6
pl9i/Y9FN9ATnVOkcLO8oIAkcAgzcAj4C6kPfn9RVF94yXcPmt3OHyhgj8i1GY04KVV70KDc/XKc
WXRduF1pka6/XFkj7yzYTkFSCPvNpDrD2Rp54bhdd1RVulmH8sMRBhCGVBfdog8G4Rhi4r0d5Pb8
3Zrc8q8pxHIHGyHsW0XTpSOGuMmR6t1eVIkFg//If2+Yfxgaz7gCiyKoFG3GO1HUsB/w+AnRybkU
vaIC0te18/3zce+rUiGBeQw/GKjf5uRasnQIG1vJecEhQtamOI12CG9SICyPYNy7oejygCpDR5A3
3XoCp6WbcXjifuvBfp2sGPPSLJkwnKPu/drzmAlETQ9hd4ABstq0DhW70WROrpkHePy4V4dWWjDi
EIWtXRxfDK8I/7z/FW/vUxkQ0KIJAQEdiC3mQhHU13QAK4EmohSTQ7PyLsCc86ehVao3U7R0zwpO
GWjxZtXf1EH1s6Om1cGNurOAiALgA+YabYetYAt2JWVVlW4WYC/jBG2CEegipFv0lMxvvdBr0EY3
y4OgO7PK0Uk+SD2di2+LaemwKxnQ08gC9AuTc5iG0+dFczoaL8Aj7n/l3VAUpUBswu4gL1vPalNC
VJ6x9gqiVo2uXZdH+DTrw9vOavPXHzbgdKSiqCQ73XTmk8IY8Z1VCDU23qkKF/eiNI3wq7I9KnHc
pLhkP1LIDlAvos4839ajiopUgpOw53XDwgtwFLTwNula3xrxgLOtRtB+RTa1lTAFpKSOnkR7HxVY
thTo4hlBMWIdnlSexycP8qBF8Pc0DgqqrbWK2w52tQfFnJ27FkApaAfZGuAQ2JzgC8ZUTWENebAY
owp/rK0/5eGCRWLYlg9aYeTX++tlbz9QLSX7w5RIo9yyHpoxUBixM5EHWaTXT4VjoQFT6+UFnR/a
ZxpOU2mcNgdHjxzE5tJFCPz/g24uXVwrl7FFQTMQoYHq1lDk8yeY3Pa1KjPnMTMMfMUyR8PwwdSz
b/cHvBubEhaAC1DUACTXA3Y1DOVGfeG5InrjeSnV/kRmaPlqZ8R+Ww5/ZV6pPQ3CPoLr7S0iysVS
Che1VkAm68DeXJaukiR5oPZL9DDz7v0D6m3kc1wdAUB3Q5Gt/bompUzTOhTVrLysVSyh4WF8WDCq
/FSNzuQvgxoeVCj2IhkeCFneJlKufzMoPpow4eplAYi6xF+6RTlPmHmeU+G0l9dPHJRRiO8ke+AQ
NzsDzyEttVWOG/RB8XEr0rY5eXnxsWla5WrUcJa5JBU/1lvxx/3IezcX9UeaLIR34M1tEmA74SXv
TBYn3aJoge6lxgUv3O7RnW1cV1uBa6OTuF/GJq7aky4b6SN1tYNUdW+n0iqHX8WxwK29Gf8cJpms
mWRBb6be46DjWWmaZew3efmX5qKTTf/mSMbt5gnFuSvhJbSIyPsZ+Xoh1YlejFE9EzOB/CnMbviA
4I97UEzb25JQUtAsknUMGJ/rKD18exF3XsbxOoh3pcl8ujNWkNyW353Qqhe/6Z367WyjYXHwUfcu
Fjh6MLro4nCHbQY4lSP6RW2RB+aoY5Rq9sl0Fl0WPVhW1n5J+9r9C3tzEZ9aXBj9bnFV5eAX7B34
vB5R75WaHmQlm8EPWROjPJoFNpecz/MZaEg8pDiOUr1JS/OI8r+3Y+UNSvYOiJpq/jpekts0TRXi
WamV++7sLYHW2CnGpm1+sGP3hgb5h0c/1SG27SZU2gqnSyqDtMdL9JNXuTZE/rB7yO1yPk/dYh6s
o9uhcb5K6U5aZVQWtz1822y1JYyiLBjF9DFqu+GpV0k089Bu3t8/EfYiAcCQg0IjiTrw+iPmUtnL
M7ssKNJ6uE4qmx14/Hgp2tE8WB+3kgES58F/aEHLG3N77nldaVIILshYlUR8w2hybPA/T1Ccartp
+TTTyfsbA23hd96QXBLbGtAWK/Gko3VxKaapOjgNb88hfoxUR+VIhHu5RRHmquKY/ZJxDitJ/rkq
rSnDva4zH+yJctUpLOruj2ioy+ggadiNS4UFmWEXfMG2tzvoNPr7Mc0C1E9/CkVJzsANnDeDRRmc
1/YcFINlfHr9PMPbwIxAiv7dQOw9+l1m0VRZYOIcDlNwyi5OOqkvs4GPxn8Ixa2GQB6nAO+k9ZJa
piHiX8o0t0AaL5aLw69XNTYGJu2R79TtvtTBZ6Ccw40tIf2bI6dDeNQaTEJNpl6dxgyme0+OGzRR
pD6ANtMfXz80eWsBrQELCl5zPTTcKQe9zLFULUrrXYxpt89dXl7cPl4OIu2NjIcCq0MiNG/uq7lM
DBeWWkZRIpGCRJAVlqaITiJJuk99PpUHEDr5y9eJrMSFkDVDw+BVuZ00U58jxamcNLC1prmMjtK9
w9pW//D67wfURUr9Syb7tiuv6RU1/qJOA6RMxxOVD/tsZbS5Bs6c8/1QewP6PZQ8+H4rBZeJ2Zdx
Tyi3yrR3WR+mV9S7x/+wlXlH0XwExA9ffZODC65CLcL0BqWwTDx7Ze++hC1SotYowh9OCcG57g+b
8TtrQ9qLSO0Vzi2283poUVcWKtd9EtBB+zsMKd0Ui+HgfwHTbA7Vo+buzpf8JbANopRHP+Iy63Ah
UlQYDpoJKgBNd+liW7yHF/U6vzM4QKDIfhXCyPZpVmwXYIsXsBk3RBmKemxPShpWfoOa8HcRK+It
6NKjjsTOzQcZgboCmSg7bVsLQ3rPJaIh16JofWhflm/HsXOa00PRkb1QXHgUFqhncvttjqlatFmU
9UxYHhZtgOFDd5lLLhswI0c9rL1LVtYx4VGRq5Dtbl5MRpzB9ebQDfIpVE/Ylmg/tVDBbz1MpLZK
Ll1icCYIYuGp1wiLYB/9k/xaDnjIT4U9/HV/G+4NXUIRVJYpT6tt68mEaT5ZSpugyK4k77QlD184
9FAoUqMj4OPOterQHqVTSZtSCiCu12mH6ZVdLHUCLRW8peE0LQCcAah1nLQjAkVaiF2rtzy8doDc
PoACwBihO4Cm2TpqrNPGc9UMplWbeGddDO0pE9LeGZPmgyfq7b43IBGDCYP5Thd4a/AAjt+p1SxJ
gkJM+SnpmvEMSg2flgpOv4cP/fn+0G43PpA9WVml2Mcgt+80OMFAw3rU9Jeljb9Q6y3OcAWV6/0o
tysE4SSHtxKbg/byFsYxZMLOYbXHgegnIyiatEEpq8NeB+OX0/1QewOCtcrDDMWqW6n2qURurtSU
KCBjV0C6wUmeKPMH96PI3by+SolAVRjSOauQ1bxeEYiN0hYcYxGUCFJ9UFsvvdgWqlMtb8Nrxj92
ciKl/NA18xEiZmeBcIlTXSQbki2nzTMFjrkjPBxjA25gbFx6b7h0Rjf/Uy4pVhFlNh+s/d14lE1/
0SvYAptMD8OlsLN64oVtMQObwlO+UIfo0dOb+WrnsHcPJvB2i/N4INOj/6pJjZjta6XuURcqyJC7
FH/sGqIu6qaL7ocJYvM0q8wnIxnSg6RlLyjMVM4wXvZIjMkF/FsmMWYGmbkQIoAjX571bHDOToe/
lWYPyhtbj6oPCZ5mB4nFzq4AEPz/QeWn/y2oqrdgJABA0Am1Q79qFveZJtTkt30efby/XnfHR5qO
sj8744aI3Gd5O4016xVT3PmHpk14ZriJUl4SfVaCrmAplZXzasoY70DYh2x5atHoum6m0kRSqBJx
LoLMgqRC120OBBrkUJBSj/qe5b7+mCEeKRrmAfIhv5nFelg8DLNKEaTO3PikOv3ZRIPSn7COv9z/
oDsHAE+7XzKA9L24i9ZzF4a4k1dDLYKO3s3zgrLCuQ0NiEZpmmraA0o4yjXU1PKlMqbwIPbOEUd7
T3bDKMNQFNmsGxTV06Hxlon7bvrU9d78TjRm+vn+AHcWJ/7J8I1RZyLX2JZDyJq0Eu/WKRhiQwos
DsmV670OsmRuDt4lO4sThh89S3mwITiwSWe8JMvmCs/3wC3pzrfZuFCRVMunwqLfl9dp96dSjPlB
0J3xIW9ACU+eoxoX7noCZ1VZKM0kU2B7wjvFZa4GCKx3D6kzdaf7n1LOx/qygL8NORxaOuUXNBXW
oWyrCzVvguLPiky+K4DgfBOC1EeqeEWQUvg/qCztxgOpCRIH8BHVj3W8GcRFPbXkQ+ZsuU9FLpKX
OI9qSMYiKn403lAcBLxdkAyQ3qxUaePRvO04dW7cTEJbxkBrcUaJmrF/TuDjHdxEO1HQnZMAIykI
hBjGelhxvGSG3ihDwIKFzwwM4glzovLgUN75eBRt4C8CxWFVbgtGy2h0g8atGoyxMRlk1NN4Daco
+6K0Q/K8aG14UAXYGZbkR0l1COpT3LPrYVXWVCU0dYfAq0z1Wjujco6PmfW3e4y0lUYE8jgyzhad
vLh61nj2MgS91SXvo7YPn5R2TjiZJ41y8uC8R8SkPZixvW+J6gRpClJO8mm5HlqSKAP5ijWAaSrc
Hyj/5n4EH+YhntHaTkdxJHJzu6d5gVF3lBKdcAK2MM3OayB71cWICVQhznqcNE+tyYKhensk+rgz
a/RXQDZRb4OJuUX9zEPqLV1fsuTLsXlqUkO7ZjFPkvsnx86A2MXAwdjE1BC3F9pipUrragxIhHn+
Xk/b/pyaFc6C8ZG06m0k8CJgrGHRA5Mxt2cGzarY6dOKXMRV23dmp1qfvaJY9FMyNV58MKxbMqUk
8fyaJaSSOYI3tydiW2OCY54IhiSuRgTASwnLXxLXOSFmwfNqocvyMETFPF4tchp0fubEQj+qTFWe
sLVq5acQR+Kf/aJYnZ95ffXHNM3zT8Xtks9zbI4/yVs9gHoNOmgPMyVm45RPurEE9yfodltB/qPA
gD6GFMrYokRGyAyZESV9kETUa06xKKo/MtpG0alAouSEsjrMK2862Fe3egcUKKkOQSRAnpUlv7m8
PE7crojrPhhhdX0R4aKgezxai3auh2Hur8kw2RdTeute2gnGuT2Hxr+K09b2acli0zs4wm73OcLb
vB0lhANh9a1Pt4hB/090GFAc75LnjpfyeY7y3DfGrH/OEic6uG/24tGTBjVCa5w1Kzfnb4mzicV7
pqU9yVdh6X6BMu7Za2DexmAnTwOuWQd3wu1mp8yNDzmvEg6Ymwu1G2mr5BAhg8RJGrAOLTuwzI6y
5b0o8qikY0vPnaN6PSrMP4FoA8YMxjL1rhX2txdaUu3Bir3d6FKKSEoacmGTj2ySg3FptSrCWjaI
dDc5U3drP5hhk51U9uCr0SEyFDkqis00grcYgnQGyJ57Dek/nmK4TRfT98LBiJWUXDzY4f9xdmY9
chvJFv5FBLgvryxW9Sa1tbS2eSHssZ3c9+T26++XepirYhNFtICxYUAYZSUzMjKWE+fU4uvty7i3
NbgpoFyC7VJxo19/wEYvLcaXiIsbe/ZPHbTkWWhWNUxlllv89+1rqUAE86N4T8nmeq1eayQGA0HV
0tvJE69ffKb4lL8ftaU6UpXacTIYBLGq0moiUNjsq5vnCk8gSN50qd9rc+CFsZnUYQMI6aFdnPlk
kqafb29wB0YAhQnBMWzUPAwgy693GBvtHAy68tFzK0ErpsnnMp/kKam4X/7iyPsFhrAHE3W4U9/q
66VfRuP77R+h1riOnBXyjvotmC0oWrdQhjkQwboWnKhsJZx9k6Ie4SmY/L9ur7NnOQTKUHWpiTQY
8q736heeJ9OJdWDezKKSlmJYNH6DbmwzH3zXPd8F0RDr8MySpm6WopewTNoSw2zGPQwzqOQuTQaP
QeZ3T24+jT9u70zZ4eYLElXCE6MCPwso4fXO1jlP0YxVeWrlGOiFAtaUadC04biuxv0ywEiYJDII
R2s94lnbMVsVg5GB4AHY8Sb6A6hhmGWXE1KINUdB3Crgi0iBDVjmoH2nW1iFs9fMd7c3vHOUV6tu
vq9ViGVdJ2oOFuQ/97lfLE+GEPOpCeQRocv+BlUlWnGHYjbX35ZNa62+4N9mXaSX2XYXUC015Q3J
c4x0+vTk58aR2IX6S7cHqiCpwIrprjtbyKQX1zOUHAbUf7kOU7ToxHM8rW+HZvO60pRUwRXJwpab
tJgnHSbZlBcvEN+HIvM+FasXXzpLmkdjpz/T3+2OKPVR9yaWQgtRfeZfXnPIC+J1qAHLuL1f/uEk
hXwYRWyDIk7rZ2Oetb+HpRsis/f6R4ih60/WlA/rCeeQf0rHNfloxu7fIrHjE+FG/y8NV0qwhbNE
gS/kUctx78wZpSNPo/uNxNemHBqLCWrChufTTFZFLQU7eNGBsMzMNL6XpR2caTlZL7dt+vWilJjx
gzremM7H1tAmd3CG3PPgrtKbdAlbP28+6pXeTiEF+/SDsS6+8SAZ9xEHL/jry0Q5Rid7oySKDsQW
xTCOFpCRheLvsLjuZR3a4InsvgjXMY7f7BdZSs3wQelMF2lLV+0OeuzOM44qW7SKuV1vbCKtm9w/
HK1u+zDvLffu9lfd3ZzKEwGHAI7ZkpDrWttB2CJ5VgdnitI0cC8lIhphanbGQcD+2guzOfqqEPcA
KcduNiYeSzOzK6ymHDz7Mphr/k+uVf4fyPT252Zk0M8ZGALV9fwIov/6uWFl3BPNOYon1E6uV7aE
1bZuwEVemnU+Bfkcv6tLnrcknmA2qPKm+3z7q+4uiMISrWsqXkBWrxckdG2XIFWxsu+1Tx4jfGFR
Z/Wp7GbzkqSAg2+vpx6wa+/hwxpKBwtZFpXBbj6tsA1pxw1OuEQD/THtrOkxMODfWZB7iqBnKj7X
gDnu6rFZQ3vt/nzz6ran6ukWPwAY9CaRFWbRSnqC5H+uTV9ZpBRtQ6v0cVxBN5xy5jsujJhV77NU
DmfDbI9QaztGfPUDto/s1GpGOXlDNLQ08WiPgCEZyvFd78xHg06vXx4iCVpX/F4ArXSfr092NnIv
QFFIRmhd9xEckNCa+sMREmFvQ3g7LiSVRFhhtwY7TY7bjK2MWpeWfbzgaJZYIgOP9s/p9uHtmKrq
fNKaIEZRVOvXG0r5w8awpYz0HInU2LDzsJogJ2yWUj8l2iGH1N7WGCUkWmBnBHqbWGysurlxGl1G
Ti6qe1/DkSZDvb5vQGoebO01HzUFFrIOGHXpAyJLtbULS3VBO1OC+WNc+ZTMbp2fYrtdq5CeVrCG
iP86F2SWl+puMXVkxBMId/7wZeKUtNok3ELAJQx5psRcf86X2H1n2nmbHzjG3U+iVBsh3bMoj6s/
/+Xtp+VGIagYZGSmQ3cvRyip5i55SUURfL592Ds1E+JCdMLgEwAOSJX6eql59EXQGnwRvW76S9fX
iNJpVHObLmvObZd8zhiVukMvZ+ba6v7Jhyn3kWmt7uBodqyO30HoQKmNBGD77LQLE7iywApqWQQC
l7E6YWFibGS1FqOKwntzcsMT5/KBif4JVbcN1cRMx6bMxBTNSSofPH+kVDmO1NucWDvY244zZmYA
6Dmegoxx2+nQyxo83jKNUeVaSBAwHvawZmUWoTEyREwVpowT6ON9uyZrZJXpEehyx5oocVOIY22V
xW2MXrpM0aa1T6MlFfqjX1h/lajufB27w/u14wtJ38A/csEoAm+R2C2ULJWexrA2V411lkPevKxx
mx5wAezuB4w59WWEk2gGX5us0xZ2Qi46Rt1cro/ZOk3npEgN6qVac3ByOxEKZRrYLxh1Ad+9Db9a
L6hKmi9j5LhJ+UWuffVYxIH1yTBzMxwbNKmq1JjDcrDfXpAC300VhZKUAcou2LgAT8OiAJuPUVm0
RsS0DWFuW2fnJRmsg1hh1wcw/qFYYUDy4PSvPyhkxrIfHJp+3RC0F90oxV1ZZfV5zpPPQ+3kH0bH
HN7hi8podNc8lIFf30lyoYOvvecDiKiZLWdMGZjkxhcZ0vdbvy6mqF5gxAuLtafVpBvF/C2pbLDS
yQJf2G3/t5NDAIRmdJgBStq61uZu2IvpFmtGPzdoh5Rm/2ihSOV6T/6Cvs6M9NhJi+GHur3o3jVR
B0sPHHpVEuXr770wRShNBzqVjqwpLNxZ+2Qtdfbh9ip714SgWhkQURhD5NereJmVOnaH/J01COcc
x2MdrkvePs9mfTRcvvsVsRueEQpFYBqulwrEkkkkvcYIVWNIE42Y6dpUjvUZEsh/hrkcvxS6fZTy
7+2P9woQBRbj83ZdL2qXhiPdup4iTZtmjFL2daRL13yWhXMktrC3QWrcOtapGgzbll3RrbE5JQsu
xxgT/8F1hjT91MIY7XyxZvVKiRp2XMeciqOm0N6dAHhKGQCXxuuxCS+ndbHtAY6FqNEhpBfE71Ez
9vIiU2M6Ayc8Iuc4Wm8TusdGPFtNxnppM2SR3o7JuWi7+qIvgX8Ro3XEIrZ3igyyACLkX+o4r09x
0RCtl0s9RhrwtW9o7aGKLWNbnlECTw8aJEdrbczUmpn8z00QAKBPzPO0OMFjtVD/qpfkCJ6/uxRl
YrrKcFLRPbzelhisFlZIev9WUzpfBon+SjKW+nnW3LeP79HcBaxBx02l09tqRD4G2lSb2GatdcEd
bHb+ndkBAAi4HpfbLmXPcUGDgzIiMTRZz8Y4eID8yjHHMWKGyjbOFd9zVAMIR155zwhJBLB2WJnA
XW9cV5KnFNltn6DUdtOPtla4NBSc7LHxbNHDH7we3e+941KqrYxBkrYy63R9XD7C8HDVCLCyRGgX
3ZX2pa0QYotnab49tieHU/QpYClez4jQ1BWVucYEuvpSnXPUQl8wDEk5wMkOlto7LoC5dEcoipI0
bj5jF/smAsDpGAXx2D9UpHWfNe1QnWD32wEjd3lGafhucUqK0p3AMsFDiWm5z9wS5St3lLw2s3nU
j9/zwwDM/rfW5pwGq7b8zAO7ANFAcccUk//kabP/51Aw06npiRdlTJX9htXTqoNgAWQ5VU4VJP6S
jRVZM7Qyw0VR1aj/KY2O4S0x+PFBVLBr9D8ncNVMM0ib62VGW3C7EwwDkXCAh0Yh7Edf2FziHgX4
iFfpiB1p9+SYw1JYDYVB3rwtHRCvWiwNicHY23FoNU7yuAydRr5n4OrD285jdzUAAZBSwlGEEPf1
/uxRSAexT1Ab9ei+dwPxINtZCfbIv9++EN/PVFkkvG5bs4+NzDM0RuwiV+hUgPzFu0cG5Esy1toB
LH0vPSD/II0kU0etZxOCuGvbuVXKB2zQtPqmzRALeLWZK9rr9DwOgx5Ws1ac1rn4dnuLxp6xqDAZ
qUYob7h51x9TuIGWlxOZFiTa65M7ofJdO0t9l8kRknepOXdFac8f2mZMv0OfFD91ZpauJ6i683Od
1P2dmwnrP3osS/dd4SbVP9Ial39v/8i9A1eq0CpqoV+5NWjIx5vMCHgDA31yPmfJBLi20MTfwZgd
KZbsfQ76MoAswEuqLsT153Aq5lJbj4epigNIafERF7dfoPY3gT4g33U0U723NYVsIdoFmADi9Hq9
oTJSnpOZ5z1fIBOr3OybrQjQ68H/nUSQgULaZir/hOXyeilubkJ7kq25bYYMA8pP3TeotEf3lDZI
iJzefmbqufBhA2K6a5uCiZpJj24xxqhtbPMRDoLhvnecHyqWOVhp78jAwKnUC8wKaNPrfbmarrlF
Hg/A0EQP7AL9anCHDYiIAB66TgjjzbLOhC4UNqkcgNYiadi4u9FuB99KMwl5ma09iMKEBLoak5VL
OsQHydfe0wvzHCQHFA9UenK9OxJ6r15s1qpHe/yU5+6gRaSEo3fwFXfWUV1WJseYYKQltXmbPLNf
qhKC2siZrOTBKZf2XMRt+eO2VeyuAg4AFA651qvuKgM95YjqsIw0KeL1XAo/fnGBWjdvD1hoBP3/
Ohtbp4oDMLFgNyCz5nDx5wbkVpIetO9ei0XQ9YcF7aeN08Td5hyOHaSjgQps1JhWsjy6RT0bYd0U
uKWxLfLv+pDWf05L3cl7qy4MEhKZMGxvAyr5EzEr0zrri9M/GLrQEjh6PDMPO9Mfh5ARreE/fhmI
D0LI9nlIq8KMZAXJFj6pqMTz2OWV8oKLNYZjXFnrSTJFm1NpyOwHvyebOHd1vr50S9HFBx9358Kp
YT84YshJKJxtqjyTOwEcs5HxFb4PaUCZLp8ttx7v7TqrYOdfjqab9oyGiJDj/Akm3/YR8riygwY2
iKh34uDjYnX2A7gL6yh0390WwxTMjBC3c7LXN43543RKCh76uLH9Cx4teyFe0yPN98cnkaZJdPsu
7Lh+NU1B45nqI8ndxvWvdBRXa+AzlhqcZV1WtfdWO6JUWs32wYntfUHFX0nDByYEQtDrrcmCkgra
1wN2mjtUv8r8m0U/+CCI2VtF1f8VH6ea4tt8wEYzR1MTFc26Vte+gyidsnCiNH7w3XaQUxySQ4sH
H0wQvX3InGDI7d70B9imU6lHrj+LD+hSWZDGSpRqntuuF9P7qauGz6i1L39lrqsZZ9vIETa5fYR7
OyZko5yDqhGjB5ubYMxdvcYJLbvYzpZwFYZ530tTP6g27Bkm9G8AtNQoBSNx16fXTvqsxyty6D5V
sB/CKev7eW4r/NpQzKGfywMnrVz9puULgQ/3mohU/cfmHPNZ5EVvaX0ElJ2qWDtaS3I3kIgCwE2t
aj7R5krzT0Gm+UUI69/81+2vuncxKKDiYOin8ExsQtKlL7reQNw28tJJy9HT0bxHy8udZ6bRl4MT
3F2LN88DvU8yveW0SRzNtzVtBOlb4Hw1T/OgUobCv3HN5sBud4+RqFIN7VOG2xItFKhc2/nkDFE9
2MNDbucdg3fuiqZuIx8cxXn8G58R8C7sb6AF6HFcm01HOZhwFv9i92P8lNSahWhOYDxaiXHU3djb
Gk1lJYdO9QgIzfVSI/xEwwhbAGPDvXMnxyU7JY2XXrw+Hr5qrH8QrOw1GpjipUigagXM8m5MdBy9
CWZTJh9KujuncpR+EA7z/NTM1SrCqeznL9VqL/9tSls2ULYL9w6Ug/joWnlV/cZ3/vW3bK4nEW1v
C6rw0ci3gQafiU2Igh1oUBJx9/Yjxd8BcfnJl7AFfySJNbbuyPAMTG0SDbDKALOZ9Ze2m+3z7aX2
XBscwOr+KcGv7SNv6FMGORq5b7Jo+Sk3zekdhVf9++1V9vro4KQVCQPlFAWF2liOb3f9rM140K72
XCTTiuQyF3odAfdnxtj1p3eOldXvkgo0Xt86C242lvNw6XLpMcJAoeUOqHf9UsWO8zCQLx/E3z+p
GbbeEHAsAGHIPrHxzTNtQppYwS4mmSTrhn/qNfPe2/qyzHcV9/iuaXrEkMvc68c708y7F+D4wffE
tvILorvZn2ljGSW0uLNvHRzQnueiZ0nmaHA+5I/XX65qYAgyKHmDPO289NROsX8PJNP5T89g7W+Y
uKIEIDfgpQMWeb1Wl0mYHuaF5EBk8rPwln+QtAoe2jS1P942iJ1dMckETBjuAWbethe7TrSkp3kC
sSoezSbYnawe0TNCNoYD4L8/2NjOUwcpNJPcOBLastsxUxsq12n0GTPKYt8OXQlvemVPXji1TfUe
GK95SXP9hzlP/UHqsLtPxd5GnZ2XfQvD8fqa0dCCySPKkBMgEqc8t7BW3umjf8SusBcvUWVXmGgS
IrjLN6dXMZS0WEbLVa6s9L5dJOpSXiPDIEO5WBt872TE/fRRaDgRbUpRFLCWN6s0sTItSgZ64XUj
O9g67BhwUzLQ2pIyMKAXc/+kzVade8gtfudIScbAYyidia2qbh1Lau0zpbQKHb4xZLDLfwwmZFD0
pMtDGGbNhwB56MtQ6+XBs6Su3MZVEDL9b+kteNVnIIP2P/Twjdl332edTrOLbshn+Auqx2lOg499
Vh5BfHYcNYEnHWcuC6nL9m72cZBoZQkmZOzHKYRBw3yKmV46yCB2Xng1qUAfiuqA0mG59gBWLeu2
VcgTOWXaN5FkdXZq7cF7XqeFZpRkUvTgHHf3xfkpFUZ2tg1fdD3tZdzrfEw7WdawDDq9Ds0ksP95
u8dhUPl/62xiF0YAE1SRKS7S1mgu01zG57k2/ZPV+OkBq9fulkygOwiTkPRtg83CEKvQHUnXC5bD
KEMS4cQM9VFJcc8K4VOFLQZTRDBkUzFyLdgom0wdlU0ML8xYxbX2fJZL10YJGct9ubhHw1V7/oyQ
ljIcc9HQPGwW9d0a9k35s0RbV4/6AkH14KAnhihCcnDLdk1RlQLAMUNGuc2bjRUsxDDQjHJruM0r
JJGNcPVxagzQFZGo+v7zb1iIohyyGCoBtW9e2/7kwwstZkIhq7VKmGJH+5SV8/DJQgzz4XeWIuwi
GQFSvB2xMpbV1xbVaDP6PGeOd6mj1s/8s1dbR4PYeyeGChXM6fxD7Vk9jb80o+wOZnhDU86qrduv
sl3Ff5DocN5NlRG/3N7Vnt2rKF3NfEM4sn1lyc8HT06qPaRn/gsj0cVXDS6CA7vY3RCFLVJWyN5I
yq83NOga8yIDzxxlOe2CWkcbTnnX3E+VfvTG7JkgIyKgkuFugI9xYxEC1ZHZ8Hm9m0KKC9zp2n3R
ZfnLasnuAu1WfOA49q40vX82pThp+IzXW+sYLReoDxCDZktzDrw8fU7EPIeSnlWIuKwMNXeN/7p9
anvfk/OivAm0iDBlE/i6mdY0M5onkShz/4Wx/QmVb9k8xRMM6beX2gvDfllqm2yQFwN9baij6n5S
zpc0SbXnova0JnSnJDh5g1O+RyYTzCPuLohuL753mLybUJMSMlAD39jN2mSp3WgUcZQO0HsyyT8K
p9Mj3VzW96mZHImp710GkFpMDahSDnj167M0kTyE5XUC5m3rTPzYDmrpvX5E07R7eGRtakAMT7mN
+Vrkmtoyp2bkpKs4I2tWnaekaSk9x/3BvdszToxS8c1RZwAkdr2hJIaYCRlMktJVLqBvluWMInUV
Dp1jXqzcQqojgW/69qHtfkUgafQ/ADQBh71eNDdLMxM9NUBAefldM6AtwZzHUctsbxX8MLZPvRE8
x8Y0Ylg9LDctgE/PZQNAANGYZYjL8+297J0VoSpEJEDKSYOVgf7iieeVwVpnxPoziDe/pRmVPSZ1
FhF6uXuEytrdkRIRU+0yeucb66MY7RXSpVjhNb5zyZy6ZFzGP5ri2rtSBKS4R4vZZKKQ6x0pffYs
kTpTP9owQJ9uq2jAKe+aMi8fPK8W0e0vuFcPIhSgBKkQCKy5ecxo0ulAKpiFRAQZ9GW6BneFlrrv
bG1NzlOMLLm1Ns6lXTMtHHK3OpHuxXerubxZFV7xwjCNSZUP3jcaQ9c7X/RAuF650KZBz+ydZRfZ
qQTEgpwZ2hIirbTvRS6cg+B8z4BgKlMaIYgWA/e/XlRfmjgu3XGK7KLW3o+6ZBSh9dNPfgby//aX
3rMfmp4KFQE3wmt59DRe/GBiYi2Zu+Aigj7/MqGJend7lb0NQS9FvAUlICHlZkMGVSDLmBlyamJT
CysjE9Gi+cSxWvAbU2oM3TClhvkoWpONI6k73CKK3czFuUMcZk5ch60Rjy/FMi0H/ZEdR0mngJY4
qBwIOrd19T7vqX8FiiQscdyLlfVVuBTNdIH/rGNawfNPdFyPCAh3nlYl1EmCAx+/Ehy4to0xlmnh
GwMGaWnZf8zMt+7rbpQnq+/yf+mlrQx+ph+DWFpvB9fTsgNISOOazH/bJG9ANkxwYU/RqKUMaUGh
daqzpjmR1P1521pe2STFIjXXqAZxYEveRkfuiBA67bkGsuSiPy09Q/w1DdVPt1d55dPUKrxxnByo
I5o+1x8yyduKIn3BKqOcHl1QM88VKiAX4sRPyai9mb5cLQfXAjPlGAyZ3PVyorCmbmzSJqoT37/T
dNlF2mhnaK0a1ltvG3MyRAnwS+FBeBk2b4K50KSM66GJ2mCWj3ZQrlG/ZOUTRFpHMbr6q64qJIr+
jy/CxBTpKTyj17vSB1F6pSAOsdxJyUQ0Tuh1bg6VqxbcxyB4Q4hZ2oeG8nY4BfObafrU8qSH8Jsy
J0aB8Xr5EuauOu0B9pRwGZ2plLWfmlKNjRKVRV3V1ie7W45ClVfOTC1KP1Th83kQtntu9A7FsFK0
kZIyOvVMmF9qDclOK43F5baN7i5F+g1YjaI35nO9P3fl4e0dq4m81Vvv+szEubjE7U3nLQcPwStn
xq4IIaCRpCyu9Haul1LSVG5qTk3Ei6d3IXo8/Q+TVugcisbWPtbW4Hxk7CL5cnuHO3cdQJECA6iE
EuTr9bItP6WbhNFEs1FDP7Dw6KWiHn7jO6ptkffwiAOHvl5lcmZBFoydVONQ3VmOZkZ+6hvhMIng
/BsbUjAAXBgl0q1WrVg8LbBjNmTqXvPJKrmkFNZcmIRur7NnGpSegGfy2kGJvt3SQKk7KewG7q60
PPtt9u8sgyQqx+Coc7S3khq+g4+PDVHLv/54UAgHGhWTOnKN1b/3QaSEbRbo78bMad76xmCEdKg4
I6ANCg96vZTASLTJo0jiNOkU1uOk3/nrzGPa28XD7e+34/7pgDDLjlEwA7OdpMQE0hF+8ioStSvb
sF8KPXtvetP0ANjAHxUfRV4enNnemnQHgHMpet9XjXjE36yUHaJv2k/pOUVDKcz6eQ0NtLDvKt8/
aobv3elf19vECnMRc5oj0p+ONHitm0E7ZbO5PPgytqBhSJK7ps2PWIyUOWyfBMoaWL/Bk/dKgqTi
vXZ6va0iU6uqM/Vx/VRQXXmaZ99VDNtlOBW6R6jpi5M1u+bB/Xu9Z6ZFlT4IqSRj7t5mz17qdG7T
4ccquMQeCrFa0TQw2TGKYvis51P74JlcmNvG9PqKqBFVag6ky0zLbdntAnOy6cfAwMC/rXBdK+1x
JqcITSgg3uzKsFn+R30DFiWWu74isiZAw6Jbxv9m52s/zks4O3H5uey85uCKvG6VMmFhMEFC9w5E
BQPH12tljltoKzuLoAgfUrQkej8LK63OfxRzVTP3hxLwqe1LMZzkbPTvwZPz5OYMmJm8WCL94cY5
rAm+Dfj14Cq9fjdIsJWUxs8BF397fduxphxiu3wGzco+Z1TrTjpaKl9un+vrC0vHCSAErEqUCyCN
uv4ACEIOReIT3mS6qYd5qjmh8MbgRebNd3Ma/IMm4t6mWJCcnaoBwGhlZr8UDtbF7eyWkmfku4N9
6Rj0bv9AeNw9GpbY25Yak2WiE5aSV+VOCt7ViuG0jBi3MIsNSQEqx3VFWAW9eO6ldlTi/xlyXjsF
amMkSWoMEKDHFj0MWZNODQ6r9bNEPMxirp8DksKXQWO8BlHGxn7xlpgJwXj0+vexDOSP3A36KM6D
+ltW+e5TPwj/SR8r8jkraKeHpk1sVHIz8alojDQyyvYQcKPM+9WPRhhXFWmhb9iOd3gxCbNlpx1D
tkPlhVqQ6x9bFL8fLUQ1nwNv0N9VzmJ9XwwtOEgt904IhIKCoBH5Qd96bQkLZFqzP1rE1YP9r5xF
8BysbXVOfftrB7D3qLq4txywImZr6TwqZPL1claVBrHepX20oED0d6U5871E3QKOB8sPYek5qu/s
+MufDGUezpIIZlvaTyvXroZR6yDgMMfnZOiMkCqq/dD401Hbcec9YCmV4hH+K5j39dZ0Oxn0HBEc
wKbduF78VjbnSidBeBQtF7iwej/qQYMeVPhfV7Ag8UJAg5cI6jJqRxvf2dVIynY5oP8VxVSIrrIe
iTUjnrowK0T8JdGa5VOtyzrKpjhu0bUM+vnJsRa/CTtbFEfc6a9fZX4OdNGq16seiE3ls+rjwu9r
s4v0ScrvmbShTffL+V1nTMklo+n2I/HmurjU5pR+WqpcXm570p27xFuFB9WpvdJ1Uxb4i2sL+jVm
zrrvwe8v+fcGZY3QS9LkofU0cfLTbH1ZGjndN7V31IvYsTWlr052ylnwRG8yDOYFHWOYZR81vuZF
rTuJD6YukicQDMXH25vcXYrqDO1tVbbcQngGBqHpqNSQvVRoFZersEMJaO9UpuC5by+1c2Op/Shm
GV/VSbdN01oajORDthFJHeGZu1XrpoGn2fHy0BiW8tybyVHee3tJsFPXR+hnFrpLkHmikezRN3X9
OCU5dFztlK7a8m7snfkAKLv3Pf9/k+AUrldsPXfJNC3uAKavayTcjn7RsKzvnBwQ0W98T3VZ6Qf/
5Li6XmrSeiON7byPAlLC91Vtps/r2GiIUC8p00JF4H64veDehUBChAo3OSm+abO3JnEbfU2hK01M
mYZxXdUPwZj+k5pp94GJ5+XR653gGdKDo0GenSCDygVoKxg/GD+2NgEylAZ9b6VdF8Uyd+9IcroT
NFpvTxoZQKMgo8BBqsm+cbtLW0rLJeuOhN78WVfF+t4yjJjpzGU43/6QO0aCTh9NVApesHFsC6J9
39SrGEmq3BgtSaj32miaUIWA4PYIGbrjRAmD2BZdPiaQt918ezHMHhhlGXWWJfvTbGTtUyeZ9IMB
SOsffTizvibjVD1WdpW/yyQAu9t7fQ39Un0r1qfeRYLM5b8209X3Rq9SqAX+8hnx3unvcaSo12q1
fddZ1G2MxPXPgogorAY3uCNstw9+w44boAtNAktYwm94RSCW6cs8pIi02+VUXNzMnv6Y2gBQ8nxO
y6C4v73jHWv9WcRktpyrAjbyesMQn/dznLNhuCqSp6J2ky+j7NODVXYuI6v8rEHpDmn35o0opJF4
BCHsCbHgH6Oeu2Fgle37wGuapxyJg09EMQ1x4Hrkd/ZMiiCP8XKcASRX20Bv9pdk6nRKAsJw7pOu
8aMqo78k0my679Neo9FmmNG8WvXF8+fi6+3Pu3eYTBbT4VJNNuqZ15/XzPJCTcdgT4a14nK87y0h
8qWQ/r+6lpgHTnbvqtL+wd+BXSSw3RwmGB87qVKcworZzGHdV/2jWQF+WGkCHJjp6yOlH88qdGBM
ArHtHGztB102thCvBVO8fExcJz6ViGaE4PmcO0jaG7p3MdNOMT/k9jd9jYEmjAbGRPkDbiBgqJsz
bWPRy0Q0feQ5Akm/PHHSsym1DkeL4ncR6otp33vr5JwLv/P98+L1xaUntckveZ3YoT60XRZmMvfM
cLaSPhrtafjz4Eeqb32d3ID7pVKB5DkFRMKj65P3XZHV6QRPaDeL5clc1Usk8zqUw1zBd+UP71b3
E33+KBD2lIT67Dr3qdW9GdzGtwLhA6ORmjanM3L9M2CScBtG4mC7qi33YdDGH4Kh9vMy2sXFgOX0
nMXrUen0tdEzla1mRBQdFTM46s9/iUXFatapiHvmmtCeyc7aOo9GWMCYqd9NxgL3YzB0S3Z3+4O/
tn1iX5u2HYAfumjbjA64mWcVkpxbojVyohkpTvPoxn/0WeEclBF+whiuz9YjXSWvUNzeNEY2ZysX
rkRQwjwVa4NdXWLLGoMwp9eF+TfJ9Dik8I/foQTZkkxPoGROY+XOf62dNlrnwMrgctFXx3/vy64r
T5onxx+T2aFBofmL/xWy22a5IDMshrCv9P6Peiz8owzx9RlxNg4fDN4I1encRCmrodVxkWGUMiMX
sifXO4GX0v4VdVIwGjmWL28+HrITQgiqXRRgtukaGsn89V7eRV5mCxfmyyb4uEJu+NI5U3DoB187
J+BsJIe0dHC8/Me1BTZ5ljlL56FnzmhE+z43rdj5MeUTSvV+UpT+M1AYZwo1lHeHSCs0NCadUmbx
xaOPnl2KSfFQL13RfDNpJ/ZhXbtmEvp6nbwXZUrBXI5JTAVFW58tCVYoTIIm+NI2ZmqFFNSQW4gn
3/uQrVXyssq1MUPdg2r+EmdO8ocX+/Ld5Gu6iOqaeChsi4S2cl5YECOCLezrs+E3DjrFMai/06RJ
x0GnHIG/+5FRr+U0N9OSXtakyppQMCsrHsu8kFaY13CTn4Ji1otwgf4teELJRWTIYqfZeBm01pdP
IxFe8r0DCYpGgTkIE6rBAJZbS+jxB2vOjeYeUjLULyqj6DyqY67/n7WB8+jN+RWgCIov4LApW9GO
uD4hoKdmYrpUsYWXBqFAgf3kjKKEIzkIzsWSeOe32h8jR3AG/wRIqAmG6/WQRnGNHuC3wpkk33u7
bc4DPEsfqgkK+dtLvb5a5KbkqNAmkQCQEV8vBeO/aBnrbCNzasu72DeSJ28xQF55+fLE2MlRAv6z
5XXtjujrYVU4PvXSbKs91rBYAKLA9i6xg27pYnbrNzOTqbzL+T+8qywr/quHc1dERLCx+FAstV2e
ako168lz4yD+Uvvz9IWnOq3DnGZw/GR3nfF33bRdG/K4tN/kYGcf0rmmepKkYvWfIXcm0W9HMT2U
WgZbHNmWOZ+63G31cDDTIIHELnC+er0lvjsoar+0RlfFoeOWTsMcezGLcGVK5muXlLI+AZJp/luh
TfpZzyrtxzACm4M+YvK/Jj3ENmGXiv6BRm6xRmklu48i0/R/QKHD0t0EcbaG3lIRsKvT+GZKW36F
5819LPrc/GcZESeJXHtN/yK+65qzMaPmEjYFIr1/rIlf0ibJWu9jMhb9VyY4VwrqWtyXp6ZnjPyp
zA3/y8pYnXiu+kR3whI7bT6vMpmSD15s2QNcBn22FpEp9Mr5EJfQhJ8Cwi4uHtQAj4UfzF+tIXGG
k8a88netK9OeoawuXagGuS2Um7AFUbxClDKPJAizkqpGnH8sciUwbRuxfJ6gZdJD5tmXOjRGqqaX
mtrEi9Qy0tcKhZDh5Mb2koVy7MTTKoN6+iDnVTsLQU/swL63L63iRSeSpWnO3WV8Y2PfE9cMnDBI
sNntmkdjCIp3jItk3qlb+IODxbb5iVrM46kleGESBrzk9WUaBoHojnQMpE714jQX0rv4sTwC/byq
JqpWj1Lo42VSBTzHul6GbrzdMr7HMHlWJdq58sX8RKUpPjsCvxt2ZjB/joUjn9yx7aHJLXx7Cgtf
1zLGz432CPMKt4fa2P9Rdh7LdSPJGn4iRMAVzBY4ht5TpLhBUKJU8KgqeDz9/c4sbozYimbMutWC
DlAmM3/335uaf9HpPZ+Y2Sc38M+ETQwD3WJZQ+IlWsq6p3CsrQlQT8QGR/KgEC+zJM3W7/0IjMbR
OCbIWbTbGaYpJY6mrV4GmAWuRbK7Goz6thDy7sGfmnM4FbKd850bmypMejWa8iwjlYHJlhpsN4Vf
MmT3SpSVt+96t8mTbCkyZ181QXjoe6QYewe3pDsz9ZI/XeenIyeu+ySao04eYC9uU0pw5Nomo5jC
37Nd6PYYe1NR70srdu45KcJ2Xw9LfCuHbH4zyvG3RBeZKI66k8NrbaNFTSffYnvnWc8Ln2XQL2ke
dP67VhMsz0L3401Wo59P5NjOwXnZlkW2z1xlfa86GdyEGIiRRYzuNd5BkWGblZSh7EHJIHzva7e7
LPN8ma58e4xeO6P9lcwZ05z3+dbLtNpybR9sEy3fQf6G89UsJbyQKnOeRj8aRGIh8LlZKtndgiJ1
5W6RGwFwOoqqLBnHqPNS6YblNZpvVhVo2vpUqTK8IBeAsg4HadCUBu1VlBCLxPx6QOIyHmmpMNqs
6nW7lHXTQiIn8SQNsdV5Yx/wL3ThBFyM9igkwtmG4BNVW9180NJf0adFS/mI9ZJwdlMlNMVoTjBj
YkJTqV02NfmdbKlWHsZIm7e8tPF7lmQOPgPxtVGyZO78vcVR0tq17tJ+2Ha/BWcdDsVbWllN9LoU
0lhUOr2sUlgQ4pUh7fo41UN0k0ckvaarNcQ/N/7xj4tR5DLgsxF8HzqnbFLb8uNne0H8v++DPFO7
td2cEPZQ5uLGW3iq3UFTyYZ0DTN5Ozpt7qbLoGnmyCaWJdQcbymSJljj/lvXRP3HZNX2uocjr26g
mQE/eIUjrppNu9UuHnXjJUaj8oWgiN3NLu678mAaC0sog+uDdwBcDD/aoV5/0byH/NXaHb3hvI4E
UuytdsbfNBOt2efRsj0LdCzrc+hJQkqJW7f6tGjNbF3NqxE6DfOoLHdTEQb3fd8VjyOiSHEpKt5e
Qt+Mhm4zfYHbaBsUzZH9Ix+MN0UkhrVmG0ruwmG6woK5iS+E9Ls5nYolWPbbtoZ5Mg9l3e5bDdhB
0M06eedtv7SvBN72S6LD0Drm5UBGAFY0+Y9iabObbo50TbiRsl9F6w5h0nievB/nbTNYH7g+klSL
dtCaRX/nW6J20yBfvV+TqcMh8Ue0O8mCIcuNm0eGJVpN9aNEc+we8ZKqL6spi8RV6GQQJOXqK/uc
AAxfpGVZFaJMZBu2bioIkb06gYhvjbW47NWlKh/a7DRWW6ptecrISMtg+MpAJU1WzVMaL9CvFs9V
mvrD8cm96VCZ3QQ0QvIsmwp1iwY/eFftHJpk2EhpSU95VOaAXc04JZ5hUV34pVfdScuXlOPeqMKX
uCqjw2SfYuSrfg1SP6vs6RbpXV3cu0T46rQvTVfjQAuGm9ASOdHOGqblIfRcE+0wmYkGnFvV8hgC
OLTp4OUZ3BwZ1R2QasCDnaUs6oNl2hyJU5Tl22Xvz6a+aDa//GlltKvndSm7dU+OT24fdIRNaerI
Mox3Ga9sS6JlkeRBrdb8QMKp7PaDX1Q3WJDDJ3Fz8tIuUJ4GqjiWmerypJNb3FxPMpC/QSjCcA+r
f/UOlj9iIxDWq/2+zAC8Cd4ls9gZp/I+6LSpgbq19I7byLgxPfkV3uE90mSpVtkANSecQ/jeblkz
YfTFYF9YVhdLtuLmzWm5Idy5dll2iv8axQ8qd8PbKXT8N1nEc3G2KTUHd6iCx/qguzhvDm2t7fu1
Ett6sqhsb8M555sQ+pOTgVLUG8vardV56Yrm3W7KSaVkkI73/tRE+ZG82na5WKelRaTTNc63rTED
R7O75BcTTp4CnMLtXpnV+RP+Ue38rVrxME/mLRwGYt6Igp6Nx3bpUKXoQ+NX0f1kHKK3FmcIxQ5C
8RbtrT7LTeK1cwE02LfRb7OMwkA+0O03tqU9JcS5WPX57Gb2z9LftLrYxsa5JzfDG/dl3wUXFR56
6qjquo94SZ15yIKAqtE2brDdz6aUlxalKRVFxmeRPZbZ56FU9ZNVWHbPRdg378UydW6itLJ/ILYt
3CTL1uHaZCzz3bzg4XWBb1XfIQPwRXEQeRyfBcu0zfuCPFqT9PB8skM+D1OcKkNpPLaISXbQ44x/
GedmwDm+VIuG6KWr01gsXt/0dOKFx84wvPjdOtzWubPaSWAMNo7VmNnqonMUbt5kiRXfqS59ouWd
uOvScIK0fDEXU16kPonfiqrAsS4oTwXCKlb9Vh8J2esqJLzF6JMeunYYyYtS+YQ8D943YzRnYbGN
xQf0XekmlvZrea7HYnWTzpvq9i7TfJbzbptcfV1GuLU8b5TcxVUHkpInoCpbTLRlW57YL7lzW21O
EyeB12TjfmVbT6mcnNqjIxgilL31tpokmFZAn3F2uz2MtK1nytH369nJfybf1WHXfLPrssySSnfq
treq8H30G/5YGUiB889i1ltVIpVIpeSkOqgiLuMERkH5UliluldgkMN+qpxwOWCbOruE0lRDmXI5
ZXjbhwrlSBfMbpnSgptDreTK8EG6uZ1M0cLqML2Yr5Wjtwkaz+LMV46z0CGetCh+KpTOHojlZlzu
SJU9WJYztqmEUvO+yDL2dpO2M+zelc1nWm1jbhzd2eFxLkxhLpRASfFSFAUVXFiO4qUvbWtISa8M
X6ONqcfOFXXZJKE7ZlixFbW8xtI9ixKGx+N8LXJ/DJONvxWmYMfcIh5cq07Q+noMPGRh+etu7CIA
90jZJU07+Zzco4ZfnsrGXW7DcS1J88rs4I6GKjrv3XG20panfZBPKnE3llhx9F7t1Qe/dBcF1Skb
1qPa4pDE5VKId5uxeZxkymQ/YRSgAW5UZeePYaV6b68CT72UTlg3SelPzlUcTBvfpnG8bznTBex+
rMo6w4bIinajO/nekQNdX4Xb5seJXh37F9MCQQzlMlIPzFG200tN7WR7WZ6dLdFc2GmpRW5SJWZR
7vCscD6QK1inTyId1q/jVTt8lKLxgI1L++B1QhIVurqrgkNT6C1xEbK/IZTl8qh6H6a0U5N0wFXR
dnnayTKaLz1OqfIymsqlY0P3UE+wygsvtgZWdrLO2mQH9qXRaRMM27Xf9m62i0ZZr0kBVY7LNfQN
Uw1oZnNaT6PKjyPq5RFRhgYohxVBXLAco+mscC0nPDhd676IlhnwEY8fdoJebPue3qio9qHTRvFV
XhG9mNhZPV/Xnqiq89rhxkqUV+A0mwGZPNq9cYZ9Pm72O3lqxj5k0jXmWNazfgntBRyJBkLeiZku
KtU5hm+JiLGso2hZwQsGmzwlGbTRBeW1h0adOWlzZGplBTsNXGpjzO6xgVuS/ZYDYI2VJ8HJlY0c
H6Kx6eS6gAhFjYLep+FgVEX2AbQPgSIlJUajf8piwfvpcRV67SWmPqzQfI1Se8wjqspWvFW9O+i0
JgyIE4m1zX3O7OTKLFpxztg9VC0XpMpiRBHqNancob9ul7qaEo0VAky9oK9VGhkWbxpstfAOvmR8
kGQihj3Ot0fKxZMlNNdZjT/6sghazp8m/lYGY4S/Ymz8rEiIxwnKYxbM0P6AdVRELUbsZlJBcX6m
evap1vxgihI9S++narELS1xiovpDZGlVPkXtEgNnYIAWJkJMy4SmTzHXbzBy3I+hV/X7DoahSCCl
oyRp0PRwpsUxUSNms5r+WGNIcrF5S8nPwF3KOTaiavzUQ3iyJZvXVluKVnFxUq8dpzux5TPsUsgW
v7SUQU1bUIRXptOkpLht1Ibcg3Ze32Wc5d9HMXCNlKzLLam2YLvieKC29jpDfUKQr/urrfLs3jSt
fu23xmquvGparT1OcwvSSw/LmpN6JUtL5LvP9rSuOp2y2Q2AlKL4spSruOeLOF5q6AUO6C/ccF+0
0/JNlisklwoCm5P6U+aV6SJkeOkuBSRx9DfqWswrN7wporZA3QYsusvmwK+puJS1K401rmncm+B3
IDYRXwo15N9yQkb4+uO0vI44cpB0N1jmo/NjZlrO5IfnTudPbhr1nne3eM7aMu7T9dVS2T2UzipX
T34nqTUnWfKZ54GMpDTQRM0nxnObIW0XlV26Gt+5dK7KwdsVS97U6SR1/jhhF6xhvRr4LkWMZ9ul
ysc5I6MmmLuEoebwaLpF4IzV5353gY+8+JWHhV/tikHRiwfOLHHiRRXW7foiGObEVLH1vLWu6VLB
tLA7uo0a0VWNTZSINkBdy59gJNbYtAP91HRjsoXTAmjmxarYsTz9H9x/2XtulaFMzKJGUsI51Bsy
3bPhQ+hhdK/DZqv7vRcPwa9FZw0BoZuqaaepTpO+KotyN8cl47aK/B/F3d3wRzaP9LEPx9rcn6OW
LGO7LE9+BegBeuCRYv21ZkV+IXECU7eixRImnRiIvRjLh2RJ6HvDRrNbi4OxH/1n28uj36GzCjIs
nCHKd+W09OHV3PjDfTsG+Xes2YJ6V9AlVAlT23672EjT+4Xv/3AeUXbFaV3b9U/HruyZS7hgpjCa
aHx01VzIs8GGZHkWZd7MBrSX9nczu3O5r6jOKqagrfe6tPX0PoZlZ6XEmdiKCUwTM4GpZ7OcnYRv
KhFq83UiJn/S6RiN4b1lBBAJxtA+dNgMEztYm304cvJFzjViFhidrZZemOA9VPyuSQ7IT9cl9tst
HPSPgfyiH2PZ5xVtFKjUDrLUWO1Wx0MWCOrT/RgyYvt2mVOXx3zJJ72jMqtLZopYZ85h5vMxiLtj
HhROLlACb3w+2HoSr7aaAAiCuMRy0yu6sANFDb12bxZb/NZBQE8xFSe4EycGeu+ygNvM8qrmpGn7
+RsaFFmkkiLq0VqUNVAcLNaZBpyJEvRvhrt5GsvEqrCySLxsJrm2p8z/phvtEdC+TOOH1Up9U+tC
/myqLntZ1qJ4G6mYmVNj9vysHVyZ06yV2/NKUrmb5L6FtLX2ozXxcBORqVuT4R3SnxWJU0j32qz0
OTvkEqG9XxdHHieSlR/M2g0Pa1QwculVX1Y01Jpb0TB8xos154JI8e9WT1G4zlbiy26557hmjlAu
1vyuLL/7rdXcKZRLRWjSafOrNtnw6bvHvct7xHOnOqcjGH+LbfAecjbQr0V1kPZqxicdbb/N2DbO
vQClkLaDOcmwyo0Smz6U9Hp/jZ413eGU5Iwc3h2n7/IdjJaw3GtFsFaCrXEPqiI2c8csZ62pr4dy
SgFkWnMvaEOLCy/eEAiUbuN9N3nQ3o2uO73HlaqmK73W0QwsOYcisXUg1VVh8qjd04Jje73Ec7cr
eh135xWwwUfBmP8yJvGxvcBHMrzHmOxkKQfkqFJ/3Rx7jxBQXUWDNTxVs7X9xFeyfUKBG1aHtm2Z
GI9gt9dhv3WSdKYAW2AYW1Wf9GMrXpoGr5zdpiOlTvOt/oEksMxNHN9qzRnHrzoMfpNbSeBmHOAL
dxiYmN1ZdtpwTt9vDlc1+uaBYSR8P4Gnk+10TEZL2T44gRnXC8Ya/uNGmQzMN9Ex72GR6iKRzNw3
xoz1cj41DEnTurB71oyxmNs3Del2SWnW1knzyIrr/Tp4S5OascbjzIVVd1sbT69nMo6r6MYHM/xd
k3D73OHINqbzeiqh87WKzmXWzCVlmq3ne7YAUyHicMabXpatwWc6mJu0jvHATavKeM/C74ArBrIg
ToCL1TpXOveGi5wJRpbMBr3ucTVy0/usaMOaXtpZQDnnTf2c16V4hpfb6R2Oe7LcZbkgKaA3o08x
AHD+O5vn5WrV0/ZRV5yj13bnzGxLFODDkfJ3uhBb5/Znq66ts2C15QgSFIzZoWHC2h57apb3eFlo
Yj21uQeVebrZNb4u78mFtW79UPmPPeBpkYw6CO+RLDffNX6Vxb6tQqGS3nL5K5eVyPE0EFNLTzj7
GTOAZeW6MDSMIvU4vKtdPmQnunE/nAIj23V4o5AtX/Ix4jIMM0tJNn0EcFWYcjxjKLKNaFw9dkVV
lbRZ4Wor3BbtFq+MSlMcxKL4mXmT6JNhgpGFr9giayAYt28SlOvdkqDRcJ8pSYIHv17CPh3raLmQ
nXLiRIXCOq+ndfAv5wDa/DQ2Y3FWr27+3GxMkK5y7Bz1QYaDKqjvJ9oS31Pi+0azku9JHei5Esq+
4i4JoyxOV7D+Z5yBRHlAfdaJ3VivOj+A2sp7KFI1uSkOUynVOfER+vz4XeglvDaLVYGqVa59DsG/
7ICUDBuhauLqygHAGhJ3qoo7y3W4z8049eW+HdrsXUL4U4meDKchycxowqJ685vEpoR6zMjPpnSs
22rYB1PWv2x1C+nVKI6KBFNF84xw0fpZsgB+DlAZ8hSQInv1K7e87QeqhnSbtQcgjr/LcdwMw728
UO24nwLZE2g4NfVF3Y6WPDh2b11EnHbBHrMUv931U5i1Z1Vfb00akIvQJKoIuG36XjhXvj+M4R6P
Auot2l8kzG5Y5IfYuLJLc6Od840JPYBCp8djCRQmkpG8QUrcZpojput6aBmcBT6XM0csFYaEzhdz
/Kygw3F5HZoupiQSm/vRQML40fkYvKaVUzvUAQO+FjHGBEk94gqfgrf1YRJ3mbmdm61wduyMJsTL
YyXKz4/H1T8GTm1LGod8exk8MdtptQadtxsshj1UEM5YpmG3+C9dDYn7MideyU0MzJLr1VpjJ9Vx
49xO26m15PAR+SXk0u4p26L8xCJxnQdB8Yznny/AcZu6ugDliPK0KQfrMdTYieCZVbq3NR1Oe5+5
zfbRwHKIzju/HZ+jopB3gY4OhVR2f7ZYDmOxJjAuAwF/rXz4BXF8PcTr/ApWEakz1FHNJU2Q/rBq
yclAiir/R9VY7t02b31MPTkNkENpAW4V9w9JVNHG0DajcmCaE/o1bWbl5ftTkz3tpKqiHQerjJna
zKM+62B3MTZSNQDQStp7fWVqL+ew9OfyZvWz5bvmrn7w+DhFUluD+7uLcirdk1ve1eDF3XLkN3a3
flkqStdyyRiRe/w3uyAc62Q5jKvzVsc1LWjIMk+IsfDRxTYTJEA+7L03Zwz1memLt2AJKRtckxU/
IUPg/DTg7VkmIUYd8TWILtO+qPWZTJFfI+zdygoVHN+1hZQJYom5zVvZ2EkXYB9GknswyH3X6uHJ
j8kEuxxBNPr9WiOcowUOUOeqYFOEgZB0/Q59pFKH1aKv3uMsymXjmlxux5hp+zPyaO80LxZ0K+sE
1nS2Mq4ak6GvUJHlxpGQimTY+AkD8Ijhj8XdwfUQyHbvby2mglR6Tn0otgru496OxtjWiafnVRwm
b2ism4ahM5m1qqoH9UvlxuQ3i4zm7Gzui4oqh5xKb+UULdzK3df1YsE4mSQcTnMzFuDRaxr0nh6f
9aj1dqRqUdJKysyDzBQvsDXxqHNz69EdFj/Cad6t4EQlsgk4B/ehdtrywZOBnrLExkq0xi501d6T
T65ue6Nba7EZvnDp+Ge9HSCoIjbTpbJubct6sfNmbs7LZdZkGeCeUnSXOYYV42PgTBv1lRVtUfcr
7AqXega8j2cMKka6kIydJWZa+222nTOxVO58rX2m50AFamp/e9Y0bV0KfkzzdTAqkNnvLN5CoqFx
lK0v+5bk25dK1nL4iBzuzhs76rIgXXCVX76Bsxj7qZmCairTLA4a53tnKWEHh7oGHDzLnGkCRe69
Ldo+rKU7MXio4fL3Fq5sdeQxBhhRnpK2V65EggdePd+y2dxOiC0+7DNGZ46VRMbvcX3qYCQwdQFK
weWh4u2glujHUJxNYhutx0a4HZXGOCsRvvTZZFY4zYOt2VICokX0I9BeEP4Yg6gKh2MBQCrzxF+C
UvVMnQq/eVURt8xHTLuK+1+0eMXlUhT1cCtW7Zw4tXmNtTeKlyy8XAwajWPhTVNzZdOV+8eI9Ix5
XzMz3+4Dxb+/S+wIjAB/fhL6PmQhl/opyG1recvWhWsDkGSNzwzrm58WOFV8ZB4+TufOMHFl5rYL
hsJIbTYXqzXi3Rz0YTWd9c1MTsjQ1sXMVTn25Q0MqFwfujkcuwuz2Vu5n0TjVW9Ye2Sa3raPzJ5x
p2+fGbglW1K21K87z1qbEBCDAUu6Cr+NXit2zAP2gOVy1a+CFmazuV/3wzJgi4Ct8/p9lEv+yyyb
Y84DDoFqt/hV9t2SprMTaU3zs2iZAh8WOyYzvmu8MUE9XxOixPXn7zE0q7o32VdZSIPlxcuZVPyh
lHtjzc4l2+VjFLoktwNy83qEiek8ozhiriQY1sfJGDN7S1DRWHdAqLLeVVG5va067B6QQztPayTt
kC6pL/a9zosW9IAaMck1QtsE7CS/bum37yIYjTCX/b4RSRZk+dtAYIiTTsIMU4JZ6PrauNs6U8hO
tr1zRlf/XGthv85jtVxY+FnX8GC64Hzs8bSnMwv2lse+IMSyOvfKUkMSGLYr8J+p3ndy8i87ds+c
bO4IbqPWjABev5irqzokBHP2B5AH6SnVJFPuqgF8roGEoRj8/Gg2Z3lSnQoZmYb11O50DZ99t+VA
vg8lJ+KTbZmeYXSjYMiNIsxXAA0P1kHtBLA8ct7uU6GRk+yqbjKvEI2ih6xqnOog2ywMHzpCvV80
gZUwdPxFfMTdVK0MYERPH72Kpk3FvFR7I+Pl5O1QhXgxy4qx2ryQcnvVD86MXUetm/PJnvOzGfZy
dy3QLhX00YLrOzYt8wuc5QBq8J1k3jO7dn6FZl3UqRqzUjJv7snn5eJvQTx1FvqJFqF505K7ab+s
DQSOkn6d27iKSbYdt2w9Y5Ql/V0f9U1+CX3KakguLJp6X2Tb+LzBD+j39I7rjyZw8p+lRfxVQoHZ
X3hS+c5h1bp4M8MMPznK8/JuUH4BZulGHUTFdRuAVwbXXNIv0bNiuR9fn/QMMnWaIB9SqD0AMKCq
wLzD1BJuoBpyVRMCRXsuq6n2rURn2/CY57TDiV112OOHVDpm5y/rcjeU3qR4JYuwk5wTaEukCWtO
PCeGYSWnnuM8jnFQPzqMMV9A9KE8TBUG1CnLkmF1uRXqUi6UWPsJrc7E4XYKHRRbob9X2vOf7HjJ
6oRjn3Xj9uvgXlnKmCKxgYBepeyDmh6vh8Pd9QYomcMoyg+EpeaH0VbWmIagVs6hduL+XvRyO5H9
hHvdSRPcYa2D42vTcYgn1lZF6z4v1vWugIv76BVaN5cmDrp8n/lTKVMN22DYZyKTESAPRcYhMsDh
p7kBo/xJjFIxv3SEPjhuUzaHUfkxgx8aQAavwzKl4+qMby13r5/WDj44L2gq2m2nbchuzNryUO7t
PC7wQQ+9/hL0ZO1enXKLiv3mW9F72PWRl2oyEqY9mxvzhLLBDpgguT72z7XdDdfTQoJVihUSk/Wo
adoLt7MYW+cOndyBAsH9psVkfnGGgmpVhX2aEDHNtmk/FydKTUnY83NZmu2shENRM3e1wGThA1XP
JjfiyVmwJr50uO/ut8YJqAf+nZX5DyIZ9HB8lSJcj2xqus+mR209rCNFFbNXVZpDs+TifCq/fMpn
NSx+v9gdYfmNP12M59En6jtNig6arY1SpZg7hzVfX3QOZKcKMseyejItsB//4qf9g5B3euh/+J9I
MJkinv77f/HtR+lwE2XYUvukCF9imdw9diQJHBuw+//9UaQiw87FPYpb5bNCCwcep14rFabKgVDg
RcVwlEE1HnNHt194lXym0Z6sk08p7P/JfsCP7hMlL59Vy7abojQr4dVXGaEIVdgUR/ZCBWOz/fE/
r48TQZjIaezNYAJ++nLVqrYM6kgMb2B1z+ttWs4jztEv3t/ffhQMZjSsLkao/1gfyNmbsFrKOIWy
R57sDOPby5xqV08CuLc04gv65F+WhkNMu0sdjzoChP7PpeHCCO97RP5pHOgfhW9XOznDKS/G7itf
kL/sL3LLbMyqONdZjJ9YoUjitNJWEacMQMwjRIDwuqbq/eL9/cd+4w9aJKsiRpfHgggwVvisy1XC
CJpDPpM1MLfP2lFcu3PGBNoleY5QAc5MHU2pY0SY6symk9NwXpoq947wafwTwDjuXfgyj//78okF
vG+faxRVzSc+O91eiFSDF90b6PNpEUNbgbHlEbLz7w/6J1UVhddpneKb6JP47H16klvmyLkJOU1h
5Ni7wSmYEFo5wgaunAPWvS5f1xV54kEkToXVOTsD+ynZZvWV2+c/F5eHdyTAF+RcDtb40w61cqcH
X6Hnt/Jq+QHIAgK64qPwihSv+Cp0+p8nKw87SRS9k1M9P//PlVyWvZOBhTAhC53oWoXtu1KBBXDF
mYr6wt9Vcpq/EPr89ZknIw9264nw/OmZwRIZi+qf3SMmcVAEd6V69MNDEyu1s2SwprbTOId//8Cn
v/TPFc4PJb6Y1QQVGXnOnz8Uysni6wrgaWDygdIdIjxMwPVwCu9MBr/Se9fR8E3b8avw379+z1Ou
yEl9G6IP+vPJra8x42yWmNXbj89LvyzfVq9m7jovc3P777/yn8cFAl+ckk+XJZfXZ3+ZwutLNek4
PmE10dGeV310NpCGf3/K336RoP1FeMRp4Xz2JqCHz5i5hhy3izDoiTuQrbFtLlfY819cV39bK8JF
F4bUNDyhRX++vK2Kex3i1pTGcLpulmHNbnwYQt8d3Brs/db62ZxQMZRi/+8/8W8vErM8jGiJVkRk
e3oF/3X5W6XNsHSkDd5mt3mrXeKudnU8ePPu35/zWUjrcOwguwyRewqARu/TTdJbDpkJaxAjNEBI
iGssO64cnB3wRQWrtaRknEfxYaBK3sxelH/xM/95ccKsQQmAVYyPi+rnHPhxcsFvQZ/TDHPt1Mfk
PSnJ/NsNc4kRoj18Zdf3t5WDwePJudVjyP/ZjTPHoqNcEbmm0WhPBxJi7jMyhHZtEURfHOhfPenT
i8VvdCtWzYuVQYditXEIiiirbNcQBHr+79/wr486hbW6mFpgTfZpgzP7yqTJ/Dj1rcL/gY0FSRRe
ob6pIv8qsPxv3ws5xf8/6tMtRTkSjKBScTrlMf7WbiXJa2RYROC3gLZJyOS//7TPp6YLZ/Ak8Ubj
fTKFFp+eRyeE8dtYjfvZmp0j2qQF7tYaH6pT5oDnLdMhlMx7vLXuvzjJPr/U/zwZIyEUh6fr+LOy
sXRHFI+uO+6jvop+N10Xn1fgwxjqO90Xe/Bvj8Je0eZsxppQ+J/OmADD/nod7BFJ7RT9hnjvp4gm
nobJWF/1FJ+/3+lXISY7uQnjKsyt++exUtejcQsJ19XylmvgGeebaWaTgGQED3VUf6WZ+3x68riT
dBcfGZiNuGN++mXOMMqmjOJpv1gFTMogOor/SCtQWoCwdh3/DqC+L77c5yPt9FCOEyo2/9QVxp9K
1kJMegg7+JsRiOiVa4nqbMKo5NmgJD5QbYg9E6HuIh919J6vy/z4Py9Zyhm+Ir2Ux2/+tPEnCeJm
1mbYN6sZjkN16LoHr5HjXZNHYg8u28Ep6b760X9ZQ+j22SKnENYQTdWfH3YaKf15yLCvTAmoE7jW
llK7Br+lKWAb/PtP/NtnPWn1/ejklsti+vNheoQ6Qm027AXOjGncBPNNZ/L+LnPW/DBo2GiW6uz/
Y+/MduPW0iz9Kgfnni5yk5tDoTKBimCEQiHJkjzJ9g1hyxLneXN8nb7qi36KfLH+aDszHSGVop1A
A91AnYtEGrLFCHJzD/+/1rdOPFbjmbFrcF8dBpROKMgx3DyLnVAP00qhV2/Ea0GNlxaNa6uvmSq9
Xd0PwzsnmtN9olpxy3kwu6OCbG5q/Lw1uTn01QIvjyljYerYBGVgrgxSxk/tnp/9lEjYFs4gItTj
IT9yoideOkG6rGPfq5U7rxglctdkWrtrbJndv/wsvm92ft1YLsPdwRGDXx2lg/5ke9ciaWymsdtE
mMiwLo7Oe+V1/duh7MzXsaBMLMIgfue11H+zeiwuiFuNfWxPwUUaZ+2ud8rB2574UMsgf/KhOJha
MCXhyxzTZRqKpCKCwL5JKzu/oGyXbx2y0XdOGKd+1U7zumyVvGr1udrIrET/zUPf1B3IdhJZyxP7
xefGK6k1Lltv6BLWMbsH5X8YlIIW9TxE+QWCc7WtlNtfc776mlahQ49qrE8M1+euCSOC7TCQWRaw
o5ULWKc+a0OoNliKEhQzol9aWcq5TSa3T1c0/yhH5IHlnFhMnr0ukQML4xJZw3GimkEXfY4o0xFs
btr0H1SxgGc7kkrpxkT4bDUdcllaWyce+bPXBYu4THw4v4+feKmiMe5koTa6yMydk6S2jRRZJRcB
NnG/LyeDpgoutBNT0XIbjwcabxurGkBt0I9HzIYBSXAnTCwioDb793E8tr7obPn+5fH8zJJCRhA+
c95pSJPH4AH0p5lU3txu7KZMNh6YonP8BIgw2vARn3O/bsUo1uwWTFCtnXlif/fMrRU8SHI+LQO5
3/FWhK3D1KRGxFDKEvsisZHbu8Q7nbFpbTeqEMj/6vYUYeeZeYyLUo5ho7DY3o/GL4sboFqPZazr
6EE7U8qCPVGUT50gXjty6H//HYWNJJZ1m2Bm/XjZdNsF2Gy7amNlk3bR2m1zG6EGLrc6psp4rWcq
3E6eM928/GSfu7eUd9jlcWMFac2HS5nCaiFR4KuN1s3qbCqNfKdkpW+w5bo3Ao07zsJmuv0XLmpR
7ViSjJbt9OFFq7yN9UyyWNtpVF6MFnXzxpXafVhV45leiNfk707piTflmR0COwOGsOA+Cgj+hxed
gsSxMytQmzLIW4rkZvdWTS4mXNNr8K6+/A2f2beTjIHZmVG75Akdb0eUEH3XD+zBJszIJr6zvRxm
861GH3SlsHuvTRjfW5XOzceXr/yklMh6SCOVjNmFtLUk4x5+T72YWfUnDz0SxQP6G1P9uqaJ+Yhp
Y9pGlUmAqlk18t6tggqzO7pmxCCa0PcZ2eDv6eYMF5UYishHFYXH4OVP99xbxUrNi0WVk3PF0UOQ
/aBrzNysiy5iN1eVKP/RRFzRWddXQdj/Lgrw+82g+E0Jl20aYRuHN2OKXMOpa04xEQLLlVTgDgSV
zLNYKPH7C8BCFkZsSmibTgDN4aXoNZlthJFsE6BLP2MX/KHgLT9jguE44zXy2hN5uvn920lkLqA8
EPyk+By9SHjhShvhd7chDJzygVF010NcTBsvQJhiERv35uXrPTdbAOVzPZP9nUug1OF3dAt9Lvup
6De9Fei7MeoMTPeteo9t0sCWbwQ8Q2M4scN7bsxAQiUHBkTmQlk8vGgfR8AVsSFsqIqba9urEaZl
seajK9QWhIF54kE+M1GYqIotk8dJlsjx9SqXCZiu9bCRU5heVTJu7hphTWdU2NJPL9/PZ74aVXXQ
cXw/CsD28vNfqlxypvo5z8lAFxP1puPWDvZjG+Oi1iEYhzQ/n9iVPXNBC3c2azitwoUFeHjBorQw
reCv2KR1GGwLe3jIrVjsCF1D1Yyw+8T4fOZWgt+EDEyDGAbF8UGJPnxH21gfNi1z1gZhYHqGLMJC
kW6foo5/p8Ad7YSWbRBZamDBqC8fzXt2hPLMjsdxo5Jo2kkT2kEda90tocWGbw+q5UCqFzdx1+r7
tsKSI1tvvtaHLvwcg9D+ihvcgoxgNrt+yXNxTBm8DYOme+1yDNwzHpJdge9lF4apOoUz+46Ve/Lh
l2MrZUj5NClrNkzCOJHPbWTTliiMArxbUozygrC74q5ECMImdhrDjx7L8XlZx3BKUBppD8osY3wk
gARa/+Wx+cwSRn+ANpvBVsehAXY4VHStBKTaMFQMW2lolXJ3oTX1UFwQhIG2SHez5rWYMkvzxAv/
3JWp1lPapjsB2eh4lpEdqfFROG4S3flGXoXFfn1Wr3Giy42hRHZnt328GlqvO7HRfGa40hShBcWJ
jeEqxOFXDjGMFaoyxg009Qh1mp2uSBs0N7ImN+/lu/vMTAqne7kO1XF4KEff0VRZaLIajrAegkXb
bw35GUKfcVV1I9rIaW52Ti36E1/wmdd/mWlIsGBfoIvjqvpkyK5JSwzx1QQRRUdQi9QbzMduHsaC
GQAkSLV++Ys+uaeMZvaXculWUOA7PqCgHCiN0e0m3r64fd0aUXEmSms4Q4l5qof43KUYsJAt2MS4
T0LtqiTr7cSBn7FoNvfY9eJV2rvIlKhxn9jHPHcpyFQmT9C1JRuLw5FSGNWUuLY2bbAQU7PPG6tb
SzQvESqnITsxVpZV/GByADpIqRLOOiVXdLtHb6KLtQYhLbiFGLX1awTciY1trgTc8vKjevLecR2O
WUvOiA7T/TiSEkPDgOlFgHWYSPAF1BzuY1kRhoRhDPcM2cFR19l7b0Tn/PKVn7wNC1bRZqPMBM5B
5Dsa85d10E49SAZLRR3ja71TXVttWvyZvuq0aUttfLrTjWzYvnzRZ56hpH5nLjRazgXH0VoRiD3s
rgYSJsRw4DdE/KaYKOo5Cqntv3IpkyiD5cuxczocLjbOOQMN5KKWUsTfypZ+Pvg6BPae86Nh92/3
47+HD+XNj3HR/vU/+PN9WU0QwiJ19Me/XlcPxVvVPDyoqy/Vfyz/9B9/9fAf/vUqvm/KtnxUx3/r
4B/x+39e3/+ivhz8AUMFLqPb7qGZ3jy0+IC+X4BPuvzN/9Mf/vHw/bfAan/4y5/3ZVeo5beFcVn8
+fNH59/+8ucyKv7t11//82evv+T8s/8sQiLssi/H/+LhS6v+8qdmi1fL0rqQE1FxQFDkJRsefvzI
fMWBcGly0n5ndlwW56JsVMQl3VeCJAcM86RZs3Eyec/bsvv5o6XgvCCNSfFmmbL+/PtnO3hI/3xo
f0AhuinjQrX84mW+/+c7zifC+83vWNrjlO3573CEzNAWO9orll+aeuZLPb4LPRP/VVXel5766sbu
bYe5f4e1u9q3fReuJrpdJyaAI0708ikwFSFFsKkEIAw4Lt5a6HUccFeW35m6foG9fu8W+UObJO9G
rb2IEwz/buLguyPGBXfzqfRw43Ae+HF9OpPs3myO6oZ+tB/2pqYy2q62cFi5WuzTfzLXFdqA62rJ
ZlwFOjgplLzGnK4majegld2acJW5hWExZAWhnvkQ4y6tQ0K73DSJfLvu8CE0ZbPLsqr62bn6rZft
v3yFDl676/6hUV3z8AdvZPvHtiu+fVGM7/8PXjuG/ItvXXn4zvHXf7xywnrFmZthzZuz0FiX5eTH
G2cYr4CRE9mOy5/p3lkipX++cJr1iqRph7eUnRHobibLf7xxcIpegbhcogmX5Z0fmb/zyn3XD/7z
laPgBWKe9ZuzHt0DndCUw1eujHRFNQ55VSKUfgZoxssz9N8AJrMz18z0mzzo5dupjVGkJ+OszkeN
6IS1qL3pW6jZTrcuwCx+qSeaYKuuTcePDSSB60n22mf46aL0xRANd8Qe1Na6Vcnw2lJ25F6giQWP
a3m9ba2MvNHue0vDbORpiUeUd14UdMo1eLOrJiEXdJ3hI3+byLFDgU1E77h2IdxwAidZ0TzDUBN6
d3qsETQzG531rpSp3mwtGASPYYqUHP1QPk4bI+sGb623WfxhmpK63MRazBWcGNyCQ3Czs/Y0KUu/
zPCFw0zj+On3jT4iyJEp/VhpirJeu1Wt91DCDPXBwic+7qshLQiNaB2q63VYSk+tnHEYwiusOdmZ
oxc9qYoD4STY4QdNoKbIEZAWj78MuZ+T6a+T5+H+iAfJAZO9A+UPSiGUwJef/7J7GCqcmZNtn8d6
4VynujPcBcHo/d5Glt/ukk3GDoU4EgRx9HMPr4JhUCHXMK6HPkVPr5VWne+asmujXR/isz1Rl+Us
zu/7ZXhSRmJsMiq5oPTQwRytCEU+pyRhdl/Zp+EVqs00+1h4DnQlD+zbbo61Mtp7YE/qjdPaolgL
G78sYty5GTb0IipsB6OJOxuO2qekca2IpHG4UO0DPnqcPAjBJwyuVWaEN2PagUJQoXIJzkPi416Y
kwFPwW5b/O7CDhh7ACNxW4GMWxAtzTjuzWYssPDnWQQJgjDPK8+INHVjKqO8c60JR6bbL3qdGbkf
2LfQ4sSq1aOHgn+Q+WJENtx3wWBWziprLDPfkFVpNlvdRdBndXE7r8YKwuMOx/FArEVsk5OmVblp
bGVSdt/0PHI+wsNGvS0bfCAI/K0+gn2v2ztcmVO1q2Op0XCXmXzgoCP3g6zAQ5JQDqAsgfHRe2pT
YxwZcTxA8apIwy3xOBfrJDLkdeNMrK/NLMYWw9icf01rCDssLSrOse/bWu/jeB0dAHK5vBmLovX2
sR2bOE1mbgEhC2n6VYV9WGzt3o7dNXTIVPcdia2Ao0KZ1yxnpvhiRCEAnS7NOdHbWhNbK3i+Qb5F
j1yIN/NMnsTazSCqcztKHNRm3spLW+V9u9b7Idi3qOs9yJ1d6l00InPFevas7i4yvZxFsnGqAiQu
n3NvVeacrAEB1pe0ATPcZBBB3jUZ1qiVFqL12M5Zat7NvWjdFXUPbVoLzjgQcfLWIZ4NP/ryrdy0
WY1tPai9gluBGUvCEK3CQMRr4PUmLoNO6dZqgr04no2GxXI89Alp87Vbg1lBGhA6exAszmUJ6rHw
I1Qs2nmklsU6nEm6PUtqO6IYVoDIWidDrRebzkhgd9RUOj4gh6wfBsKAHiLL7eApQf2LeBtnu95X
IZzLRgCWXqduW9k+U9+MFVU6l64X91hwFthqO8vXIhFFsa+wUhtb10zS/VyPlr6mLyvvTHce3w+a
W+1znQJ+NarhYcRodRdzF0F0WU1SrSkBxwR5D2YqVrh5O7C6qNnaTSb65gZ/GVieIcOYtxkKQHUr
zBV95CvqHdfKmK17TNjuXaZpobxwK8+L1wKonbuepqnXzuawwfkv605JAkLwra0yEbuOr8dlQ8qT
KIa3k97m3bYyXSQAVjrF3Zp4hMIP9A5IfOZOcbpVg+OeK3uuH4HuUcdPymIw/FrJ5v3saqOxKUzR
vDOQuD7IbgAUOJh2ey6Bn4VnpOch2Z5YDx94iqmDFygcMPOkWlRxOOxLBMeUq25L8rmTXTJXfbQi
LhiCZDllODNCO1aN34vS/eqKLrvSwGYYFwDD3UcgLvb1oIfVQzSXVbPRalMWvt5kmca71cTRKmMj
h1cer9j7aO6aK6eax0cwkuhGRi0PPlZ5X+NWLaLY9UPQrjxWYxBvPaut3kzYZkpwFpaJs7TzoIFM
ceVchyTVhD4mrMbZZsrRiq07VeF9EVrVnRmlYPaUM6t03Wgi8/zZNbH6yj5g/M1uHu+wL/bGttRL
701ACRx7vhPr3LB+7Pi4k6XXfoEm+33A8kg4eWoFD/Ys7WTFQVvYq9IDm4YprHcvlTBLt7uH75eC
bK3rJF8FDFf+ztDm7mUk7PJWRwCN3bUe62bnZbneYSENZ6s8M8siFfNFIGblrqNOlWBldKn1+7oz
ZIlrWNSaT2lUCrbBPd4fC2DSxUJdBfhkNdUtAK8BYT7TQO+7hYivwc8M1doutfAK4mPobCokU5/T
UM/dnTZlxUNsU6Xa2mE0vW9qLYDXBvNLYCNu4p2iBVtghkmTwof5JdzmrGjhlnp4dx3fbgt6fCsw
JMYZUfdVvh7q0q72ERiFHEoDMFt/COC4Y2J39Q9Dq4yHJqjdbzKn/LdSUxhdm1JoH8ceJcXCjI8f
aYeaM5a9rO72AxAAuXbaGpRJjQ+MV8jtZIc1KeoeC1pzlh9q+AG20G6gaFkThrVVFoix3mQWkN0V
FvHFVzUHZLMMYz0mKyOzLQgAWAInOACE164IbineRZh875vEsz7RYlfXsx05d2XT6PdFQALbyova
il0PDteJ9xT0kp+1BrHORqP30q9CHdCWy31v104TJBiYNM2iiRFKjjd9PyzW2wQ7kShzWaPsscyv
kZ1DIqAOM7CFm0QNwEdX1wHTL5C8TLHHsqLE0i/o+cgPoa7it4rx3qwx7KW3TUqXCQq4HlyPIKzJ
4Vj0ECvkZ5AQozQbPlW4uslC0Oao9KchmCPfyqt8D+4QHoHrAfL1WQTTm4HiPYvO5JVyHaeRuuHU
tZDs8f3f52ZR4YFjm/RY913xMe3D4Jub6ijl7SR0P7p9x8M3IPSQ3RqAgl0Jp7S/ZZFs2UWO1WTR
daVzj4FotN/NTWZ/UWEXfsoVL92qaFUaYpxra7WVeqJHKxHO0biONazBqxiZQOSTX9R/zIvA/kgt
YZZbL4LspGF8hF8Jz3UYwNSsoACUbA96vXzMjQU6nVotImbess/UWs174HIAFSLW2yVwfI5CP8nN
OvXBDTj9ZeViy2NNH6LmpnW95GPPIaAA2ZAmu9yYp8y3Bpzg504fQQkeYQO0i8gnzTbAUfp5jUEF
HnSEv6xaY77PupWo4tm4lOY4O2cOhnp1gaaiqu6mEFD3Go2g1r8Zo8KD+DgMxVupwYR5jXRvrHeN
NitGZGGJseG0UeLqGbGsWsro15XdSOMrJNoQ6xmar0kW66XQxsbMrqdCAsyvEzHVqw55vlXxMfRw
vktjtpT7Wlb5FLCiu2EarYpwkAOH157jApDcBrh8LKPI2oHANIHTlqgHL6mZ2RhqixwQdMiusQ/y
G82ehmpaQ9ASYk1UjoRtkGWQSYZ1zq5Vo2+XQeq7gVoyp5f4jLWAIBNQzNE3IPGZts0LK3Fu0iaS
NgDj5fu4QYH/kdAEZsZz3e31JYUnogPToQkvPOQmnlvGEFlEUyEAGfkWMnYnjjJp3E/OGW3ROn5P
jyeSmZ+grO4+zBOOzveQxnKxBaKvB++6JKftuErNOba3bEVEA9umTepuJfPGFbcx9A7hQIySjf0m
njl8YHWLRvbeKJgcVlH0myx18H9hoa2YIcsWQpNCI7xuIxsYixlqs4MlP7TaKy0qo+KyqJt+uGqd
2lGgw8CWOtgNRw6+54HV1Po15Q+ZYqSSJuicqg/EW9FWrn2VNyFU48mc+g+eBr9yZaSBZa9gPLC9
cQeQIkaQWObdEI3TY2s0C7Q1baDsOXEtsl0RmsPH1sBzu5Gj11/U9hS7eChhzxFu1LAaFm6rvdPY
W4+rItFnGzdtDunSlkqEl4nttDoT5TTr69JLhzNwHibFGXcQH6NZkHXbACYzdsSrZjNl3FlW5x5o
V7E3hjrS4SWC99g4Jjef8RXQWakUuVEsTBPgwTkfy+4axgSVZRUkmM4xCxPfEeeaVe0T5KPo8L0K
PPDSU8E2W0CvhwbQvNFlHs87OJW52NCTZms/GZm6GYnSAY56kfR5aLF0OwFfROux+RaDxTa4DqLc
9BEbZW8GmiL3Auzot5lzb/hR0+v4Y1Y14W1Ykq0EKqRPFTjWthnXcw8ZSui9SG4C+ND1RkIdRVxZ
QEThq6PnxXHM6l0wtB8ahkS0MrQx3rnNDKInReTCYUKfMk7ermxAMEUOjhTLVB8kq2BCvEkNuy/r
MVyuyrgdbt2yBLQHo0AXZxFYRnetcdql+UUmw7WROGBGdC8M3+mNnX+a2S6RQMYKoaFvrFD71pEW
8QqB2Pg6O4lLPMQYZfWqbAPqCL0+xta5kIl7j+0aJwDd08AHkZhOkHNTcC8ZTTIWpSR3IMmaBuzC
7wf3/xvls+qFivb/g7Vqxv4vNYylFn5QrH77t/9R/vGuzP/2P//4Unz746b52/8q7uPq4dfi9fdf
8aOU5ryiImtg9lncDagulm7hj1KazU8WJTsCF/p5i9T0H6U0imxLBY0SNRU1NO/Lj37WrjX9FV1d
Jiv+o7dLahNGsN+ppR0HNVNAWzpTlM8xIiPR8I50PRnL0lQwa5axtfYGVZ0jQyLZYLDMnZ7FzVUa
CC1eg32Hx+BkXXDu5JQNOSpHJvhrrV+gJk4OSj+sbySD0VircFrYDr3mE/levrPsUJ1yXVqHRXe6
hFTa6RNS7Tb4X1TrhyWdlEIaaUCfellxjAt6w7ghBQaap0rb5DY0UyZmty9uwXUakIfImLnOXLt+
JHPDvILva+1NdI8foCIm19loO2ohmZBYnw68oQ44jE99XhXveNC6tcn1edooPbYvUdYsSJM4Y1sZ
yOFBj/vqzVCM41Z2Zv8V6G98pYWBs4ELzgTfNEVyOZWsWH2XcrwmbqsgOwEQ/8oN5/ZRpgG+bHCv
l2amyXVXtVp5ood7WJbHACIc2rc0JnAQ0yM4TltTrLSZs9wnnElUxl5jHYhJLilBejioxwyj+flo
/ntm+FMshb7/uqD+PmRC+HIwDyz/4Mc8YMpXVL+R4brUIPWli/X3eUB4r6RjoldCt/TdefGPacB6
haaUaQPHOWV1HiUT09+nAeMVEeHLFCGpNmKM5AX5jR4WGsPjkiUe8EXvs+imFgftUclyyEC+Cdt7
U9fY5c6bWMEf0icihVaoObSrKWzeEqSM0EArswAOUwVWQpYmMq4pK6NPGjEII5iuYQG1GnYcnymq
BxLdLTQgwI3gulZZgrpu1ebhbK80SWvTj6B7f9SzUk7nAIcnh7cCA9BKeXHwrlfkHmwEmz+4MTCU
vkx2HpI+HFpzfVlzcI+CM5M+wABX3Zj74NabZ9sxsjWYidbYmiIqAAyntmisM+I9KmHgo1f19JYc
vii7CGULXqK3c8Igge/yUYcqzm2AcUn8ljhuuzmDmz+RKzL0bM2Hltg18qPmEX1grOqICl5OOSHO
jRy6jOZw0u8L9rchpi+O+CJIHvVOWB9rO65fp2O+AKZFQLkCGmkxrVXbUV4QM5PSWi9LYgF05mGP
qh9KgsWVCd9agNkCC9dW+s6b8gJqtp2k92xdG81vwLyzlQgUtA+EmeZnMxH1+6pDOQWYpGy2GOtq
B4YNx+nVYFXJWaZb3A/O2xWo4hjUAW0T14g/dSJI72WQZMDn53pu7+JhGLxPQteqTwk449RPQgSh
PviS7JxKpzVsRpXLOwiW8xdyShgnGjkgYp3lsYH92IIvw04nq1J/QZSzR1WJ7+TFzD4EstFl4xj0
atISWThxIfVMFrggpGFTz157PaCkJm2aUR/5qTZSECJiZr50XEVMCDXIMd1RcwTu3NeGCuBxGyPQ
xLaldOuEbgB001lSWTyw4RwOgU102xQqq1xrhWYHfuX1ZsCu2ILKDgtzQVqNstX9vCD1aJWOuEk2
RmEG4NunNnow8kJDphgCC1vR76ph5wTIVNYuzFCA2aFMh1U7DO7rRgjiVAZPIwqJiGAFrYjK5FcD
fOYNSstsYYlr8Te3VezYe4/616Zv7f5dnDvizaAcSum+CWdcVJsUnq9L6HUXmCl0Qs7EwacpDb3s
MczrDP63GOy5O4dIxehgjRvTcj1ThnIpFUP2vNKy1L0P4f5z0tRHqz1DITEpgHv9dJ1hn7E3ISEE
8kpTTAf42Lr+Y4P/5Moj2KKCi1YN4bYwilhunFzroUBTNNW3QzzFe5G747cJmQ7oQAqc4gNBeYlx
RmJuxBnFQD1xPk/tdGZWifoaqMh5F80x5ZS5zbNbFimquJpNEWRTulqbXlDM62JSErRxJyqSyqBA
kgq4mskUd8fYTrc58UQ7GMoNJxaWy3fD0FrQlCrhPepVmL72gPxMVw4EfTLmqda9JeRt+KT3UcPU
VbOtB8EQRR8GHd0/mdvQ59aOVW+6ti5B9pBSA8ZIj6rLskjq+k05mGVITSyx5SZxi+qTlAsGrK17
81NU2MkdCT66uc4z/KmgTxf2I1wZ+2aA87qUfBvHz8ZKQlnyZPo+9AIreJ0Q1ACilybQviljtzqb
aTiO28x1Gqg4WpxOa9hteXpG+MX0WJVmMbaXsnO63kbEmJYc+EneyN/osLMpAVTp8CXosvLayaS9
5BRGs7NWczTFyLG7/CrpLKhoY9Qy5ZlFPZFlldJ0Dzp9qLfSK0yagUHTBpQ03ATNdhFTlC6oSLW3
FrGK2obqK6FNsxtAZ0jYfrW+RnEz2Rm6xe/JFWfSz+OCu4DA7Y5M9SDjh6+em1hqa+Oiuae/Onxk
8+p81YvceINOzN2ahIJQVxmbub0pZWVBkW05tO5K8j6Lpbbg3Ut9KKRfsjMa9q7C/bWawjYDsZgl
BU2ZoK+6VVbLeWd44NU2Elj0gmBLmpCDWQ+jM0m7+bNycH6vwC4KgFrgPgqf3JMWjzvmsw4clQnX
U7QWpaIg62pwVtILoMkb1HLmDsAzpH59+EBUxwjWWLbu3lxuwUpK8MErZIDQuv77DKWmRe8jFtrI
CzslFoeHb3/8Z/Pl6x+bPG6+qIf2YN+0/PMf+yZpv0I3YGI2YbeDfXLppf44P0njFR1jQQuSbRX7
JweN0U8pgrBf6Wx3SVv9eebi1/3cOAnxCnsFSZjW39VEv7NvWtrT/2z0EjbIzk1gzEN8B+cAt/Xh
KQSTEZMyHSlq926/TWHvn8dEjP0YJweysF+b5Et7+vgq7PA4Ei7qzycCI9ck4KBqOuELHWYE6Wrm
Z0TmaI05k1wixgFa1tuNT7vY/JANSXnzy7N5pkd/JLZbvuQi54BwvsilhHO0NczmmFg4e7L8AWXR
Rsv1EtZSxIpFdPmJb3okY/x5Kc68XAYl4/Eu1IRdL4Q2Wn5We1uQZ+8Gm51ZnpSEDTiwrnuNDCam
+U8vf8NnHiP3F38uD5H/c0zianCry4x6lT9EBO/kmBOoTQb92ctXOdxifx8s8EWWgz3uNI5jR/eR
yF+bqVXCSNQA8E1jVnzWuC7Q99yCQ5l29y9f70iY9v2CvC+oH1j+8R4fJ8x6yIMNNgImjQRAkYZU
+bmWSGh4cyDKBuq2FnRrm2rRFn6y/Ugd8nOsl8WWbUv1/sRn4ahyPIb5LJaFsYrSHKCuwzeljSdE
YxEiubzHTSpsxwf/TWeETm/QB2uTcDkC1NoryWc+d6nrdnFpfw6TIfTJCqjXL3+cZ4b0waehvvKr
7MTNWz32LI0yIhEo/izbL3oQ6nu9bOlYvHypZ8YWjn5qm1RZFkzU0RcHj6NAPzTL29N652Odvs2q
Vly8fJFnvw93hWIIU6JtH+mhMgfYXlEInjRv6p59irkenSTapXNQnRjFpy51NOXhwnPBrlqmrztR
BLEYGbrTVVcKNujm5S/17J3DrrRYQ2zPto5UOyadDqtlRvKrsW02paPXF4PZub89FFzKXuArgDRx
/j1G1aVJr6zKcUtfBqZ+jnRnOu9TJBboqNp/4VIYm/GXweOh6rd84V/EThGPiUgGp4JQk6sPeRKC
aXVz9tFtcIr98/Teod1b6nq6RFOPwfjwUqork7rxUFnSVKnOIiCJS2DReOIJHRaXlgmGR2Oi9/u+
NLA2HF4F9g7Nj9JArwkj7QHAcoK0FG4MDGT9bIDk/jURfbB7eVg8HYCHF11mml/uYjc6wL6DofLt
wHA/EDtEnAxuE0UT2LNPDPant3F5VFRFGIYSV+jREytrtCW0j1qeWJCtCZqocfur4IR/+OnC4JkU
55bRhyiZeubhN2KbiZu+l63PXtTYmW3l7HTWkRXh09xGQ5OvX76Dzzw23HgesVRg8XCxHA0OSWJA
ZDYGsR0tobOrYibiM3DG6oIQvYk4O5sg9iAsT0yEzzw3KlzLTXRcg4rB0cThlFGIsCnqfBiGcg3M
O99nSLl9NzGaE1/wmRuKtG4RosKAw+ZxdEOjqCYwYez5gnrXX5ey6d7qM5qTkujBrRWR2nHiuz2z
1LLKAtiEgwfWEKv74SOErNuOoo4bP9UheArC3UkRs2tZo4lBYhrQx6OjWzbyS+VYKc5s1albj/7a
bQyTqD8x0SxXO9wwsrnlHjOlOVgFnaOZMyb61skzmpsyM0nPG6kSwRZXiu4QAPj6TZvQeaT2YRsz
OalGYp24Hc8MMOZlBvMisYekdjQv9ETCGUPE9TtPBVuz0Co/QyayyCu+dIkXndcddYGXB/WT4UUf
jS2EWOY9XSBdO3wCgzsYaDzazhfA2je4zCB0UmhYT2Xx8PKVnj5sLuXicmNjLJgavndUfpmBKmWG
ro2Kyx9ICKL94YjgzNUD77yxlan7Qz0QelIGyYZyiOWs4T055+5gdXuHPLrYf/nTPPO9ITxR5Kd9
s7Qfjqaoochmkq201ld5I2ldOPUbmRnRu1qWyQmg3JPXysZhwYEHG8YyzI9thUBkJ4Jyc+VXOsXQ
JiZgvdLC8T25CeM2nAitfvmrPZl9uR64VUDItseO+djSQNM3QXjDjNGQEHefwgnfekRvnL98le93
6OBt4TKm5IHSWGOWP36cSY9Wd5YDX4sw7Quj9WjVlFjtyMOIhbGfLBIP0rEjFBf3FATqMNlATI33
Q+Wqm1xLQ2oRXWhdzq6KNy9/tufuwEIlYayh73Dco7XOFlmv2YXJi4wMft8vxaMZ5d6J3ePyahzd
ACbmZQvEJWz6CYevTtwFWpjJufWnNK4iYlDQeZDEEFIwrTtxZmp6ckUdjEi9MtB2MkZgdWIQH5OA
EPLr6KMcnLlUKfEPHM0YYU0mTEmmmB9G5DcYDsXaOijK9VCSXN2Rj7KK2ypBIpMH0UfGqHfTDl2+
cVPSd8TcGLtKl8mJZfnZ2yINpk+kNRSej2YUqn/IfrH2+Coo42pjVQSNsJ/SlUM6SpTu9FgP1kOv
Z/sJc/1uGGV5in/5ZCJd/MQs1ZxLbXaOx/sPKvRSG1E6+VVi4KThbqzsdILggub9cdbckTE6Gyde
8yMrD9s6DItLj4rDBL59ZvDD8WBTONZIBhz8wDHvCNAogG1TXCe1zUJMoa1xqJ+b5I2RnnyRzNse
pIzpfOtbz2/hsstQrenxnHC/P70TQJAW5ROek8WLevQmRJ4xRnpDLL1szO4ypR/zuq2M+gZ1JNHh
ydxcO2Qsfn359Xs64S2dNwDo33v0WDQOb8RUF0Pn2qXuF62TXEyPpFdaY5VvWNry310ybWZwE3cC
66ZNO/7onucD2TfunM6+TOLm1lwoXCZZZG/TrJG7IIvdyxkKwQma7NMRvlyUKhklD9YPc/n+vyxk
ZHEQU+dyU2OXuxiJItnTlm532VQhO84LNwZkaSHcy6imv1aims9fvsFPFy+ua7FhYmFBPXxcoQgr
WyYqjWdfb7pgHXFSvgigcfxv9s5jOXIky9rvMutBG7TYAghJBmVSZG5gKR1aO9TTz4es/u1PRsWQ
Vr2eWZTZdDUbEQjA/fq953znM4nl+geX+vtSunqGMKpy8OIOn7v06rRe6zECwEnUjX4gP0yeS2l8
fv/7/P0iOA3p7vD64TDGdfL2htbRzBizV9EuL5r2E6mZ8R3LzUc4nL8/llyFAwC+VzpuFHhvrzLO
cTsxv5hDTbb5we7MmvQZLWG57ggRgurvuf94H1o3R9xbKOageDjnV3SXuZIqSNMITcbeQFAM43r4
CA1+6e6x5qwnLfyL1NNn30sVrTTqnHdcyaZQS0k9WtIi2/7z34gyHRg+NCwG3Wcv9SKHZCTnaA5z
jbKF3Br7itys6YPH7cJvhOrHYXq/skFwD7/9LplUBxprLjUieK1DVTX2oVCi5sE04zgEWm784/IX
YiStaJqLCAx+KxX+fJWxAaVFYnG9wk2Uo5EqCiY0M8dbVjAo+WBnvPTlcEM7669EpX3uie6YoxNi
SO6jwpgvTGN1l6ril6qmdzw9H3GHLjwVHKk4RKyL1Lotvb2TGsFxSGHdPmwIIeG41JuE+TRy//5T
8feV6Pe79FtRtFIaz46MzEHpTipko6em+FlEiUmdY3zuWY12/8mFOJ9xNKU3e/6QK7JtDa02ZDjI
pnxoxlIEeCqWa+JPPliMLn2lVcmJsQ7HJt3BtzdOcYshYUQpkRlq9Z1RWcZGcZT6caqnj0IEfjfm
35aQa1v7/1/rrH5bzFgXrsOJuyE96Xpoa1JRDHKpUX6XWnRv9B0jzULRtC4YvHZBBcVZvN81pUPN
Z+D88AInwh/l9xZYnWBGNUAuvHSSKyKMloepxLH2aVTK+mdrDbruz5iunLAgyPUjCOGZkXqtfsAH
YReAqUYVBHTs7La1cRoPSjWEMITUTRwb3UlOff86oxbeWF7hbZwoInStMBflWu8SUsAds/4PHsf1
hq5yHJpn5/QdOXOenfWWXDRTa3ZCp8ytVVvu6B5ZH1zqwsu8lnkUOuDOqKzOnvy5ryssmuNAQlGT
IVwwzCiYhVJft3pBmFFsNPYHa9XFKzJRsDixYpQ8bxtaJT8BwlxceHRNDolhy33rCTP3hYy0k5HV
8d3779yFJcSkTmG8Q43EuO58CVk6xFeYMsLYq6rQ9WbiKHU7Dd+/yoWvBY9iVVD9rgG89d//UU31
EOrmYTTHsEmJQUjHXB6bLG2J4kraW6Vb5AfXu/SkrphguEk0YLmbZ09qkeqprVf9BHhqHHwxN3K7
CL3ckiJTfVpTUb8WxphC22KCeJ+gqvnmSmqgDypXfX1Azt59Sjh6l+wGdJ3OQddCVHZuiHkKVbvX
Nm2WlQek38i+DDOW15OZYwcq3eGKBFKdsLSKzIB0UgNENJioc1nf5Xqh0oDEWUISXrGNxy4mdZRo
8DziVSRZmjHVghvtgy36wvq4jqNUDhWqiyX9/MHn+ELCkzKGNa471S9tlCheMWp3RAB/BEK79ATy
xPNKo7vWVPdsfYSCpqgqycGhGrdruBcRcg0Z8Nv3n8CLV+Fldpn1AbA93ypHxXPR85cTjeQ62uck
7h2RPMUfPXd/P4vRLgAKQCEIkAMOy9sHfYYuCKqRB10rhP1jzPFkBcUSexs9i2zvoBbCk3i6Uu1p
jvDEB6y26s3QqfnBM+xf6ugUe4uqZDs7mbgDvVMN/kyTYz9p6vD8/h25+FGp9qlTTB0Y+9k7OSWW
OeUV950ex3KYkfhd56JNA7GQADvmeudLrTa/vX/Riw+Ww9wVsutKw1j//R8LAZl11kBe6xSimHlp
Jb5elTBlX5DAsnn/Shd/8D+udPb1OhqcKfJBfvChbEP8qvkpXvLxg3Lv8vcxOQeDMoK+ebbOyJ5k
STpxU0gYG8HHQq7Cxx5XRKl7BJH/B19pBbRCVEOkcf5WkjMgG2VkUcvGjLy3SsU326kfxXBcunFr
23QFSNCtP69gGwfPsGl1Ez6wUW5gf0s/q6f5g43u0o378ypn+06mqV2j4TSHiaKqj7Ii7LufqvnZ
rKNx/uC+XehK00FbO7Q8dB737uytHDVzJje4H3kM5BgK0uXIrSfj/jiIwn0ZW087Tobbvk61mj/p
maVcR71Mrsxidu2PVoj1iTjfEhic8fxDDwEHd/ZcDliAPVKmx3DWUeSO+GgQ0ccvk+a0O6Ldfw1g
vMmGA1LVo4W3pwRArpt8cPcv/sb0irA8U2w7ztlhPJVRrIIIGNGTNvXeGrTeBzb8ER/qnP+31ovr
WAtqKzs/TfGz+06KuFs5Fbe8a4VztRQiu8+oX2/Yazs31CO7Pyak0G9SqADfFLcvgojkhledjt7X
eaAj9MGDcOmh+/PznL2tZp05ownJA8gmIljZcgMYZ9SbSse59c/fVbItHCKmViPGebsjyyhLmISw
EcxGjxrZnMOiJjD3/ausb8n5w4TSa21JcuIEp/F2OW0JyRsscCxhSs0u/WQpMtMf19ETssUMDsHg
5fW1Onc0qowoxTb6/vUvPUeMeYDacN5FT3P2FjOyFc4irDGsYq84NkPaBjVi3Yf3r/IblHb+NW1U
VtRS/J95PsjRmziTvUvjozXm+CshRyIJHbJxP82DZ10R+o4rcEqH7gY2Ufzdyjxc0WJAG3MAWqG8
jEgbm1WsWCu7rp7sx0LJ0Sq//yEvbafc2FVV4NAYN85uRZM16pQN6khXQzX2hVBnH9CCc7e4brEn
LKbyTbOwPr1/0XWx+NuNobgkyIg8Dogxb39/ATxMzwoWtrnKk00Sd3dSIclS2tZnrVee37/YpR97
BcoxiqC0BkL/9mJ6Je1JJVmDPrPUj0ZDUL2aWvKDHfXiVWA8EyvC4kRh8vYqg5ZZBAdyH40JQXZf
Fncg4NvH97/KpffGWTkFTA4ANZ1nhaHlzamzmRE0PexfBL2FshFjltPHb/svkWJ6GwKwYUOoo/bB
97v0kwGJWgMnIepT3739fkzphrRCKBTiocWRkLTxsalJcsdjCQ3exzmRPb3/ZS/eUaZINs1J5Fbn
YX9NpcuBTwSyaPS80DII1sMzmm7fv8qltXX18iHiofFFQ/Tt90riVneB30xhFBXajdFN3pF5TH9Q
+2z64FW79OvBcTNRt9IsQmX69lJwdWzF0oj0dXH/3mTk+z1FTl/up1Yom4Lf/QAkYXwt9cj4D24l
zVeyENDrraCvt1euVaejRatQteCleE6qGtU7Hu8PBjqXfjA6G3SmOA+tMUVvr7KQB5AMONPDtoNm
UHhjQSC8jj/5g/t4+TqQmODz8bOdE6ZqtuLSrjmdLh6eb2/05p0943l+/8G4tDAyuaScRMbDTTu7
Z43giWzNaQotUtVOMonyeDNKjR6s6rV2SKiOAuIlHz8QulxsAcDBxAfGLsz8/+wpqUvIT6pGhTlK
Ux19q2ycO6jw3ROro72Phmk4dOhAdyBHh9vRi8s7TD5f3v/uFytPfGjICjlo6bRZ3v6U5qJ1gGJ5
K/IxwuuISH832Gr9Ne2iZAeHw/yh6ovxmdNCF0x51ye+SHvrTuSgn97/KJd+7D8/ydn+lJa2XWfx
Qllv15Lo3ljfpl7bfDAvv3AVDHxsDnQOaPKfFwRW3ZsisSqK7GWAvDAIY8n9CbbCB7/uhetQuVJD
r8bcFez49r7W+PTJWyDRzoq74npKq2HXMuf54J5deHSZ9BJJuGrcmI+d7UWlCtXAMmIthNvYsmja
8/eiyMpdi0iHSaAguBMAhdi9/0t5fPazTZ3H1aQptwI8Geq+/W6AYZoSH54WghjQ7yVhxFvSoaYg
04HUyGhuj0s6NYEaxXOwZHWtfvCtL6zkaGXoPaJsX3VDZ9+6jds4i4XQQk+T4AI5Dm2csp0fnVH5
9f43vXglWmMUjsyCeGDeflOodIvI3QVdUOfOV40pm82SNcqjavQf7RkXHhjkMu5vFCjTx/OwoGRM
a8A8rhbOaMz8ybHHANtiFL7/hda17Pyn4/yGygKdAOrPs5/ObTERtZBQQ4F/L4Eq08UvageEcafK
IRMncFZZ+cEqfkGkQ7X0x0XX5+mPnoqdweTAF6qHEqgih/U41neDqfebJfGiIagKs9wZciw2pgJZ
iEbihDMtss1nPVGu3DU6BN5oIEzRfX//bly85/R9uRs483Bpvv1g0pAovWi7hpy/m6u5gC3Dgbv/
50sOzEt1FfVRWXPUenuVLh8dRh26hsds1RRmudgkCEc+uMt/6Wze/rYU9UhdOOkwk+ew9fY6qgNr
UumEpEZcnHHvQLV4XSCMmdry2ZjLIMvdNttZg8sUrpya+FPl1FUWwgb3kBnLqLwRBB8OQU9GmbJv
F623PsmkVcQtK115muQiRs6kqzl+aISrHhvSzXp/difXPghDT+tt0raOCG0hknpbZY33JQKq1cLp
jirL75XZusoiOCl7kBkzbYO+A3FSxAT8+HwGmIdg26DtFK0yZ7siQrIVOixibQD5EIWKmnJgDzVd
dIhoOs32p9btcH2OOYARrTRzd+PNkbierXp5GisCHnxRLlx/chvAJe5gjmLjjm3UH7NxrvuVbIRW
oo4zJeJ/BTAeDk2HjpwqM9zOs4wKPWy8rPrctovU9yVBxOW2A8aVBnGdWs6mHVDz+J3e1e4u1+Ys
ZuZTrTaXGKzbboBVs4M85eVHt5XdvM9QdDarf5Y4NGJLchEiEBIiGMzafowm/DOhOfWj4uMHTcag
oteekViWYEo0RDJZT/D1lnvdGmcwNBDfDJ9DndJsY5nQk6LkBGSfJHryotPOwG1kDM2papT61cIx
DZrNaY/1jK/AH7UEwHg+xsZjSXMkQ0A/N8pRGajFfOJ6l31tRpbmg/7y4Gtpaxw8oXvpcJXrUjhE
ZHTdQ2clZh9qcJYaX/SMrXe5BEsWFFHkrOCa1sNjCMhx1yWT+qITyTj7vZWRDidmGEl4/eLmQGsp
NQKn12Fz2ysl5brBs6RvC3wDAMsM2Vx5RoSAL4tzmFmedCoV4s7gNPvBVWt5qzul8hzVA17YGcYk
FnLmEleuLO1vM0/sV9stx9tWK+srt1gKhtwqPl5OUaq9zYZ0/KSCa+OAZbbj0alcLCSIeDQ4YqLq
ezzdU4EneXaFe6P2nafsx8QT02fpur2F0Vg3Fn/E7K7wz7xICV5XjV9TCVjWh5mV7galVX5VCU0d
H+9OCi25AVi5Uct8fmAhzj2ifJfixSpKOHyloB0T0HKMv6Rp7R6MJCl+Elqf3I0aOLbbSDgm+Kgm
7dH0EBTjj3FMuiDQAkz9lVsgBS6I6m2CEQNmdyicuSNi05qTl3JQ2ww9xhhVd5O+KFlIMgCW6MVL
2h+WQyKmn+UlTunIqQcguvEIxrN3yc0BNWW9xEo+DjsNICkgpEYat1k8eZiMeWKBN9mYT/scopYf
mzMv5VAWhKKbmUecldM6uQgIhfRuM5ErLqgmPkhCboGAClcPua94s/aj5Rh1U3rG8E20qgLrd7SS
xLfczHxJsAsI34VGCCsgTonxm1C6tBvEWJp78JSsV8PEcykWS0+xjaDrluRO510mhoQYLxlAcrK1
wI0mMNUaQRMHz0wIg0rq0mDg1cqarrit91DqpsYbQJ6leXcvFZ0R9RQnEuu6mpV1OLrWkJ7ItxzB
si2tZ/su9GDJ5x9wsjadEbchx6LyVR/VzvPlUFTpbvZa3k5dhVeMrnyIsn072rL1Gx3YcUjbH5tK
UkY9yjHPKO+nybUelXhs9G2TL8CK59EeSRmJs2QMC7zPpR8h8p1ZcGh/+NgAlHsQhFChJrudxTps
s5cjiNJSSwn8HUk/8qXVOZDplEmJtO4bOrxyUu5VZVzsxe9VI1Hyp2rKXBv80RTpDO/+u2ww8q1h
aeHQJeUN3TXv0WIp+mTpIFBw73vk0SV2fkybPPWFNiYsLEoTtI2jP82xlvKvva59ciIgDn6UV0r5
Qf35N8UpwV46syukRowAkOkYb3c6gXpyKCfPDFNbPHK7CiRU0AMzOKNhNUQUvWXbhEaU/WBXygKZ
Kk5Qofj1PZPFBtLC0+864v+wKZiBqYn+dzPwI0EIX9+6f/nv/+X+NfV/MUZg1IjUnuLqt8H2L/cv
PBWH6n2d6TNWBexBpfJv96/h/Gu1q64yUbqoIIKoyP/t/jX438PHCj2J4B/QPYDN/wE1hYpore7+
qJc4uSDNXpMGSStj0vG3ukxa7ZT2ih4khlJgrDSgmPUxdOCfLM8M5Uuj0FMQP51efAUn0amB2aVy
a7girbY563ntc5wcswCsWuX6BgvmtCmqSfZBVuChDyrBB7gaSaHQAyeu3e8QH8poO7WQimpf0jFW
jp5Ukp5ywhoS60AoTfSEvi7zwmlo1TEnHgMuc+sn0C9jHxmfPYGC7Butgb6g9U353S5KXla/bsmU
KbYaELKyvNEKx5SPidNPJmXPjAxno/e2nZM42lei+GUU7TgYgUdts2E976d9kTuye5giWHB+kcaW
gWKr1acCrFk2Wb8MTQ4uC3kvp+wk4QGody6v3LeUHqlG55qNEBaLnMq0f27yQpYHmwpT380AXhOW
3YhyN2elpIxXkMriaymUOf0ixDR/YtXsbhtp+iYKEpb+SeydUou/d4r9TCV6A+mQY/pkXes5SYmq
ukr5f8okvm8orJOgK3NWPtnghWo01Z97ryAsoTphDh2fFngKK6e0vV5VwhsL6Td7pHLNx3qJMpN7
mtTNqcvM45CKK9H3X6fxBkbttizjqwyDa9bAm1fdaD6AbI9R5cXOg91b154Af6C716RGbpbe3FPh
b5uO/Yfz7jOF96nmDusnpaia49h2t0TRmkM4r9gSZ4zvR1GmW5Ev+I2qXh6nqbvB12ttO8dkjbck
++c0Z6/gZ6cbO7bMGyRu12ovvZIHA7XFPs6sx5EP6WtSPNsInfbAi7P7Qh8Mf5gHnYF1tBdj2+7A
0IvNxNA24ET/1CttHWDNQAKlA+EZagWCfB8d8zRt+cNOP2VTbnv7BEPltSPKR3zeod4Wz3XWi9Dz
2IKyVlpJYMuphim61PHT0OrV0bYp97S5cWOI9PGV6v20HVeEJWrpwjeTJQ+ysb0e2ScE4AtDVfQN
FO3KnW8EgA5rU6Fd+lQJTxEbMJlZG2rgq32PB8F3i3qfWO1DYi6w+NlWtkM73SROBnSPX99Pl+pm
MAhy47cHS+QFhEJXe8ueH4am2jt10ocjBNEd3LanNc6mEEqPUbwY79rWrX3gKSZIEZtngcYQVbTR
HqysHgDcFrM8QflR+Q/nI6xvKMClbWw7yT+czrEiv7JtJhpRqhzUhqZyGZW+N4sUx3ZSf9PKPtTL
JvnWTplZB16c/nBqCZa0N5evXWcZ1/1I+28lBxwTnCtXjl2bJzsZVejS076OjCb3PdmAlMkWHV1N
BFQEyku77UoZB0thnLCE27BflejUSYjlejFbId/KuyNuneg+L9Xsamt209dMy3+MhoZBvKf7DZ8q
L/dmpczX1VBrO+qiKQnmmL9uytqhEa8qmxFQtn50hN6LHfjdJFAIJOKI1h9IbhiJBdQ1oBxG2hmY
qZrdXAwWL1spAVmim2hcurazQUUFO1xej0aaFrdFo/zSFHnbxfUvm7TwLqACsY27ueo/ddPghnE8
fcocYEcakPG475/UpsoDl7X2WrWio2jN19mhWP4GMBY+se36rVsdUo3+aeKqheprUWl87zwYn3BJ
3JtJab0TzisGbyyFWeLlgx9Vyp1px8c2qW+SsjOvWM8BtOTmbY76ys9cBQzp7OW+ir2YOp5fU9iS
ncDQfpVp5YV27mY+Z6uf7VhEv9rY+ZJ7ysYYKB89g+bNotbudp6il2iYT1qmKgeoS8sT3THCkCOv
OaSDcVPh3siA+JgVRWtdZF/x55S3osQ0rwHXDFuz3Gdlemcoww0QoVbH1+T228FRtK0iNZ4sSfYk
WBcXNC7lNADq1K8hMEGaudLS5dSZg7HhfeJfMRZ70RrgcaYH5f5eEw1DSQfRXsQfyjqtHp0+Culz
8f90+8wChOqhEJZuPAYjdmDDrC1AWGl/qKO+C23iNMZ93bBk2LTc6GoErDkWllQ2DFEx64QY8BgZ
8WcrGl8dq3KuZ++5L5t95TbbaWhg0OTdNTKeYE6Xg/Rs+VqsNGaHaLmyvbaWw8SZbMib26wBgIRj
pAkMi2e/ap45IfRXIprcAK2gt4l1rK+EgAQy+c5KJ0HlC+s0MXJ5ADYlfhjDz7zONzTDuINK12V3
CYvDnOX3Xk/PXZt2fZRdM+eLQ7VubhNs635e2OoXkMkPJDVcw1p/sN2vdW8N10IlmKNr6Y1Et03T
ndRKdhC7iwiYd5NvTS2uvnlC3taOdRxj7VT0WNDS/D7TD6oybSeS0ZroqGGyISKCOgCKmjqe4GVf
CyAAK87maZ6tG7tWgLLGRSDK9lDo4ieL7ygOTmSjx7LiW/i8+bb10mtX+VVr97JiU+nyLcXBy+BB
HU/tFOgVsB2vztawkWxnFkme0K7Nvtesk1UNHPGbC3BniE3iTn7IGlHlVN1SG2zVaQzU9hQlYAjo
9NSl+JSY7HyuxlLU+ykzwa7TAjAYe7u/aRVm1e1LIw+Jnu4lW7XXRfTWf5LSFqAkDmxHCSXO3Twd
90Upb+yFxefL0iWBZEVxbPZ2G0+We4O89cQre0c9CY6Mkqd1980C6QckMtZmv0nSMOtqCG7DsdOn
fY+21na+Y7G5dRPjLi4qwjXdoEAW5ng19cVnVDKFYS6B1qgcAFMcxYN3KuS6Kr5kOaz0gpYcwjfz
R6vqrFN6cich6jtIW6aqToMWFm8bGYGldBus6tcoFchCEjDl2LS96n7pyGiLzSNGhW28erEn77Z2
o6DLir2075ouTslEqrCQxKl+Kitp+ZzJeFZUvb5PvYxahBqZxAKrHbHBuwTz0uffq1FxWIydNZf+
NBi7OO9CYGQ8PPP3uhLDcaSLGnL23jFuvx0nOnB2o9Ek9eqabRgP0P3SKPrBMsfyWClWshczdakr
6T103aliesNwpX/tZtM4pHXlJIDXljLz7Qjzkj4mDwV+rDit9kOhNaFsllvd7a60driiY9saLrEd
9GDA6hYkUqlV9mAZRf08Gd6wtwFxBpkz1F6QNgW9sF/kSd953nQQ/IkPIS4ci+JRUIkEs2XJ/VDO
5FfMGryw9grmge2Ds76mC/NI4InKQK72ef8Oeb7jAGr0ZKXi5YOdb2Xlq1mO8RGuGE+3GQHUa23K
nhRuGlC6+CtM/4PjpC+ViCkPR+MRfh8xcN7OaOjnON3BtPJPOlcuWxqEio0NQnefzUSG3kwzYNFJ
Dbpv9PWJN/KwlsY2KZ2AvTgsVqJqNV9riTrz+3Jj6Oilh9hBV05MT1G7+ySpZuS8PZnEjT8nFmxW
HtZk2ue2GhK53GM6lZtxjeEgcqRW1FcjodYkeS+a68fCrG7SCeii4hhPndq+rH9lt/kz+o1HwsC+
ACk7OUP/oGjqr14ZnkaPZIaWksBf2+l9g8Smp5K6hdf9WM8RzYSUflpzUnPtqBgFoS4ae70K633S
HzWze5rUMjSqb8Ty7egxcTvS4krNbZ4A+4vWTZ89OX52W+eEenBjLyUw+MnbKrrYlUn9NFXRjSmt
PZGz9jaVXsFhpLRQRqjG0+hYZErYtFcZys38LVJKS518ZSDkwYKLf9BhjcNCC1RFxrQRawxthSBK
IV1c31rElkNBEjTTtKMN8aUfkvYqJkxgH7VaWFPRN+MMqjzZyL7Z9EZ+L6IjrLTPtHuA0debfhIb
XKeUSPhcykTfANLwtmnlHkVJ06CoG1iA095aYXZp/HnBT8ccdu72Za1+pZkfTjp+4phBPqtjCq7e
jCDrd7/i3jwiHAuVxvvqgO/2IueTyIedXWkA2sEeDfb0zcquIkWnCVq3dCS0Ndnbu7VTvLiFt7Y2
l6vUU32xWNZRGbP0yp6ork2r3qOOYhUCOrmAicpIIjCsV3VUd7TIN7pebJ2xdo5xNW4dZ35InOSg
debNAuM8ajk9UKmwymyarvqSZ/amZmeH7LnRnS50hiFwrfy6jqxjvNyu+kzHfEV9vzH6X6JSNnIp
75OZrCmgbZAtKf76cOIemeWtWkhchT2sFSrjaKSqEur9ott7yxr2JrtbJmjvZX2oFumXKm9Piq08
d/2tU06PjRWfOvB2mvg6Uk+GpBtshW2fsngI0358rga6lnHO7rFkSvapJh8+CQwmEMRc36RdLAhk
UX7ZBkxRl7bY0C7bqBPzla1NQOZz5gcqh5cm/w5s0ZTXkWNR5qEP54QDM2/mNGS46YvDpJKF0Jyo
xeVSRd/zmPaXD3BxWh5i4kKmgB6oZ+4c+P9auJBb/NPpUv27NvbioY1LMi8iLbG/xnVbfPHUDiih
kffFrzYqWdabNGV7KQxvfkS9A1RUFfPcnOLRSw9GT6RkqIiZxAIUYU3Hyq+k0IiLTLsdOMOBYrW0
zg5S22hBdEV9+1XljEiVF7v4Ap1ImIpPMFXHbCAf5vWoJZjG8DTEX3KE9xxKzFY9GtY8ACUlLpTd
OtezyXfTTlGDopG92DqGdDZqhXPOsVuVgZBVWvFGj7Ub256qFwPC4UnqsfrFaDxB26xQOfPn+qIx
ISdLpt00E8EKyIPS0IhNpABuYeEIoJdZZfw3FHieNaOeDbxO2u0lN5fqamDyFioYSJ9Etzgs3ZYU
N1YyuGUoDY0ScLTm9tUspF3Des6jONQN2a3N+URgyx+nPoyaNLnhg42fhCLr61FXjMxPm8V5LByH
hybBxfwpnersEyMn62nxovEXwxAwM/D6vZzDXZklAUMzPDFgLDhZjOjESp+IqrTcNiYEF2at5kLl
bopoCeHoAokVgwUmgiwKChLY0M56UG7thyivrU8EXw2sLPOQggCrrVG5Tjtie4J+cix729nl2PLS
IXbcGEs5uaFlJxaYU6S1t6ZZ57z9Ujq37hrs7Jd1Ja+oLJGaL5ojiXya1hmH6c75uo6PVu+LREsf
GcfBlZl4fBYq/mpZ/M4dxNckK5RnUBaz2OVOlqiPI83zddUz1c8j2AUr6PS0nUMsG9+rxMp5ADPc
hkwF1RLCxjhr7V+TyP/rhv7XbzvA/94NZXD186wf+vsv/uqHaibxi4gVMJGsWcmUdv+PhgjWEDwE
0XacudjGrD+TUI1/YRLCXw4Lx2a8uw7s/90PhTBN/5T00jWrjuxs/uof9EMB279th6IAop+OYmw1
JdGaPZfVO3mnm+iufQ7BRG7RaSOW2zf0SvUOC0lK7g22IFISpoFUmpPsnR4oeZ+33QEDLmlwLcnS
dkDIS/vJkWXSredQMd4SY0MBRhnKzAOPWKO6x7qH8sK2SO85r/iLjH1W62ricppCVZJtxpwyZXxt
plZQq2lln0yk8CrGNrCjvAvRyPDFJiJvQ/Sd2xLgolWQhCGsTZwrq6z3SYU0TqYVK18WJYHJjBqG
xht2mPkElUx8ydLESAPau2x1pV1gwUaDEI2+OWawgDNXODVbGicw+jBjAWcnIkMxwI8FI3i2px64
bwrZwWdS1hhbY8AXtbHVdaSqNJk9701m0a+ek1FExmalbXqRi9t26b2vMUX7a0Xi3w8CVDxoqjO1
hx+33UBqnJSa/RrpXPJFaM06YATIXJxmPUe7TP4hm1pZ6ZETSks13QMO4bl6JFbK7sOF+Zi+yRxA
zIFTO+6ygaXLIAT5q/tMmIWhMcOJ5XKy0lZee3a06jt7Ja9L4BxyOeZN1HS3HQEVlGSpZFRS23p2
Rft+QnnfjdNrKSLOEA2jNiLJhqmMnqs4HcwtmoO42HdRTEyhsJuUmizpmm/tXFILLY3rfMc0EMHc
1mfzeSys/rOa9AqJ8nnW76Tb0EWM69L93kUUHDjvkrHbtUtmcQrVisr0S9eirYN5pb1KLUsZfc2W
s7VtGTDPBAslHYeQ2R4cesCF4QSTxsfaWZ3NyooKqtv3laL8wBSaEKo0JsmVFnXxg9In3S8UlE99
ImrOZx3auCDvXQZWeeomj3KsSJQy+oyDa65NRqAsLWRie9GNF515GdE1plrMvsMp5kESQA4aOpXq
GlKT09ofaKEqfqRDuvB7JsivE21DlawiWX7XIdO0AVlnGtuNbS20sW32hkkDJUk3rXJJ8CmhuARI
StqfsV5E3yNOCrdgVLVvibqk+bYT1YQSw2lK4sKHyMr4ZzJ+QedPrahKVW93kRrJmiAtz6C1NZXL
V1Ox6tvBYPP1m6YlLC4bKnzZKlEInu/GDZjcWE8wnel9i644UfUqCYTVGSMtq5H6SidDaXklUyz6
js/OdHZ1UenlFbZ15iCzLOruseRgh2Ij8hjeDr2e3YEB0B840mTXGjlKgJzbTP3RNIO+bEXCKMPv
htR9TS1h3/cohF4rx4EcTEOSmrbKjb46xGNe3DZ5RcBbkesRG2LikAPo9a74qXczZxirbZBgFPm4
6EHXuHPhW0Y1UjFOU/40xgLGITz5RT6lVS4+y3T9fbw8TchK7KEKhiQosehNSQ5sPacMyv3YQC7C
/iiaE3hk0jF0rraJnHQmyWg04tuh6Foy2WxbZg//w96VdEeKY+tfRB+BxPSWMTmctsHptHPacDon
QIwCJEC//n2R3a/KVjkcJ7V+m1pUdylkoStd3fsNw8KGbId6dlBBYEHnRwZUw3wVgEE77fMhWOq9
z+dhxdOxg8UXdermRGVB/rVpUcaB3jl8uoBukGh3opkMDYUda92m2fVwZid4dOagN8FO6/TXxTAf
3TmsU7C+gVnN3eig7bLp3CCuNi4aRSjhDTQLwM1z1BeHhN2XhuEJu5lnp1cbR3j5DA5TCcxCLaOV
45/5tOD1PwZpPbbztzGahpt+yYGIzGO/nWByBH/O3QjS9QM2LCC44ATCRCeHEMK8L1cR1LvSBw1s
1yPgYLpENRz8MiZpu12DiM/7EKXcIgWXp7geAM7QeFeH+UMpGoUnMFjzh9YTOJMBrMvQp6rhhNbk
oPncZTpou5upqeHUJ1aeox+C2wfQMe3z5hBlDZTIA/ATvwIYhk0BNtLS4uEbhw9j5mQafbmgCHb1
hJsO23opv5QlgVvjMLZIRsHDLh/RuJzGjc5o9w4oH3fc4/nig1sIeteEGrtGnwl3Bnr1q0AjEdil
ZsoRpLBShaEhPII2Hfeaj+UIFZZdOKELthH4BzT0F9IDt9bFKH/JCptPwR632NZt438ppqJCQt1l
qO4GXBd7AQXxfgP6E/uxxCURG9zy/EvkZ7Cwumbz6M/zxyxoENB4wA7uj3lq2kRqDdtfz9XhtY9S
E6wFQLH4xRevTvwl8J/g+KK/1NIbvhcQMeEQUYMFnDuiS7EBI498XDoOTA8dh+4XA0D0Cq5o3U3t
av21dD15F6Nm0W2KDP4Qm1OJt0M6XJcAbUDc9WGdtPsJui94yzVoecVIpHX4ORMUrm9g4eiHqnT0
r8qZ1DuAb8tyC1XyCVxNriWkqcI4ZV5TQp8caiX+Bn0jUWxgBgEO6VQo99qXIfaMnKsARyOCpsRj
Fn1KBIoKHqvcIRXcT7JQATrCJogB8ryXAEyhCr9R8F++A3oIbcPFqSCbJ/qTYnpdrxEcZfCC2Y4l
su9knKYenhY5GPp4svC2iV3c8aqk/65iMhX4D0HIkTcz0ErLvdaNv5wEb6EkdJvHrqpugxzCZrhZ
Fp21j9A/n+CUAAl17AG8LbOjrAAsQr0yb4h7vUIgmLwf0BNzt6iqIOsnYDm0uyqg/V3Uiai+aaci
QE9Lc/c7umXz/MNd11zcwqajdqDYVTY4maDfU0K6qsro6b9c9bZeC/oNaBqYvFGyNmOGowjSrjsB
6Hq208tEsutRwv/jU6Anh+1HZ2z547Sq9jcrm/AjlN/hFboJcMq728ZfsTDx5IFZX2igVL5KWKrS
PYqxMTt26DJALh80LcUiHFw1WoCHAW9+8hOMIkzeAaqVXMFaAJgSsLl8diqrw/0xuo3LKVt/TdAZ
rZIRB8RwmGgTDXdlBZOLO5iG8fi6iGEA4uO1gkc4PItJS2pwyHsZ3uQVp/mW6bzLbz3F6vxbN6CZ
sysm8GLw6aBlty1Zhol6wC7OR5iIMQobkyWn7AdEH2T9Lq8Uyo9AFBC9RU8scuCUCT7Nu6xfFeDJ
K/busRaOCA6C6KreYpuiGUN1AMPbkWivvAJKFkkwNrK/PIGT2Uab1vdnCNjDsUOEX+LZdT8vmbN4
cDmQ2S8ioRB11VYcVaz6ZCKJNiOUVeAVgs28m1Qjp0MkVDgd23qo1museSW3K1HluA0GLqaU4+Cp
b1Avlj8dJNB30ZKFX8N2JeHBjSDxdnCHcYSsW6TiFSa3JQDXOnQhhQ8diBwdGB2WERZNdUkPWzm6
X6V7KvgHfp7fOvjDYLHiUBfWmEiyl83Qh+IbzoRSHnw1ohfquQROUiCtKDjmhvJUskH5odvDu60W
yNZkTnG/e0LuwbOBCSUlFXL3uGyRf1da0H0gPYFOVVtU2Q7s6qVGDqKm+goJAuqKAhZ48K6GQ0i/
6XFvPrG4RK0eoSoeOxQU4FG3hrDfHeaZjcARumBY9TCqeOiHtfjVQvah2tYqkIAlLGy9mfoMds7A
Y/rTroPZRb7phlGefB+CGeyNuAmid1CGwRIPIRisjtuj/iCDvCLbiQ682cKjEXqBSlSkuKcS5Ojr
1u/KBentKrsbBnY8vOGKbIVNx+zw9hjP8K/coiun2UZJWbV3YhnQOO7qSHg3VQxfKyze4BR7eLEq
2Ch37uxAAxtfYRMWQeXvWaejYlthsBooU/jgoBc8VJAn7NcWBjTzCNjZzAugOYEim78rR9fIosGy
+Zn3JZoVENYT/BscWhjqSSJ38LhYx7LXOx2AyKG3ogtVJLc0n2Alt+nUhN4LbDnC3lUHPDtilMuA
vfPQuW4XirLsutLJQ3loVPFTgEs0O1QVLclDMayZ/94fGApc2171WNItazkdgRabURHf5EPfTPr/
Kwflf0wVGHBM5wsHYNG1L2BUp//7f6sGlP0LtwJSd5DJTlYJKAD8B0UV0n+BwkKhOwcmBoMk8N8o
Kh//E4pBLoFGESx3Iwbg+3+rBm70L5QgcPmCbPdH3nMvsfMOhg1PREvPQJlDOqCBVVmc3xMobUAf
tgqP3Qw3smd///1/UFjPbRPOjW7wE1BOyYZlcvL7DEIv2xlcHbz0hvpgN7pB56iUv0Cs2Y1SWKwC
KSw5kArAVBztRjd4ZHnoVYGP+nHaZyCP4Zl3J+QQXoD5n1sYbJDnHIoC8M8+JIuf+mP8BCXOJ1Da
Q8tFP/3mM35GxAcYXUE1JAUU/2qh3Q3UG3Z2a2IgNfVA58rnlKWQUHn0swzwCiC7LwxuMOn+3osn
hN+zic9dEPNQOSxdQWT4BCti+Q7ogBa1+SU8dJBs3NddR2FyO3rHEu+IHdyQLwnrnvsgBntvqPLA
FSC9pwMA+tuM+0etvO92q2ZQVWFi0Y/Zgg/iL3Oax/G8gZXqn5kb/LVoJuyRVI4D6caZphNpqx2s
wNO2rv5M+O3vwY34DYGbBnun9lJ/Db73Qj9BXuin1aKYXKzJHcIT+MtLNbwi4fsw3/Wz59mdDL8t
9p7tpA5MgbXMCi+deA/jWtchR4jgFHbB6xrBSwJZ52ziXhrP3hFGeu8LoHbsVsWI3X7thrrto+a+
AQ5jt6BPdPAWGV9AXJ/Z5L+B2M+WxadoPU+oWdyvcw1AlAfnv3tU31RuOXsjgH0qlArVUNxDebPY
eoAN4WH6h/4lf29GI0QdUJr8cKjz+9bnjx56Q7sSBcgrhac73DOdVh1g8g3vA7S3Ub4DzSiOpgCN
4Gb5MEUcInJO711S3Dq3kkZIgxzG4CM3iTRz+dVQsOjotf0lPZMzgxPjTpZqJaUOC5FOdfYhU6zb
BjqzvDRNxmwOE3iARvoo9QXa1b7owSJw/4gi99cXOrVEnh/gUOWbBID5fVqi1/HE0KUrlyp7sgoN
Uw5C6tL1nWbp0xaOdOWG6SwGYYC2sd3mJUZUo+gBMnnT9GlYyfIdbwDJDFRBH+1mf/rWz0IvFiVo
0EvWpfBcpxsZs/nOX+j6+e3RT3P8T/Z1svr6e+GNe5nOi9JRPIbprHqIo+QUhpSy9d/5Q3NJcuzc
pjRim2YCHYh1idJg9vcZpFMBjrT9tEZk07nIhl6wIJVBXFzRGJja0UM78+3FOTdzI1a7lXoCttte
CkbLXZDVtyKvLvDuXx8atKaXX7WF5oan0dNKPS5+44rl+mnIQPK3mTksv14OH811LQbhhik669eR
87hM4f7tkV/fMFA1fzlyxspWkHoNU4AB2T6r4uCjp+piG5fSfXr7J7yXJOX/25R40bz8jcBBCZsO
Y5RCfBc16tgd34l8+tCj17ilUQmIFLTNW6hazFulxS8Nc9MrKPHpp5Wi0UJWAJmnvEfnhas2eOdC
bQYXomg2ABVX7/Nx/AZNAMB/++5BduV1BBDTFgJy0/UgGi9+t5Tex7f/kDMf2VTzYlWPNzSkHdI5
xBPJ53VwKLuBX/gSZ0aPT1/o2cFAQpVDwzlr08mD71ZTedMOOgCXfG3OjX76989Gnzu4YgtPe2kp
+Xc1z7eV8t5bLUtsnDlqpjVkekWchs78iQan+mr7w25o46wBd7FpV93FKZpfoNqRPs1gW2x1zkOD
/OWSNOvJZnPB4Lkf3gQ3s9tcuP1OUfnPQ/gf7u0ZUPLRhEHBr65J4vf1uM+Jq1FbEd4eVpri31HR
+1swbS4JuJyJ4sg4fugUS2ic9WEKReD1VmR19S7WKLihD+TvrD6FKQsP6WnlC8LjFMbIgALGNaCK
9QWXgzOb04QouO3ogwY8AEXnxvxxgcXTZ5kNyuoNANaU8Z29DCk6xZ0YVbCK8rqvvXfJrePcuhsx
S9ehQQW7idLBrcvEpw7q5oXj3aDsfck/6Pdj4pXdFBmRWxW9jFpNoxRAgfBLBTzZqYfvbIqyHB8n
FDbfh9GgjiDnZtG+cHt9VZUZWB5d6x417937Zp3ErunCYL/0vP1utx2MoIf3Cbh1PfFTkPlBa2Hw
yw36T3ZjG1FflSAd+ZQjw4irY0Sgxt3DgMEu6iMj6mG4G9Hs1BqV1eAdWEf4oVDxhfTrzEY2TZ40
HJZgRqJcPDdHsDYGEn8Cvy6zO2hNfRaq3N7x0BVM0Urz99UKiJzTkT/T6/nrlg6NTKAtFi9Ubhak
eVVP100xPKEn9Gcia38PbsQgOr2sgkZJkMI4+CEA9wE8AN9uu5jSrsRn0HXmqE0s/QLobb+Dd/Tx
7Z1oSJ38PW8j+JTyWdzlIkgB2alvhmjOvzEZFh+CjA1bLjngoGjTTw+szsBmhyLAh06H38EibB4B
A4DcQLBEnwqBlrrd9jVFyKNKLgtt/DqFPH8PnSNIz7wvId1xQSzu3AY2Qg/Q1jhuuhM2ww+ucOl+
0wF6HG8v5rmxjchzRQX5fRbUIEOF/DCPQE8zUl+yfTs3upHcZ3FWOE4U1mnphMFdFEE6IWej3QV1
Ksk/z55cDgwv+o91Cs21D1Acg4N7s7NaFVMH3Ql6P8wmDI1E+BbW1oHrX3CUObMipgFpxQRYI4Fb
pzGpv+lSQ+GkstsmppYsBDeggQUhmtRxyLd28PRmmNbcckWMS7WKBk4GgOPShYGSMHNvvJojcckP
79yqnP79s0R4BMevhk1MlkLCJoNLUSfQeHdXy7kb12IIgPbqlqVO0ZOMj0sNykbOo0udiNNR/Eoq
EJjRWYBiJDISpQAB/9RtM+1nWKo/iJB1RwgtgXBY6kt2QOfWyYjWGZ1FtgBOmq6yzW86ACf2C4X8
iN2uN6I1jjqnrv2mSiFAB4WbbHokfLxwaJ+ZuamXJHPih+2IAoXkfXgNCVm0n5dQ2R0Fpp57oWRV
6TmrUierxysQsw8kd8mFZTnzgU3HKT3OLjh+Mkuh8c4hYLDW8s6XMwDj3TSTZkP7MjolWpDZsfoO
pkYi8fUsabbirwnwKNyA+gvPqbX3LjlBnvsWRizHq8h6xjyeTtBD2PVMHGBj4e7tJn/60Weh7ECi
aGZUVumaQ6rInyBLpyZ/ubCNznShPNPejBSQhaCdg6KLKOW+DNtyq7ULAauRZIemGCfoDgOtUbi0
BUAhZj+nzkXWZ/e3GaE+ZMALZ8zlaXPiY8jqSONLjqznvokR2ZUQBJLBU5XmUb2TBfu5ZKNdKmb6
ljROIfLZHXXKgL8BfA+ygQCI2C2J6T1daJjQu/CGSiFUn4HOBamG+c8cyf7K80xdXg+fzptpliUe
YT+cGq+3ToD1bvUt2Snan+3TJVxUj7tsScNZjRvkkAkwspc8s898TVMZFgd+u5COc/S+C9Br0dz3
v0wrYNY2cyemFfc4zFncUNImQL50+5WRclfC+M5ucCOAc+72vQ+2UlI607ewyG8glXohel9fFhIY
F3Hjc1Uvy9onMUQ0rmYAnDYQXA+tUitiXsSlMyPpXzwoslQdQNW5c92K/o+URv9vK0LG5uVuWUUF
TYV8bpOTQy9ssTYUD1arnUgC49plMIuA7U7RJUS1oMmN1+WK48XqY5rX7lgMOK7iuU84XTc4v7bQ
qrMcOnq5JEWpNISXmy6RY/gRJFI9Zp/tJm2EZlVin7itwjaBSeFGAM8Z2LWR4MXzctJZDzGYvizr
BNqggNxOMCuf2YV2w+n6/GciSHzjWo0Awvegr4I9ksdQAQu5XH4NkoNVP+n50W5pjOCMF2gAnXTe
ElZO9d6JeLr4s7C6uiFd/3Jxeqqh+hyzOmmRRDksuwbU0+oOIr73cuih0O3qgSSahFH1jq7skIXi
x9tLcm7ZjdAcwL5GI2IFCLPJ2uuJtWIL2k18zSA79PYvnDm2zAuUdwTAPsj5JS44JnsXUld3vO9H
u09q3qDdOpAmyrwuGUD5Yc1QHIKmLu1OXPMKdVdoyYO42Cdt7l9VAVjR/YWs+MyimPenHODn7FRl
keDpRsCiGT/An9TutDWvT8hJ+koGsk8cscpNJMJ0dB276+0E/nt+75eT4swdcCKudfYZfs53kFH9
aLVPTkDA50OPgPmG/lr3SVTLj3KNHvyh/GY3tBGaVIES0g1dn+hgguxHDCqZ8C+syOnAfuXcMoV5
KaDPVdM3fQJJr34b0II+hC7hVxFYQjvwI2Y09ogDhceL2ta/8Yuv/aQRs77STTmGUZfAsHr9vI7z
BF5YAyN4GcPJsAED9ypS7rDpnQn8mKGJq4dYkzoJoKL7iQ/R8hC0E1gO4PCklZs1V1XN10fSQCI1
L8MHChTjtqt6DRpPXN1OUwglrQr8heGkHVv2A1Ah8xwd+Jp9hYKOcwV4OthNVp+KGrtAEWi5rtPa
JNAQf1/Dj93NLhlPn4s5I1OIQChjDmn7hJIJsOyaSihRgLlhN3Gjnhb3ZT6UAfbYBDn6LdGh3nBo
mtkNbmQLKu5wjKIblkCvGCUYoPhWv6p2doMbCUPNQYbLYEGerKu7D1ePA/YOWz27wY2UoetApfHK
pYbQH174jh/dx7T8aTe2cRiF3J2h5OE3CSion2Ege1y93q4oTahxZERiaCq439UJZGW/507zzZv/
zO34r2z4t9jjs7fTyjwRZxJLwl1/OlThflGwI7RbEuNogI4iBIfHME+qzuuuPdLVt66Kxwt7/MxZ
Z3pQQSBJAbbRNQmH39YVCPn1UXc67QHogpYOA3+AtZBdU75jt+9NBLfTtdDdmHWdDMpTxV5K8Gz8
xsVZZLVcpsa8LMIGKlOQoaQETJUQajdOD4qX3eBGXK1rGExZg6egKssnBxy5nSi0HdwR4qQvb8s1
61sPFWWeMAI2s+JQgy59ZrnsRmBpDf4q8YoqEaQAObjyarQ1wvd2y2Kc8GBoDhCgrrukc8TncmEe
hDuhDmk3uBG2KBY7dCnyLgHhO8Oz/lYzyBa+Pfbpu71y7Z7kZl8kKFw3nlfkbdJCZJPtyChBm3Fm
sRVQZb6GLMh400EGzS4d+q2B8OyUgIiHXFntNgmbyw9Fc80C8untv+O00K/9HcY9WEkdVDA+bpJ1
hpYWbQPwptfm4e3BT/vvlcFNyDbaue3ahF6TxBDOKU4eSTy6InH9xYU31Ns/cQY+QExr9baEZ/ak
Gf6AKSLLfg7KH63flvfQCOCpowr3UYM0eJO70cRAHifVLXyacNs3kop7loWYSQ8t6BXi7MXyXY1u
3dhOzYh5pmb4fMAKKCldDX8I1eM2rfOsv4U/NcQZG9p05DAwrzz2eKdcFeFAbxmg6J+hLkbfhaJa
j85cF3eglwe7YIII7dtrduabu8ZxEXt52SjhNImGDsCuhsREWY3thcA4N7hxXMD2K2Cc4R6WcH85
+LNXb9dYd5ZTP/3qs0Do1RQ4Uzd2iYhUceVg0+4yFf+Zi+Nfl7EJGxcDdCNk26Ps4IINOGkwt5fR
8t1xEkt5PnUwpOjkc9SmIPoZbiA5F2xETS1X3bjqIVQh1yAkTUI1/Bdq8iuDeP2FfXzuixpHBCBL
KAo0qArUI5TzyhaCpN7ELryYTtvilSPChIAT1Q9O0LVdkuWgLWiQ3rftSqObpW7GC8WkM/M3geB1
CzlT1gVV0kxRtBum5p1aQfF+O5bOzd+IcQdm7EG1qCapmmi+hvy83lbwX0Uwi9CqI0dMPHhZQhIz
7HiTiMAfn+q5vKfO1NrdLCYYvGrzoSFTcOLgT+4G+gQf8ym7dDifW/nTv38WrbMu1gXG1pg5JGbX
sLutI+f+7XU/N7RxtxcLgyp31jh3qIIHIObzbBNG47e3B3/1cg/iyDjDPN3C2dJtq6SeYIqxhdQK
OQQu5R87Id1bGQbr7SJpvX/71179UyATahwMWTOGhae8KsnANt4KMjyOdWizTBjbOBdWCClA80tX
iVwLKHQxGm8nf7I6GTC6eTJ0TRusfEZkMUI/zDEqCmgzXUJNvvoV4I9prEvdoAbUDggtIGT3WT3c
RGN77Gi0L70p8YLCLgU1nabXfoh9kiECIBHzOc7j27id6gunw6ufFn+CsUAgxHkzoI2nsdVPRooj
9Eke3941r+ZWQWwi8pWCCiWs92oU9gRK+wXt22siY8hFVjL+BCvm6sPbP3SqWfzjhMYPGeWGNiQC
BM64TuLcB+qohmTwFizX9mrSZL5uV7FsWrZ0wyaCNAIkGEd1qf/9+2p85adNWBK0XNoC132DKnqv
7hbI+TyEE+v2pcrbwzRB73qWAMOXbSmuIAkNA5aWl49BG5a3jXbmw9sL8PpHhNbYy1MsymGTtIJq
CnBUcdXDZh7CI1d2Q59+8tkB2eu6giMVK1MSrgSqCxRqZxu3tHsxe8w4JEOtICTS5ADFL1BKho7X
B7l0dsU5z6x1ugOHmZ0mS9pX/kfcIBV0oBdL7Dozzq2+cDRAvvmS6jEa994KXYQWjOed3bIbYVn0
6B9r2HmkdcghYRNWkHioVWR1pXrULP5BdJ8J6HCkdTH8dD2RxuslaMPr2YZneiF7kFhSBElwWkA9
4T4bZgnp9LJ+GsLZrofimX5+cR1IWPtC0iOEJ9Z7R+TBtmga9slq5enpNHu24YelO0n9h2NaAEx6
HCA6fAfgaXShkfLqmRh6psVxkavRwXE1Qge6Zf+GOmENYTbeX615Jq+EzCtxISV+/WqCWtXLPyOY
Sx9Sp90AuXMSbKp+CP8dNl3/cYnW/GFiooekh2T50W7RjDCGuHafi3WE1rjwDyUUmpzSEotolh8p
R8JakEWkRK4lOvHRshU+9KjtJm5EMa+gMZQ3boQCJMSB3A+u4FYABe8fxceOgY4sWJRoLuUWOn9X
GrrhdtM2C41lG8UKssSYNmX5dq3gBFKvmV35HvoYL/cOa7Pa7yl1EscvYJI3bkFksDvXvNN2fRZd
LY0XZyaek/CwO8Iv7R5arlaZjGeWGEuZQWgfpIgkaBZIt0GmN+d2l6Bn3K9O5IWzHDSGlvBt6UDS
huCQTW4N52cjUAkHs7UriJMU8EfZFhA730zwtrHcKEZg1h7kzwfYuMKlA/LhvHJciAovF17Gpyn+
I/nB1L2XH9OHvQQLIX+WuL0Hl5AOKQ7jgeXnNCJToWaSdytzUHednxyImudVfoEddm7exuUKIzq8
twFmQ4mm2xPmX/Om/WJ1npj1xEDCPLONMOuxreAZBbEru0TdM6uIkLKOYTC6Ogkhza3Sw6Ef7arQ
nqn/oCJ/WKHX5yQomrxXMOaOQkjy2S2IcZ26MPyUasS0F4g+LnLZ133wy25oIypzj05rF08O+H1Q
0258+cUfXbvT+zcb5dk55ccCpjstxu7geb/R83LPPPlkN28zJpcVro8jth9UNx5kA7vAHMJllutt
xGTg07wKyIINKMIN1GyP5UrtItI1IjKArWblcfhJLgr6a+uKtwYEWvXBblWMoKxgOwSZvRkbpVuO
ge/sQHuxm7hZwRurAV5IjGQJoAH7AWR2EP+twCsQXH95BOIG80Y/xqwL1cJ46IOz2EFufmtaP78p
Z2g8yyFTTrLyzodQ8LiFtVRlt0vMgh2MLHFsj2GcMLE+uQPT0HCQveVyG3EpcjbHXcNFqj0JZ1BJ
n1wnuKR9cBrklTuHGNcl0F9tkbt6SCvdfSy5X0OTVT/EDE7lVvuQGNE5DtMY9wucWqoeenWlB2Pp
IkB+ZTe6EZ5+7yIzYQFkOQqId/MWphbAgVsObgSoX86uhpx+n/JI0i3qpvVmrWe7S9MsFFXRSSOD
aszcl/W+iAfIZMMXbPf2urz+LnLNWlFNPDrrBjoraDvJrz4cFrad7uXRqyp/U3coXF3YnK/vH9es
FcGVZwEdQkBahFYKGRHIHvvJofFjEASIsbf/mnM/YmS5mao1pCfXHrLfUXXPdBjeRCX/1pbav5CR
ns6Xf4aBawo6NH3lgFkG4ekMiqIbmEQGMIXLGU94r90HMUDkFIYN0WFpCWwi3/6rXk+bXFMeoYxW
FTqDc7oT6SPYfuUWZs/f7cY2whrS02KOMtGmnke9oxRBdZhQC7a6zV1THyHkvkO1zvDqyJf4hg36
WvDVjonnxkZI9ygu4amdn8S+iuIO7t7kQZ9c4uwWxohpL8ghuxxrhWIHf0S/9sss/ebCNj33QY0r
Nz9JZsPGd4QqSHUveH6vgj6y2yymHgK8DDmMWuHP6RM0KvuqPxCurdplrimEMA3ezARvxpTk8juQ
H/duXVsObUSuhGk1RNTrMYXaaX4L6JPYQSRCXiiTnDkXTB2EDlqgsE6IVNpGqs03Y4P3R0nUtInU
BG6Z1Y4xW0Nd79YrLA5R9YycfhO07AYS1Q92Yxth6rqOB2VdsabEDd85WfgFwN0fdkPTl5mUgxvF
hwo3jCVhT7sZ0cUKRkp2doMbMeoLUQSuKgsQcaHOztoKauaL5ZYxInSCwo1SczaDoC7vK519DSev
t/yWRoTC1iCE5akTJ4OY4Ezkje/9yLIWA+HSlys+lVqWsm/iBGZNMBqY2gF+7zW1m7oplYBkgY/T
0E6pDqJbEq23GR8erb7mP3QScuUtLXW6NOxwtrCVbmDt9F+vne/L/+Q/u/v/3KGXdVLd0HiwCpU5
gRDxkBZ+/CVnQPDB80BYPXJ+W9g8T+op85GiwecNIgzivkStlBeXQvNMBhUaodnha1Yuxw1K5uBn
37r5VmbBFzmNwRHKxXb1UtcUP/DjxQ+yFXaqJETng0/BIZRstrumzTZz6wYzZOsyngatmo6xW25V
01yyuD+twysZk9ln5rWCr1kMxFUFs6ir0on8TVP4doxn1+wzNyMt+KwKnnpFCIFU0GG3v+uEVhve
7DI2XRcVbTeV4PDGj7AOhnMzsWOZu6b6Qe/7kRt5pEwXXV5pP/uuHVgJ2s3buE2h4FcPWkVl6rXF
exC9fvkrfGfsxjbi1KtcNMUgBZ6OmQzvoIjffmEFdS7c1Gd2i0m6jJuyceDeV8JV0HmAu9mPqVV2
QFs4CLw8d8OxrBxadmXaid7BTQcY71iXdmBY16RdjhQWegUlRVpH5FPks4+yhpuq3Zp7L2cugymE
QLXI02qFAtWcl0cmMjvovWuyLskIXWw1nkRznTLbRgsk8oMu/mg3c+MihbyHx1sfMyfl0sGpsVEw
uw8qu3UxiZe1nopRRSpLYglt+gHGYvsFDi+Woxs1prBxutVpRtTdePzVi+Q74Tb3Vstiqh04MA6s
wdVAHagMrgQdHkNAeO0C1GRfKhWsULcvo8ThPtnzBS733dByy0U5pdjPCrSMlTB4XLsQ5bH4E2pw
cPUJnuwWxYjPXo6FyLw8BGAO5it1vjpAn9quOH05b2AGYtYtTpZ0rTMeYVwHiGht14Z1TeJlz1ro
O4xVkLBwib4ufA1+LXDOCy2/qJHpdj1x+7ngLFl7ER0Gydy9rOJfdqtuRmgxApw+LTRBT/YpXPsb
3Su7DN0kXXoauqDBHHhJPsATo9t6PLBM0E3KpRwJd06+colTs3avXJg+ycKOHYPjz9gruspIB/Ma
YOqjG4edLiJqVc1DxfHl0CLmLVO5Oyf+SmIY6FECP7Z8Ci8Bo87cnyYiCc48UQf1jCkpdVWhN1PO
MIEb7Q5zk3oJoUVSwxJlSij8d07eWD/jldhtQxOQJKpsAscV8D2n8/agZpBNWEWWR6IJSBJcUUWo
OyVzMx21dB5kdin9P7fgRmz6gMH0C2rJcKeh8JbRNN8AovRoFZvMiE3YtsELKq6nJG9bEJbjz3Hh
2DUfXROLBDDeBCeeeEwCzpqtF9QHKD1bplomGil2qdRVHo7JRNkTbNLuQ9XYHSomCqmaB/i0dNmY
+JzFOdx8JHypJt+3S0BNGBIvZQBRkeg0fPGjISi2wnnH8vI0UUgaAjGzKv0xEbRYtn5Uh1uhxw9W
m8VEHrmRqjgKil2yeLG3jWThb70htwwhk+jI/FEj/jnQ+CfAtqx3LiMXaupnQshEGvGomAbfLTtg
JTz40v/bw+vWbkmM4IRzO9w5J4w8Bkt+aHJY/+UhtRzcCE741DAx8aVNFhge3jbgSvGtrOqi2VtN
3sQayVgWUmlwhLxgzcSOe2xcr6AIre2AO64JPxBwJ48J0VPS6vqdryXdFfFsuTomk2glzjTDgLJP
iM78rebVewh2/Hh7Zc6Uc38Tvp7loM7M1wFPZ4zt0+hdNlH6/ZSCdRuY9llepCYWS0cjWamgLXja
xY2SI9h8JH17+mf2u4nFQi9nVH4AwmdN+VhuXMBXww2E/Tu7g8AEZHnwi6sdXzSJ6tGshev80v5y
SUgf7KZvvABcLTOICM5dAkv67qPTZ8FGOY1nlyCZsCwK4664cHMQA5vxsfLFD8nEJ7uJm08AUYf9
2nOZiPVrO5LvjIV2d5IJyNKjnzl1hZGn2d368DGHvZ1d7m/yO9FHlGyYS5koMgjA6cmW54Plw8Iz
jjAYDucgIWZTkkm//Y6CkX7CK8kueTEhWVEOIXCPnCSuIiiY53T9EGj/Apz3TAiZoCwwHvMyylib
9KuI981YL0c0LS5pEZ4b/fTvn50vkOiJqpLNQ+IOQQ/LTjWDvV52o3/Jq+LcDxg7MWsgXjsOekii
HCbGmx7LtF8dRn9YbXSTT7hSwKjhVH7SMcnTWvXtbmm4HR4OUPiXi9PJYo1CrseEl+LOW5y0zLgV
rtH9LUf4bN2jxm8k2NPIvRR/jNVw5fuD3bFiQpH8utPoLlY4xrkTbvFwfGwC55vVcptYpIJPSrRe
KRLFHGBLNL1eRmHZzjH9ZLTMdeHQXCSVoMt7SBjp7cr7/ELqdXrRvlKc/1/OrmRJblsJfhEjQBAb
r2T3bBLbo82WfGFItgUu4L6B/PqX/U4SNKOOwMUXKzBoEFWoJSvTxSNJfswg7A/ARtKSuDvF3ar+
7srCQgwXYpkpHxeTVo0wniGHO1N4THbIoZU8XAIbsjQ3aFadFYCx4+n3n+IVwY3QhSmN1aoIJFTH
S1/LRX49woGsmZrz9jN612r51IhhVTWodbVs7yGRBU0IiBNA4Hgjko5PTHZRk5ZhMPVPqHJXIACK
xmVP5r6uEF2E0ZHOcQXiLlWvwcd8qLW5LCP5aKcx3h63fJfNGzD6Rcv92hZ7oqHiTJMhiKA3+/sf
+IrncFFSC5UdFKxpfylkfw9M9+fR3sruX2H9hD78z5atcrVGRdAPl3bA7P+TjTuivvCgRPqjuhlC
tRCBhVpmt9fbY79gwOxuzKdlS7YOkrU+P4+4FPWTrm00AZd9qfPxDkXLb2Ca9XqjiSthojtQdE0Q
uLsc9XRScXcXFtuNnPGVeNSdE6xUu+WjOoaLLMGJdp6h/EtO81FWA9KZQHnigFwkGOm6sJ/qaLio
g0Hyu5VQT4YCmNfJu0CwIaDNAgnd4bKTfnkfGjmci0VPft/VRX9REUKwrJ6Hy1IVw8e2aaK7Mlhq
r8COuEo+QoL6BYpJ0yXaMaBMsGsBduvU72DEz1axKQzhzQvuzYAmbBLl6snIwO9OusiuYw32g847
Dt3kGK+JV5OAaNpP5ozEVx/yw3MKRtOlGFo7oMLDp4Rq/iiD7saRv3zliYvsWvK5WfM1Hy75YXgK
+pfiUZYSwlWNzW/cyP8Hc78+TsQFeFFjGIG0FB6LJm6+1u30fQX54ANcPHiBD22/QJUxfxMEeXey
luwJpOOXB8y5TnfhsBTvmmgtTrPp0fm0lZwei5yqpwKk22MS4n/dOIiXHTJRjtNs4z4Kpx52o4v6
+2gMxlxza+/97p4Tawk5NzWJZH1Zo/LdEQ3Fia+Al/st7gT/jYyhty5hk9C0/q/Q+2M/+ImBEBeE
FkVrgwF/M14Yj8+LqN+Aq/1fr127GDQZQHKVT91woZ0a3uLixQ/L1Mw37txrX1P+bDLiCDvUFuHJ
p2rLiHzOeeCV9BMXglZb0eXdEg+XeAg/yqUQfwSy2r0yfuJCzzDsaYHjBZ1RGVnkK7tqUxDwf/Q7
8etZ/eBG8qUAyXKNIlrcdnWqCmWSRcGIfr/69WRfMHLlpEIFyCXGQOvxQhYUcoOGr1m1k/Zp4tw8
NSzq/kRktdyYGnjFa7nIK60hxdLxEYmRCfK0W0AguwegMd4BFfZ7Llz41SBVKEfb9xcWBk/IS+/H
8fBKj4gLv4qKpu1jguColCv/s0bN4Z0V/ezna1z8FeNdAd4AfGbIeQZpV6LyDb45v/ffFaoxY13a
LYDVlmvQ3ZkNqqhSq2+/v0KvGK2LwEKZlJVFDo5k6On+y/RWJbZvSs+dO/dz63S+kxr5lxgDe4Je
QJkMK/fLh5Bi/GxbmOoJBlovYKUOyjcHJtsx9ol03e9cnNfjII1ZtgkNge4oPvcIpiez+nkzF3aV
IyaKwW0DrtAhmJ+mLgbvAxv97rmLutJ9bjfM73UXFbETlID/qlvzp9eRuKCro+jQNVJYWgAudiqN
/qc7Yr+OGnFVZ4ZtHvKl7pG8ECgYWqH/ng7qGZ+7ujMR5LKDrYTr6uapfqAseFZ558VjASIP59kL
CFhyNgEykjakn0tT/133XjNgWNoJn227YBCuBt01k81d3aBR347sq8fXxNpXN//DyxTvdOi6A2sf
wf6uiuYo6bfOS4YCizvP3hAetoTQHPhxZPcm17w6qVLMPr0jLO54FVAvdyv450GFtjQkrZf5K76t
FycpFnecisIIzNiMqrqUBUU6JIBzj8rexzixuONUlrAq6k7rGsIF+z9bOM7psdW+O3dCUpRmaBDO
K4hDZ3q3zsG3uVy9RvfB3OSgrnlRDJuw+J4xUQzw/O7zpPmNuOLFFwhrO0ixde223gx7fdGWRHd5
LniKUc3S52XG6q51xjSMZAWum30agw+gI3nqwvX44GVDblza23DfGwaiJrYfxUMXK/MIqupbqgsv
BlzYumNEJu6KAVR21aUgrDxzgfHpUHB93uvOizQBf8IxpUhKfaxyqS/RgAE2a96jeOznX9zcruft
Mim7luDs7j/asf62L92NktFrN8YxI1M1Gx22sb5MVhbndeqWFCV67RO04EwcO9rasoOqEW7MZheR
lCx+MgSFTq8b4wbR0I6NQR0EGkfKujdg/ipw17kXuhi8YY4lEbAS0x56TxdeQu0iJlVCFnBY+e3c
MSRI/HXrYEEICjEN/lZREyekC27FuNcX7ZdMBlt3XrohrAcw+/EaY9phEqz8rzmfTmRsPlVx5QXs
xt9wXry9YAbk1ay+HGh5jyX4MOrSh0EBSzumimo5nYc+hh1V7ScMJbfpasituvwr1/2X8QWOQles
Z9DBDVWfoOhgkzyfveiZRexGdaFhgZ0WlEmakJ2gn/ppp8zvVNyYbmUdpZOCexTH+nka7ppN+jkX
N6DbQhAnN5gyulR2eDRb9bE2262m8fVNe+Equij60appXulYgViiGZs3Qy/lJx21xalrW0wdkqoA
0FtEE09kW9Bvdllyn7FJfArnFqkosHSqbAMaBIY6wYQpbuhofveyXxdiP7AIMwdxhCsqqLwHbye7
n7t18fMOwgmbmiE2IKCy9SUI6MM65m2yxr6RjQuyFzO0TdhCEDbVa/Sxph070Wldb0QIrzyzrriR
0CPnXBQgExxs/CCKXT/HKKV8nwycUup1+C7WXrHJkqVb8QtGMyXtYsBU21q/s3elBaGCzUY2Ih7u
efFfk6vLhqkqz407Xn/dILhQjlMN3QLQ9Nv+vqqF1+S/iH/B2nfqEGO5NJdRB/2ZCnoXSub5irtS
R9t69LRsECOM6qquTfXz0B5+8Qd37FQuq9k2DVPa+AjIKpBO1ddhgWSH32VxgrKO7eXIKlBQUrRh
00kscZdUVGrf++LYKhd7ODWsby6lYB9IuRmQT8Ze49n4qE5sJvHKlkMJjlfdh3XKaNAmXA+3xBFe
sdVfdI6MWoblGvlRgOIei2M+HoK6oSmvaeCXXbq4+2imvNrNbC6EFUMyg0eMhLd4bl7Zvgu81xRi
dWC0r8FVPZo2gXz9eB5q274ri359+v3tuVrmC8+Xi78vSG5QYxtBWU2O/qyOekuXNlwQrOECbVJ+
XvTgRTgkIML8cw2B7xu0rCNUsmJN5B97oZpHVTLP5MSF448YOTWmQSq+mv6+q76K0Z5/f0avRFQu
Fn896qAQG6+AsObLeWUhvw+G/JPf4o75RuPGQZWEtC2fZZcKqtXJhtYHioMTd2wXdcJtaCx8Q05p
kxI5t6cgWj777dyx3bbZTazyo7pYJv5p+n0DJD/2GsLFzp20igzzXDdiRmEFKJEHw/L5iZnWr7Di
4vFHyPyxFnLul37Kt2Sd429FNPl9TxeOD8EetVFJqsui5vjRgsDktJPC+rkbF5FfmVHKkUMuj3L7
fqBbdQYtnVf7XcQuHl+O5BgVQVoCZLV+KsTYPE9FPHlu/erlfqgg7qCj6ycCAvht6v5V1L7p1C3u
k6sDecGJuXD8ZesEqaIK13ygxwzJgBiKDkcI2kVIS08PbReKGzH3/6Okl/6UY67lYQ8SCGsAIzAm
EaXOk1oS9bBO8/LIRzAYzNr+F/Xx1KTMBCxpiJwSQDGmhwbcX29HScUdeOLofT5WKg05KZ4jsbDT
vpDlXQwENDBnefgAjg5x182kussX5EUpn8AzcKL7sZ11nkd3W9ybcxuvOUnKYWYPctmAbZgxIn9m
x/6pCNrmbqxsx+5C2/U2hQxEPiSL3TDyo01PP9YlhTqsnYNmPUGpLMhofmBgB2wpZ0KujZESkzz3
zVxB9HgrDqkSVXDzWIo+bEGMNoj8M1vC5gNItUDUHaL++aei0/6MVjd9lAqBDiGyf8Y8Z3vjqXrF
DbuzC8Uhur2p8dQCmXWh9Di1Y3sjRLvewZe+quPKNoA4RRCOoPFey+lOoCMHHkkjzzxY9aOXt3S5
Umk0jbYucUepOqBcOpC/un62J6/F3fmFQLJK4ksh7pYyTg8bded6a3qfDpSIXXx+MwCtNiDVvDQY
dU0+EUa9cBFY2c0X1AFA5I6C4lTv0UPT7eAJxO30y0ZccD4UxlUHgmNUcNapTRWmu86bmrqz35k7
/kyPa9VHfQ+5J9q1abTwPybAR/ySNBeazwMpKxRZEfoF+kHEbZGi3uIZ0VPHh4XUoDbXdIC67NNd
VK1vIUSjPTfuRBxkhfYihxDeZdc7WHsDoj/Fq2Yff3/m/9eAecFQXYg+VAI5KPYpMmOm5ZsIcfF/
oNCKThaaUsmx5+TPupn2dO5Jdx/BGd61G4mKdAh38Vi1my3xL/GvvC6YcvtW3AQVEaopIePYVW9Z
Tr9NY73ecBivPGruwIAI82hlgAZcmiCACDlVO8XgIzpOp2G+SgDQAeyGfl/tl/mBqNkE0ovqoor8
bceLZ2VJ6Lm2U2aOI7PRK+PJZdNHjWCrQXratdzPCt3BqhZ1HoIErIIe7GQTCE8zaONYv16TO1hV
9HbhWsoSKN2IgAtC4+VrmF885E5WlcW2zUbCO3VxF6Z5K/GK2u1WrvWapbjsrhJkcLEZB5TI2T59
KCvL73dI4pyhqDepZEQx7+0O4rWssQ34RRpjnls1TgmABvmY9twsf9hxi27c5VfeV1fSaWON0sdy
zc1i9fdUYPZQ922AEqmdbrxRr1iLO4exoskTxAUvgSZr9pRASx5iHLqFtKzia50WXe8l8iRidyhD
2zC3B49R8BXH2xU/LSlNdONXvBLiOFMZv/eRr6zhjl/IvhMjeGthy2JDKWurELnVi1+xyZ2/4Aua
xPECjUOwgYlzPPD9LOvg0+93/jIqXsTuAEZ1iM1CWqy6hFO4pYg/AYIr1hUYY5BgQfnQTA9jPJgq
OSTbE5CwjllQYyzx93/+tYO7Xq0fEhQKXpNm6Uu4Ek6/Vrq+h+O6kTa8trQTK7TRrmYhkOQbtryT
O5hLwczpxX+OU7v+0R/2bYYBseqAb9JOFpMT8/zJdjeL6f9/Al54cd0piGJb9z0PEOZ0OzFgXB1y
8WGyUDVOKnW0R7K1vPvHyHrK03xDOflURlXep/VB5oewP9g9n/PgT73WsJPR5CeaR/RphxwP9Ctn
lYAFc/g25pR4VTyUi/YgPNwk0HrlBaMud2ruDMBv+tnngigX7CEPsIL1+6EBEY5kErNdJcHhVUxR
LtYjAo7hKCJR4JiX1OzdJ7YEnks7pZQeIm6zKcPiAoTzcZrnoXqLipO8kTq9fLWVi/VQ0zYE0iB/
LOI2ep4tn7+ZWtae/sYJJzfa0zFY9uoi1uWjqlqM2FrDvMK32J0laXTEC0S+wByUaWmhzs05vVV6
fvlYMNv9s1HKPWZbhez5smx0P1tKV0x46RuO8uXFlTtAosKxrwcGdXreNP/u6PnlkOX2CteUOz6C
qNMuCpNIFxb0YSKU/mMm5J2fATnp3rIxAL06hLR71TzmeKTQqPA1Tsd7cxqPR2VNecllr9N4DlM5
bJvXTVEu+k2C08TqJS4vq56+TrRak0hH69nrVFxE09FufMLnhIgeFx+0ap67eHjvt7Rz4HXd0lYw
i6VN26dx1KnTFCk/v+LCmRTmr1CuFkEWV02f2ua+t9Psd+Auyj7qOa0wDhhkazBAFDbIy4T1/e53
x12oVCFJbREjYedmDt9yWNHHallnr8deuSgpDHJGOV9tgUJnfS76Uzx5AaSFckFS9RHhtSzG4sLU
cD9028POtm9+N8WpgLFmiPRKtwIEFbs8MTHvJ8WV9YprIdL+szfsmuFoSIiN1wdyDBYi1xlL5jUH
IJSLkmLHiIKmwedcio283VhFUkVF7hUWKhcmVY1DSKq1CrKxKfN7sDzvpwUSeF7H7s4ZaHmVIZll
ntW6fw7a5c06CM9b7oKkigPUTnFRwIbqFm+bgdpq0I9+l9xFR9nloMKuXXEJBH3gYacfehsXfjGF
i49SvcZLX/blRe6HOVekVClv91vDbq+8ni5AKo4aUEZuWH3a/tjjr3P+3e9b0p8vOSi0y2IMEU5E
GuoeYsmG8hbH0yuZkXKZXftVNmCTDBAe1hN7xzECn9Q01qehq9WbbRXfdd222ZAX6yVYljVd1sGv
r6rc+YMZL10BlEsB0RLIuOT7sZ61bauT16G5Awi7uMoVTkJfOA5tKvY6qRft53VcrFoQ4itDnay4
KFL2aRQcTzYiXpptQrloNdFqs+mA6Ysay1PPlpT5iRBgaSeUiZdNohAUYulcVEnVHl+iYvBqfSoX
rkYGDMYFNdauR/E2LofvXTvdUmF+xbBcQNqyiaLG4L+GQp4uk5bY6mFDVOaVCgAy97N5VVsT2JqN
WH3e1gRyEec2X3a/eMMFpNW1MJourb401USSogpEuszgIPa75M7jCkZ5ENZaHMwxNn+CMfBTPBde
Y024LM7TqqF5BvifQYgHpPoDy9tPBZPGzxH/AkQL23FryIrbQiO0GIOnDbgxrzNxYWgdAiTaE4Vn
1aL5kJODJpvy0+cRyiV95bodBEhx9EUGO0/7LUIQWYz8htO6lm1+rYkoF4oGup1aERMHWRWEeYKW
IZRLlbGnY9x6z5N3KkaN6eKtDmmQzeDgA/RYgwAC8qt+Z3814B8qRiroYjEboy/dytv0iMoPUzh8
81vbMVO6hOhfGxpnBQKZvVofVBj7GalL/VpHuq86tN8zGVUa81Px8jDLjflVjlwoWlOqdauLPc6g
b2XSZgzlach3v4zdRaLJuYQez76gyw4h3by0b0bZ3jiV66vwwmV0EWgNrXeQqmxBBlRBe8embnus
8mh+XMXMP6NSVd15fVi3/Q6WhybX6xhnndSnwO57grjDr9+pXKjbXm5SHUjzMhAHLk8VOCcfMF7m
l2C7GDelY9UEPYLsfG/IeR7AKbO2wS3JuP+3wV/6AM5zvRxSl2aBqaLAW50gP9491Ts0Ird6/Wq3
Ee6HUJv1kAhOtnx5lmz8w7QkP+3xVXgh1u+LTYh7CzG+FG1Z4Dm640MXcZMOAyf3iyn+MovRH3g5
PITz+MdUdWtCOFCeXK7F2zBsKiC7vGSThXJRdJvdNfooR54V+EHUDuBtF8NHrxvk4ugE1DWVCgOV
7SUdTkVePANIc2u4/ZXgwyW1PSrTlnbZkUmx5q2yEsRwuJ43bOy1xZ3QvmshTVKRKM7yXr6dmbqi
g/08g6uxPbdBETSiijMzRtuUGEuCPu3Z1PjNECkXSRfHWzUWNIyz1dg53Zb4b7T7/Zy9C6SLwmUM
F7lCPloTLU7zWm5lGraBvBHBX1+7F0zLBdNBtQ/Nwg0+ua71mOa8jB42vlTncNaHn3NwEXW0sLQc
ZxFnoyCZGVrgbFXjmSS4iLqdl8e+Gkx86FCJJtm7gpYPNu418ytOuCy3VdwHILuwcXbMYkhilPnu
2qC9peT9yrV3cXWS5othoP3I9GLfjwH5vDPuuXEnTNiOFT7y6GFRdD817Zn0hec75QTb0ECjXdR3
MCjG7jgaFhh0CG81aF9pqysXxgUwQ1uvVYUvui7VyZaLupvoMaVNbvsn2hX1CW+k+YpWEaGJGUX+
uMk+OA8yNveVwXu5gij8xtV9mbVHKBf2lYtQLqKP8kz2ZHrqVd0+xRuKbUl5EH1ulGEQdgSH5Z/j
NuZNChg5WKf5BjTUiYaifEK/rjzVkRyWBMPG+1Ojj/nu2oItE1KU9X1Yg+Dh977/FUt20SxIksOl
GAeVtXPUnnM6R2+P1oqPYEGTfs+LC2JpGCg1xBaprNTsH037r8MgvMhqBNRifo6Y86o5iBkbPF1F
xyB7M/JktcIv1ncxLJM9gCeYapXpjn7iGMpMF9J/+f25v2LCLoQFU+XzBNSQzADuEOfCHPcY/5lO
Xou7wEAbmD7Si4ozwoI38bTch9y891va6VwgZAOoUSLaHA76qR1nUE6to998OmrBP3/NooElHGaK
s2hh7+t+e2xgrH77vt7/H1KrVUR0ZN0Ml5mr57yhX9eY3gDRvPIpXUygqOgUTSGWnuj+VOXqe1BJ
z6Udb2zngofkajoRb+uUy3lOgqnzy/Rdxt6iHKZuNUplsdjqU74AJ22H+oYPfO1QHG/PoryxHcro
mVVAZ5G6OVLdS79L6EK0YhC7RgQo0iw88uU+P0SNkVf24fc35XrZXohtXIAWg8CbRQtaId8U6/3W
VCRhMj9OZjvgYaowvpHXXi3mpb/jfNsG2Qed2KIQzS8oJWzg0SySSIX9SQhSP5B4BXq1AK3M73/W
Kx/EBWJByG849rqX2dCTv+MWQmdh6FcBdJFXSrYjLYJRZi0ajgkXyx8Hr5/9tu2U0a6D/RBmDGU2
cvuhn/RXcGL7hTouIEvIYha6oniXpi6HmmRRfgKLtRdprVAuIktQFh8WQmGZ2vP1NIz0r4FLP+ym
cgFZR7XSPs+xeD0cKnkbM4DJfn/e14fzhVvpsuFuEStoAVLsbKgi9iaqWPVUVtV6H4HPNzHRUN7V
4RLctUT3N+ztZTuQLvEORE8Kq7ZBZmXLUcccyqRs9Hdpo0yic3OiZv34+5/2igW4xLumjBXyUAi2
7ZDNvfTBFKYmkH4oNTDs/vzARIovuhCrzKC4DNzzUARJbgO/d8AFex31sADCVQlU2Iw5aciqnae1
8fOmLudt1RXjKGQvMgAp3hpb37dj/q/fkTuvAC+LtS5kI7JIlfHpqOLn7koN77e44xrqZRoOtgiO
ygK8NTLE4gPwN/pGQ+aV1p50wTwcpBt0rjtcF0zBdUkLwca/iphHl9hOX7pw2M9dfcxnGMuSDHad
3yDY8iIYF9IF+yyKTHY7Ip5hVEmf5jaq7xg1zOttli4f1bJ2VO+H5Fm45xEefcL+OEgX3UopXn5A
pQvKMbQYwT8tRRaPBShGdlGd5BwiY8lHYt8daBX5xYvSxfljSPagXBGeiZBN77mYbGq56W880C/7
C+lCFksdkqaqmMh4EavzGCaNJX7JsPwFsjjrcF+PmWdrOz7pPvpXL7dmMV7btmNzhpSYDMb4c0am
fTlzukePE9/6k4/Rydg1Olz5BcD+65HbJe1Yw04ctN9ei7uYxTWIxFA3DKeybXWCyl7wGDXSS21U
SBfPpce2H9cQt0WGHXi7axveowD9j9/WnbyoXEsMyVcxnFEAUvSOZuj6+c3uSBfQtcSH0XUBRzeJ
miT9sdxBZtPPi0oX0QVxZwytdwfP9BSQU25yzACAHt7vuriILj7Ybi+FxZlv5Xe5ii3tNSZl/M7c
iaC7HCMmRjS4i6atppTMQImKnHG/6Rvpwrog3RPDORqc+7q/J6jfJTNjfvEhKFF/jhf2dh27sG55
VpIgf5zH/l+IDs5+Ht7FdemDo/MEuHwWz/v0mK+quwP9x62pzFc8jIvrkrQuZ4rJdeTS4d+EhW/t
MH35/Se9puO/hp/yF1DXNGOOVR00Y3VN37WWtI/9mI8P2taVn1t3oV0IEbaBgOsQfbk+AOOYTKAt
IbyyLOliuximnkLeBCyLQtD+aN7d8Sry0h+Ddub10H6oYUTjoRqyDVi83OYE1I9Poj288izpQrsC
irpLwIvrXSfTadhQbweRt1+JBAHwzzsH/ioPISbHs0KBtKgxKRCpnhunPy+9cI4rIzqe5ST4b6yq
LzXlH35/GV+7546J5oUOo9Fg11Gt/jhsdb+Gt4QmXlvaeUbnIy/avihpFpmOn+w29MnQBX44AumC
t0xebLJiPc36Of8SlsFpIuy715m42C1qW86HMg+RLKzFGTSqbdJpdvh5dBe8ta70AAK4Y9kctn/F
3OCWA+TmlS9IF77VLxiAXZHeZmgH2KSutE5KxTwt3wVwcTX3YAxZWbbLrk/Arf3tsM1nv0O/3qIf
DP8YpB6neGNZ18jvdCTf1cA/+S3tWOZYdiouVxFm/Qi64QQclebPlqnVq8Yof8EPkLFbNRloNumO
J6wjb+p49jNPFxs2UiVGxEUULyg5ibYmqSkKP8ycdMnKunkrSa7bKOO5+Zeh5WKMpwU5pq9BdBky
KCZk5GDPII99E4fQ8PT6mi4ujK5blethC7OZgZBCrgZ1Xa1yr36IdKFh7RCX8c7GMKuNSdkOVsfK
j8pAuriwDoCDOgoHLM34f7Eu3jdgyPA7k2ua+oPxtBSNPoDzaSbWHU3wMvivX/wqn9KlJ1PjuJbR
ttMsrGZybjp1t0K5z6usKl1+Mih+6ArqSlFWtO2n6GjAdFnNf/kdimP2fQSunXXGHGU3WZPYUTz3
KEOnfos7T/LeWXA6KEMz2Yn2W1ST4oMOi//8Fnce5QMKhnvVLTQbg90+RFv9rputX9dCunCwPCeM
6DUMs30I9rtoGoKT2vzmT6QLCGMRxDSrAb5w7tuPqxwgrT1rvyN3oVRFXzaoscxhtup6THWtg+QI
Ac3wOnOXIEwfeVPNPZJaU3ffrd5gQVCU8VvbCWpB8tSIo6IkK6uG38ugmdNIYcLNb3Xn5dQT5MeK
sCdZc7QQwqFvA1Z981vaMaEC3DQ9bQ2BNzyygqs/12bzGuKQLj3YNtJhsDw/stpWi00xKcs+zYvN
P/5+59ejfSHJcqFNzcwgXrARki3bXDQnWY0dSph5FPytIZZ0o5bz/8bSS3/FeecAlF1Ne2iSRU3J
85RFvXlvSNMmEGQ1qQK9bmJZC3YyPDQhTSBlCcGAAG70CPT+D++L4vz7n3v91i9sxKVVIU3dxwNr
jkxJvt+rQHwZFuVHOypdpBWo94toifM966vBDuk0goMXcrahitM5V60fv5h0AVe9jYScSHxk7d5a
EEZsIm28w24Xa9X2+dxPE+5bs2/fYyBQUlbfEoe6PrMvnL4LtWrXON6lDY9MxoDxs4qaL8Wi6Xkn
DX9axq7ifqbuQq4IzkOXVB6okvH9iyz5mIagjb/VDri+Ly/9DseT9Mc6lKoqjyyO4vWMAZbqv3JQ
4p8AKL5HyK8V+OxkGM/deoQnwaM4ZTIMhmQ9Ki89aSEjx+NoOhYTSBRJdrB/JVxxMpLSs7bgooh1
aOcOzROSgZaMp83QX6KyHm+EYP9HE710eM6jvQWh7DGse2T7RDTIzECAYcFu/nYu9u6UV6q85z0G
AzfbtGnOjjAxcdWmddi1F2gv1omYIHA2Ygq8SNQYRGfQ2KKXWqziSFmx7/dVT6LmlLdjc/LzGRS3
4IegcVubjk6mthm0GJfzFKOvfZDdM0x32ZL6shfXKXSs3uoiQWd+vUPqtHnu3XG8JBibnFhjryga
zHPuJimU9nyuXTCXoYAhT4fasq1GZ6o1IJeEoITfzl0QHxC3UDDc4YeCsH4LaqKHDv/xcw8uJi/e
j7ko4+7IVrb/PZjSAE/Kn/1uy7WZ/sNtaZlQmw7bI9Nz/nV9PurqH7+Fna7CjGETiGpOcMxtM0AL
QKAcnSxB5MdPB4rDnzduyGEw0V0cGQPp4Bu19X3KxuWWsu7VNb5g9dQJ7ZZ8bfs+749MsJkmu5Dt
eYdknecHvf7VHw4dSpq0GwasTijPE1EMJFl57ReBubjCAHMAe2HEng1Q8P5YTeH+LKYp8Nu6Cyzs
uGINDdSetUVnzmbHPGrMZr+ZOelCC4PKsK4NhzUbWfiNhmN16srQj4tUutArXVeA0Q0WcxPNWqXT
ZvJ74Bb1jYfiZfSJdLFXiGgi2hazzUJRyzsLcWRziksi35qaV1/5VZ7YSg0kQTzPvr/IeVVzFW09
CN2WzBZwNsOIWW+y+1VMXNAVihnlwCa9ZMAqLI95FIZ3HIPCfoGti7uK2GYEpKTnjI6hSIZSyvsQ
PWrP1Z1nZOvDHfANMWV1yx7M/AHweC/glXSBV1MU0/no2JRNdf4vKb+XK/WbVwLB689OgTVWrjky
s6zlxx20/MZk3sh3L2fsgq6C9cC0CZ0noGrfyNr2CcBX5Q2PcHXoL7hKF3a1t2PFMaI3ZXE/jne8
3+czAB/RQzSH+VO75vSr1OutqfVX/PIvQKg1RFJc4IdEhwoT3sTrOztN1d9+x+T4ZRPPvT3maMRM
znI8At++JpCz8gMr/Y+z82iS29ai8C9CFUEEElv29ASRrWBJtuUNS8+ySDCAEUy//p32SgOr1VXY
aKEFmoN4cfHdcyKXhNplV6AOqx0vdbn8s+bBRaBe2u/Dw9dzh5maTl3EhwuqZX4XZPtLK+J5WLmS
RnO9qIUaTHkzTd2lCmX/cN12/JaqK2rUCcJyQpbxAvP60yKCIFGb9pOrAJj+ultMVVqYeeLTsZdV
aXQAJWlIr7ySnMA5X7fOpppsxbxCMK46KihyWxRCbPMHnxGFoc/rxgHLwdpwz/tLX8+PBF6QiYp6
v9oz+Lw4jeOqL6dFDhc4K5PnqVLt095MfmsUDgyvW2eEFrkM9XAxJvyIIoRTu21ff90rNzIzEHF/
3faGMicM5TBcWDjJ53yLnod1wdHRnXLWvSdUnEcVfZHFWr5p5qJKuQH8tG/tvXeEn5/yEDR//ft7
uSHls27DJabN3qOkpeFP0xCHf5uy3DKzhgVN1oatX/VQVp5TwVncuzpg7har/mLoNGVdN/ZnY/j4
6ddd+vMdFeKTr/8ii36rY4S6F9ikNg8Lmf/oG787AHQEX7cdrLaiUzP3l8n8viHBkXSTWe8cOze+
2wWuok6EgzK8uwxR8DDSGZUR9/I+t5p2Fva+bTv0LGp0yRp/fKT4x6urXSfAsY/ivWpWtIuCH3p0
dcIJ9ytWhWrD677u2URgcLP1F2xzw2MEtdIzozw/+X26s6Zr0eX/BucXG+U06Ys2GVFj6tn4dRx+
vA5BY802hHaX9VSbIEqm3fgdXtIVzgKrMCM+Yd1lLAOTyWFcsrDzq7NFsdzr727DYSpjLdrLpOnL
scyf2+2eUvOtKeisSshpt1UeHeZSyfgvlKEVybDq3/zG0lmVtWxz0CB7d+Fx+GkhW1YJxOBebbt8
FczXw0DjXe5CuKyapO2rIoOQgPbbCl3GSm2WB00om0u82eGkm2o/bcHueSy6eFUZd3tuQmUuXOVf
ic6PxM6T39p36aqwCktdxqzBXJno+WBkeqip9kriSJeu6vKZo+jx2utj8Iwryu9jye4EOdcF/t/o
XrpwlWZcV1TszQWVDvLPLibiQRx4J5hgk3qnIvvGXHcJK+j77CzPO+zknHyCmQUEZxXxuq/JyFmi
JGJhtcmjufBtiR9INBZARI2fpKB0JbSCVlpa0MJcYrPsp6gd3hzU3LsP3up5Z5mKuZSbIV1/gZTD
9GHm4foQ5fGQNjmo/V+v1hs/4cJWVVwdqCnU3SU8sJyOaa5OcujKs96CwwtZlC501RfLscZzhTUl
uwtMk5/tIe9kXG7MG5e4KrvgwA25bi9b2OoLzEHzc7Wx7U7f3GrdOU+ret7gZD71lxZixHWfq4SI
9Xe/fndO01gzaAiRrr2UQXu8FKuIs77f8gf4Pt97FPn5rVy6wlkrRECCReTthZI++EjWtdEJq9cp
1VUM3phU8ryXobyzS9zoLFfiY6r6aRwgKHfZzf5O6v/BOf3OW+ytlq///0NsAFUGWRRb317GQ/yu
SPeB1fcU5G807ap/BWMRgk2Lu8sUTc15HrNjCP0U3aULeJEGJrvISyPu6LooaavlDaW55wXLBbxm
HSyDWll7mbsSChBkqZNiIF6pBNRrvu5wiPXF1EAK5iLo9z0Gbbho6Zc8li7jVY9LP4Wr7i/1niO9
pcL6ZbKLuPPl15X5k6PKZbzmMGKTJkNzmYHAxG94KMrqBGpyhcVCJIp/GtH7aWRIl/kaAaote28a
iOAGT9G8fOwXP/M26QqBrVMc1qxbzaVu66/Ipv3ZE0gAee07LvPVrQCk+w5BSKnKZjg1sto/1VOB
8sgKqph+0bzLfrW2qXNKEaNt07qc4uaAx11+TxnpxpoV7PXsRCSCMpg9bC6UcXWi0rbnPh7lnf65
sWm6amBcE6HaecJ5roYhXdfcwGK3g6cVXuOr5UTDqH/a24be2dtuHL+uPJiYumA9hsXg7Y12MD1Y
Q2ByKGKkjf7n1wN+q7ucxcwLQRvUqOKIJHUSh/CuCEXhp0sgXSism/IJzsNofO04z1pqnwZZ3dOJ
udE3Ln1r1kltc9BjGUDN5azK4VvLZ/2mDsPmzmDf6BuXO2tVBIuaibaXJlxPUw73Ab61n7z63aXO
ZrXumrRTc1lk8U9J+s8TGe4EVDfmqCtKZWHRcxT72l4Gsc6/SWCWfwyo9iySuhZj0unBwDc09mOJ
pYtzLe2Sj3g4xzAITZ/kNugHlfPSb6twaa4lNodEwh1bRTX9o8PpmUIl2i9+czWqFrlV/bH3DTLW
pXnYSvZO1rM5e42vi05tpkHVHHzjLk0Uxg9K9tG5htrKnYPsxsx0iSmrYUgSKttcxFa9ZbizJGqc
v/p9+XVa/RBP2ZLTEhBLc+k2+dJNskwKOLv7jacLTGlzBFGX9/Vl5XG6BeubdrZ+N38XkbK7rRCa
0OpihhKSZkO3JXSa/W4SrigVCRW3dbRWF1j6tCfQPuRU0MPvCuqiT0jHbbM9qL6MJv+9xj3xaOY7
Td/YC1zyicy57ieUJ15gUB4gG637/IX34/xmDTr6viCEwo27qb/4TR0nJ6VQjW3y3epLF1v1DN/I
4oR8Zn5nvd7Y8F2AppyKRor60Bc7591f6z6Pj0VI9zczfCfvbJ031pXL0Yi82gu9zfpidI7ynKk6
Ts1A+YNX97jKRXPexFC2LdC62F+WbivP2yCnJ7/GnWW7T+vWT60sUNOxvOuFfc6nw8/sR7okDZXb
nPOGFZcKxOOpKSRLCDyU/fYEl6SpUTlrlmgvLquyf9YlLESj8qNfp1zH+Ye9LLKNjUKQf2C7xed8
Gt+2zPzp1zR73XTOi36OdYOm1/jZNt0fYUP+9ms6fN00TKXzZSqG4qLtBH0efuAKJ/3wPPkfPI9t
Q593hGRRMz2s7fSy0P4Pv+92YsmQrAFyaGg6p+Hn8JB9UhFYonk17rJ5A87qRVa6uBCk7M4bgGRI
Lmg/rEj+B4kii+10qEgmAvNe8+2S29gvEnB5qMKgOqzYQpLFuo/ezXsXvSts7nfouThUaNeinfuy
uNiOLe/ikq/nQcXcL+/q8lA7iVa6d6IAD0Wv1ecaOrEBvRNn3DiaXByq1Fg/LcOna6tJmSjCh3cC
Os4Gcv/h/GTxov1AFbl3s73xLuu6AQK9XGJqV5LVA9HitJFOP3SFnL/HzSwfkWwzj3s/kNPBRem3
JbuAFCWwrdORJtl+2O47icn8gAtF7lV9CEGr17sE3RZabJPFH0T7r1NZvI8gcua31pyFXOadaCEd
jLNEfoe8fvegQxHeOQRvjIPLR3E2IRQxpLgY2BtcWtn3jwed6zdNg9eghimbtCjrf4O3Ws8Es4tN
ydwqM88TycyGWRxXsOyse7+iXulyUyVXC2Yvcmt068+Q6Hzfj8Wd2O1GMOJiU7maWQUOUWV22T+3
a/X2qHa/OMeFpMpl1cSgZOHC8z1K+nX/Y86F3+RxtaKCdYe0nMGZy4P9DYvk91aNfjijdAGpMNwm
LaE+lVkzvTR73iYhpYHfCeNKRVkOLWRRrHlW1+1LM/EvO+pXvRaUS0hNZcTmpWAkAzP5jfZr/xTS
2U8pRLqAFOzk2mE8NpXNQfu9pOCFR+TTvIIz4QJSvMHcDvMRR0APWYa4Wf6KAuv3Fiz+w0epftDj
alS2V/sXGM18WPrVKzwTLh3F51nnWyDyTB+QCT3Y8nUfRXFn6/033fffRLJw8ahmEFwWOEgyiO2Y
y06j+XGZY/u2qGxg32hcIp4GlMwnMNjNn6JCkPfY4szLDmtKeEOOdv2Tqrl4H1KYGCUQNOKneZtV
nPRLPX/jKIP5FHWs/ruSBy+SsKzlB1uZqEhMK5HHKRSz3zX4wD9ZwME2kaFuQDqu4bkp4uY0x4H9
Wsb98YgHBhQFr237riwpsclWzSuMWREIJz1Rs01KTJlLJ/kB0+wwPMkiNtBTaoI14WWJx/l1jFKA
F9WXLSYl5DnjRTyG61FnRUuaJwIx3Re5rj0+aVV+0Jxw4bCel/CFYAyW0PWkk6Oa8JTv5+woXDhs
FxM4/VHlmYCJS7fKLrEhNpFfL/Kfvy4Il/zqI1PW9vrhPWrev4+47L3AlvQfHbXF2yLs5udf/8zP
jwXhqmtNWz+Kgcs8o0PwlMfNxxUh/Z0/4VbbTkyhZQP5m2WMszzAuw5p9rPgg59pjHBZr6aN5QFk
Is+kZZnOxWfoE3oFqsJFvfIF+ZlGTXHW0DhPGPlIKL1XevfztAO0u1/HWXEXdQEWj8ryGiXwM9uL
p3ay9GSmw8/gWLjYl2yXybYDXNBnOZlE8v1Swf/Wb0xd7Gs9AOfWRMYZkjIv9KjoqVto5Xc8uAJb
4QIOOqqPOJvFsj9cra9OQ90NXlcnFI687vqi0zMpodeeDVP+TXf0bzi9/vbrVfTz24dwsS9xzBCo
CuY8KxfePugiXM6of63eVjGse5Qhx8sB8fw7P3ZjWbkYWIO0zAa19Dzb+ipEEs68F23klQpGNfHr
PkJxOR9LjV1nn9V0GtR2LtbIDxmE2uDrxhfBp9iICR+eB81jH/Rviyn3U9sTLgmG0pQQRswY3cXE
HFIEcXUWso0ffj3AN/rcBcFEu0moBiAqmiaZnwgdqkQdYe+3qFwQbOoj2D5GQmW8x7MfPECW5ODV
Z79Pvx4wP2Stiorqq/21yqSxsGEJvmme+22ULgdmy22s9xa9AjXj53h47qLB67YiXAysL+AeRw6q
Mhg9XVBiC0EPMX7w6xAn1xaR0Vi+Xr9aosA6yOtTFBO/EgCUWb3u7bimhxmqQ2UdfGfKnmwJh6eB
5zxxViemXcFyw1W2deqtae34UAaV9pzizurUO5ugKVBE2abNk6nYcqri0nPpu+TXFFdlU+tCZnrT
KWvzl3jzDPtd4msrteykKGXG1mJMDF2fwlH95TVVXOSrpyWFs0Els3r6febmXd0tfpu4q7DVQkc7
iCots0ZjtatQvgTcvPf76mvs8cOKb7Ez0XjvYY44k4wsf7H6+OjX8nV7/KHlLaetCei1r4kMMkoq
8ryNSLf5te4szKaFd9m4tzJDLk9AGGDdTnVM7wS6/6Z2f3LLchEp2zYbrB6AvkGsGMt9NzY4bZUs
XmDjgvBdqG+KRGWyx5tIA9HKr1jL7fM+Ye8p84HppKiD9SzZLPDMSFBcUOBAe7f1YUnxRt3kp70a
qN/G6oIhLIqZXFUjso0m10k9eT08CpcAkYXtRNWg3UDKFTomXZCY6s419sYR6VJieTjhgheyCOuw
TlFryZIwivzcy4VLia29UaKku8yQ7vhbBu0Xi9XoNetcSMzAqlzSUIlsN8H6oINxfWTiuJegvNEr
LiRWl1U30aIQ2bDwj6LuqwTQj1ceSLhU2KYozHpkKDLdqhPiy7/VdvglPFwqjFhYaAvCRaZweYYM
zYJsTR17HpIuF6ZUgchsgqgF5PT+WWJounHm5/UrXBzsaGrojS+A/DTvCQRzhg6qEXcpjxsFYcIF
wpqQjV2zYLZcIaRkuRpRRBK2RQnF+XYyRczeF3k4fgpyGKae8lmNOoGvlXoy+7ye6DzsntPWOa7z
aVgCovLwahT3lhx9hsoqr4p+4YJWWiO9MO6WZ1PJsrbvMpoXnk2711+9W2n6mGXBAtaNwPCZzdU9
nO7GWuPX29kPpxP2NB1Yw8Ks1/aByeaJHovfzfQ/gFUv+glwZJjhIfWsRZmWm7jT9I2MwH9YZq7x
oKDQ07LrDWxS9+9sEsPDUYeN38XXNS0cQm2amZMwQyD9ctDpjfdqc+mwrlqrACJZYTa36BMZfOgb
5TlVnEiaIhBQ27LTjMW5TSKiU3oUftubC4IFQvd9T+mO7W2oHlRpowQKNsbrpU64KBhhfYhypDLI
+i38to8D3kX0nQ+/MVlcECy0Ed8jexyZLtWe9u11ks9LlSyKe0ZhLg0mmu0obR8eWSeHNlF5/qWv
1L179I2spiufNY6j0UU8HHg965dPhhfVh2Ydyi9i08UzH6rR81bgomEHko9ciX3DY4D6iPpKsKKz
X6DjomF52IKHXMWaxUuzP5Oi606RjfzqQITLhgUKjxi0Q+uKRQ9zPA2PjQ6438x02bA52o8aqqro
FduuCZnVuwHpvDvh+6256SzYo7H1eOASmWlsNqeWmuZ50nHxtJR1eGevvLHDM/cCzPD6GhtUPhcd
WBYIe53GLrx3u771/c6JSgLShP0erFm0R3Ddpn2bQVVFv1ty3vvF3y4Rlpf1gLTYtGasHIbniUDG
ukIm+8ErknWJMIjLdJDIRu8w4AhJE4ZfWGT9Ys3QOVuHpqtg9dVsKFqpIGqgomSEbdOdmXNjWF0i
rArtMMK2Z8sC0S2PDA44T0GLumW/brmO9w9hQRsoGvd1vGQyNg+jHt+tZrqzHd/68Ov//9D0MjCV
961dMkP293FTxqewsJPfZHfFGJGum2beB2PWzOTBmr/hC+P1qC5cO7uQC7k0xzZlXFG4fZruvC61
3wOycJGwZeDzFu5kzDjpihMv4g+kKv2sboXrwTlEvI2roJuyUn2ug9bi2lN79rfLhBG1BChgQNuW
d190Mf2G6la/lekCYU3d10NTVhO4DqITyHkObG78Fo9LhJUtQ/pLFBNumKAjyjA4ETnEfgeGS4Tt
m2mLcbl+eLkcp77L38iZhWevhekCYVvdQRcErj4ZTMYudRB93VX10a9pZ2EeA+RSN5TbZTnkXZKK
ze+18jz/XfbLDhbHaNyOmW2Df/JFfgqa1Qt5Fi7jhczxWK8zms6n5m2+PwXz5HdddPkuK/KyV7CJ
zkpqi4em1/QEz4Z7j9U39sF/jcF+2AcbmCoPPaxUswmvYBdmqHy8pvD9NkIX8kKSrmtEQfpsV9un
0NBL2defvOaJS3PxoILFRlf0mdzl8di0wTdyRH7FLMKluY6jH+oKVYDZXGz/CwGm2PlusHWjx12c
K8qVMseuu2yL1osc+9O+bn5JbxfnqkRZQ3d/M5mFxWGqpFpeAtr6CUAKF+jqwXtYDmYpQ2irT6g+
fOAbjPr8hpO9Po9ZozUNkajPDJSRzz3v7DmKB+qXV3eRrnxt4NCwhUO27+pFiIwt8k6Ico2ifpKb
dokus/CwwhuGyVRek/k8LB3Inimw3d8RjG0/0KWMn6O1OXrPFeWEulGtYOlJZ/QTl8E5j6w61dP4
1WcQuAt5haKFjq+Mmiwayd+DidokHvLW68zgLuSVo26UHkS1WTF2nykMirWiXsEcdyEvWQTHoOeu
zUhk2bOdxEOTH8or8ucu4yV2rcJ8nttsEmCSZ4Ii4ThAxtCvy50QF/tj3He2ajPRBv1Dt4yovoQ8
v2fr1z3oh9192fqyhaa2yY4i+tp2e5ZbqAX++sv/jWb/O/W5yzmBP4oVilBNht6xzzLvS5MMZtwf
LG/bt1D20o9ioMf7cY3sZa6m/dzSjr4IQyrsfdEMPzDdtA/XzVAlK2/y6QQpxiHNK7vQsxhBfYVD
u6O3oUZ9ajjCga4qlgscZ/1wf+4yVIGFYdOgsXrZHn1bOH0a7O6Va0A4/rrryzCqdgr3tmwa8qTr
Ya4pLPdLw3MXoWr5sQ20Qh6pCXM4cA3v8trTn5y7DJVm8cKwl+3p0rXPDXxwv5drV3779aT5+eHH
XYhKHfW6WFodKdHLt3ZSD2uo/FgM7tJTludDrPf6SMuAQXaKTtC0QnWSn+Ukd0Uguq2Ot1jnMgWE
8BYc5ZpUXfW7X7dck24/rNOg2wBg7+2RQqB+OG2ounyaIu4nC8ddOEuuOYlVPu9pZLcwzXlbJVD0
sF7AB3fhLCSR47hvhUg3a44Xyip9avSxe8UF3OWzKpXj0bqoo5SI5VOEpE5Sqpz4bY8ujxXBnKgv
RSEhdcJEsiKSTKpC+OnOcZfImlu8SA7S7il48uFxncr6cc39fFu5S2SNAiJrU0RZuoroS2H0I596
v4Jo7gJZVWCxlYuapR1kWnf12eSd31nqwlh4BoilNHGYMoW1H5UjOyGt7HVR4i6LtbAJAQYMA1NS
2TS38NgOIs+iAO6qclVG5gbX9TBF5ez+MKmIP1TML0XHXRorjiPVlcMUpsdAx9PWIcOQQxT3zkF9
Y891iazYoI6bLvmWdrxs/mzDeJ2eyyMoA69MA3fxDIJ6MGhsNCyNStS2xTppg9oPROYumlBGHcFd
4EC3y35M6AolxKuQpteu66IJMIBr5G76LQ3WZUu6cooeRhxQfpuLK1a2LSGcHmDJlda00AkkM980
8T1q9daQhq/Pi2KFpcjREGzmne6TtZ+eh2D57NUrrlSZWnbOII8YpgMr+aMhKAJYFJIOfq0795d4
ZTW08+YtreY9PNXh/JKTyY9C5i6rZvQhD1tEYSpPzc76RBaj70SMX/d4a1kkjlyFabHxZ+hlwS6z
vff8cmM0XVZN7UMU14OUaWPVp3XOH1HSd0+47VbbTmSxtH1UF2aNUlqy96go/ij2yO/gd80ge2aa
sTJqS0dSNMVprMKrxL/Y4cfhNVdcZTJJd0pHGEelkDmCn5j4o7LNH15Nu+hQ0JhC6hwHEdIxMCeZ
Owk3S6n9rrouOgQlTiBrcIhLRYhLUIFno/d62+yz37dfUxE/BItVHzJmOkRyHRmnJOrjR4gz/+bX
tjNdigZq6WSyYWq3JaXz+rwfh99u66JDwyHkrvYlTCEouj0SbvGEGa+BXyKTu/SQmjdAsBR93u8A
PLqcVZ/iiBHPPmev+3w4FES8pdnSZo7YY4yQ91y3W+O3klxokE66hbzQsKdzSXmCd/Y1MQFqufzG
1LmJQlKxghms3tJWrhVQj3B8Nngc8MsZuW6CM4/mZi07lgZB+dauy5t9iTy/3MWZ1Bh04S7Jmool
UG9UuS/Pkm7cK2XPXeGodoFDEfzm1rQ64NI112XzOeKjePDqdRdpoor3yCVVDAdG/CDz4AxXMK9S
D+4iTdMaaa6ndk+rXg4JQV7nBPMjP1t17lJNuLXIYdrx4WocwhcV7+05h1KE30JyiSY2CFUVHJ0e
iFq/UG3HNG+Pe5KE16zZT1JSLtQULWvJGtzgsAkU8yMNIvatUbL9yHY73vkDrjvhz37CCb2CeWwI
JMVpOkYmflfEenxo5CjPWxsTnCHMD27lLuikBpiVD2tE06grv/BoeJ/nzC/CcymnhixkGgynQOHq
4B2LmUmKWUq/xJcLOi0hx7VOX1tfow+BIm1ix+B/XovKJZxGLXoIXK1bCtfS+nPblOu7NWLQGf91
8/HPx9ZlnKLdBhFY6DVtSb9/7ClMbRIYO/fnpg7Jw8Ha8b0eC9Q/tGXZ/v7r37ye2j+ZT/+Rv9hw
VEG4y6ZdQ8XTTnB11YQ8BoDc/oCj7/5+pgMyob/+sRvRoMtW7TPr9nrk2FDF8htqAL5GSvudYS5b
NchyFb3BKWPW+GS76X9Ff3ieAy5ZVcEVfIBr0oK0QVOeln7B20Hs5yvCXbJKRE0AGf9hScNa2hdY
vy1n3DUHvxjWFd6inPcWGjJLOo8Qnbg+RMGSzXMhu1AVayKkCcDbpI3oWBJT/FNsd+blraniXNRE
mPcbGSg+nK7kYbuSLGPU+mk9cRenqoIINFiAWd8W0MFZyZLYYN0+eM1yl6YaN9huNLBPTnGBrZ51
RPLE7kN858XvxgHg8lTb1KDIpW/WdIGm2qc5hNpc0lR4x6VzCS27ufKUOuIuXEVmsueohFxTfYRf
ZjEn+YK8tl8fXU/QHy4RE2i52hi5pIueRAJVlBoc7fCnX+PXOfVD430nGlC/64IjoDAwwFWXzW5+
WT6XrVqwltp6HWyqoq05w92kQ4oy+ub34eHrD29tB5BgsWs6Fnx6mvothoYGrGL8WncCcRgSrDA8
HdZ0KAp5Co6lTYJYjJ6tOwu2y2Gcjoe4JT30YJN6klDQUd09CfXrvPjZMaVe94ydrOoaKOSnSODy
xwA7clbwLn7eZV77nSAuagU2ulyXopjSlbC3KAb4vlLp5+jJXdTK0KKSQ43pHvbVfBY22BMhpOcz
q8taza2a8znP55TwvXsb9mZ5rmcR3Yk4b+zELmylVBngkDrWdB/7LtlC9bHS4qPXlHSJqOuBLfO5
WtKVBy9V+9dS+FW5cBeIinkdShGEa9qte3fa5yNMDmY7v+3LhaIgWslauqJPWNAs52Cf9QMXzE+k
nrtQFK2XkAwKG28Q7lVqbAkxfBgH+X27C0WtltFoWmq0DvXxR31M42mIJ7/ruItFqVrVGwn0kg4x
/QyRybfREfjNQxeKwhS3pq7Q513YmnNl8vcmIPuj10R0qShuNJStAjanGkX0pyIYzWkwd9q+sXe5
WFQrbA1qQ9kU1obbqe3H5mmbp/pBr5VnTs5lowTnpS5mPacVi4PHCVnXJ90Iz7DdlbsyhQm24Yjn
NAbXkhFy/EEX091Bim/1jnPmHQvDlTYKthQZ0bp+hsxf86EOhuplKkJ570du7GEuJhXZzsAOms5p
WM3PhvI/9qj0i/Zc2Su7t7y5GnykHR1ZMo9kTOpgv9P4z2+EzCWiNMSbA3gHY3/UAvX146LO62bh
2gqa+SOdQ3MK+yI4DTnKfX0WAnMxKVRkhVCjXpZ07MfwZGXQnIPi8JMKYC4pFa5ip5AKGdNKT9km
4vesMnfSaT+fR8zlpDRv+jCYkTaWJuQvZB2AvtuwfxggJHQnQrj1E9f//yGuDGLABk2EB7u4DLd/
ukBV59Vi1SWjUffCqJ/fx5krDRVDDqsLZ9xj1VDZv21VBmc7se6h0jt9KeTEnsUeNF6BMnOfN4nF
GDdHUaf70X0z1VCdZYCLlt9McnLWKoAGazz2S9qy+I+iX3UyFqhp9Wvc2TVKUKwk2MSEV0LxD+rG
36Bo6Ltf006Y3FUcabz5eoSB5+kSZpbmf8PUUz9TFObCU7XUJe1VtKZhEzbviryE6+fSeVXbMJee
MlWvhc2nKY23ZD2M/jY2efC3V8e48FQEL46ltWpEeqr7ow31h7GLD7/xdOEpBqsAkAF7l1q9T8lU
iJehDu9kBG9soq7yVDlfi00H0aVFTucTK9MwMDpZ+pomtVjf6Sg/HkXj9+LJXNopNxKpZYjHpaDk
9InRUiQybrRXEMRc2kkFqoWG9G5Ty4ruLyREgueFQhHbb4SdJct2tXTUYBQmuIC/y/c6f6LLVt7Z
EH6euWAu7rQF3C5EUZvOfGdd0q0xO0VwkCkAVuAka6OQeM4mZwlzMcVQGwymdLkKDXZwlkrCfDen
X/fSjWPAZZ+kbMlSd8eYBnLPP2oDC4GmN/RxjiEBcuc3rvfa/953mctAkY4Ye8TFmqqtoac9QkHU
HhpyWUNbPdSqLB47ZJ6TeKUh5B1xa/XrOZeQgvF7MNdyom/ElvfnA57ZZ7L58RHMJaTGZQmH7Vjo
G1KULMkPAZ7Zs5IEgq6vD+e14XhaFGi8KRuTQN6vE7HfieDyUXJksmcUTSsJ3ZN4Nm0yA+/69Wz6
eWjKXDzK7MeydFG4pOpYEUowCDWnQx1tdx7rbkxWFwPatZZFxIE1N0tp82SYujIrTMTSdovZnSj1
1p8Qvu76moR9sLXIj29Sf8db0UnPULf4dff8e6X+2Upw1nLZjvD0LqYxBfJaKnQ8KOb9+nZQwm30
jCrB/jkv6vFl3av2NBd9+xgsbX5mXdv+8+tPuPXnOZmtqG5au2KUUtFCJTWOv8p8+OrVtEsM1eG2
zWaflpTQDV5Ov1WRn2oziKnXY1INB0wT+Ywopq3fQ+iDLX60IOoxXre8CiCTRuHBQgjyAbnPr7zw
M6Nj/9G2MmWOmqoRayHQ32WEWuQprv/n19VO8G6WHJ7O+zFc3dW/TtuHkMyeS9gFhZpmNXaOS/qm
VS0Cuu3MWnXndnxj7rnUd07Z1pi9wNbTAmuI+vXEV/OHX4+4y1ZNR8lztF1YDf5wMiiAkH5MCXPh
RhR8VIx2uk6tMV9YK1LNAj9gjbn0FLMB6fNIBW9Ku39UnHyObH0nVrwRo7jolO7kasxMgjcFG+wz
ORA58L6P37b/5+zMmuTEtS38i4gQEkjiFci5Rpen8gvhESQhQGLm199V/XRO3vapiHxstyudJYS0
h7W/NZI4B9Fo+3jT2l8TmNA2a9pNFOQMamZamOIBdOtPt3301UXYo/Su4UYZnouk+a17lY+wln3n
NP7LdrwWUelgWWM+S3LGDMxvIsTX1RfvURT+9tlvf/4f2XVQdLxsSixJ2XQPztI4hycu3922KFeR
LV5P7EOKL+5s96Skg41m0t+GD2LX+ikPT2Dtipick9k/lmw8juttFGp2zV0DHi6x0uCj5aIyyeLv
JSfvTVD9bcGv7rXWR1MX9RG+NkNrOGl/BkiTbtso19IpwzpZKsnImUvzsam7z7Jt3olo/vK1r3VT
aqYgQHl8bbaFp0klB9/Ht+U/16IpDz8todzbilTfW7+eZcPfKR397UtfvZTENnSqQ6wHbc1ODtli
1f6mnX2tl2KFDhwi37eTxHwmZkvX7rYZMnYtlqIriKFeYTm8Lh+b2qSK1bflsddKqXIdqxgGYPbS
k6lLpV22fKv690xW/rbaVzfbhvmJeTSawoWx/FgFK/hp23pjcnmtjKoqOjPiFT0nY/Gqp+RVmuW2
G/laGTVKNy9sentrXPHQzCrjDblta1/LomxbJf00Y5sUI/K5oVQghhUiv2kPXuui6qQ0a4mh44tX
nTqC3s/yUbP3cuG/PM1rWVQNyTsJbIgXPhlfp9rvlm68DZrErhVJUm5Kt2YzUBsymTIb/ejm5bbY
7VqSpBXlRVDaEJLUIB2m8bDN9saPfluq/7grG70USk6BvlD4IUU6XfrX257k1T0paGuTYsEHY6gD
B2yb2VHeFpdcS5FicCbhCj9u5ymeWKq5XzApCfrIbV/8Kk1cAmqKOEz0ZRr1fajrn46720RUjF1d
lEO0GaEK3VzwAkFARSClZSnwYMNtT/NajQSfi2k2pK8vk6m2Iy+Zzfl0a0nnWo60lKZP4t60F627
b551P72Yb4P6s2sxUh0UtrZLs51hRcLTlU4kpSq6LWa71h9trp2oFnY7W9blkS0+MVa9V1b4y5ly
bfbnpCUe0u7mEjDzWmwYe+9tfGMaS6/eTtJL2bbtSM/jsCx1FnstgNvX023e0uxag1RMCodV6OtL
EcTfAvA2NNE3RvjXhKelDogPS9Ggk1yA+dj1y56p5L1x2hjn078Uc64RT3NPeoDMkvaydl37fTYR
+eDbUb2UU8IONx0E16AnCUZoJDfWXLZ5/VZre08VuUn7xa45T546UoQYM74krVX3USfIycRufGe7
/7PE/7I41wIkMcR6Wea6uYDsbXOxWLdnbbTuy3oNMxpHU1a6lhRpqIbh08bldpixh7/PwTx8RVug
/Epxvxc5fM2Lg5kq/n3xKHHw0FfNAYzKIYODTljsKIl9Xqqe77c+bvKbVv1a4MSqEUxArPsZzacc
hn0m9YuhtyUT1/qmlak1jmawU+W4pdp2BzO8Nw/4z+3zb4v+tlP/4ybVWwTDirBtLyrAEZwpqKFz
kBlHcdSQyXTZAHeYOCPagf4G168jJK9BlwVBsWRTUka73kSoCsaDDnJay1CnGOnoP7I6JJeinNSh
KieSG2BNDgKT5F9HJ8UDhtQxSK6SxOdFuOLBhG9RTcOi8PM8FtU+prG/9xTtZav65QRaYXspnHuv
f/GXs+9adFX0ymjXYzm5/eXn5ELG2wxk2LWYXMAjZWy6vkVYEpFnNw1LSodE3NbbvJZ0qWGahqTE
94Z5zAOfv5obhczsWs6VwLcE+QGmkwpe5hh+fJVBfJt4nF2LuVoDM8kiDszFLf4lqQr4ahXvnBh/
eZDXSi4jAlpjiLC6dHo26SC9PsC957ZheXYt5bJ0EU1Xd/VlCxy7X0S7AKByo+sKu1ZzQaYUJ0WV
qAvX4gFmcpCa1LfFsNdaroIszNaAcV2gi/xRBP7TFka3bcFrKVc3wf41UEpdsPRPIkBFU9jlNktc
eKb991FktWoj+BipS4mcJF0t2mNdqW8rQFxruKBED0Vg5+Ac6eCbGVDxwZzMjQf0Nd+qHGywltsQ
nNmqvtCyvUT1bco2dq3cUnUVmbJFKj/4Xt8vjTo5y/jTTbfWtXarD9aaV3KqIPntH0hjp1T33W2t
VHqt3RqLJY5E1JWXhlZLPnYNLBPK7aZ0h17LtFhTRiX8y9DtDFWxwwzkmlnb3FQroNcqrYbBkS5A
NfZi62DZtbSQKabBXm5Zc3qt09qGTm4L3qIzqlbDKZbblltPb2sxw3zhv9+htZVzPVahPA9b5O4t
GjNHYpPb5Gswc/vvT7fVCtI0bMbOPlqmrNUxS8dqCm6q5NFroFXT+tDMAESe+zAxWR9u+eKq23R9
9Bo1tZaiDwVf5TloW5nqSHyLu2F4R63w7xcRvYZN9R48H7gAy7MKWPVQBOxbwAd34268yr7lENZO
EmADeKVfipbNuzre3pu+etsX/z/8o9d6KVnVHujpgp8xVBntRcSqMxRULm87Nt32WK9lU64LA7NU
hJ+HZQzz0NH1Y7L45PP/fp3+SSr/7Te4aseybXOMVLU4e9FT8Q2zB+JlrhOSVpsKzwNsRDLOAI2b
XGGeosbDnqkP15e1iqbnAUazvwYYQtT7KAbds6hrto91P38QtCCPEYLVPUy/yKfQJuYw8S3JRhCi
TxgJgD32Bm/a//1L/GX/XKOK4moKo8mZ+Bwz2z0AVsbu+5YD5XLbx/P/fm3B54Z0puDxOZqLry5o
X0KEqLd99NV5EwbYMm+xzDmow/W8SbdkJU/ei9T/tjuvzptGJgDVuSU+g85hMfbp+JZR7sMPoZqa
mwIDek24GmgMZ61ljFGsKNdXOcp1J+rqvbLc2y78t915VYlvCbwNG/hKnRV64h+MK5eTxuFZZm5M
epaRzgM2xCP6Hp/y7ZH+2793dVig+TlO7ebi85zIJMdM63qoWGByIE3UvkGY8vOd5/72gf/yD10L
tEi4mUHP6A/RegynlzaS2medb8Jc1t5mLSjk6cri9qW0QJnmcIykGHEL2xFPsPdwK0jedLfUx9GJ
Gx19UfFSfjRmTZ4h/erbNHITw/toCZQb24z2Hxzo34LaZ0nq6lEPQXkAgWv+WAOochobX/UpKRt+
Qdng06ajctdWrTlYDNT4OpVsCg/J2qwHx4LmU83a4K6t+TCnsWA6bWvVfykpLDnfWZy/rM2V9qSB
x3CtXLGdm7EBSTFslp1Q7J1i6V+e8LWIjPnJo3Zh+FnjrT4ARKD3sY3anTW++9CrVb/TofonHf63
J3x1alRrr12TdLgawCcmp87ODoYf0EukMyyIdtA4NV+AKnA/MRwR7wytfofURGlo1zpVaIQc+mqV
78gS/nJA/j81T+RCU0I3fO7b7VcPKk1aWCztTY/rWtATuBbsv8jTczTyb4tN635451z/y7O61vOw
oDSa1wjeSdAs6dQonxEyx6nYIpl5kmy3bbhrFBCM0rkKC0fxqAzLgmI4NOJGvTb9f+q/vnRAD4vw
jHdJ/OmELPYetOof/3vx396Jf9tlV0f8OK7Ac41hdI7rJPksyLCcmeb2LtKi3fVl2e7nTq5nEcn5
pgIpvVYEejKtfDIuOmuUX88RtmoOT8XippSKXttYhpVbq22w0dklkT+rpglTr8Lk5X+v1l/eg2s4
2NpyRtaYsXOzLU2T+hYRSTlL+ul/fzzGXP5y5YqrCwQF765WKBmfW8KrMsoqDT6sz1rCgoimCUAn
5MM2T7z/pVDHTppUb3oBaYDqOQBMSEkaFz7dDO6DLoW1XaP5U4nm4lRnvg/HqYIvOpdo221tv4Ym
CwSro8/DP69gOixoo/4pR5eUS4o2wrg9aG7i8idgBgalqaWEcUSYdpvVzQNVc73za0IPJSjqwa4n
LS6LZRrV0WLQV+4qBsLxUDh/QBv/jppVw4qwgaHz1DUxySJbxTnwjQDDhRUu4GTACNzRBTK+q8EW
fA4VKaKcbKqa07Ew1R7A5D+lCrZfxRtipx4HnTqSDF8KsRQPbVnzV5ss46OrGrKvBKjo81ZY/Wft
V9+m9cLr4tEDn/HVSkmCQ4Up7fpRjD22R9oj+rPY5EoHqWGhe0yU8XlviU5BZ8EzXs0kcz/GFrku
c3cqVBWcmF2XGl6/dGaL7hL8DgBGV8OS1X1Y5DwwOjN6tM/CL7BnpN6JfYfH+USAmJkekrpY2qyI
m/gRjPjiMSiEOtajDYN0BAs8MxuIwMfNLLR7gRwbHu2VTb4GGkg3KUpOc2bpp6hU5GcR0T98Ne25
08p/jhNZtinGkYjKoB8zORTccW67vs99NIx7LcseEhAVFCgmCwAF/dR3n7u+pvAAqSu4nPoqoeNx
rjZKHpNggQi/mmY3H7UvFvbJtZ0Tu6Bt8PPjGi9vdeioMdkkuD06xcMTHkCLb9loiOtP3VwCDNPN
qP4MqYI1n/5clHIGeaw3yVrtcGy2esiCppbNXSjxoylT7ZRtviRPypYkympMVO2LsrXw0h3naAzy
oZ/b8jSYWlWPzTL6vcJ+v6tXOCCOrOthcSc6kTe9YmmMpKTJm9r67lkYWZN93DtB9k1CGd/reEl8
kXd2Q00gRRG97R4bEYzyPnaFqz43znHy2MpwG3haIHIkWVM1xhl8E1cHBxQP6dZkqkEr6cyjZqz3
dO1nv8cAbcm+T8OktqegaOALoyDb777SaTUznMFaRmeXUnQsptR009TcUUpqdregMaV+qq0M1V2o
evxVizWJn+FiQ4J0xcOI95WKG75nvU/kcW4KL7OGFBCYpR2Bi0429Wsi74tGJOWrgDbW76F0B5dH
tviBfLNtACjBvERD8QwPCOC8IPbm875yXaR+A/LVo5eH5GwqHzuGjXiQ4zTxc9t2Gi5vnVWoN3Tl
iC73AIPZ6cnIsdxpHxRo6rrSTSLtk3nmX2rGWPfqVlhHPsvIxohYiMTrGY1hx45bE4nlj6ZVMGHa
clYOQPclKE/MAsWQh5XW1WngVTf8ZonX7F4SbYZX45NFHhmLVfCptFGHALLtxSKhyNAsyqSYu+Iz
fqoZnzoXb0SkMwtk86AE6ccDkIt83EW2J83HWkTLeC9C7GtggW0gdo7ytfsCvtYYI9OsK+xj2GQk
h86MibvfWDlUx0Rr676STVJ7v0ZdX4bZ5B0ZyxQmXYyfBBAEzS9f6Ld5khZTJQcdgk1yrBe7lpcO
ksvwyKsEkTt03Eu9nZbETnOZmThuVT6QJXo7XccwmL40G2+HfTe6jt1RnEZrvGtVW+izURip+jJF
nIMAxJuE07Rp5iIqU4zSQbZT46ywpwW/k372mD1qd0VS9PEJA8tx/doUay/OFWwm98pXcX2oZ/x9
QMi3ttiBBirdc0FhUVWnOjS0PSKMWWebx81E6iMGDtXS7LdEAqm+1ngwDwGP0A2Ew+xo+QEXEeYG
wkSp4TS349z8FnD55EfaYjQyVQBXlGnvufd515s6/LX5KRgPNgS8Tqfei2lNeRUHedmHKrAZsa0b
v7dULOSpqRvTwLocg9IlOFMhcSXKVBxlpL5ONNnSLWxxQSWxVcUPTPLOwQfhwnA8NyDzLIfI1kLe
hSac5E/d0jD8NABp1Ow1Z0PxlYV+pvdWRG74EGls0j8TDSZxqtC+dSTtAhpGPyJCB39kWxSQS99M
S5PGUPy732KaprVK2QSDzS+Cqj7ctwqy6XszEL7czY4hOUrrqZTm+ziMRfIgw7qvXhe8CFOVRmLu
i09yVUWw18VM+Z6KdSnvFAYIgsyxNYyr3NKIAb0XzMHB+NHFlxldbPUdtSNaO0wvTaHu80LRBHUW
gsuE/IQTHlE5/iFrTP72cvRrVkRoBc0pbagnYkd5GJs7RWH7rbINRI7p12Zdb77rJtbD92FTgUB6
tur1k2ylqT6yFiqR32Ot2NrmXgZ8jPdcMdSTdsPQhfIOBDnrn6kOSF8dLXh4cs4wSzq441i5hZXH
LinU+ttCro7rQcFBrthh8DOxKpU17+Il5ZtVMQcYGVPHUTrQLpjuqHSqSJukiARu26LoAcLlfvBx
uIMugMs+r1gTt9FBjNMwvvYKIJ34MMMRATjONYJS7pseYzesGR8nNMvtWmAQLJVrU0485U0YyAlj
QGo5FLVse3MoMBdQhrniiQyaM8rzI3umE+CBc8aWhLvv2jZj16XMhJU6t9UbVCqLVFjbLa3lLAxm
l6Zu47mchkZUWYKeJDnoJoCXEmh1TMcnQCZXcxRBE05/YtJxcZipCrpDhdKTzOON+znrhdUImBbV
V7Hah60oyhpNmYk3O66nbT3UfDb0NSiqpt8to4z+6E004W9hJ2aO3QLDloFGNKsH1TzRYIlJyk2o
owNclEt5SUpKFhi5xXJZj/EWsrME9XrFfT1bsy98MJFPDTPltuNJUMT6UNLFBHdrH0zhT2kpOYLZ
FumDhE+t3oHA3cdTlkxw6btXFQnpfbusYAVlqNJRqIncXDyVtmwwNW6nyWEAgq2nYPTNrpxH4Gq7
EYTDCQyBQ4Iwyn9DGxfCNfzKrJcnb5LZJWnVLInYSSahfEo32CI0pxmRJU4NpdWYJiBgPktosBqX
Iqqao+awmoHSD+HGlzLYM0Hccra8Vfo5CHsg7CIYjCFcw6sbgtEhWJNUP8qAOX+USpxDGbWnigIw
hRM2aV/nLgGdzPWbUbkWK5WnOOy9xP/rm6BPA1Th1A+zFpi/2KYqqM6IrDn7OnjcXI8Q+Vn6oeg2
Yk7TILEBOfQJaGwMOh7sAV7kDt9Emmgbj3h+i3neeAy/096qX2g64TLUxXYsYa/4R4i+Gvt0npqp
e2Lgco93oqtW/cgwlhQ/rguKuy8rgwz3CJ2iVVU61VUMPHXN1nUPS4a+/Z2EYRDv63Ig8jUaxTi/
xCOE3i9FaX3xU+O7It4xQmzVt2IQsEyHYHir+ONmE91idLKuB4LfjPAmrUitMFzRRyveX99PS5ih
YqvWtCWRKE8S9e29XloonsBv6tSBmkn0OCsWox8LPpYBIsqawOUSsgaVWEhGdpOUMCKOOYHHY0aU
9cHL2DrVzTs0Joq4O9a1rg+JkLiqB1HIpMp80gQMwdkWi18FEGzMZXzqZvLApzlWJ7pscZtScK4P
m430i9C2hMmyEcjj9q1uIyXTmYzE3kfSN12VGi2te6CFqdswHTnMf3E/B572eHBBqbd7EEursc10
t64p/jyAuKqOq/G5xwWB4w9C2sIvadmrJmerX7pfcbEGz3yLkL1bYPYuDcL0YcOJRv2Gel0UlB+x
a8E/FcBazqdeIohOMUq2kodwcBLN2CKJk/KOwwwwQsgwtXLc4YProwHIYPlYiS6Zl3uXhJ17mtti
FXk91jV5RqCgCEYpzTqU+8ASLj6MCaKVfeP5KJ990lXzoR9FcRfJAWPDSVweEHKVBqMnxCT2AAk2
Cx83hIF211Hsq3bnMWPcu9MUt3HnEFG/1feqcAru1ajd9Kef9SB+zEAtfJ45lb+RnOIw2yerBWh4
osUy5h1Qo79WWDRlCq3E/dCDNVNkXhZl1GQ4fNi07vSMAR53iEZUMtyphKGz2yHBT4zMo5HZ+WPV
VeU85OjIDq7Mg2iTDE4Ao6fjU5z0M32CmW3wqtwsIZcpkRnIjK2NMvIzMmPwREbTwUMQDlTwphWZ
DjwPQI1CaTWK8ypqBsC7hmS4rxZGvveMu6rLFh1oWuR06oJQpFZjEuCrC6NgzgO2NKOB5fhcTPdu
mTUMW4YCkeyIdhep6a5fyqL7JlUn553BGxF/kPglxnPixBzXGVo+Q65dt45p1Mu2Tm3A36zrGlBx
KdLdrp6+t5jQCA+rfHPkycQS+OAzDlnLPXLXwKy7rYItypwmni5RnLoOYMUDN1Vc3a+LZ+w4w4V0
hHE5kCpVOpQW7ZZ+Q2cifoG7j/F3FlhMmoACOOImLQhLhTctrkfUCM68fnMtjUBm3Ml5jPOGlYzm
3pDlVc0yOAhKo8dmXIMgDxb8N2rv7LfDVHW3H7TT99gr/BJJk6AJNaxBNkwdO1m2Th/1wtuXUcRm
ScEzS5CuoZA5pCG6RWtKgAtqk488iha0IZruN9M9m1Fah+TE+WVLlzLhz3JCioWQBBi6EGnhQeGk
hRRtizDCN5unnnmc8EuxsbNqrb/g7erDrIWVDgrdyXYyQGtkfNgGRN/zdIzJgABl8TD6XqXNoKL2
B91NZR7GW3/sWVwcRFnMZ61wQMlwarPOtvF9GKJgE1adRsAGYZyMCg/6/UZ2ovdhCiafySRlcwbP
w/YwTVH32k89Di2QxXJdiHAHFhVHiNCIlMn5ix8Sg7QsQuA0IOXe6p7sKo0zY6Riy8zA51S2sDJd
GQoeMCP/zKppwJaD8B0HRbELUD+hWIOg2A+GeGRM7XBag+UnzDk5osYSCZsV+D6qNUsWLn2B9S9p
2GfWDO4Cd3uKLCAa/zjHw09djeMjUsH0Wrf9nLnI8yfYt+lPmuniBLPF4qyla3CeuD5lgeOZ1WG5
WxUDvSXkttxBNY6wqUpccMSk8ZivTiOkgyHG8G1ctUy7AvJpDZ3IR0yNodvEWbmXMC0+mg5BIIR3
yxZlcWALQPuQNq/QHh2g8eIXCv+ILo1xNBzKduLw12VsqHZLEUkLfFW8/IicRwCM5DZ6cqZVSP/F
0v2GeJIc+yhYP0QY/Dy0pZgMRh42LFqp4rzUjuxq5rqfzTTLy8h5/1IuHcXOpwrNFI5KcoXNsHdx
Ce627qJjrEu7AywbG93b5lgrv27Zmgzz3gbOVClxRfW7rK161Akrv7az4SmdAmt3rArbz3VTLOve
WN3zsyKt2Ss78DEPo7p5icuye+6iOv5ehJ36Az+3ANZSHIFZIuWnrQ0Cdo8x3Opx8k1xmmmVBOkC
8kSOwXTEAKsZ24NCE+j7gHPQHfmGMleuq7I46LiA42HU1aTKNlWsxyIJy2rXkiCYU0GMDvOubWMU
t/pp9Sgd6bHJDa6vXbEVa/ja2wX3cqrqlVzCSGzDZxoPQO4n8RSoXY08pt8hW4+itN+S6oFtorxn
ITcjzFtFjSKSXX8SstpXDr3BPQ8Ae8OzQ4qItHJCPQH3ZLAbhPQvoKiB8elHWJ38KZQ2XUYQQz2U
mi4cktIBVuLCbP1TGSLEHDY9nteRwvGrCaUrH9AN68zDhvC33JkhKh/B5WySfCvh4Ytvj/gik7jq
v3O+iBN0fu2e8sD/KQbiN9Q85+IMbW8l0gaxapxhd+gyqwncyzIK0fkjEzNeo3l6MzITYQwIQO2D
Od7TJRY+9SJJAIbtRWcxx6mZO9UCt9/OWubeoOSdQgRp4+eKup7fB36Qv4hQTZVxWFshx4OJ8Svp
IoFdjA4A2UEQgzBF4Km2u1quwzfEeP0X2L4Vv1vnWZyGMihpxucIoXE1NhPU4AuyzGydkmnEy9KT
r6qdxwccCuF376r5t0db7mmWGB5MCTHYk8G8DffznPDzXJXVT14P8Q+EbOJLQ6xATlY2U3BZQT//
UxWI31LaRavOS8RJD9PWV1sWLSy5hGVPcZgPPf1gBkRvKcH+r9JtqssLRQRSZU43tN8XS781+7KP
pvbEw9aeXfhWAhH4x5IUH9EMiDstihq1q+qMYRJCfIFLd1TnZTxCaEwxZBBn4wwPwochJgasUNFh
IO2pXwRONhnh/HvatrEIvi6I6s6xX4adAdyO5xtZUHEF+8gkOwg8hhdgEkHRJ9EiY1jRFGXyvKHX
ekTFA7kZDkVSoDAk6/bODYS4TDRrAGWuw3lRtY7TL1XZJY8bXdqPbQiqWL6JofBZBMcfnw+u6LcR
18HSu5eaR9vPYQCIbSGyj3bBapsPDDbk34LWikPr5aAuo2MI/2IXmf64zkp95ptiU06Qzz7PgGn+
1pupzRESu23M/ILS3p5bjG1iIKK2rzXk0I8YvmoeOoGpnV0Rt5XfoWbBp6xBDlKeS1TlxyN+IjlT
SIyaAxMh13nEfYvnRJQrs0US3+04h8Y4q4iokHNA8zHkg4/YczKveKD47Mqlomq2R2KhXU5bXBYw
82ALrqwWsMzmMpd6/q7ivvepW2v0M7iL5IFEfkABZV0RhEf9DBXypMwsUJwtq7yCI/O2U2wp27Pa
arypBlINesK6lXwXs0GfVIIO39wMITlRLN33YJxReq8RmNwnDJMJ+4J0/XoSxrTRqUki8dWP7WSe
BFewYB/N1uCFwM3G3QnFg8rsvECB7LgFy8SzaLTyUlTLiskS+JSgrM2nKXxE7LUOyBKmocrktBCF
FE5Pc1449nb/0qJNkmM5lOZLpEjVPSdDWAXPYg3pmiFAb5dD0HdgtJtVhE/j1OjvZtiQSMdqRTkT
SBeD3koYhT/rSiACAeanL3fh0EGETbxn431EonhATjuRJVdOicdOB9MPP4wKhC7TJjtkeCisYLSn
q2EEVdXf40mzXGyjptjq61TlDUdk4JGYtXuZzNXBY9xSpEbFwc9tEuIeFQnJDytz6+nNuFL/ZJ0n
HyZfWuRCvrB3HRmtexIVIyeUIJ+qemaPIcwozyDDYWXbtcVspaeFQLGxsRU7NP0CyWqjxvK1S+pV
pyRk08nyQUcZVUt52CgI9l8HGBLsiOs9Avx2vusiHSFLn5fG5fESl+QQiLD74rqeJjmiXt9Cu96O
3cGtk8GVPCIxSztD5a5FoTJJbRvCIGSKqu6ehlIPaY/I0qYRs8OHqgHwAafLbA9tWG+/KjaiK1xX
ALw+dHTywy5JMO57jh2OflR5JaKLWDX9GzMoQLBGqANwJB1iFVX5wrd22sFdPtFHw4nkGaqjzO6B
Y7Jz3hCukmwuMcjP+5mj57HytU35/3F0Hstx41oYfiJWMYFhS3aU1Mojhw1LTgAjCGbw6e+nu3OV
PWOrmwTO+WMJYpN57sqJGoRd+igSZ8udMCl/b0FdL+wYpbucKnfQMa2QGzOPa+Up8ru0ypyULhQ2
B0L4Mql0O133rrfm0Gmrkqxp6DA8tAYJGxHufX2N5yB6ArcWh6oJ5GNShDwnfhl/RJMPXpWw5mZE
XxTth3QmcpHrLW0Y9ar0/7VcYVUfBHTj14+CCCRb01mabPWC6Rx03e5m7Rg0x02I9kcxq+nkrzNL
vxpbeJYlHV7nQdufwp0FzvoWAiFfB0bu41yWnAR+IhL3WZEu/97se00GV9HXr05NHdOjSaiTYVlf
CfrQUBP2KApnAx1FotyfNTXLQc6LF3fZ2JMen0Gl2VctjZ0PYPrcA/4M/pdNvdtPV1c28adMVd39
24N+rTLWS9ACt9d8SB09uffFEFR+3nVhhx63UM7+bCJZ1OdBO4thQp7SB7T603MxE552jLoySQ4l
orXpsMVpvedDYeTrhrNjyS0ZC+8wa8Pf3ostpSmVV11E41Vn7nluJmnauxZcDJMTW+MXs7Cop3Ll
mSKszjbiXplVjXe2jKMeQg2c4TLLtN2OTWWbTwPYfZS6KL+vYbT8IBLW/rEsNncA8Dx1gd3eSW/C
K9hg1klOdWHCp5nV5sqrVa4HG4SmybsBwxLbTRMHRBcFzvju6XCKzlGrm/76JZG3OeTA+tiF6ALu
IbC69Kfddg82bmD65sAY2r99P9jfw658eVrdxXuvJOyYLI13RbkQ3c+rV1Aw2ovxvO1FyYQOGfN3
igaeAplsHvKZoI8hhiPD3lvQ1CoigL8Fr8h7sq5PfiHCQyvCerkwIOis8q1ipjDTn1Rv43KjbbXz
j10k9/uahrZrYoLhYVpbcVZuQvkwsBw5aImlTelApe921XzRAKTk6F7beOSCY5orx6zdwgHYAbiU
EkeMEmfk9f4fZSBVssWBnJnKavm34P8pOeqXOtOyLD5sY7aYx2uM9UE6w8LBs5rpJpyt/NeGKUOw
IPFd0KUQwrLEslxv/dQZfdFTUr9tjoLkxDT238bVxmU87iUA5hZCBJukuyva1Hu1TkBConLc49L7
+ui5cGUVZwwHXcBkGCQqPga+K+/2fu5Oa8Bf77mTOo2lBvNLay6ZFpIn6+JEnYCFe5mt8VKawwyy
9lrXKZsYMZtQ74Nb3PpSM/Iu9TZ9LlVtDsUgBLeK07RZn/j7qShJ+IOzkkWul9S/rHG3fMTbPDf5
NHCG4DiJb2sb95fAFl0It1NGT2xg8N2QZnnXiAEQoJDBj7Epl9PUSvmCciA5TFG8HrZerN9mZ7QH
H8r51cRO89RSl5IDc+qLigvng7cduahLhn4GGuad52Jwj+sIgMBdKM9NMNe8QWXBWpJQiJa3bcl7
2e4dI5zF7xGt6tPzDPZLkWhWt3J+HFr0nknB3Jt7UFsXfwQDcAdZ3uag8zMg0Y2VcyIscRvCIaPh
iszlNAwOtjWvC6qQgx9gpRJbLC6tLrZL6EHGdp21Dywb9rTxRjwvwikvSJLEtWl0cpqcdj+TOtI8
TI1Ij52pfndY2XL+U0xZ/VCU2axrqlatLu1Bp1v6XFfC/VhL7R8gJt0nQN3msS9b7zcPe3DYQ6Xz
IFiK4rBpF5ZD+jLTgXKzotuLY1Ev1WcgwQyD1pWXsfTUIZb7yCnuOJ/IzQoAzfLTs1F7pjY1OS0J
eiyei/BPjPVwVsc9AB48VJRkv6i4nE4g0tCixbYdgiGez/FkYycri+UXUXtAM9W8X40O/zBw/zVy
jV6x6VKQTKzA41bBWa3g9O+udOMztK9/KJ0tvSbp4DyOq/mMet0fa6NgV2SR0vAJtccKUnFbVnH4
DrIwngGt6jtXYFpDdGi4yG311w8nfQGHjF6aYXof46b8aNyIWraZGQCH0lgQz1bX9ySnJq9eU8aH
fQCPODlR2ma1GlI/09q2mZ1i91B03m98ZSOf5yIOezq06FeUjeJjh2t3yFGydFm6imXNFeoJxWWP
deFgamRNZpvk8+aUP/yKFLFPtXbBRlJo7HZReJR0O+az2lUbnNdp5iKsIwc+5tnYypUP7Tz6gXOy
EdYqUKlpkrvgBWjF8m3Z0627MLbZ7Q0otdKQVXYI0//UuIS/RW21enLVFpuj9hI7/CttsE91tq21
6A9qVMa/7Slxyp9JaVx9x8eNXV34KAmguYdePflExQcP+9DWh1Aurf/NBt5u7vzaa6Ebg2lV5jXF
UjZw7S0et6TbGG/9L50HZf4mzhoZm3V96Q3IefkNpg0CL9eM9OlZ5XNYSTBd66U/56lhhg7jRD5C
f9becVi64v9uxOrox9P0rta5bLN1TAbnWCymsjmgbsxoGU5Ix7kRKZlFQ9prX31aU4dwXoUTRs1j
KQvzwULZMyM1HDdtXja7/XDJBh9e0jJZ1YlgK8/N08b0N0AVHzlDXdT9vwX1XvfeV8J2rx6B/0Oe
llz8G+0f61BlJS9r9aDH3rR56pGwyd4JjRVmXMtd99RN084nLXfQ2qy2ANZ5s3oDVEMQIpm5S9Mg
tA/4PQv5fXK0TZ6Yttzyw65i77N9Dvv1o+wMD5PvQz15x8Cu/g+I18R7rgFZ5D9F/N+/OUaJTcQc
QvXysAg3YZvVIAxXPcxekIM07c4zo88kj2OinPd05Skh/zaslXERJpRxXVCbLQTl2c5cdjS6TSW4
8SQWkp3zRCXz9jYpyJlDOaJ6crJYI/RFS6unrYX2dQt3/uetPQq+I3yeDsXD1ijqgsaoQPrAvT8N
R7qLnfl7LZxu/ZsCKSU+wXnDRlO3P5PluuWGax1MmeuphPwbt15+CyoHRpx8kCBxrm2vxqQ9VD1y
s7vGR3JUQ8ZTNnBLrWi9C3qfwV7HwRlbfYjHNmkex23Y0nOsqqQ3V+qjJGMRpbv7z3CZW5mvboBb
VnYzTNOhbUnB/U8BbQUvG5UIvTlsYzxHBWEZ1K+Tm+rt4pEij3SGtPZRaLghn9CSiQLBQJ85jtwe
Ri+Ig/aenZRtN+t8wtL+CCuEGE/BEpU78h+lgSzuMfZKPZy2cgEDm10ZNTcDH9b8hsDq9m8jB5b4
V3mTCzEZlc1auhcXG2jYMivEaOXgtmp+9sPkt2XiHXcv6jp2JzU5Ewmmu+eANpxbvkzZXDlPWOCo
udP+/t2VS9wfgnFKyvoVssCu+jFx/bh1D6SPmP1X5Mlo+2ziWdUw3DZqfm0gArM5lUEg1alPys30
+eiL3dzkDoFN3nSEq3gDHmjP+5d3/rXf6RqEgF8mk8OHSjYj4iRdTKEV/oSM5ET/H3h/HR95+5pk
OSSTHW6o0pvu5glWM33iLo0Tmn9nwX5iA84JPum26X/xMlfhzZ380mRmDdbw5FWT4u2vqWjNF29M
yB+Z0n9SueXnwvyzTfBcSiRjTnNm2spzH8q9eS2iket6d6mx4jCJqivkVive6qSci6fVbZbp5vSo
U+8IqqA9rRiH9oBmXRxpmhfMJotJ/qi0qtNsCyrDKyoZKxgZzeR8tJzZ+sjP38zHEml0g38+CY5e
5O7zYxEC6HwKuUf9TxRf/h8TbHsCtACBCqy9JuGDgKRm54DaCM5FNCC48nTavCZ9mdIgtkVuFB2W
xvUH4gTC5rtCZDM/pawXNocYjc1NaaqHTzbg/T32KSRwFszb3vu5UUiKP1Y9rcEx9dxtzNgf9ier
9brrbMHgsedVBf767KB6EScoZopZqsAKy0CymXvjm3nLi6Ip1IXMOAUrqSx9Obw8uDm1v70a6azh
N3eN3O3Tpd7aO9iZhRxwdLEfm+8tA8MxsY0/Fi/V52lFsRbIKL6mwQTsJ9CW5n7dUPCT+C6vEkBG
xYtexiDYKS0aeco9th+0RgWQiV3FROjzAPjvRS1AifrGaUigr5rnMUxM9DQy7TK0qGneYAur9q6u
y3i/Rnjcr8jXo98i3Vx1RLDhfvejeHmTfLNED67GktnaRqhBY3d4HdAIxH8isPlfRcHbctnqbu0O
5CCADMYuo+A1hn0P7xAlLC9hGVpA/rZLKFsS7vK41k5V31e10kwbQTt/hn0abI/ulvY/4fK2P20R
t3We9oUKMz2HIayexCfioF7N17RYkrxaKtVycdCkAszIL2cmYagmviyZlbvT3PomiY6dbJezSOKt
Imt+BYZwv15k7aewIbYffqp12vFcQadzVyy9jIFC/frDHxf9t4Eo/EMCst7f9lCYn9bBdvBSUYVU
3A9D7ZAxbJ0lPRUw5MMR4eTeH9JubBlM1kB1j8ISh5Z3JSDKCc9X5bxG6Dswe+318AtK7ktn/AXX
j9m26RlEf1M9lF0t3aGAiZFVkK/ljAJO2CDVVHglQc2FKtziCQAXr1eG3rUe/9EtJb2jQsrCsOWm
c1ofOmFb7+z0g+N/d3WhzQdvVbx++R8AuFZDgehTCow9ZHxxbfx3TPv6V+lp4/EM7bM6kcPZR/do
yLiqyxHfV5TWJs53x/MvCJSqEW8lwMI06v5liXwDuDkgVSifpa9D+QpQFb0CwdbyTzSyU7hztXzX
ZDe+YDHdutyLOB+wTM0jZ78zN86r5Ox6CYtNxnkcLyI5RpuqkZ3GxgnL+7Xpg+ZbHfYdx6VUjris
LGDxJU2AjE5xBDxyQuFVzgfprkhUWpvg3RHSoPGJm8q1b4bf3YaMvpmQcykOu8SOR9oHiNsIpDT+
e7sB7m7nxm/34FBj3HuWEy0CxxBVEs/V3q5triipBZ5d/RThSkYwfKyflK1V8bMRTSUeAISWIsmj
vkjCDBBpN8fARLG4JZLR+IluquHa6jIIIaEHw7k0V+l4NyV2fe/H3VA2LPxRZalpYR00FOe5tbO8
xi0n/WWx87hSxoiAD4KDc+i+tyPt58hH3fpNcyshau9Cy48ne4DK72KfdXhc0z7kn7Gsy3BY95Kf
IipJQI3montLtzV+d9Mo/eYbnuScOjfX+We3XvFr0RV//SkYfibuEuvTBoO1ZKroN3lsdqDj3GEs
i377nH2OyuaUlJHXZI3EflxaNZqPEGe/c2rINin+dIwZ8be9F8vLIP3m3mHUeR37xKBBqQe+r6YQ
Fo5hnuPMdcJqBDiO7chTPzedUc+h6Rr3afHQoT40xeQ89C2KFm7Ozj72lMz7qLOrun40k4JTQfmJ
4apVTXMUsaPIAWimXcCWezJ479DNXbU3RfK5aweVr2wJWc8yvWSriNLL0KHvXDrHfKc+aEyzRvrq
qfeI3nkWnIrqsFeT/sFmIhEAmJCpSwPidLe6bQY6x2g0atAt1ZXK3STcOMQ6PyUWJth8zqhE7T8i
6+kc2fI4f8nl/edmHF350i7VoN8SCj2r66Aa8zX786pkuw2Al+wSiNctmkq01z4Cv7Ni+m+nLC7s
jvYFrPKNjSTVRzP4y2Pod+Im+8JcU+YFhBap4wevKFq28MCyNY4fe+Mjr4zXqG3ey75wu2MpNxQ7
HhwMiOBajPLRpR3hqfbcTsAw1GN9kmvRJpeuX0T5gIivAiBezFT8g1Koph8mbXr9XtARLTIGqYlv
YG/HWwEgG57QwE8J0OMy85vjpM15QCivuIjgmC6pnpb12qDsfa1mv/ZPvd8XzQFq2Mpnby+gupWD
GPOxhQwjYKb12M2zQPvu+ro7M499X8tpwiXBzSduENz8EF3pI1SseKtwyosxyrpin8wtIDK/vYT1
rnYIlgktJxj5fh61054aND5Xs3JUZBV+iyVnUJ0eRzqv74aESJ5Oa/mSxqO+mxafdt3UiVADORb1
1ADXIo6CdtObhP/K9ezQpGmGIgi+M1HYKI+dUAfXcBf7v6rnLXpf96a8NZtvfo5YTmRWaRrOctb1
1d6mKY3QV3B1TDlELMq/3rpedT/DDq3H1jjjdSXlkH+m0fGzKL6icJ05mB9t05e/hjTqz/E2ufiT
pmBzL0j4xXBK1z0mXXBnSM67L5TnDiyzAMcp1H4OKTRd/iapEHEeLqvX5XM5dVdkCMOr0U6omDdt
aNOD0FxdOTKwVT0v844KgTdxYlWL3X9IJ9q8nbRfH/nLTQjdYKLgPjBOn17H1gzNATsY/XZFzQ7+
m6d6/il3Ox3ReWFHCKNCD8fea9ntw6b1l5Mvx56B0NmehFmSUyWr2ubLPBMJNnkcVgdt3Ols9lH/
YcKqj4uo1wcReu0Jx+R82BjvHmYJrqnxHPxcU13xQPY1QUh7rw/hOLXPXlX07bkpbf0ENdJelLe1
T8YpgyNnmQ/nuNnlNDALZVW6pxfRV/aZT3maj4yETY+aJHKnnA0XdWnQy9Ms4Qteei6bgS+Qquc3
d6MjKEz7+YCkgjDXTc6IVcMhRdGt63gAFtxX7otxDOFE9HALxS5/iD7c/P+qwZu88LziIvK/D0NV
UjpQrc2DP7rizVdR8q1A+SZzPEbFkiUOJHGMeXXMhrby/26oo/bMTZf1poReL01QI4JpdwjabviC
DUhPvydAPZF89kPwO9B1pE+Qq3gHoLebNl86oumvckc/0Xq+7C9uIdKAkcAnscqV4QPfGGPANhQI
q2rPkGvsho8Fzce8Xn3oTCeBO+dpU3a68T/5jmyLYBOCCPY3vIeYWutkqL28ULN72QVqo6Nsakfn
A3q5nVQm7opkH+VVrs6W9axfF+Tj45uuh6AAU4oW+xonHUDDTjKfzuohduwjgll04Qx9zn/REkCH
r8Pyddfv+uz5IpnOEF12O3Zcie5f152/WhpQOtU5wAQawzUImv0wsefaJ3BhxGocLEb0R2f32pW0
aY+7YsfYo8+b24XOwcCOqlfIJXqTZidlscgg9wyDZeWmTnpXVKoYEPs0bEcpiiNxH08zDKnlgr5w
DCLMmrq+YMFc9fLMPh9+pv0YYTkKF7VRHB3Kjwhx250bO+ZZkOYVHsN90N4j4+ZcHDyNRP6bW9YO
sKDrJMd43ZiWeWiTi+GZYG5jwFa5YH2EFvPoCztg6ppt1saRHp73blUFYN7mGZDvURYoOtDWvjGp
LDP/bSmxZDS6eyemNHbu1p6N7zimnvkvDPV24ECR7/RHMNoSrFcyfpd7GlHRBiWlMnTaHATAiZzi
LiTAI+l4DF2w8suR79j7dFlMjmoOhThxVaJVkMiG4LxqJulsWGuUJ6tFYXtbGFijnNt0Gx8IozfV
yUMEYp+92YwepAn1N6evc5jeG2hJN8lEg4ohx0viqaPcqyh6Xje84Vkf9Vv0lLYi3p8Q8qn1ii7i
q7nA5a26Vbyq7d0SizG8WNmX7H7utobnVBee+utjOSAv0CmBOhSE65q5dZH8SHUSRs+07I4hL7Wj
fJxGupGHSLlU1s1bUUf5xKHQ5UM/YTPJDNo382In7l6OftkgwspJa3S7fOQCgYyYiwk1Z24DxLYP
6WwGgYgWMNv5jz+7hNcN2zHFuEHy0A5aFzdvCJriuHab/AjmTn1iDwPuDpVY48MwWAF8m4ZhMn/A
xobdfbvGkD7AlMg2kbMadNmBGU+9ywadLVimfHBVNACHGnU8YNE4/udj2ulP7RiX7rlL4uWvVH16
UtE+9pcpYF/IKEa1pxjVp4SdmedHo6e5Pe2LTYbXbp9rB9FLKSmKKFQ/qOOSdvVvBxJ/fOyUTMZj
GKb2HMXOarNVN8rJqi+XAfNyK0+2KEvMI5iV82iLkj/ozMJXU/Tlg9IxDGiifDbbZC0Rm+z7ZE8D
o8SW45Jx+3d4Wz56R8YuKDxxz1UmmyUoLrPu2+IxcHb3y+05dQGCche12C0koLD7odexfOq6LraU
BEfiXfTUj7Kju0n14Atck7d1hJz4K+sYn9feqfht+JJxQdDBId+FINrtya/EDh3lbPuNB8ljkq7X
/TKOonhudqSVby0L+3PIpYuGAF/doRDjtj/4VVnHpwSa+yfDFpl6fscpWmbonPdv7iTSAS/ggPI6
scEC1D+XYVb7u+DB0ebHmJruMMD8/I2kaxlVyLO7OMuqvql17N55myEuReFfZlje36YU+9u2iejB
78b9ly2r5kQmUvUQu3FEowaaBtgHBIblUP0m6KLv8sYXFtO12B4chHljPg9mg/WTw/cWQwOraT/H
jy3OUG4I7k7P6VqciTUQeexP/Y+0jBzotGb/QMS4Pe2wj9fGifEOtkVaHiui7O+dTZePXrOwGe+F
A/oVG6JxWMX8GIW5nE/G85cz0pHpJ7oy52lVJQw7Ssx7jKUmPWJo6/4gjXJzHDOg9ePqvCdqHV61
7bdPUrm3Bw+zyvMWb3c1D9KZWcm8uYvh7nLjYT4jPpd3yTIMV+34qKudmhmT+C/36InlN7gEbpxR
VQ+ownCB+ZtHeUsqfiAc7knx2dKvi7FFlEP7q77uUrgXf+3sLeYURnDS6m9aIqp1+EZ+q6XU/7om
wsyyTc77hmrolTyD9aFetvkaIgJ5CIJq+FPbwLkC9q1X/ldsNozV6pZEdfogly9F31h4DUpCD5vn
wFzcLP1w4CRLAB69TkKGufYIZwoLiSBbAI9taG7SCm4SFz0uGDlH/SuZTNuCBCxxTMbq2b74PgJH
sTrd0Z/K9Xu7tECugFsqPdhlUJdRbRNrMZn1+VCx9C1BWB76uPW5Ul1EpxTTjmTeCBDuXDb0tAN5
DTMawNjI2+gYpAhDoZvcrb3PsY6dKwUVxV2RbPGPzQkDQLlE3OBApl+2cmZEG271sXoxrMu8+g8Q
LOvVWfb5HiNMdyjSITlKAhrv+tkpD05F7Tm0KEGsibtlE5Pvl/vQOwcsr2SRbicMUp8x+trLtKfL
hWU2+ExMP92Pu9AvgIagr8HIrE1yXe708dJAt7ghR17pnNHG1lgT3PS0YcIk0LPYf+8eTrMKM/i3
aOqGXxIHzQvUOIbnFaKyd5rlTEnbxA3JY4T6eJgPAFj+mNsu3j94fhGtGJ38V8Bv1Qd/ceU/W3fO
ESKAnRXO+tHjnYO8nQt3Yip1u9toa+HlIgi9N+kIs0HNu+2dlXXPIl1t/o0tzL3rITy5bIhjRsQM
a0PpAr3z4OziQ9lhymszyzKjYgyLdLIyQfj7eKj9GREQqIp9m5y5T05hbZtvSRSCwgLBHdmH0MrF
y1g9owkD1QEocK62T9uLDuAAqenDOMQZ3WVM/vUBz938O+qi8jv+jBHSI14JGgvrWy9V+5qONtIv
bYiLQKm+/T529NRmqSWtJVNTmLDg4IvGUdegKPKn+rGvAyRcCMvOjaiqu7ktgL1pvt/gADd7V/ah
e49Dezg7cC/tkdm3ft8YCtH/4XLDjOE0MIwUkQm/D761uv7ZJZHBdzzNXIRzVNEKQEgKxGQU+Lm3
Iq6+VHZApKtmHwYa1/aBqWI5RGAKyIfm9hxWVnz6iPIeR7wkBz/puGn5WiNukZUVSMFN5EzFdc5T
tn24iMzmDGoM/11EK9BVuBticjOyoSunK08ragh87fAN8R1+yOBFr9HwIvfdXozX1gvssppRNRnv
HxW87R0WdRc9f+ugO0xDFjBEWSb9a0BWZWa/rH+5F1BH64dzfSMBZ4rvIXcrgTWf1fCCRN2ibkJb
VGUMO12RrZjSLoyCyc2ooTgCBiMnGfogbykJ+IWvDSIZJdh0dEcz/VfgwfS+EWWQvmyeRaghTTk3
VRYFKx5AzCjzKW4n79oOSHWwfM4nu0g8X8q0xZwv7hTfmUaSyqdT3W13HtkEjGaT152ncfNIx3X7
/VlEDO112i/LIY6a/VsRqSJvFbms55o4np9SR+NfhgpxsaxUp1007hH7jH7398R734PF+9tr3Cti
TgrupR3Kbw0a+VMNi6+Q9/jhg2q76UgaLDJj8BxRZ+Qf8pfKlTjYtHS8OxQXKzjk5PycUsx4AMxx
/Z9Z2/DaTqXzCcQQdheLA/oecxkhsXVbXlfXDDchnQ6RZ6rNQ+0sPBt0CD0qy8+WCmZb3iggKVJq
FR6mcU0z0K/tXxiV4xHHgeDf5Ir3leT9MoPyhpdDvftGBlhxcxGvPMqg787AbT1+JGNPE/BBmDly
6dWR+D39tmjDslY1QDGqCvSjLTv9qyud7tlJI+ciYrO/G9Rf+D8Bo/Z8Sue+wutSgVRGUXry57p5
2fc1OFGyLQAfdPo3wp9EgMHufomxKQqeSDGiGnVKn4MhKR/qwq4fX5KYRx9m/784DpfvjWL6wE+1
/xm8EbH4tLA7ZCywzR0Qms2DYR7vHPT/L18mQ2wvDg9FblJ3uW1ji5lm8vffyg2C1xip9bUIkva5
8vf5VzAEa4B5I6o1pz1UA0pfUFZi1mpIAJa6EQuEx0EYxnNxCrdieUTJR8ghsWpdlYdjBZiNOCJC
GSUT/V+y4Jk9ctPYJznNVXcc6RN8i1yuiRp/669tDpEWbSlE9KOLF6v6LAsPnsmzqMRTsJN/LkrD
YzjMzf63JIrsNE7hnDwli4euaHKa+WGQ+C7uaE5yP8YRmOqohGuQAE59XF2VRGOiAYXlVB+KsUKD
U1ZE451xXiftG1ErqXccrdI3lMLOf34PCH1Ku9Cok45hsPMavaM8YSYSf3pVRPpsDU6ZTCXc34Qh
+a37UXtR5J0Hutn83DZ8CQRqLMs+RKj+OlzZ2+wUd6NdttTkPdcAuXVWeIXNWfhW84DKzlIXmA7Y
qYCTqkXg+VGzZQfFJH0KZyeowAOQ2WynYZrE1Ymt8X+2EPL51BTe8solGE/v65pIdd21v4YvRKvt
W1YbhzeXZS64j+3/5eVjYZ+QfiXNQ1s4DWluDNLV+ChGU22U/SLGOJHUgSR8G8owOTi9WRx9CkRk
DojQfUp0htjte/6o1HZ2D1bF7voDcf4XXcim62A56nVCrAkhMQ8N+XvBRweflL7Dzdaak7Gp7bde
gcCWtz4aAzQNnVm9o9sSJWjP427Zd6Fla3EjLcVfc9AdgzYyRZS/vG5TzRpUR4hf2sIN+y2vRDgO
N2i0JMFt0opBoiOLUd9lQnbDft/PadC97gPKuyc3chF/59gN9+E5SNjbUTkLkb67nTtM2baE8/YA
2mY/hU4Rg2T4ZOaTVvCcaTYUyNkYqGMRLdmMTEhfwshbD/7oQNi3++i9pbjmb9GW4M8AINwCLBI6
/g8wMvlm2z06Qxaau4Dl4WXYghflb9Ul7kDO5iEOcxOL8JeB/P4pcbDczSYMjzaMgQV6VFVQ7db7
wZzncHeQWlNivXz2Wo9BUqA2FMmAHGWdovYo2pr52a+KGRlR2tys6pN3roj0HPYTt1RZcxH7yXgu
sQp8J32G08MIxp6sFSBKMWEc/2PuzJYjR65s+yuyeoca7pivtfohEDODM5lk8gXGZDIxT47R8fV3
Ram6u5JdqrrNp2smmSlFMhhEuAN+ztl77aMt5/kH0gYRZuosk+miSjL+doubavSTm6UxPAId6mrr
Fujbuy4rHJqpUWGvkSXJG70Y+pJOYI5E9+w3XBEH331VkYdUKGmc5NXqGuzgVTpvl7nX67h0my9z
a6L/t8f5CYWMenSlwSyncCrxErTWtA+sCT0OB5/hAeJhh0c+VXPIOGVmbdTTdHWO2H2uLZyFIQVl
sLVyX1+k7VB8sYtmesnBFakwYVdYzNj5VQssg9PiKSSIoiy/9Oy4tUNIHLHa+eDd4lIVb0ZKeA9u
S/thkWl5mZteFq/KZh6eSo3uG7NOvXOosk8+deu+axFLrzQen+eGXLK7dtIK9T9189bmdkBVh0Gc
XN4keTCNOn6pkklwau8Ge50LomiLwBL3jdmNxmb24Vaq2MCAU1ntdZ7m3Gw0dIOv9pzhvUndJb5v
/a49Igxf1mM1u9+lYdI5oHXmhzw/kGu3nXWcGKxddkLKZ8su5pvKQ6FsYhs6KelIgX69jxCt4M+4
jRUGVfyQ2WZwVQZ2RcY3AW/xqvOW7gfeSxyXFhwMpTG0Yjv10TH0cXzhNiDjVlZizM+0GtRVT6uL
NnA1rOFdZF96DBOP8SjcNfRCvXXjuMRgjtLWXCnfUWpTGNIt11hBu6sU/o17hR+BfBkabbTl7+TU
y5dsMp0atQGyoTXWeWVutVEvochn8VDmzAMn1sm8NT2rGb8yQXXFXiJIarbAJfpn2nvPGO/QfFrY
DtsVMXhYtRwv8dd5VbvjxqQ0zK7MvnHiy+RcooRR1rbrTmfVEo5RQwuoSspmW1kozHfDoqYdQGi6
0AN8xLNIIgheXD82kq0RTJg2aqnH89zXrpe9MMcOuR/0k6sGXOHerhJ/W5tIFY+R0WN9RmZ1B4YH
C4+2Gg4AgZeOy7GvK2sbdBR5Y2ooxmP0uCgw+oFb9MC5avAhH5V9me/VdNZRnvEbW1UWLp2vwM6H
kPvasB6ZP+ybbhq/pRq/yez06KSYyFmCRR3QamtBaxDLMJL9adQtelMrm76haAFbJekHcaBAbXRG
6mZtKDibITL3co2RNUoUyBOVCbqwFerHkjORMSowrICCln3bjKiJKZWOvC90oKM+myxMLMx0SZtN
5EXFwUVOfASdNF1YCb7YOUFt2ZkzzwNJgcAKa2oC4tEBoXGOgtl5QxA4dXhQ+/ZxpL35veBx9C0h
wWNTSqu8VkvQPinK382sJx3SZq52lenh5syzxqjWuoiN+8wJmnddynKD1J4J5GioOpQeTXhv8c8x
EjSGbJywUcu40ai+l3BRHpfIYxru9G7LsWRB+Bw5SMnzRKhN4o+IvSJpoHdynzuCOBnG+uIKpmGO
HD1zdh0Dki3Po+im87R+DGq7Yl6TZY+0Y/2HocRZhnQkLcvt2HH9EIgwWktRBtw1sNXY6bi23ieK
l63R2Sj4cOq+LU6+oFDz6yb0EExSGQr6yIjKmUxVKs7CMRuNo8ngea0mkyMwWgxBRLgkapmgerX2
JZrbnWkh4jowlsT8ImfLSOmj10y3mDYocz16SNkOo1DlHhJscWuldI9ge2UhlQC+lKBBejgbMafb
AYjV67BI1FMB0pGUDN591kvYNAvTkGsezvqJnAt1Z7QgHPAbUrxVosFWFljZvIPbGYgtZdESH/Ks
chJWthKXdGTP6hCmNieH594X2BW92jZDl/TMPN3y2Zz85XzWXCAuLrGS9S2CF//kBGmffYmb3oKT
Y2WhKmprryy78b7adbeU3Hcw0oVpWjf7xcW1ThkK0WByCK7Il3qY7zLEzN46KU25rK3FVN3eqZBF
osoTPm3axOxtphZF91DoISu3/Rnis+vbBVYeFDsv3rlmNS7UIG5RPpIwMGZhl8bqLHQLsvitmKKU
lVy1ivmkBwkruh816BQz1LpJKQysqqSG1sFc2pCZaLm+jWnWlj/60kMqw4QsLw76/OrH1temsad9
YZRrbBIznVHfV1ijeqAw6uQGrpAvIAA8j63nVU5zF1RmYiehTR9iPBb2NHk7coaDkvBVrkiY8Jh1
w6QX3jkcZ/LUHoZHdcd4MrhTjRgf+qmZ5UZ5GgUbh9y5vDT6cpguaERmtxUpkU/L6OoiJBh+SreW
W07RtoD+tK8bu7lIq5yhBr00pphwXcRxZmuGSd76X9JeYeOyqQLfUhLNo6NVc2T/mkHZcrEbwfJF
/Kr1q2YY0hI8NHWvOCjgEo4DdduFo4LI2zHFcaJNi/77Ms5F+jrj8Lu3DG0/9RQUqE7QkOFMcJLU
Pg6QSvRKgYeBK0b56N8zkpva+yyqQxRW9HBLbkaNH1xEADs2fjZgGfXxOs0bwIVYZNBs9Xc1M5Gt
7BfzSkP6uGQ67yCvQjrU73AkBvGqoH/5iCoo4zGQxxHnkmT60TB03tHzcNKwHJzhkEXCGVbTBCgP
YkP6fXDpdzIl86dXRjvZPZiG6Tqg7Z+vW4fuG3+s3ay1rJ19JKy8WjErb74M0P12o5e4F2UEj6Ug
VPPH0DDF2cVimrhNG8y0S17vKuh9T+6Kpe+uBGr5eTO7SM+yQHbZJoko0ZibZxjDA3wUVVBaWx8t
uXNE4sX3cjeqzTW0UK9BZ4L4Y+UvRobqjQb1zuorZz20GCOAPHF4ZWtbIHWakltU0M6YXXoGbt+S
BQPaCjzBvFOtZzJ1XvRhzhnpMSuI6V5Suq/gdo+vrddMoCryPpgOQ6C9raJ82zoqq67REwKyQiZW
HOuMrCgm5NNVUebt0Y2i5KqqswhBWm89eqUh8mNWlLARBmZ8V37fBjsrCwCCGc6DMGt9sCPbYbwd
5cEx52QCiklPey+bO/emaqOgu2TYz0EGTkjmyXrd6hk2W2AkHvlFC4altolucNotl7pjY/aDX2+7
TpSg9hD+gDIqj/i+beq7CodGAqXpMmWaygS8d8UL4H3OxlGalO9Rcva/JbN6ie2+CIMzESqs2sL7
Sh0gNoyBljUkju6abpJGgSYiMw6F0Q9iE1sZLU2ixPLThBR3V0twjGbrdM8zhAjzkPEw5Sw5NOuh
Ec7engbVYM8oen9de7kBzahwN9ifngoHN7cr2qdSNuJKQE6D/bNMuypYnIchNbs3ItbVjXLhJLE3
6nt7Waz7JAGtx2PTpFVHrpOXrlqapTtP5hnvs0DWwqDSVw4C9PINJoi+sLp52jiCUmfFZhLcVbUl
6a+ZEcg9DeXmCjXs6IWIsP1jObYzUwzYohz9/Fk9BHIutxyHaDU0+dR9q2F7nbR7Bjn1k753BBzo
sGt4oo1eP+66fGkO3WwH94tRuddQY5x7CnrjxEzRvhDYfmik80FXR7OnvdvSCMp3IEc8E8JnXlxU
uFBEOFeel57somheW6XE3kY4RskZz0yR4HntMK7y5NcK5zeRysNqSftpn8R9dOFX0bT2uem9OQQK
PPhuNdMSqcB/WMwL14TK9mFSjjyRJ419OcuCvST9DPtgVOCYgnb/tXNaLC4tbruVg/B+x5CB3ReZ
XqM3Nr2deO/XefvgKZk/mpAMVrg+ja00GjyvHbCGtUJU1qzGbkwPdYetfqnM7g6mqHPyxa+Kokm2
+NwN7pQIGyR1bW9WV5lv9Sg0HVpm0YLnIslGoFQE0SDCtqP+Ys6Qn1SNFRwL2EWPii67WknG19dx
44rTPHjTc9ea3/Vipc/CFcmd1yf5tesm7TqW1H5mPhR7ZDzuJWKDbkvGnAtX3I+afcNAZMcIjXMr
wMLzfYu5Jkrh+CVKoOZteupq8K4ZLiRkqOe5KZsSncZXU2jnaeoGY2vMdnZJewGqgBiKjWehU45r
f4RqCE7sOw9e7801cN1oVuo1TQ2BH8oZpqvEUPp1MOb4Ylj6bANVRWAUq2lqtHvYxjmnzDIFL2wf
CgmvTW8D8kQyiCQpQQLfsqyWzSnjYZVg3ZuctiPYCT9KsYKwV05ypQzPia7MJK/pHxRkSQ13KJJT
OwthB5UMCSh7uB2ynQO/RBgNWo/dhXyuvKGKWhygR1HS4zKlel66K2ZEecGdQFIVXPN8BQWwqt0C
QfIlWhSidLcLPJ6Y0y909q2/IA29M9Bj1u9/Dhj+F/xiN4AC/bu0sT6eUKx5ZHPLSF4F6I9b4A+f
e+kPIGmgJ6U36UYeuThf224+Vsr8C+T6v3rX1s/vmiJNeEVRiSN+YvyTu67oPxdhJd0P+QCGQMqV
58o50uK47ezFXXXm1HwSbP4hEzQ2IhqFKpfHuBuuqXWfeM79BR3+X12SD5hoHaEiRMMqj9Q+kA3i
eyPHHfGpT/JjvL07mQirJJ6iuoy+2b1+8Vjqn3ztD2h+RnKIwixvoCUC4cqqxSE1PhnU8j8y7S08
zJIR0THBgLK2UmnBa/LV5z5M5wOOH6+Jnzkm3BCOijgC8y1Kwc9FYDhnFvjvdmXZNlBMUqehtIat
92xl+i+u9vkF/gDu7nzYk0rUZmJmXnN0ESoZdJwIvOYY2G9TaMufDCVyPuxO26MviaSPXyLyH1ZT
XmOcX39uJX7YnXM++FknquZYBP5LruobBJE/PvfSH/dma/V5SZ/kyDP12qSEq8fPRWM5H7bm3A6K
6WuqjyapDf584+j8cykMH0PtB0ipYAVifYwJAF3b4hxFFMTT5xb4x1x7rxFmS598Ztv71jXSovaA
PHn43Edpf4gJSjqE+J0/TEd3Gi86Ee/MOrv91Edpf9iZfJJLq1CAHivOGmSdfe28/pNX/MPO9C1o
mb3oxmPU5e0GVZqz8VotP3nFP2zPdBSgIVC6HYXOois1U7qS8ZB+7qlpf9iXOaST1rEQdndnqEIz
uO9R5HzynX/YmBldDzUp8MpOgkwmMGpqg9LO/+K2df77/+C2ZX/Ym8ooGw6TSw+C1etxL9CujRLx
yY/0w/b0gy7JQfyWhCV5OFvik7Lr108txI8Z90bc+fkYq/aI5gg/SpF7q1ZAv/vcq394dNrx7MBr
B/PPDRyiihE/ZnM2fe4RZH3YnsTOLtLJh+YYCXH2bnocZnO4Y5976x92qC/QXS1eXR/javGhyoxX
DKzq8HMv/mGPVgDDMkG9fMQ5la/A6GwFjvBPvviHLToUXVoOIw+31CweQCFRRVbDX2VdO78muP/B
Src+7FH8jqalM4cLg6H8QRrZrraHL4zcwQs2hJIKYdRndb93aLzlONcMILpqOTl+UC5b4CvxF9y/
+SFzGJt5URdQ65x75RQ6aBq6786MHAy943COZ1AhupDbSE1JCNAE6ZWBEVtpBLwDklxHS+fYarIQ
pvHNm+klYPVdUfv7N1MV5NeFidQXmed8hXUpPXqQ11ZJYhyKwb5PVXCdEec2TOPTrBMaVUuOCJVS
b6n4tY1XGdODX1X5tnfNeIMGLdjmKji3hZvbHC/WpogHgXg+GQ8CNa2DnoegAX0xz168XajzukfS
MvZWoaZ6hQfS+A4v2yPCxBmRC4GuHm306GKydg2ClBO27ZqOUwZ1OUmvgzaKroHHbsy4G79mWmIH
7t21Jkl5g/nlQvjqeUHbcLCH4tqoxm5Lu96gPq/n1zngZOCaFyVdhtaMGm8vDOhVGJDpD/npGYvt
iREKyjyiVja6GdFhhVoLY3uFm81elUl0SuMBdXN9IZriQOFa3c9+FO0cA1K8i+fjCs4fPlCNHnYE
n2nLm9GxbkbfmbYUgSUOa2/G+tgHc1gxjtow/hlCNwuKpyxFg5j2xk6gp7rJocEBLLxqApjDZZ09
LkXph5zOKr1lGLwH7vPQGHqiO4LfmPPmOij8XK+Bkd/YWNZCFNSQwdSs90A2yH3IE/8EwnRCkqNP
BsZkjKJOKOIoCn0+/dawHI85rDvvIjC8e9cSOHIqb4tYsftCSxHtzshElICMQWDwo8/9ALg5xewL
qS6EAmRu3YnBYogNHeOmK9WFb3XezCTbbsGRM9PuLZILmlb3pyjor2oW45nkvPEDmJY7X3HKAjo1
OWE56j09ptMUV49Tr3ci94dqUzNrce3ALe46ZC0n7ZiXGdjWTQdaO0y8AH+fgDM7AmW+wArYh31r
PgrkU1sTZDwLLaPl7vhlfmTw5O88TCiujy3ejnekS+yY3Z5FED4XtBl+BIyy16UHvMCjB3UY8A+u
W6acq9j1S+JfFiDag/m+2Mtt35PRdhPEXgfzv1OAuMR8Yt6rgZ9XbGHGqxLJ2Uro+VKTHAg4SLcL
ZmJGZQwb+9E6xnPhPNvDgGVY+eY9DBf35Ew1805Az+XTBBqJi2BPIdPPQN9Derp06GvIx6geSAWp
D7nlmqcU/jFNn87cDjK4aY2MYcuUneDfrWF+HVwLEUwwj9vuLMzACyo2raNWg51nfARa7/w0BiYF
3AO4CGs6PPvgMIzNtznYrG05pcc+ty5osX/z4tG/EpkEddYrdrZemuV5SYsChkiaOjtyMmRYT6TL
j21yLE3L/UEUiIbHAg+aSJYAt4XreOmybcfUOjmSIf9aDrO5BW5+6aSB9NeA+lFxLqO3QYIUGetK
N+eT1UuSkAADEqgIHYb77yKqjAy4UfslTc18L7qKESHm6NO4RF+K1D2bKZexvLZp/WxlWR8RrLA3
IFUHw7mPVdtIbHGYrIBMcZuJ7D2WnFfcxOJLYFDE4e8gPpkhebs2oPshmEVrzr9H89qBCrOZJ20g
WmnOSkBPGcbGxzr2mGAt3Pid8tZ+rgBLebHis0hwourUrE6dLq5RoUWXZJxcG9zCm4omoGUZOBkQ
nBG8M8Hj43Yg4O1/FW6zr3K1Z4EZ1zH+tm3kJRDCI2YBM6LGWpVIaZwW5ByuWLZz1C7fmwoVYd5Z
+T1qR4n0doqf6U+BD3Pn1AhVNRiXZo1OOJyGnml6EdTDm4F0RMGgqtqHSA3vyDyNC0iRKIs1nyXz
keEYGwAcNR/puu295Y5TxbJFyNEsawTzKBwZhb2NtqKgHl3SCw3sWmaJX07bxYvQvSYAeMyxmjZy
EywoQZJAVeQbqJt+wraa9wRTWnYfo8pSMx+NXbsBIP3ghb5ivDf7Nn0qTKuvj6Nhjzrs0auesmkM
vNAK+q+qQzVtgd0/juWE+DTvfM2cxu1fB3A9YRX0CyIm23nAvI+eqseuy2C5XAMDwn8J0RuvFMAm
IXzYNEDQ9gHSjt2S1/FpLKbD6Ah1xDWfQCJo7ZvcM8u15dI+NgLz0JEYtbEc0OuhLuMbGo/EeS32
MKFXyqxk65KQM9aB610YMPbbF48cnzCfVbxzGg/4XaAexqQQTyafKSrYEm8i8JbabpzmEdLZMqx9
ppfW2s+k91yMASO01jT9q7Zc9tDL9d52UMrNhKXs2ozZAAD1/DXOE5QeUFErRqPWDyA0/l2tGIv2
RfrdMpnBoUEV9fOgK/OiGYP4eVR9uWlxw68L7shQWerEy1YcaoowSYcek1QKJSYrxHhtDGgGhqiE
5eb1vsUsST7gZxSHGG3tD01M1qPXNvrayEpmtZVTop+3Z7EJJJZNq+yZKYHGvM76cbmxzYXKg3kX
d7QYwGiB6GTbdIWXkfmC2omhrZzbsDQLxTOrtnAuBAJHSdlU3UWczMDdiDEbbicswg81zfITfp/q
EWvhsOkdK/6CiLvhhDA0U78lQ0vvURfN9TEXZGaZwkocstk65nFDUnETyop6NTVUz8ZiY3eyEwPJ
QbBJo5bkCVdb66m2Lyew0ozbMfHkU/Fod9FEsEd0y0DFEFj9VLGTPEo52EF2sgZ+AzokBG5p+xhx
EgtRXlY3Os745ErP+GeC7L+9zf8nfq9v/nna7P7j3/n3W42MBRNS/+Gf/7F7r69ey/fu388/9V/f
9fPP/MdDXfKfj9/y00/wur/93vVr//rTPzYVo199O7wrfffeDUX/66vzDs/f+f/6xb+9//oqD7p5
/8cvuFCq/vxqcVpXv/z2pcP3f/wizo20f/v96//2xfPf+I9fLoExdO9Kvfb/44feX7v+H78Yrvy7
sG2eJbbFkV16Fqf/6f0/vyQtB7K2K1zANPzPX/5GIEOf8Gvdv/tSWrZpCoEz9pyV2dXDb19xPdcU
5//T8YCtyF/+89399Pn89+f1t2oob+qUN8rr/pxpi6Yn8PDW2jYGONyC/seAd+bOnTtjAIOnZnWP
GZkzX+FJ7BD1c54v7UkcJ2OybjEz1e9I6twbsvNoy1uZgU1iGr66cS4vUK0NF7Kw44NOZQG+I0DH
/utl/V+trMv0TdVd/aP/uG5+WmjX4zuEWvX+t8vXpvvbFu/Sa8+H+vFn/n9cawFNin+91vh4X6vv
P62z8w/8c51Jm2Xm8Cm6JKJYeCxYMf9cZoKvSNu0AyQrnuk65x7Ob6vMsf/u850Cexq2DJeV8F/L
zA7+bprSIsXQxFjq803/q2V2boj8d23qmRTn0kdnbZMjbbm83s/dadRZQsGQMkkTbBaoYwvz6y1o
f1wTVWwgMwSgScZvk7vBDSgCd4NowJp3cpDKX//uov22BX6/5M+l/Ie3gvDftByb/CcHQfPPb2W0
2wm9JHXxUCiNjdqLNoNSd5Bz5F90Kv7qN33oh3h1K/VAallYwjvbqDhIQ8ZE2TV2UXPz53+U+IML
jEg6wBSMOTVgfPjzXyXrpuAUAoyuWpiALyPpCrNAORKcAzarZCQpwQaWkQWZtYrlLLfBMOqXP38T
f/T3/v49fLiynDq6jDuXSVlEyWxZbYBZOjXuZpFUf3Fpzy/18UMUtuu4whK+EL/mHf9u2uFoTloR
2kPKPj2chArI4Z6jwsWsxUbAS1PSKd79+Z/3863y1zVsecgp2Q7CN6X/4c9zjHOkS8Kfh3MDxZvR
GtNGGkYSdnVnXBm5KfHrpsv+z3+r/KNPlhwqz7SlG7CR2KO/H+zouNUVrlWOTHKsn3wxDKc4GZZs
042TG21ra46sUHl41NZncTg80agwDyhG/PFFAypz906ManRTmi4H3xrIso1KJzPuux7AX0UzpblG
boQpz8AcMd54WcHJ8M//iD9aGYGQHhRg3xbifNv6/d9QIL8dfd9CdG7nEilWnIy7AIK/ydB7qL/+
+S/zf70kH1aHbQsuF0gebl/Wh09KLzZwSx9vQm0syEI7VyLrR1KX3gKQh2nNsaiJ1qN9hn5NMewL
z2klRSWH3jMUK8KIiyI7mlCd0+hdiaRvTgImJNpBr0cROTiV1e9HVku1bhWJEWG29PODTpQgKdgf
60eQaDMZ5vRWOF/GQ5liX+iBMnkxAvF9FDXtD9mgcV85wq9uEB3zBMY+ByV87aWZRp9LQUf0gONL
7MiRqjmAt2MDliut0hso3va0b1oQlKCXW7TlRpUvL1VNktO2zGzpXCp/ANrj9UhhlTPa39CfJs02
sqrFWXd5hPTPaqkRaEelJCIuhv8GdB0wFm55ZawwwkI1RZu+ow2BYYDxBepT/ssoxzWgom2knM6J
9IPIn3uzDW4Gq4x6cE1288hZyPQuMcPVtw4Rg+VO10PNHZ7k98egR0ATOmkhrz3VtV+5TE6MG10O
331h4YEZ0CSrNfbDIkIhGzvvwMgClBQ0yOg/FkX35tqazIZycJ9xT8xihY3BPTZOv7x1MlsQJIna
enbyarnCChK/Cy2n2xGwpVyRbJm/5JZPPJ6CY+yvulj3tz3puKQj1o3zBZISIvmxdvV9pqp6wENd
m4iIDMI+/Kge7xEF+ncLR3xqilHqCTit3xNJQmrmvqFYoRmKmgZ9H8BoZPw+vMQVaiJy54wAcuPZ
IYgEpZqjjPLOSH/ArAcCjfIlp0nWAipiMQPVRuc3jdck/MgjROmz6YSb4x3PTK/YuDKV3gBMKbCX
L3MUm+POZSDuHkm9te1j6hONBTANLE+2cxk3P6I4l+h5Y5vYsQoQ7Ah9wlOPHagWdNF5YDek8AW2
Q+uSXLstDlU3Wdl+QnE/jJGDi2Is6edDqLC7VF5NFbKSlQ0GJyJoiS7rRpXtfBubZiXDjidNu2q4
mVmhYEAyr6l2ijd0aingBJXVYB8ZJpOzp8f+pQHb1m4NSnsTW5vn6D2gLoSSuNezM1rI6x8tnmQY
ry04vSEPtr5GZoUDe8NRp3stWoLsT61NzOPU5CCiR7jyBVHC0riKaZo6ewn6nIRtN3anS0RhaLUq
2chpZ0Pkmbd+CboB+VfEUgAuxlmc5yP184UzOU72WCNXdOnSjNg2KndBR6jz2deXgOEn41KqQesn
+Izkr1RN67RbQrbm+T3C6T7DYYH7Q/ANdeEQaunNxTfJJrPDYCq6K6Th5fAFzGkyXste5qB21UR0
JSVAfWHHOunWaRQP5m1Df/TJMXsy/hY4/2oXTYURmj2rEyIX4aMZtyhooaE0A9VfsQSCJ7PRjXuA
LekFK4TApFhIERFPNc+qJ83Zy1jBbjQXa8tL7PtKSLSKckqxA9NCMi9Hxrd05XOzxamW6i5b1S2Z
hXs3Bt66GYXJHYSbZu2IJwc+zY1HGfBNOMMyPkdlg4Z5lVdR1L7UrquWnnbcQMfxMpEjc+GVFMop
oZhGrbev3dRF8TcygcBG16gWBSKqXeHZ17iuSYVeB0jZYiIs4tSS4hAROzeu0zilA4ySdiSrEU7T
pqscG49Q4srpEsslre7JbliEg3SMeh1l8eCHE7CAB/qoPpGimaDRUZjkakJu4pWxN875E23dBfqY
bvwavgUpTXjzh3gHgjsnzq8jCGLfabT694Ojgb9WWeV+yQd3fHDHCpK/UMllQFr4ACdQRAwVHDu+
qNUwb5PcTdYwd/JwNoFXJcvYPHaYl+5tugcYclqA0BMc1gHpYVm9ogkl7WQCWaJBINx1SdM9YhCs
T2Og+7U7+eOXyNAD2zmGROO5G9IE+w3Qn8siaeerLCteazsqilULABRyDw2yDmzSqoeRvumSYNza
cvIgjMVynfQGHXOIe8VDB6aFTIpBmBc67jZt7iMnbdoVjdyvcYYXyLYK34Rl2Dv7Gj7s1lBB8JwP
wDUXL75VI9kV+7RxTmVAezFd5ggWWrV1xgRQzmy6F4ai2T/Xy7jlBpQfoerF4aKX+3PCoE+OVodI
nBCgVWO6kFLLfGPZYG+8bqexyeB6oQe2Ms+SOgBbHUndRbLtzWYfee1Tu5zxmDgE/deu7Pwtur1y
T7U/HHIVFV+DWc57+ibABHpuXNA7/F0QF9xVPLHoDfSoN4I5n/I8KvZ4UDbM53gEyCYHuRSNODqc
ObtEc9zg27W6i7xr6MlnInqxCZnZlfVUB9givOibQLZcWUa0zyv55k+NAymlFC9tvhBTp1Oe5l2W
74byLO4jUotI4Kh+IjTLfSLKp3mwuOuFnDH9WwP1JEDkmgQ0b/iRJY27MYLkouvat9mL1Hpsi9sa
bXEQ1xnm1uzJE97NFOCvKEqe0vn5WuWEa27iHKLXovQQhJEJZksUZwNwgqsqdZIj4PYHWSC/rWoB
Eq5q2y3mPW+f2ZFz1LlMQMO1FuJu9JMDZwOGubQRnqPU6hUw/5gBSSUtJKO0fFetXrK1klOObwnc
17kz/mJDJLyv5Ihd2aeF6qyJfvcl0QXNDT4Bd9u3Y3TgJPvACEhcTanDE0e2ZIy74qjSYF82klZz
V39LJnmVBdERzgii8kx0B7+vlyNRa9epXU+01LsTbdA4jKC9huSac1shbIoYKY6/p2askh+cFP1v
8G5oqAULRCyXQRgAReYhi9vRjx/Ae5ijT5CH50EJq+Dl6nrqV2w4eUr0GOHJI2nYVsmhgcd870zW
9ZB57ybiItzTWu7xsoVjbf4g4mnLIa2/bgx4Z2Pl70ZJu7sxyrfIz9TaXnystZZ9nUzx+Dw7nQHs
LrnNqXrJIsxQtRIEZqzNxqhvFxN0glBztXaXYstYS23J9VsPvl2xmlr8e7NDktgSUuzIVcpcj9Ng
dEidCZIbgOQN2KfbmrncNvHKFyaX/r2FAjL3YUUZONzKBLdIEBH07gBj9JpXOxgpYozuHnruoQ9o
R8fJc29FD3oAhAPx5aKpTVIDkvi1zHi+0Y8gzoLA8LIwNm7atJuqAyTYgB00Ik49Qy/eOgBfq3aq
GSO2wtwlBNmEFjHJ6ybDXBCktgHsWfLNWFcjrBSZdb72qftca69fm1r/oHGdQoPQ6w6jBmydbw0W
BcajuN07Nw1JrsGE5+kX24QEkBDPTtJQf7J8zf1W15ck/8Aj4GZPmM0ST4/+nKbuhvRIBd0NzuHa
dCfYWViFRo4riok2lDqCdB2ivOCbcXZ8jp2YsRB2Gv1NDu3SrFB6ctsDGOwzJlDpnpHFcpu6UXyv
ISgBD3JltPLgSXDVyGZhgGklCAvGSZrvSKKBa2XukOK1Y82Bd4fygylgKQkL5VHKpa8K1NecT9zq
IJJOgt2AIjo8k/K5pHhfIMAdmgWFUjbqCDNWZNc3OSOTCIZxYO1Ls0uOkicwlV7kFkDbQfQeUA0H
e4P+eB6eXSqsnK5CXWIHifUtFiRzhg4kT6BClqV+cBkLnFFQgdYdONfvSvtiPFujbaYtOJ8gycU2
tupu6r2XYJiZnXdgrsdDIwNxBakTRwgGgeghM0syL4FXyTvoa6CH/y9157XcOJKt3SfCBAzhbkEA
9PKiSrpBqFRVsCS8ffqzoIl/Ro0mhXP67r/p6FB0M4FE5s6d26yPMPXYg9mXZB11xXiHAiNxEBCL
klnUcDiXC3T9yMSQGfecrJBzg35OsWpJMnt4vjRhpAMgOlkq7cbMxCNX38fslPnG0iSIM8pV5WBL
5DPF6xaXW/69WTSmRCJZCP5kniTHVl1SCWNnpZDRMQMbkV5RGDgbSWlSmrKV3mlhPh0rU61kN0JF
5KU1dbrpuv7MLOky4ohWa8ZArzPD1/YhtA7RHmTaIkfUKmRqnaML4XPqEI6a3ofHkMbnkIrts/5E
QwPHGE0gKIUEmt8k9uB5xVuZlRFzRc02yhdCDT6g1893QZ9TPODThcnZ4Mcdg+tV8qZHuYEGLp11
a8h/fQ3paJH/BjAdvp3ac3MParF9Q9YTfcA668Ejp+dccfTEVF/Q3MILBBY7rOJSoi0tWlAasMxo
vEWcLDKRlAqHWvrZBKH5soA6Ql+TSre/VcWCT5Mc/Q7PJShZHHkWZmMhHdI+LPQ8/RVDO8Is+blH
/1EHBxseDlE2AHx0jqc1ZGhksEqE4YRUSn8XRr94E0+e+kQZFXybVIaRtwwbNfPI5pmwfvRaaDFc
HRBJtuK5/QWmSqH+5FwGNIdqjfSwQDzu3vfUU7gtGeQhaXEOLAJDQrNC2CzmuGw11GSCsqaPXjGG
n95pRBXRynha5qqfHL1Uzj9Aog+3NBdL6bjLMpD9tZ8/Ub5ccfGlI6Yl54gal60KLRqrfl0OEa6M
hs9SDQNqUia6Qm/a2SN7V3dy+CGU0MA4cUlRWbwQHexU74d/aIJX7msl4w60qODE2bgIww9jSKkA
aA2dOqmyQhdpVUKmeEZHFWVg6Xw6/xJqKPYY4gKFmKTjfiqCnciQrEFxyKGiXfwF3W0xLL2epiQa
D310QdB2SdG/7CEnWiBI+mo5qGjIwClEYzhTO+E1aYxCssbOayCSdK7Rd2J0wGvRZ+9S6xQnBpNc
9VyqVK8QYmA2NTIWFZ1mLjdfjougjWBQK3KiPiinIYJai4f/nJAz5Gcp0uSmVmWBBGmbnNua3Pg5
dwS5yDYNgUcwdRWdatzxNAA3KlwXNw6iCkoABK9qFTey2R/UhISIZWpydBQg8OugCxfBvY7bKtGu
3KLYpg5tSRd/DhsTgZoTKTOzGG9GQhEPvykDqYORRnjGx28aoMswBg0LtiJtV7JX6LGrZkX7rKHY
jHC7yWviYJ/ze6rtAC2EbR+Xa4NQxmkl+kpyX1QU8iyHrhQ9p4gBkbGwKH1yEHKq4L6AwMvhtVo5
17XGReO8QykiG8GjIShYukk4oVw/8eTaLSUvnqkW/Ax4/iXkhQoh2RvdVAlOjjHgv0bYNHrhM085
wRY4d+LDAH51cyIoROkJzARHUOoecSnFpImoMkREc7g/pzcZXb0ueX7hif6x/FD6SD+73wfj/hao
5blMUlkqeVFJVabNIqFJ23Mco8EoK/0rza1AjVLYCKRbQwd/TLz7Pw9Hro2gMDrREpHGSRg89km7
12SjIQQhPEN3qWQ3BB/WmqH8MSCyzoSEx1mdzDpBaCpITXmhk4ojt/c1rglA2peB5iFlONBM+Z6n
XmEcT8iBOwvq2mh6aGlHfM+bLnUG2v9mAp0XoqoEZvCOibIs9MW0xwJNU4iOJ/ILPTYc2SmvgP+k
oWyIkOJM0uRvnxE6iijLmqiIimySePzrizYQ1oZ6HKpDjNhFKz22laimNwIB6TXQcd/5/jteeLXx
pWRRU0hNafrkO+p1mYjqGN+nZZ8THe3MHfseSywI3cw3/NtQBjtHUhSJ1a/LpjgZSlHofQ6ChKF8
xBZ1xDsh3XE9UAZJ/Qfp8f9lEjP7fX6sit+/K7KY/x+kLuWx2Pd66vLpPWzf/5JX//wf/p26ZK+S
a9RFbnlYsHHb/id1Kan/IpfFHxX+e4XM5n9Sl7L2LzLWGBeWCAuSBOV/Upey+C+VvcxaHRM1imou
/k+pyzE38d89Pnb060SGJHGSs2h8yYBDKkp7Yv+33d64O63lu5h+zV31LMxYyXH7XBpjzP18SWMt
/ALodUwQU7uvb4Kj1brCjI2YJAb/3+OL08Q+IpIhgVV+WtnrD96+eUn3qSv+9P8sZmrgJXEsMP77
02Pm//r0bavqFbgVcV8ETXxX6f2oSxihfUg+1al0tUq5bRfdNmkhF8hluanRjl63pdi5iVxTlBLl
C9SGkD1EChPEdULEiR5m3SZOH4JbUgzbRFxn3WPUl2qQU9iFEK0Ludhw2oVc4nJHmVO3CIv6ZiSu
TBDFYO4WujMqS1g1CQaKkIJgJRWcw4aUUIpXGf6HJFbpH/x3dnumLtbnvD7ZAIB8oHqnk232GtDD
iOCFZSRZsdL00+EcQEeV/IeqPK8rqrMcVaGWEDZcsKZenGr0Rsg3moj8nt+dkjsxET8qQ0VmPEK6
4hHNIdU14E88+lz8V8ST4RjmbfVLRM7E8aLFaUWPMkx7U05/5PTg7sqiyFZyWp0dlVDcjVcmAo3b
NLWXsfwed62wovwTJZaqlA5NoJ2f+qJH99kHe47sYAYNlTOWIB+EJHIaDFFRbgj750NH69tWKe6g
2hX1oTZAAhLY0XkVKmq+kyGpIjsMVthEr3p5inwJvwrNZthjyiZS8lckBZpDJMPOPkunfMYS//U0
/e9SHXfHl11QL1K9hgUg7RcHTmpbbC1lBVBZnMkZTzKp//398XD78vt6z6WkH7dCQSz+ZGmHqHa6
O26MaAFszcaOUPDd4aujb2iB4/BtqbCCcHsmuNk8fDF7d//eFF+LDyT5yl6ZnDLgWMnidbm016W9
wHvqu2JYB3mO6hTwNciS2n0bIlu48QmXfT/mtWmdOCcm/IEgFRJlf1KIb5BylYlDkg4oRr4lWjTy
yqu7xhECqXS+H1G+ZhHGv3+ZaYJsuQrJfdgbeeiYfvnU6idnKE07yKPDYhE655MJrQFJEiiwdqzr
r+pCAkQBcn4L3WU5nFahqpPtewkkjxJKf5kIKITQ9vHaCtkOizIzN2Py/JLpGj/TlwdFF1BLFjCc
95SZ26fmvgU6skBROIDmtFN/1fJ6ZkYunyLiNPMNLUrRELQd9hG5VGotQehT2c+17Aexd7QylAVK
Rmi9BjugpQnR1qVMNPVZF+6qel2cHrN4xkO+thomR01J8kIYeqHfL1bkP2v0l5W9lv1ERtAhcP39
244n9qVpNcbp/jKtpAlBrcD92ytWZce728YV9v2Sq/NNfGg2qkut+/K0qe102TqiQxrREt1ueZPb
5sq8z91HymE3vfMIDfdmmziyVe/mTtrPG8CFL26M8/Ll0Qyxpuem5NEkxOJFQhGWpB1O9XnZlnb6
B00EyrLP7RYcggUUK//5/YxI12ZkYtu6PgUQhOD13g+BZ1nc9cvOdNITsFnygM9nsFo7zYhuZ4Yb
1++lt5yYOigIKMrUGRtw5a+DpWSBhlyaWFOq/d25ubxmUI2JMQNnDtfEZBRt5a3q43lT7Msl4k9r
79F8pmdla7jZEgDuwXOETTRTSyL99S7yHzNuTO2ZqkiiiNj3XiQVNajvIb05ZJ8Nt8UnCG5a9Cd0
9QlJJoCBVi3GNu0XRmMt5JnVbY6vd2lyJ9ZN0ykz9Jp02J91WLfwBg1Ru1GUhWsgF8Gtehnpm8bc
Felb6ZtIrowF+wsX6sSKijbNhuzmhHwXtd2IUfWeFGgaVqrunOJdfH41FWhdZu8CRttn/duAeAyu
ry2buhsUjauADc5JfNQbIdrDDDPOT7JOXD3ZwaBd1ulWyI6l+DDCh87Kfai+RH2N6O6xFZHaM+5l
npDeJtjYIlAy/0HqbxWAEgKg6T780ME4ld7GG37UxiqhoFNK0rso9bd9Fe0CwXMpe0Gha1UNhj1K
2JP29QEwd2VrgwBzpXDjQ805a+tObejiQKDXbbvDmPpGM2mjpiEfatEvVe2Rgo0XQLlv3ZgVKlsq
ASv1RmmDj0CqDznZyu/3gXxl2+mTbWcaYVIhujPug3CHSoZ4SHbSOt7VSPLcSevKGd6ND3HfPWsv
1aF9lPfljMG/Zmf0yQ4M6x6R0ICRfeFOhgoMynJBAH7jUbpxTGWfSJ4DfHqcqT4/iMpbJ99//9Lq
FRM/vTRLemUa1akYkFGtUeE1lwM96ZRZARMJ2hV1SXdw6jYm7W+L5njOWttEXpngDe1Jq0X95Jf5
j9J8GDoAOOVbAP4vCgki6k8QicGReK4o5W4UoxMq9lZZ08vmJEDHs4IF2aAVTYo1yyHZF8Bi2sYB
UeumbXTA5m4jBAsKIUMUm6gPTEZ/L3lbn5SkF78W3V7UboGYZoCFWpTb0zWlio4W1PtaxmFFYAOA
1PdTdO3r/K0O1RAoakJfd1+XcCalZtVJdiDFaEiLVnk6SKfXCtIiVsPUtgbMJF1t2TcJDJyZxv5r
NmRcsF+OIa+lubJM2OP0j1EXap/bvUK94vevJ18zkZNDHjwxgjhmLu/DIhffuigYyGmHdEuiiYwK
Iul/nZIeN5XEEAWCTt7qgSJtEwkUllFAg6aHhc66hEVrDDEaC1TCrUuvbqxsYdKDScG3lZPJXJZN
GruI19ROS2nYA7mbjiXUJNVHjHZGO/M6V95mWvk4IIJkVD5zhcPSN4DqFeondFp/P76frmsnij7x
CeD31udFwYbpt+2N6aZL1RGWdClhHyTnj/ArdIPtee74Go+pC6eHPjm+qACQFm2Z9PvAX9XUDxgL
zRFP99y9QIJW7QOSGFZTkdKirGqXRreF8g+ncXJshcBns6TH88nhZFL7Av01FW4hBcz8viJfebPx
71/WtNk2SPggFLmnhecNfvzrR7lp7Y1kaUf3tNV3kUtlt9U5iOJZd9Bgl7L9AdB6RSb7Z/yTU/vX
999TvuLV65PNpaH/YoqUZ+1j6bBoP/qUzpg1SiqkxY7lfRO62krfkTi0DAss+PbUuOFThNrMqiAO
IdpUXEp/Tq/AtcimB9v639E/mg8u91p8RoMvffnJrqSb3xeaRdTvKXi3zOgtNo5V5J4G6rT/UEpM
NVW3NPMP5SZv6cra0nMVBiu57y2PukEPkpmtllvav3odkhzw5jlncRz/wnNNY/O5Dw+3jvhug4s9
EN5rt3FOtvxCvcmMy3Tt1cc+lq9LQzaBFp8ajUW/L51q3z6Uh3yF43HeRfZ5bR60H/ldtD472ZLE
7up0VG3K013pbmZBjMf9pTecuAEEEMVzAtBujxSHGawqubOQRLNUFHo6rsCr4SxwJtlUj1m6YQfZ
R7KOvOPQ2fDnFhtkeMscVd5XU6d4BarTTyNf8i71jK8wtgBdfLyJr6BqyGN2htrvPU90VOFQ3VZq
dTP0u6KkLu45MYi+OEqhLwP0T5otuNHCUXvI2pQA3Cig9gIwlW53Pp7TtapsS41uSAWtenGTNIdS
3bbAucLqrjzfBMWCpsZ4xpZd2/HTbgMAo6agjA+OFrltONES02Wrlm5T+mZjw+zS0paChWSEdVr6
m8TSNpq9ijfhkpT5lruBBYF39Q8/8sSwot2t9okE0aALgx3inSvdeD0NsPPvkT/vWxo9lJuCKq1z
GznZSbX6Yp8DsoZbayXBWBJWuX70NtScLtBL1TO5TS+zVI0bRQPb774VdGqDhGLGXE5ar/5zj9Em
9jgW9FRvyX/vB3wPahZciWuybw8/85vIJm9KkyshxTMt/c8+gnKmLXUzgA7lioc4JZWdsgSZDXoH
96B/6rVc8JWGrUwnKorIKAFuUgKBFtVix/IlvlmsoxWnEVXDJ+I1t76j9GuIEdEPCMOV0z32jvZ4
uj/98W404S6LXpRScoyZFXbNUdMmpvyE8ojhGTypsUJu3fbXugu0d6lseeZbhJu3gaPaMwtonPhL
VmJinxdEZiMak6V9eFNtFlvVTp6yPRhKXAFheXo6W+FqYelb/y7e+E/ZUtiZtj4z9pUTa5rCa4Qs
Gc4NQ2tbdU8kwO6caD0c9Blv81r44fOq8OVoDnNKjJuc36f+pXrqHvV18yL81gh+HJBXMOZSAVe8
2ml6MCQfo4cU9oxRDg3BaholiiPkyEO3rgdH3ui6Xe3wRSlI0pzvv9on3uTCV1MnxpMG6K5BXVje
I+2SQTf9gZxScXL7VU1rxVKRHK6iDvVx+aNB1/3rO7cN47Z4ZtNHtNJYzTGyhhsqx0QcW9gDe8ov
SwNFgafvn29MRF1aVWMf6dej74Q8uK5KzElXrwK3p2j35FC7Gum2OrpEGUIQgqU9DsZzvGJe1O6F
aE22bH/79VJet5tUwUzdpxoNz0vt5jwXxZBGs3hp3sa/f1kSUpt21PHzXPTgiLQLdfcyVu9RhThS
q8Qjb1Etzne66ECyXsY/v58N6dpsTIzeCQ0uQVl40r7dwqqn3MctB832/R9t7SgSf1A+6uYuVM+b
VNsltWHlyl29ARnYntx0xhH7BBFdevWJoxrQVyF0Gq+edmstX53zbeotJdMldZTZSJ2k3HadXvgj
34nuWL47lpvbNUzf1UJyikOEXkzzR5Tv0PyiyCY0743OAvebZS41iwiRtL5VBWu/ssB4Dq8zM3fF
S1MnlrASvIT2GB5aufWeAfq+0x3/msocENHMVrpmhCb2T4Y+So6VEYx7yX6CfnDrWcmsKb8WLZwS
58BTdH4x2rhog1RYt093yapzm41ilwfEGAneWQTtsK8bNEqdpFueZhadcsUsTYtiqPFpZTNmZLTG
/ZvwqLj5Q2aX2/OqX2d2sRnc03tyJ+3o8jgKB+0uXYXP3bI5IkVrBTesfrt1/QPhuw2S43Mn25X9
N4XYVWezN4eEhzIfhRTKsVXfaEuCtBxsPxBq3nDM3M55mNeywFOsHWioVExH+w8iWChsKp0fsqNy
siUnOoT29yv0mqVbTCwd5UiCduoYpLFj57RF+spJV4mLjoYNxsLWbM0KHvpNtQP7vAd9fKhW4k69
61dviZM9f/8QV990YtZkv9CagnKbveLGa9H5ra8ax1wJmzkv4ZrbNkXhUbkLyGu055WLyhzvVa40
23gKl5kl2pAX8H4F91cwsyevGczFxFb5SSfG5vjlAu8naoJDeSCEEy5LG0VpfH2FSq9tJTwGq4Qt
RCnpAR1oc+aLXguMfOZ3vpwRgUADWjb6if4xfW8fhk37p9vra+1R/EifhFXpDsf6Mfn9/ae7FrVa
TOyP75UI3y4YDXLUSts+PQxLZKmshwX/AIHu3sZL7dZfGpZsn+zSOfo2tJmZeb5yQ5zi9gDh06lX
MHZsLRxIT1blzHlFn+2mF46bTy/8yyxS4hwZwKnGFVMQc10NLlLVtmjlTrFBYvEhscul75YOxQ1r
xCAsKifYMneaVbxTv+96ON3qoduRIuPaaoszH/fz1S491uRSTIchkOt/b1ckw9xuXx8bC36kReJh
Qym7FTmLFRCo2CmPkoUX9Sfde7e1e9p3TrVaE4HYyLa+kl16LR2Q5xvf1efiBePqvvRsE6duSOIi
XoybrHD9dbOvnXpFZ6UTr0TyhZ5tHoqb8G7xAw3oA/KDK2MZut8vwk+38dLI6l/doiwJA9ozcCdF
8wb5mjpaeoY9isv1aJ/QCsPV8ZChlFe7Mqf/rVkchPSu1eh8sbyj3D76pkPZgO5b52OduTKajoh8
WHRE6PTVCAJNt254ckesNV1fpS1GlqLeIUNsmOuuXHetlSM4MubFf9eIy+kxdS1HVbFP9Z1fURRy
6z8gSGDQ6T1Y37/xCHm4ONcTi0nD7lltVOa6XqpucpuvkGZxGPfZd16I0q261cIVXWlb7uZ2+rW4
wRRVOJYa6LHIkDQfbNDOWx0lvnPtNLa8DDgEA5dyAeu3RDa4tDPHsLJV7lT2c+dkK2lZbgLrcebl
r/ijn0/4ZW9mOXytkZhDbdewbx1ttVhmt/Rj2J0lb0qb2t2Nfp/fZYfoMDPiuIQvLbCJH0ddtYDo
KiNm/qibfAtBZbDuEGQNSkpwbL98l1h5SBgsY8dYUKUzs9+vOfzKxLyKqGU33fid6T92TjfxNl1u
1HtHthPncW7jXgtlfYZkv8xnUIeDJgGE2ssrgQTSYSgt9SOpd1XgDHxhiY10J9wAOBy7ze0CgtG6
eWiWsKaAAMhHaRMnr0pqk48U7zxyMS4t1i1Qu/auxi+v5tb8lc/+6cJ8eUy98ZOQvnZpP3wIP4Yn
EltEgYpfXMfeaXNb3GZo3QxWv1Ee2w0ifS8z3/7asBOTK5liVhXjt6e1/aH/M9joHTjBaOqlJTVq
HGtoAVB4VMwtttFqXVhsn0ftl/eMwFwVtLLxnpzavz3lsc7v6anBqt+rtc3eIt1g0ceHUoT5NPOS
18acWFC5SZAHpCFs39+bt1zKT6Ub/KLNtqMXlyCbpbyhKGfF+kOvHcJwJoh9bdCJEUNnnq7CUqV2
rHuT1KMJwD6ZRZ9fC5981jl9mcZKiGK9aJhGWipBxMkH/yFz48PiUfxRYCyO38/ctdUxcfW6jl4G
LUE/I+3puVp09ILlgfgjq8RyaRp0IWceJ0kXzQx3zd/6TJp/eStPV4noRYyXH/XaCm/qG++YH6Lb
GL/Wrp+KdbkftuGmsMI/5VpeZ1vZJWVlV88Bfvv3r3zNw/y8LH55BiUEFicgJ7Zv/6i2d+BiqPyI
7iLYdasOFuAfZZs9FDfBvfbwzwb8PAW/DIiuHKrxJgP6N+aH6T3REsRAQGJRTVN/yy/yY1ijd7LU
fvleZkszt/drFXGf7v2XYQN0GIfQYAXdNo/pQzXOMRza29Y+bYY/5tZ/PK/QfZd3qROj/MrNNL/N
ntP19y99ZXN8XmW+DF550qJGq5OiQxFcQPMQ5Me6VGds6bV7/een/fLreWvmFX1QxC5X8rbahE66
pLppDCkT9A/e39/F9eAMzugjZjNn2eeV4IJd+wwXfxkzOWt+33S8EXO5D6L9giJKzzpxt/d38t3p
LV9YBGmX7a344r3o28pYnrNjuFEf2nZNRyIVNwPJbHCay/DQ/VGOSWllW+NnRhM+KvR8h+D+NLPE
r03+xDKlQPa7sRtqTwGKEz+FM2fJFa/tsxHoywzQDWbS78zPauoPBAcT/a2rHvxX0YP5uZT61fcr
51oq9bOO9cswvn5GEfHT8n2ED/KNtFFcGenXTUSVrHN+UmRLe1IPxu3C8p+BNlocKYRxbiif5ZJw
SF2B/Go0k7a4dvX+NM9fHmZAfAudd1Za71AgzPqC5LlEGmzlWZr9W1mWt4ETuvnMrrlWPPQZYvgy
nNCHJTRMhtOt0Am5eAwuIE2K8zX7DtTEsnFwYmxt29hMxcGfWdvXXChx/OJfhk36coHeM1+23o4X
DdmSxXUIMuwmaKxwZz40u3ol7eRX+Uk4hHeCvbgvPspd8JbdcyEbm0ldVXXFH9X2dChuO8eDJDKz
1Uc35cKuE8eD68uTLcpGq85hxTFY/UjoPK0o+5Ept4vo7xSbYGYU7dow49+/DFObBZ2moiTtE40S
uSBugI0LhxJZ0Fj/8LSBBkDjIHYblcr1SkCejXptoyI2kr4WzWMlC45MiaUxepH1WgxZrBQQV/FP
/ZQh003TbVItpeomrOwqes7IfoVGeS9QzISC8HIIfi5E9wSe+cz1z+uQtc171ZXUdh0Zrrl4bWKn
PRsbT5TfIaHA/6EJYB35R1O3NIp4KT3s+rcieipQd9HE4xnxPuAfFhrUgFVlkJ/eKkpeYjR+A3+p
oM8HoQNaakOYGebN99t20g74n9yiOF4+vkxhpgWiVLcl15qPxcLKMlv46aOD+VhtZdr9P0RvObRO
+jIz2rUPNvH4TnUiiQthwK0VfnaFnQgdoOHMorPeSkqnO99p3bo8JOhpErPONzWgYbIwCXUWkex+
/wzji11amhMrK1aFrqYej1AjodrFnAmuLuvrKj/PDHDtmixOMhddm56ghTClhdvYvROvIzxA6F8/
BWex+YgexlspzNWd8ETZ1PcvdS37CePzL59xcWqD4gzOnmLt3ilvup20ix79bWBLW7gZK3pF+t15
9f1g18ydOLmYJkHSDhlshn0r909q720UH5bZELrtyOCJxgBEdJMHi5WEiOHQK07nQaVQfvUGyqeV
ss5AyYdc3KribUFxaKgRLqd95funu5yzob118nSaXKkJVGmyB8ZmMDeq/Ae8eXh2FrGTqksRFEBy
Vq029cES0L6x2MrDWow3GZCV1iqSrUA4DdXpYh8SYVdjhbW4TeGmKTAEIn0Zy/QU1sjJ9U4g7Kn1
iKrXhfJ+YtpJU+XZj+9fQ77iDYiTS/jpvMgXda8QZ8RHOiiv+lp5bG4jcoC2cnrT0r1OchCFkj1P
jcJK/UhlseQiejk8g/MKKUhsrdPMvh33xt/2DNTzyUGTn6sorj1Wl9G/F8ZTDZfy+7e86Jvww5Nz
IjRS1Dm9jItFv/SAuJC5lM7HRt2U5rMaps5pTkdr/MFLbzAapC9m7hQRJ6yAz+3LkFadQLRaRXAi
fVf1yQqUe9n9+f6FLtvTERD/14GGCtKBhxzYmKy5Td/zbfvs3+tO8m78GI7NWzzzReRxY196oYkl
pZC8zE8qM7dYlTfFPtkEy8Q27GFp4m1olNNwM2osRFV22XOyJkjyMud2XLY1vOLEgjZkRE9SwNDF
HTAg+C9jUNh/0x/O624rfyjvRgVtY76M/9q3m9hTqUB/Sh1fFQbNLTddZ7C7deAmRN56N1uF9qu+
9JedM5eeujbexJaaaD63Xs94KFduTOupsvL9XGvZ5awTkzexTgtDqNVE5McrilT6G2AZVrTuHBn/
8PsVOK7oSwtjYjcAckq0a7EAk+RNaX+p9/mmFdFjngmfXDb+ujnt2IGfVLX+eNI0brrt1sXtaZtv
IztyCdbtml3lpHZ7a6zp0douSMbvojk5n8/w44U3mzbkqCBqK1Az0p6v8iNxR/4YiEZvFaswcNZD
tgZnPqaH14JgqcSrEqfMLP/VB1lWOyjKYqBtBCqABia2qC91G+Ts3feTfjk6waxM7IveRoj8tsx6
Ts26i7jIxvsVxpbwQPfazryX7eYAT8wuqpmvfPmGw4ATO5MXWWFAR+Jeexz28ZtiVyGJcf0wrLxH
alTMDSk+7aZaha+nOb9mXEGX5n9icnruG7E0Dpk73n28Hr92SH0VfRv/0KhNG3byWO5iT2YEJGtA
eN5Xm9NWeaEkyI73NAivs3VvF0t1C/aaGIG40p/mwtHX9qUxMTI6WjBtPrqFquKY6VO6gguEm5Dt
umgb7IKZi+mVg/Rv3QRx7wkgmTjUO3nZo4mRtOvvV+DlQAcLYmJYokGQK6R5WBCJDYNvWMYP4HOL
W095PfWrorai1K4bxxuQlSaQ++gvHkzpnpuK/ty0T/La252Tm/qWLstaWUb3UrUaAAn9KX8HsDEi
8JIutUZbpFmQvO+ogXr8/rmvTvzEXi18D+n20drmDpEuy19Frryh3ndlPPyzEaZdAadIybLcPI9B
rQ8PBUMFPGqbozBuNz2cw5pikuNsa/K1jTltEUjyNomNtOU70MfqND/0W65yD9Xm7Mab4T44eo/V
DcWk2Xs6sy+vHFfTziUQWnGvidEY68i30tlSHWA73e/ZOOi4gC5s+2l/0kJoBqnnVAE5wJJ6CUgz
Zwc4bPey9WvmC105s6Z9SJEXLs4LAcveSHbGVh9R1Scr0VZn7s0ZkUJzLz9CwZPbLaezu7gr+pg0
6bqY2ZbXxh+36xfvUGzihZhLPrkoLgZ/kkeUF6HCzqVWRpN8aQInpgVMch/AZRX3w2136703mzZd
Jnfac/vgb9vWklYd8LHUioal9vP7Cb3iVusTD8ZDDEk0YkZsapSDwA2SrU83YLzSu7kehYvXEx1N
iL9OWQQcIRAypoxr+89kBxL2+0e/NlkTc2D0anGCFSntvRYIaVNajXAT5JYZzx2cVwaY9jBkopmZ
oD9hUISEgc9Pxj3sJm9v3jdLby9thdXZOd0KT95cpesVkz9taChrgD99bIr7RE3tsrvPldxuoQlq
N5C+Zc8eSOdL9HzepE+B+nSu77+fxytL+jNk9mVJoyfWwMdkHqluembDHPLZ+//lJJeOrshfv71g
qPKp85hC/6Y/RnfpUSE9qfTL4T2+nbvGX7Oj046BpDCRuzsnlDNtFg797Tv9R7eJt3JmIXFFs0Vk
Bbv8lvPT8C0CZt/P2hVbqk0MATCSoRZFZq3akHdJn6VVsq5/6nM/f+2jTCxB7zVRJ7b4N7pJiE1U
l/TrQFrXZ57+2uVzWq1fCk3ZaXE/JlR76K1IfbXLAa7HzgTq9uC5eeLWkl1XMwmLy4UCLISJEUjV
Ic9jSCx7XThIP9VDSwN+ZPmb4N47kZEnCrqnNHFmtCsWR5tYhr46641Ycg6N1z9KymYcpyvfZFpQ
b4hdWUhopu/hulpVfxSyyFKPqro0zZmaeuXKCTqtqU9PTWG2sc7xss2oV1HpcUOj7ul8p++oodmq
92c7uy2pJYNqvRTpdtFc8KUUmFHZfzR2pVNb+maufu1yMpf42DgRXywDWSYD9u+YNaCO7OyKW3kV
E5j0nrJdvSclsySw5Vbb4EZbt+t6Ldj4f/aCyin19ftNdsUCT+vwQ081KqnlBln0dxrNNiGZxt4R
2BPf//6VTTyto8+AEoc5zMi9aSl74QZIiiXceQ/f//hlLgvTNzERddpUHCD8+pC8hfug2nXeSn9r
8qMHIJsoP6U6dWDNpdWuBVvUqckQoA2aQseVaOQ4OsZ9FGWQNDfIkJGDDHEvY8MW6aFaJsdgLlN7
zZCo8l/XCFK/YlyOWdO8/fmuFG4ru43m5psos2UACeu6eIFnfZr5YJeb/pjTydauBFRRIdMRst0P
1D52ppU+6C4YIrvYtW5nZU8kRYlsaXfdH/+1ew9vYSfTL3I3802v+EvTgvPO7xB2BAu171zxWB/r
G3+r3JCqtFUn3UdbIq4fGgVl5wfRTv6hVzgtNddKYof6GEcZC9rUXbrV3fg+24WkKKul8CruEJpY
ec73b3i5qgClh8mml1GUMLIG4ym5x8bFlz/At19FD+FB/dntvU26D9bphnJDcj8rfxnd/C86s8av
eMH/nZaUm2WrDIuQk5wOrbUE27XeDOeNjmhougx65wQ+Ke//mSc/rSxHZROacIK3FSDvEzrNI0D3
zjzKL9/P45XDYjHZ/Flee4BYWShea5Mm602oHg/03AGO/n6Aa9Z5WjQOYwpCWqHyoezF87CRn8XY
Oq28O+Vl9E6JIFGh3lM9Tq8d+2KLFPAyWr2duTrUM49wxWGd1pELqpY3UZUu9gjmNlCR/UNaNjNH
4bUoxbROHHxvtFBVXs9I0QfJNucnUXa5Ey02imlXptsYz15+p+XH9myDwRcyJ4cCvTznL2l+NNCG
Pp9+GNGm07e1l5OaVCEAW2d0NIl3cJv6H87ObElSXOnWT4QZ83DLGMSckZHjDZaVA0KAhECMT/+v
qHMuaseuqDDbZn3V1p2ZgORyuS9fn7UdLL8w0ykZPRB5Vjp6iE69adoYQCkPzPt/f6UbJ8zvp/vj
COU2K3D/QZ61HGT+ZMjTDG+SIjbgj3KP0n0ryb7WmcNjdTS0otC26jM5GyuJItiEa7Ff7ZAXBP9+
jltJ9rXgnHd273TwXN+S3oHVsPmpkScd7XprVXvBNP+YHqgGI4nQ0HgDk/zUWzCfUo5wXwcXlx8a
796x+jv7+EuQ+N3N++OV9sy1iLyU/tRyY80YpQJjl59FfxLzwc50XyFT4LyYBx0TXgVgm0py8RXl
e7tJDAgYCGywli5k1cWoRmJnQkKqruihNr8bWsWw6qPgLqsQTE+x50Y1V30C0Zry0oMbYyYF/Od7
GXp4rCrIzcjWv1XMsGpAHZnVjjqom40FgK9rVuxaAfZhHmLaIdIx5OrKrWq+//t73DiHfs8F/PES
qm7xrKZB51gN2kd7/T2s2XpIaPLvn35jYxvX9VtzhtlW1iIOW5+qfMvyO5v6Rj73W57yx18NJ8Fc
1Dk+3VIfUIjnZOXx2c/vWlTdOD+uNeCLTXULAFZ1O9LUysL6aVgbay1Cxj4hsfv3u7mV8VzLu/up
ogowTZe2BjxP/NJvUm1VpzTOYlTrvGN1Z8vduMX8viP88bJgu9xrrVniZYHwYldvsJL1hz7991Pc
6gpeK7c9nndw5EcVW8X176DBNRIudUij6lWbQpW0Qfk8wopvV+wZuuW1fG6T8nxXdXUjLF5LunUX
pFKTE5Q+/aoOkMWZz2zjbgvM8V8aE15QJEtEIsiKvTfnzmXiVuflWqDNS0oQO7Cqq3SIs6RLhi09
F5s6ckMrcWNY8bif89b5H9eJfpVIzbOKqgrDFh3X08FdlztIisyjcqp8LVBfvON8+venvLFZf+cH
f6wT0vKB1oBtbs0q9w1Ipqh1/vdPvhX0fysO/vjRk+yk4eYI+iAD7kqjQyWVQP+SHRwDbmLWFIEb
EvDsCRieSCxoIWcGrOwxWVJ3uKJKAL+NyBx+7vw1l4vMXwL/7zvBH39NBs9Va6G4T8lwjLpTv6t3
3xIvUw/d1bAjd9LtW0vz6hpVEtHwTsdna7Vyq+pD0MFhewDevp5AlTDrFFTtO5vw1g3x9+b844lG
EyhItOcvTgTmGkMqa+h+/K2ScIxoWXd+yd/lIXATvyq96FzXADrCR2SpHnXJ5ZfkUbnT38wQisME
00LtBmP0Sf5YJfTJOSopAV8OVwrvzl9wq3FzLciGAghCh8tjQrOBuTQRFBAcYBo1uBeTvb+vjN/6
qj/e4+zSQW01VJfKFgbiOLpXIIB0sYYxH7mGU/+dBXhjp10LrtsFjrnOhDeprDo/+/3JMFOzxjgb
vEfmsDzc003dep6r0LEoS+UZOoKz7CLoNhq4CRQp2IwP92Q6lx/0l610ra+2sqzOwRjB7W7d+ciO
H6bdPWH4rR99lTvIoewtyvGjDefJMJ+HLDZKTJQfGnKnXn1jg/4uMf7xsQXIVY4y4RfMWtKfMniq
eFBkCUywBXZ25+z9uzIPKOyrKDAtjCq4X+Hl1xGM9Xr+QarARY10bTC/nPcaLhgd7IZyP2fwnQBy
0wvhhlx4sIWK/73cbtU6rnXSumUYy6jhbyjRiTUDWR+cagvZowO/u9If1Wc35MozB9QRfK5evrrz
yoajQL1zYxAkDNx9mp2yhfnU17//oFvh6lorPWdgzTQgym2XxyFUNnyvR8VDoiWW5WOe4k4B4uar
vyR3f3zflthKoY64Msn5xeJpO29UDotp+Aku9rtwZ9/sVwUBKA+TTehfEn3N3dWsbJzprH4w0FjK
e1rJv48hON61bFphIHbpHmoEoF4d+7yNizdgrwLg+FaDFRfGuKPGrjAeZurbSCroM9z9ai1VJa4S
u1rFBOYmAzPk36//xsa6Vkr3DScewFfqVplZ0EuMO+mwOXcw1wkrTnJHtHMjQ1evIg9uq/UADAom
CZ3VsqDdZZ0EQa3nzlFwI6e91hD3Swm7b6Agt6zHNJImfAXuuMS610G77M6/hDX1KvYwMSjSuxw0
GHxOmi3AMxtjPwSYco4gc0H5499f4kZ4Vi/nwx8rVAE3RtYufs0Q9x9wlvYv4wnq9l5D61Zufi0L
hnZ0MLXL5Q48Y9ihPs5BdQDYMHRe64/hRX91YDcDe6d8pwWVF2A0uAzBfbrbHLq1BvT/fLxCayrW
D5fHgyyknFLYsnukBlPtTnvmRgD/L1EwNZSRFJfHw0S+2CMdCFy0nu9sk1tJ67UctltyxZYK0nxA
0QACGJ9Z7D7C+j1yQWoLl7UMnPOMEqb1UK3+vR7+bqjggDTxn2+sX8jCwWfBE42hi8Cw0lZcAQkU
1Ct/Qo9GX7UUpE4UTMujcgmW853ffENj517LYnUm1YLr+M3TJ+btqjbUIOZCtzjKE/NQxUpAn+GK
gSf1duUZHG78A6bsnX3w90kePPdVtPCK3JtLOFegXZW/c3zNJTYBiwq8x3yVhfNbmcy7fgdxaYjh
HXZSHpbWhwv2jm7smK/6AIo/8n3nG/y9deZey2lz4plENxC5xoCFLB42y0MXG0GTdOt7pi83v/NV
fGk1s3SJBe1evfde2YC3GQxbbMXnLARpbyO2WWxFZowhYwvqpzvb5e8x070W0eps6VQ6LcbWLfQf
RUK0B9gdZs/Y57/f3N+3u+tdgukf0QwEYUG4jRfnHQiGMbvtPanjjQTG9a4CSTnCB5aauLCxrf6B
Ijh2xov8NGLUy5rtcBS74glLNCoSfuRbvV1VoMetrTd9O995dTcyFvdaQwt23Pj/BMEtPA4+4BYM
bAWmDzrFB1UmmL5dn+T3CvI36guud5W4ADAtCIDoiJsQ0fp0CBqo7r/UowNm9npBnesTTtndy7ge
1/bduuzf7yQAz//n15scgBDny5KUr/WzwBgH0tFPOzTCLJWRuinju2O1l8f478PVvRbVDo2hLWKC
4qE/KTBJ8Z0EnNOY7QTC3J27962HuYonvTsPIKRJ9GLdul+5+rgEgIe1d8LVjXuoe62EdYUNNz4N
6zH/gEeUEg0BPNzy4Em7p9q4FY7dqwAB2stM+l6oW+cxP6H9Ss/jj/kMKQ8wBUWB0WvMEmrHec12
YwiS8hyy3V1mzmVX/e37XGUlpUn/vx5qwSVg3caLc6gTL2IwIihj0KzbUNzZVjcixrUCttMmWi1m
D6ESiuGL2vmzvXd7kPPYPTOFv2dYQDD956p2qAMIsH5pnWcxTLuBz5sJ/G1rSHkUFrSwhaR3bpM3
F8VVeWQGTGiRDsKfMz5OBejDH71jgoU5ANX6prwq02txz9v074kPSnL/+VRAXlqVmUPAyorQwKRp
k8r6q/fiyYmnrgr/p3B+rWE1a8211EwY20wj2odNwaOsJgovoHYkvd/U3uD/+xfdinfX+tWB6Fmu
Nf2yJQEdocctKQgnr1UW9tAS1iGsv8H0jGwufM4AIg6H4Y21JDTu7bZbx/G1ntVx3a5y6LBsh2w9
8k0/qz6DrwsDX9wHogAgRoxIJmJdTGmdpfMnwn6ff9fVtqnVO8vndzvyL7vuWvOaSaf24MsPu9r2
jDlBX2sooOtvqhMRY0unCJBc0L6Xfd/sS/k+CyBICzPQ+GtdxJngwVCJp3FigaliclOwC5v1RKuV
AWdmYB6jthdRbYigzlaodMC8tcKVLLFhNqzVG71popp+XECkTIdFoBrpxblzvuY+/h8/8VU8K1Sj
EFOJN6xswMj+YWeoK9ZOMMfVvl1pD/zMSv+RPt35bTd2/bWNeeEB18sGsD/6IF+pMEMdI/R94/xi
ngX3OvKBWi8svuFq7d/ZLH93DXJc5yr54VrmagBQwSYZ09/6uetQSWLsoOewKayeOhszGvnRBL9W
LGdGrYTYmE5nZVQVbGs7y0GI84VT3bTYAjAktu0oN6BWIH5NpwAGm/0cNmCYDxoDEWHyHRKZ/R4k
xTt78Lf27G/L7ypQuk4pF8cYwQDKQBSHgheBOV6sVUkdVCLOLkZfug77EiUacMgTnXyVyr7h7RfM
wf28+lzKj55ryZx/u9UL01DQSkdT8VtzJemLQg893MHhGe09ZmVSoqpfwMnCouOmxi634e3dQTmV
VaHQXmw0clSLHUyeNI3iK+qDQb7hchI0BMZyRPFr9jq11W5QksqLOoAyZvw4OOJ4BtthSiFw2sjG
CO/I77RIbzTqYITxn+FWKRxRSgtmyCpqAVqonLQVC1GwfRYpgWBNudPUvBHVnauoTsGb74VlzlsX
SnQTRtR+DgxGzjGaPZ+94e3fm+PGsKp7rUYusKAA7oYv9hCOO3BTvLj8aROIN62VnuDs7Xz0BxfN
DfqEbp3XQYtAtLIcXw/42Pj6tkTxMj4pF/RRtxpI0HcoZsJHY9gDf127dxbkrUPhWsTca5oJNgQ2
FAJyyX7Bin1jHpZIvVgRla9OICUG4TFkEmg0vHfRuDHv5V5LmK3Mlmo+URUl4QZC+e7BXNBcwKyf
fSheGjfMm8Oincfms+9i9UFkwez6k/tqapPfSf6iYzYRo1+ffQYKNbpWahEP426eA1KFNYp+1o4S
+86N/daV5FoSTXXMQysGUkStW4t8iT2KdwJ3QtgsaFGXv3mY2odSun1Txb2SyI0Vei2QXhrZTKWK
Xwk/vlMV56m96o73rqe3bnnXSmg6s65kF33/gMmEBLdvfW81eMPp8Ms8o0wOE3w4SG7mjXX2HtjP
cGqrYDlqsB5P+OZel+tG1di1rwL5bBser7rLZn+w1/QNrKGE7rRUC8v1sKkO9Q6VDwXeb/WXiT/l
33vS0n8r0/4Sf/9LR+2akHVIHRCCmp5N1XtQ59dGKX+xoX/ghi0dqEIIqNUlVEULPAq0/tXQToWV
r9uiC9uO7bjIQx1RkD3M2dEtYt4+DPyRWuDosTIQaDsAnegboD7l03QEjjso6vmLZP1a5vO+teqV
y9Gdpw3oPxTGyzoMuMsOCVCLy6aXBbUAhrJoN0smUYUZoxxA3REOnxWJjAtTWpUnRfNmv/Vs2I/w
GA3EUExmCH6A7+opq7dVL3aj9ygwJWmoKTRtkWQuwczbQcsiObmBon/gyAtlNsa9yz/6IlWtIdDw
uJb7RqkJSQ6YE6qf9b9qDgpMVb3NXhMw5yfvvBXY4EG56CLEcVPKuJle1DpWJGrq3G1pUOWwRSiH
wtfnIzGr2je0Zp/XBGaa8widUzE28SLLSPbTGsmS26bAZa1Ny37P8moDbufLQKvQK9mTRaakMc03
4lXB1NW/yDQe5ERSzUv6Br6nkqkrKT0fkwJ6R7dN0cJIycQunHXK4KBkFqz3O24hcBl2xBbwHGBx
pb+VZVLra5p/8a4PTTgAqa7pE2DLLQfQ+gEzruaAUY6+UeWDGO33zjX2XuvRpHV6u46c2qafQ62L
Xz0XNWxZBAgRzJvwBuGmBaiTMrEwB10xVXIQPWrROT7e4uwPrYP/ctDtaDYH3zIQvDAhHzEPFtdK
+0rsNn+1OHuh9bus5LC1SivRJivkQ+muKnN+17q5WnHD6l4JgSe1Z7KfhYtkGTv4S0ZUPmbkMPZP
rX0gpAsUoDQawNVhJzmswBJARu8wciRtUGZeZORJqQU0W8+sBiKiBmLR9Xp0aNKWANj6UIoZM1pf
menrxdHAHC7Z0Dyt6Uo266k9dEiFSZkFRt+EGeyeJh+eeWT0VRnCmxZLlyAO22GtJBN8qmWxNfut
Oge9+QBj8cpc4SIKAzhXOQ3TlnSQtNiJ1QYoYDsRSL4G6OnP6rIDY6MeoZJs1bDV/EyZN5UqdhlM
Q2r0UWCFdnQXcvIAbJwxycGb/Vg+Nli3zuusAjEmQPF8tNx+y9vvWnxP2HNmC6iI/tFMWCTGcOok
SdzSfEG7DqNVDq4kyhQWJoXcTyWw+ewD3NIDgj2uNWdmHpfszEedpw5TDzAbOVSttmv1NhKgfKXg
2L/0mhvnNuqJy6nU9jUmwqbxfSn5Bo8xj+hNKjDu6Z4zsQSDJzezmsNrwluPRualkumPxmyewLQ1
zm42dqsaKFyFhIoxVRuLoiiBzdvUDMAmBiMrLA0TDawWXk/Ub7gamNWLIUg4zfQMk9JxxjcnQNMK
J+ZiPyyLCMCwTx0jqoc6mkqAVtq4npaXQWCyG6i3wVOQi/pTvu/fqtnGS60PwwiGrgI/KTKgVF7A
SgNoGCVHI0tGCpaKVRUxrmeYtgRIZzxPGo1bZwm5ZQTc6fCRVJFqImR6pF6GpOD6wrdMYTn8S3eK
Ew6oqqiwjI5AjQovP8cEFXLaMguUAN1LaGF5sVA7vjII3Ds8u3kTjXls9Dnb1vnjOB568S1p64M8
LOekFGcXX90uUC2SIQT72B21zQOnV4PO2NjKqnBZFrJ+v8DC1S3EViFVWqPYn6tlHbSFd84AFw4H
nIaGYj/qsgMvQCnXeMFjIqodKk9eHvXSb7cOIttBRenaOQ4SHqYY+SHVgzr4SvWO8WLXewRxRR1+
2V5m+QrkGu+Vl6jzCuQRS/rUDmQVaL/wf4olpTJoACRxfW0MNEgZ0RAw/AGO/HaxH8Ev4lt18fP6
xLVjAc8rFklcYHIRu9pGZg/K8kNqzLaxT62G7wWYIQ7Mass+fxpaslJoldqkepJUwJC25HrS1WuC
Rofo6sQdiBMbGF+zPBCAJzvpcF71hg6z+zLo+nYKSjjwwqLUwpFmIQperBw3uXFGJC9m4JRmWBa9
W2gl5NbGw/3KZCO8G5wmsKwVURcZMN7gN+RS7gRzil/aY1vEkxVlFYbk7EC/tGeht6wTsN8TTFHB
QHtyAs0ufCyeKO/MQOFQoBQY4MmPo6WHiyN9xQVK0dl1ABS5OYLoktY/1QJTFMxLnBqwLErQE1Jp
l4HkYNRRNr6ZXX+YJNAQIFKg9DFHrNoCJVfqsCsDyW6Iem3dGJFCImGgZwxXG4nf63oBGQsJOxm8
tY+i3Hewoy1xLRoxvLhjS2qUuEua34aKEX0znPmeqk/1ovgclQC5duxI69BiaZ9gHZVY3TY3w5xg
oE70DxbfN0PUwbLLRCEAYNQaWCz5uDwMEPhQecIMI8takPNYBCiL60R9AbqA+TTPiEdsim3MbHd6
H8h5ArA67NV3l345IHtIXGPi4rt3ESQwgsoRpyB4gWgWNAwt5Z4R6HqsaZHXntv8yeJr4xIqfHvY
cbZBNyqv9/YctTDbRoXa9LkTNA3i3JsyPdbLmePSYvbhkKU6hsH6hMmVB/InanyvS75B/9HE5ljI
B+hbsat7W88WO2R54PaOqOQ7mox6USMO0fnUzFaa44s2uXowcQutmkJuKXBHrG3RjkJ7LjDFEnnL
tKZw7YhytcMRM5cH20XdSCMRte0P9520UcEWLFoaGLa+yrtqAyuq9XB5+ajoumMZ9yCEigUoDR4P
CPQNvgUqN3Ka1jC8CDTRh2zeV+jSD8I5tjLw5LoiMtQnkcz9wALRiq2FOoANkrZpiIOQW115zIxq
0+kfAEizOcNYuxyORqEcMXISCBiEwmXy3DuoKSlrWwH+VMBicho135wC6tLdOAkD4YnZYHTydtPr
Dg+8ZUZmpa30/LV3UDLqTQdJldoh2UNSRnQnnuup/rUMOPCpY4S0jiFehhmyxxMzt+PZ7OHC1IX9
Yvg9qv8oWqo7p8H+LVMcAo6J6Wu+rM3ZjXWGa6VuJ0SMh2l8Rb/YF2YXqPAObOsx1MFgnLkZEGvr
VRZ02WzeeIsAnhheHDjYCvuxGbsYE4ngR4Imi1qAp9TAJ6vklWVOomQfKkoGqLb5i7f2nAdQThMv
1wE+vSxmDAJlzPTdh7ZNrDpbN577Mxu5EQ5UOdYszRr1Q6PgVxX41NYgEr0Z8cZQmX+SaDstifsI
Ibllub7nbCD4FshClvZ9nqfEa+GPNDzX3ruuPsvl2ZyR1kVN9bCAt6LJeAa4A/7uWUrgWYlUINBt
ehp143vAYFSgAoQC37ceqrT6IIpmxwdP9w2mpHaDFau0K2eIdZ6oNf00HRERT8JC99JW5Avg8YCz
tsyOxsqmPsbOJ3Cm8o1g9bgd7Q4wQSZJSuZpPcBw28cU7Gng2s6WM1kZ6vDGcYavMLToJbz90BYa
Mep9TxMYq5wGg/1MbaTvkOyjzl4cgXYHlFOrf5UUF5OhBjRwhFXKIMKugnxr7tfIZlORKRum0RVp
sgSY0WfY921MU0nmESnOwIofw4Olcg5GnwWoveO+q7ODJA3LzgaFHdESKgnO9jicNwbUxV27Xeh7
4b2pFkLF3ik94pfY8GwA1BOIgjJqUGTqrC5SBELJMMGfBu3uTbdMwDtjFMsvvJ5sJ+mu2sw4NE67
tdB0y5t6s0we7LpwGWizuMppyDWG19eoK1NyNMqXeTvldVwsRWDNL6ppvzcTrmka29QaNhQqrtT6
pt0bQYYk6wY4dUwCRMKyoqXvDnohA9WIif6rQ6/XNdijop0auI604xOYqNvarI6TzDFp4OInAZS0
7/Eb9G6G23s1I2kzXrqWv82Gt+Jd+czI+KyjPjPpR9FvJ0a+wb0AMxTEOLDFhjnDuYj+Ta3Al8bP
mnMOoqiGFfgowRLBXiijstkjwnIe6d2mRBNai2cvqatHD9cB5BqXvWs2a+npK42B+YbTX4xYJSCI
n51epKJA2BVWOCtQhmofo3q257CnmBwytW+96l+t8QuLMMR9DPEjyOo6agkNs3IKM/FpO8CNG998
iBZHbGckct1YbDVD9RX5bbuKr4FKzZ4M96EuwtqBIzlK3Rz+DRNqqQZ7Myx69DINTCelTGeMkwh7
RoxDC3XkoW6/LqRazy5/EgXUA1290tWgVmFojSGaygodb+0gTzQ+aR4itsry3XTwkoICYxgUb65f
NUVkFucMY6nslRihC+cLVdm66qr+hQZjawU5LMPZ22i8Wm6KLGGZkrJDJUNbFyPgSR1ZO15sCZzU
uKZsrKk/LqO7y+E0gXkjtWOhgnavlEhpYZg62MEAGyhZwjMVOZH8mhYwsUA3M16zOaGANbSYsy7q
PNLp3hQfNsaX3IECKImr3RCr9q5E5RYmmOC0yTIWztrme0TPFifMQLcGfOnUBx3GkhP2TyNDVwXp
CYxH0w099z2HF00LMraeWuhBZh/zE4EwQVz8h2s9dpbnCSN9XRVIFJ1AGdHSBhtK7DMjtrKd6wFQ
FOCm0yDjk0rYO3tp1IhFm0rC7Xbx9i6yYLMUkQYjJRSE+7YMtbIHuQghG1l2V+dpjhuX4ZVRjtuC
XmJbq+ipnWaGoq8MmznfwSEu6SRuFJNcK5LEngbPzOJSSCgAiRJRLr8z0FiLao7FwBHjuF+0yZAn
rVXBCfKpNWFOk9Ra5FQZHqLd0CoPOTWQGxehrU6HkTuplaPfbhpfag4Xp7pd4Wg/KqMZK1WcwWFx
es0wv9GyKp3VyLDXvP5xEHomhmtHpKFcmtFUh7LSdzHvjE5O2ot3x0wHiOv5/NE1RxNTH8xHf0mC
9IMIUPnIvsshqmaffYP04AtuP9ddqpO9VF5B906UEbw3F9P1cGHD23dlCP6t6+20CplRtvFw1A4c
Q2q04aiTcav4ulhD4rbsOP0D4eP4Zgl1ejMz0aFU6fbmWlF4bIxTQpmMUJ8QASFlbIMOnUncfHXM
SlP+42Kv5ayFIftorqt2Wo95kege0BH2clw0HRNTZSznIWVa+7XYdrFDCnz21JytIDUJYHV0lkZz
EvX4k+e4uKGH6WcZcRJJ2KlxMT+Vud5JnT3bn2yC28ucgf6rPHB9DjrgqPFcoTr3v9xqIEmeaT+K
q0W8z77m8VSK/dIFzbshPtEj7DH6gTtPHxpVUH3acOaiQxvN/SWBc+SGvyg6ODiwcYO3m5tcmi0u
bmTmrikw4Bc5CmhZoTb6M4u0KZb8gxf4631TO5udXzUBMS/jCSl2rMmjolq7Wmx1eZC1MaByKDHM
9Sv8KZEIMkh+Q6luNFTsGgEYfAregOcdaw5ryB/7l3Ywn403ZY4B99YSrQ81O2y6uCoee7rrrS5A
59g6ShzWVh6iWIFJVvhiE5KUfN/i31Z4vAnVNr+rdj1NGaw3h4DRRMDx0jsYNLEBz4aomDmRAMcN
t+B8rSDR4U823Jiy0yD0qK/9ofws7DiD6lxLzZ0BJSJfYFP4y6GlX2VoeT4LTK11K2ps6rpJqZ0A
Ao9R11H+In2oF2lGvxXykS3nXH4O5ZI2WtzCxqkJcfVjKBPmLUyCfZB8OxF5zYE7C8Ip5Gw5amDl
Gonc0vCYuh/eQPeVBU9hG/8ZtocF0EEDzrDJgoliaZRp+Wg0OW6gJ0EjnCUzDXUG7yhKdlATJ6Ij
W9Pd2ger2cIx04UDDWQzTeh9KoPALTvKnecalQl26IZUW0CEL9Gqh9+WsHEP37R0jTRBwby7Cs4B
hiq9p9pLG+uVaBhArMaTbX46MOilKDABUj8imLFXswUTU7EjU2xrFhL1q9Nh98t+edDP1T/NcLTQ
/TcwW84jOGRqFgocO71+Q51JkkPWpMJ6ZOWutbYcTqGQgNdwCoW4SVUiHHpzm2p6ioRg4V8siypw
y6s6dFC0kxHsUH0dtSo6ycsYIhzhyWCH5AdHUgZE42Q+sc5EmI17BYUWsJv7HdKRBlNmn8jxQtGs
NHiZvdTcd3/hUOme+bcl4lycKzs14T8Kzj2wOhKTHbA0loY3HLKaP4D86hsNXiZA9erJyxKAP4n7
hGdx+AN7NMlzPh3gNawsT62BzIYUAS3YvpG4x+NSbZMaUqY+sVU83LLLXpiyYGQaxCQrNWGyVjao
3Gwqr0ocRrHj4a3nhRo5KmsTHtIMzuHbWvBnG6dkhSRMJ7jMVs8WP+azz+uHTGLJ72xcZ5iJLwBJ
oGrC/hm80jnI3eNcPnrLgrRvh8760B4gV/MdZzvzIzOeRLa3kNBydMGq2MjCQV/V1abAnHVvoHhY
xqhbUZZ2J444CHPmTseSxb3msWGxY7/3y7pWUONNxHtXrkYM/jofBhA5Kg5NjA1O73guhySjCqaj
9snMFYqbfsXXVhHDvQQIEs+J+2/sMsWLpLlCB3REBrIcC+epYd999WGL7gH1dqgQjG7byMAs8e1e
8bcy+jYZrS9atAydE8SiHj5f56krglpEwx+m+m0u9gusNfLXjuV+bTzQLGG4j+e+4z2ZU4iym7en
LepgRmKwFOqswEGkGnARQxGoAv/EedHExobsqCSbAaks4ogdtB3W+5bi3O9tXOc1xJRFCVEaQkrR
shQZEC7LBfYj4ENYC9mEiWofzuyoenkYZPPiDGdd/mHyz7F67drAxEwR3Fu8A+MsgEWvjVqJtuk4
6ij2ASKGgQFqlDj0iLsT03Fs2pXvGM8u0oos4EugQhHbPQiYMNY4PH5K62jwY10Fdp7kxpflVaFl
n8s8qGhK2qQ3V2hy4BgenGAEzqF5gm8wreD3pexm9tiBQd7se3ok3YvFUMDddMoYDZgZoNX75KWG
+oOMTih5YCNL0ZHHkE25YIStDJUJGpxACFAxfIY1j+xFRT7ik9ZNx8x8lDxH/wTPB4cT4Gwtv/sa
+Qo7pSEhbROXrtoWycu5A3mzy78ze2Nn6wUiWBI6VTJ8CYpUDdZHGNO3IvI8gV88hXp3wNwwcsEO
Fzz97KHivjWAj3ZxRUFxScVeLnAEJjaqJApNRV6FVftc2qDI12h4bGiPpNFJle5jcZ3ALtY1jAI7
HqjOikHiDNKGjuM0cfblFJn68/JtFC86UPQKLr8vGcbkEZdtFqg1vj74UWHOQgcRq95BSqJYXx3K
refZdFHb9usLzAZxtAJQWMYKBiZBcUJHYPqazEhu4EY+a5AAobx4xgnkZLB+01e6/VlOr+2R42Ah
qwKGJ0jTsm+7ehmhBEYpq0KoNQNDZiE0OoON9BxlR9Q//LFLZ6glLectN3adCauZMh4JXtL0pI8b
rIRK/B9J57HcOJJF0S9CBDwSW8LRG1F+g5ApwXuPr5/DnlVPTFd1lUgg871rwQgdDTte49rdWe6R
dgL2uqr+lgA+WNdxdolN0tgjlVcJvlsHSZYa0x1nIDHEGNbGav5V4XkiVtre6R8meE7M2LxdxKWi
V2vYmILcgddJqlx0j5t1+X3ggR/Ifi35KM+3GUkRq39dBUvn1akvT04luWHndf2O2Go5+RTjLktL
d55gwuThpo3hZrVEEEXkzHe3cuYNY/00aDZApXdJ66do9Np620z79qWhBJSE+T92zxAppP4WoVYU
XngfEJR/WH9D5saKU8kk1G9Ve4PLR0zbcd/DHwyeyh39T0v3yr9CJ7mfFL4o1L0h+hT9+6zc9GeN
GAJ1vHXv2hJU/I00b11WoMqnMlK2zCA0ljls8WHyuWqyoyHZIjzBKK0dVzK4DNsCn0OQPSA7jt5L
ZHwpCSel1xcHwHpb/RdHbt59J3kA0kqzuJhfFOnQtW42b0M5YOEz//TMctqPVP+thy9AXqq2N+mn
ykh9z0rBQ1Y/NA1aFRQg7/k5nJtda57gsTf5ctS5daUBFNavNfDBmYrZr4EEAHGT/6rqiVUiN7d6
VG2a+WBUXNMze+vOyn4a5Vcznh74PwlKnGxqcf0PWHo8cvomPSbxlugY2zGqLfwAKi4ZYChev810
J9NgLb/kfOUTv3nFIJ3dwZs3cK1WeJfv8CYdndbmHDTzi5HfU56puCaFm4zX6Unf9fW51gJrccPZ
By1BEEYZAOnVBepGdhneLoKBglbeNYrP82bNnwPXQnTsDc8KnSEKwrp0qYStpvsaE3lwsJs7UPH0
M0SNU73r+p2vXe7cnIhvMxhbH6h6wvLwvZqHNKTWgGpmUv4ahhqp4VtbXg3omeS1k/6traPy4FgL
vMfhUUSgP3Rsjh0VjlZ7tlK5Q/FL2oMVeel1bd80HXxF4SYkev+dkDUp2zJF14s3opeSuP6DVkcC
QOd1+019rW0cciNIs22uODazKxU5gliuPhCCM9rPWX05haibl4ptNgS8mmbhg3BL9PMBJ+W+bL/G
X0vPpl7ATanOGG8N66wg81NPfbO11Z+J/3Pdjdauzjal9BbWL/VXqYb7MH2BOXksPfaASL8lH6t7
7046kH47a46W31rzoIxc5gq25Rc7fJtjRCGVw5fArKYwaK+Gm0KJcRJ3TM4mDPm4kcdH2HviZhXa
bv5pr0xU9bM+F4fZZGnT/YlnK8OGupGeTcwOxT9dUz4qBe9tDpY3Q2TgrmpVjZvjsJRub9Yn6//X
O40NFQ1QyzQ5MS1NVfWl03+Ac8W8WY36LgFAbCRjeHDYVeF0Law915AAeTaKDJSItpqoe261Zt8t
8U4tK8cc6m1bh39yWn/ao/iW1CRooJY3mZk4erc1s8wvJt2zhKeaIxfLpox8nW32ipAJAelGKG4V
/6rxt4oaQT2EImAFp2yw1XZKfXjAcLErm39Q9sWvLWnbRCOtGs9edWnuQxN5w/I3jJqLAqXj4gJz
3ur8l2XNU1ZtCOa+iR1yz/zR8FrFX4VfQrUYQ/I3m3sV6mQWw0epeyzjTefoYjplDeHF/XhYel7i
AkxMxV4DSK0m5+rJ7j4iQ/bTiTy0JvMjK7sBAfjZ8KjvUp/G8bHYA9TOVOTW7WNOlsnF5wqa29mL
Go7Xej2BqYXr+KGIe6Kltyrcpfxqw5CedOlOKGebcU2QEH+N4xP35rT4q82MdTT+ounfhNI6AgHY
MOATQWG5in6YkC5qNANEtAc4HLWPoRdmuH+gDwvAd3+dom057heQWMgqqAQtutkl/AU8z85QDqsJ
5K56dcYpuO6rBZhot66wcSdu4WRwhOnr870kqLrdhKZXYdAMaTEJRrnbVcu5+rXQXGXWeAVcBqUY
x6s07KWntT9SZ4GHcrQ+DBHx6bq5GhTW1q4jtA3/TKJSqot6n7VdkRF6t6PkbpNR28ipNw4+C7fe
Puv2E2oXcpiRE0jqXeXRZ07mO5p0d44OKVOGzIBAXosggwzCKCJIig6+kV8IeN1959bHMG0tdbeQ
VERd1/w7ogksIPAuI2e5PjCtFV4GTRzOBHVr8bYbL0X6apunZTpnsKwAvcZe79HbAe42jxLAufHz
IQHtfycaB/bkzpDHiKIQbPgyLpdGufd/9m+emJsh8czwp54BsJLkPpvDh8LNsPCbh/itqr9ylGD2
dBj/K1afEh9SVOtdCXtXPzri2IwKo8RHxvTIGJn74HfavLG3Nk1V4SXPgry82+OxHT0pv8hwy0N2
oLleaOJteW9APf/J7NrgnkH9W4X/DOFkNks/WuVMdvjcZeO8zq7B5z07RM6azqIzuDrlazLRlqQU
Xpx81M1J/hb8miHz5uI3rF4HolD17MoKCAkJe6Trp7VK3V7n/sQx2Cn7qOoOegsHSCIRFGMh79aR
TQLkGKjP513umZ1OZv6ardDpyFkGxAF55+t8vPkb0Tezvhwa5jjVdO3+uCqXvHHmibTkgKANXz+E
1qPiVPeW5mOW4fkdXfu3POQUKGpsj+1DQ7bSMGw89ptMZbBARZI7FYgfIwNKHxujb/rRPSusJrXT
a9t59bQn+zq2r81bajs8D4CggBVKBLkl/eXlJ6lkdeHbHyWDpvLeArNE6VYubXcpNxEK2cLVrE0d
y656TUrocPcxu30six+GW5xAsvhu6Fu9gJ5jsYYputhcB5XChz4Fer+vBzYam9IM9dAM31hyjxZh
2frqS9CY63c4opYon6cP6ZEE0x8lVBptTYtt7yccGvJuZlWqVhLyTpGGKvZxz8AqqLUXDqc1OmfL
R5O8R7Fny58yFF2iv5mZHRjHWfZmE+7xkIPA29A/NF7IifliK/L3UEiHqOGmCUlIfBVg+1L9bqYc
s25Mozvp4eMXWfNx5rJrlKgMxXExiLgy+XIQ6uv/5nBfpFIgw1/H4U6e+IDS+zA2vl1kQWPB4UDc
rZcaLV0EAYoQezzWIedE5Jq82nX1k8bnBGQ6ipwWEUnUbkVbOAvtbCwMcfttSM9aMSEOmtDkY/fk
DYkshnekj2Xsp2vJDAGubXJLNaZnZZO3GOhx8gjgQcsufT5tasU6DTD6BCNLjqbehuhOxSRcd2Qj
kNowb49Wy3qfPcU1iQBjbrRooEBM1HqbmZTbCLbwIvdjdkWYZxCT/k3UX0IJeC5ZxoEUpenUVl+5
zTORALgwnYq4OitCdUpxkzr38VGPN72/FPyBUf7Ff81KkTGKW67/hjUx02+pjDxfYQFXnyVqdmPD
n9eemCOWXebkEFU4R0WxVf5UQHs79kFGmmVFDhmquluab1LNh3KoOQrXr8r+7qLo8VsOPP8pqhgz
Yk046RZzd+Ko+tM0xyi/ig+ubKEAJ1rmZkSiXVjZZ2cCoeYzmTZv4CDYdBCQQQy8y92xjP86ePiF
bXf8W/XO/U+oclmN8wC1HrGjNZyJshDvFSNR0r6PebbXBJqsON2r/MUjYR2oxTwUs3IfyCSY9qX+
HGZXHS1jFL7K3dS5q61chn4MvVZ9TJvVR5ynQXGQ5g9bAb9G6OYM/CjDa2I/qeroz/m+W+GpwlsZ
gShptz7aVyrM4ZMibQ3hrXbomuO/tvJi2BXT2lHuyrRrlLtEeknUkUn7x6y+dSCmpN8ZOnTLJm1p
nCxB3jOiVIunfurPaaE+5TpYNfVlcbE3iFEsfvQWuUS/yLDOBUzn+jV1XKSxfSf/mXdubr/NOXmR
bLj2ejX8Uhnhn1A+am21awbe8H4wONesn6EHKeEGViZJbIdMfIXxsqen7zka9rP6YiErrrAQJM2b
IUW3DlC7ZcFILGk8JbD7wGlCdsoEYjdjaPENTY79WjWeLDNK7pqOQKiJmOnLtdrpdnSvLFpvdISj
1Y8aZZ5qaDupQc1YrG+r/ICAOHIi2Ub3f85jmFyEUHr4UAayN+p2+1bYVOlJYtzr04gXgFy1jV6q
28GOQ6dJrcwZ5GYM4l7/jlor8mFCUS0s8UmECEh0baQ7VGG6Ly+h5Pf5Vlds/G0uvoNJm14l7vfQ
uC7jM+tnmx5sgXeiSdwSRVL5bZi6a9EgsG6MlnUqI4Ve4IRx2ugvkZ402n1YQrHK2Np0o9sIEk5B
2JApeMzmXqMmsKmeciEdGkWaHCFpnkEuh8qLaruivw9G4irldtG+DAH/pQZ5z9OgfrUzK36BmqIu
4UrgLMWDoCO+t9IciyCjtW7ObVy/maZC5fYIE6V6iNn1faoYl5HgTWCChSlWAGFReswYvE1MuALt
Q4/JqIzjcdd2xXGcBh1WK4TtIpk3FkHTyHyZGOYcSxShE0qdvmkbXfHiiM/bsqFJBjVdXAieU1e2
10K1HcEpIs31Wes+7VTsC4JGmnGoqD4y3NlGh2po9a8hHa2q2CXRgDduSMD3i0AOL8bop9SH2Niy
NHrgF+miCZJgSQooz6nG4OwwRVrKlvYGjdtijk74lBKmzqV4Wcy91Pqqva+MIJrvozjotJliD+Bt
6+v+xmMd+T1NF9BZ+gpWn0rgkRoaMAVpluKlswbur1gvNARzzZeENCXrZze3e/AVttGqd4r2uaZu
ImK7uUBvS9ZBj59Mw+uImuhcOwFnguhNuFkGNot83bIB2BiksLQK4Q04GjQP+YNfUdY1LJarRfy4
9S5qxG5YYn9AgTCoLJbNazx5zTBsm1zbNXqvw70xMqVoDhE9c/6+Nk8VcOogfizObYbffvzKe5vA
Gu2jbn8BzsK2PPdRclaqba5Ox9X+pwvA7oINpVX3i9H5i8nnUEs7EX9rOm0nkov9jLSofa50tWOX
8pdsB1Q+um2N/MVuw6+2bGieSUNEJKjxZkV3pcr8SixlZfKhGLAb3npF3qppfF/CzAkbQdud7hhh
ghKiktDhjt0SdK1F3OdcDfbv2NayN8iLcCUlSjzFCP8pFXpUXmpt6CiUrHtkw6lMUUFhaBX/Avog
rrnJ10JG0tlRpWVF9gEJtubCAPJ2dEPhZ2m6HRr7EM8zTB6tMaiYJgj5ao7AxmpjduKu8oHaqkpH
cjYC34ixTA/p3IBLxdcGU1sDPDJk5UmCjNNGZbuiRJyH6mNSbD8R2QV57jlL0lv4MChq4E4D4/2K
b6VAdWOapuzJQzn4Zv1QiJ1n4yDrqXhakXZWk2n75UO0i87dmWLy5cN4Z46bVRRbG6m/wUCls52k
eJMqVAraveeVb6CXwqJlZOtlzxy/xvVTb7Yqe6eGnKxFaRMznuDRk9zIfOrU82zZzDq1S7N1qBob
teev+NfVRP+F5jFDgdAyKJcWU7r5lUkNG4xkunPxVtbZiyIW87JAc4Ml5KzmD/W2kmluPl6s+mrG
r1ILSr2Xy+rxwpUJuZOF+V2bPGjaO5oWf8iwo8koiGOt+auR8mfOKN6TKAq0BLKiAYXLZN12ll7s
6NuhsuivIxOmm5lx7DsSjna8jOVvFn7HI3Anr7BY/iEymJiwixQ/fg9KsciK15r+Ovgd7gj5OuqB
Fd5C5ayFfXzNcG5qqBDvxrz+JvU47dPuVeRBn5v/jCKhn2QMDORidPn5KOUr7WJOBO6POcSK29dO
1j8npuqY5MNak5Ojxs20fts/lHcERaMNmW00v8JL+hyI4Vo1pyVG8IR6VagFLH/hmnG7NWOU2B7x
dtZCBQJP12YiXOox1JbwEzLMnrS1cwnz5DuXL7ITJFwtKhCZrbv+TEj2KxSOV91ry+m8TrskPKji
0hmpE3HEZOPr2D5BOkEtTwVEqm+XIG+ITm1suY6kGP4oc63B0MRj9jlK8SVjGtfbwyx9DpPtc2jf
Er3xpelF13SiVye8CZpbZpJxM5j1ihw5w9hx0ua3yBTGtm9XMkAY/70qHOBNlRv//VGNHURMDMi8
tFXWHxM2saJYT5FCKyE4hQYI1I8ptOpyEbn5UDEpQSFv8+prXUj8mHWnXVVHUT76sNrbc87PgQs2
+7IstFP8xu4BB8JDKn/FgABW7TYWmHyPV6PS8sQFDF8XE8spSEe+7m36q9XVLeoYgoTSwkJEE7oC
1t5U+lcIEwUp6kaE9kkaxJFfkw9TAWBnyXasF8F+t2vEeJ3lBXfL2CU1oaoQ2mUOca33rJ8NgShm
t4A5aP44/sWNJZ5QBjSbMS6H6xCD6HPsz/BaUawsrizj87ABqtKjPKSNM9b6q4UMBYNHZRrXutSC
BJ/LvsWVjHFFKreioAdRYvAeFsELuyKinNUwdh+JTu91Te7vsr5l6ygh3tgqvVxyAYKOtEkfqNFp
pgKptnSxadT0UkpejkBkqAiY0zTWRUuCWZAFrse83aqjhKR1BgNkELsNUnSPxtxdZk0c+3n5miVw
Q82QW1eoqIcry35qFDrH7PkJxDVr39rHptyp0V9lE8+eKFeNQVSvp8ypbOuqdrDK+UUNn1Gp516W
fjY0dcxvQ8ulWTf3UNw0AqzREw4yEfzidc5+QpavtnmLpw+Fwy0Wz735NhugusqLDGiYPhRBb6kO
Wazx57g8Nmd7wjsQxk1ztBZIptDIla2VxOpXiFu1gDiNVji5Kgxdm+FKHn3tsdwNEOfh2tggqdZu
ajP9q18bb1IbDM3h85yMWy203CKblWdZ/IaD5HAtGE2SvCKRotDARJDRarWFIniSvls5woGSfnVd
8S9aY1Cyt3rtdk0avkrAC/LwnMxAsrGJ4KYz8mwbW7PK64Oqt5LdgsdvwzkkDEvBCBAddXObyz9L
TDuf0NAVaz9FIk6AF8MqZOhkZhNsOUjfOMeNigPTCsryTytNCMaeSKJZGQ7yHCuEBf9U05s54BMC
k9d1m/suC7ql2JqgeNHwVZGSPsTPOLGQu6NCHPm4OR6ml2FCGqrLJdtK6hogKuoKO2TpybZnjAZB
B5uaHj9N2vplc4OWzdnkbfHRWfJTVNqfRV0wQINfmkshoS14hDsgegyKon3tTcY7ALfUHE8EEqeS
j2486ufAwhCFglmHEBFu27LttOlDpk63xCaWoDcgtAsN1YthIv+uUyN8B/jlAGv+mWr9PfLNouNQ
YqSjhO1lV4KMgUmkJ2k4C/pcnI79wl2aN3IdUbNokVNMoJykJQ/YupSBc5JlrqiMW8E/lWz1+rHf
DTIikFUcqAfdYCueFUQtrXDyPgmScKHHGHhGelsivrFGOdXWEQjy1I4A38K8KlG1RT5dRFP7PtMj
Ww4V/iHUaiQ8Wz3/u4T9YFle1kC3UPG1vFgG0Yb13xQC5FWz/T5kLdRzzNYt4XAuTB1cRq99zAkz
GadnZO3NrsttsV3tBvg11o9lCtrHLCS7UWU3J21AaSaUFrGxvA9VhuG0c9PUYKuLeAo7eWQuxYnS
GWjTYxu2UA9v5mQCIFnGWbLE3coaRwnP1dIeTSZ6TcR+JwCLhcMxdshs5hUIsKh7azLEKdO8rXTt
Qpse1N0LPOSCxyKYpn9qYx2K1PZ0wTcM/8Wf9wy62xbTNhqbXcJfS+nQ8I8vlTL5RvrJwb9dquKQ
2NY27AKW43g4GS8hmp26ptsb1UpXKU4Itrtao4MMex+HH2HL6ciDgrgmTtZjHRl+D7utzzNQrHip
iYirJupczKuJ1Bu7NdSz7DTrPx2lVh8Ou6b8tCkxIv7hMTlNaOPKX3t4k/T7YP2iA4uTr0iGSEHH
NriJ9DWR062bNj8qiEZLTW62uFM9YiJLUY/DuQHxZ/pVSz/C6cp4WvVgWDVvMaILyfLlXrqrVbu1
Y81viY93lgcXo83Rji090AQK+KXajtLb1GSBSZKtnRzU+bXGjKSOFKLpsiOS7kFzmEreOvkoAUY+
XvqJgz0lsGX4sY0p3upquMsM6zOmGHZs8mC2dGrFMbyVGG8KBHlqZqIyQ5hgKoeEOUjHvBl20akb
79OUBPWC9c+s9xoWAkyBHoGKDx/8oPNJSSNkJ7IrS9+wI4/Y5yvQMtakyJj3GWoPA5SuiO+t+S0l
d9l08RchX/tY1G+1/rHg5ZWGVNfhoypXPKDp9LPMFd76uvxQqvRaJ4TYdlp/VWbrJV5l8guK1ant
5SDlh9omYq6jFk7sFFCxlK3y8TlEMX9NCwtiy/eEoUWO4l9ESdzHB7Bj3i1Oz8rKgqhCfp5BZZ6G
+hqHd5aZuIIUPhTRwzbpN0Pq9Ub6YwCcTvdFemHeT5rwOhpQVzMBAHI0IbYOe/YNIHn2/32foQM3
pukmI0ldUdray7jtWU6ESPKNKsqz2izuahT7JTbUJ4qm0MRqPZ7JpJ89MaDAVZSIsztXgtpYflRh
fZfql5VfVzE4eSshcFE7JFmFHZ2FMX+hYK8y2xtDROThLIMqV4/pqAqLF6UFzWcFdqO0H3guygcT
/kh3YLKZ64Vdl9gNrYTKWtiJ68jaysJXWtoJE9Sl5ZmiGb9XW8fibSYbXxfaISsgl3sR7udMu+tp
7GeG5kb2jBEjqNNAkVCWIm0fdFdtgzI9SyJ8wgzRJz/TZN2i5d2IfrH6QuWzhZqG5Krxk2LcUkm7
duDsrVWfpVl2TF34lSmbT9acoYSKLc1niSPAqZh8rIifyYTraiKhrRCp/mWFGWmzY0OLZj79f1yX
ckSlSsZ6IhoJ4qzBCjwMfE/G7K8xmiMMk3P5JsQXyr9V+6khCzQkD6M7S8wwHCj1qzDXZ3amncmt
UypwI3Ykn0dMUFL/Pa/Z2coPSwPTEVVuUuZYKyxEQ8s2m5cgFtFZQmvQzOnJSOu9Ghl4ZGbDH2pV
dfH/eLnRgDrJ+yYENUjq+LXNZE9H0YbDltp4FMNV5/fFdI660ImgV6p1QZe/pq4mLDevJjR0XaN8
1attxkArRLxKb53VOoPNibqlwQHgeqcibptoAzBxq7l5BEh70aYPDt5BeRPLTg/50hxslgz7T2tM
fAuq9ScG7Dq683zo9g09t+h2NitzKJ7r0oSNua+mP1fHnklCaQAN9D6YRHjn/Spl4vSkfxUieW3O
nFYfeEvyGmGiXSOVSmvJVTTRO0nU8QErZbHPu4ksOkDeNHVbNvcocRv4mmaa9lZtPtFaVbudUd26
7r7Egaa5eqIdahBiRXvpm4oROmIR8Ko81DZNgyWt8mVYV03MTv5IX2Jb0cpLOg8Yx9+wtO1suQwi
JVODVVl/ZvNpYjar16st/RbzG3Q4K/rDEUopDsG8hlidsEp96Np8MdBtin2D8kF0WzlWvseuRmRc
7GeAGLXci/E30lbk58mPpeZg4RJ3n00u2GtfJaeZEHCa3MR3vLKshdp60GHwV2aJYb7gdwFFWbyF
i3y5SLzYo2xgRVA2yTC/Yxnq7d9E+1PM7dp118K4wGRCEy/4jaXmHLelq+HIT432lK/XVs8DylK9
Fu5IK25t+WGlr0vLPYjXXBzyCS17i1xcO7dkU2WtAKR88BV+ZWGdStz8oUKEnzUYWlGhdat1aqU/
jcjcHN+w2WKDeYiUhqTGmy88HEQxuXRdv6VnyCmS2IPiXagaVHHc+oifVVM40Ti61XrWzZJfDCMX
Qogk3K1SA7SIEBVLYplvl/pYqEeV+UYO+nVPZizA/mYlB8maMbSurw/iK/KqeodDNwGVNHYARroe
9OOlGZwCmCu665HXlAzZqLP1f82jVApgRGQvEuoOdBIoleIjYvJNpn0L9mfYBPRV0gjx2uLQlc5D
jBSF3tgMMZ7NUq5qfEewA8kFRlMyuF5RVjRh4SRd6U/LdKw7yI1TMhy65WPR3dQ0HDU79Omtm08m
glE1udSyxKMZZx91oe8sIfj0fuz62krl3rRgeVsbVSbWSOmbsWPHWg7ch1EbHMnr8thde7GvbJs+
PYxbrLhVD689G6+y/mcUJbouc59E60vafNnKUOBbwerQTIqLO9Vd1B75QxZIKQJZcYgeP9HwzZrO
N49eCnQa69+gh17Z1y/yOBwT6JjBIji6PUhjhE1M8uI2eo7Sx1OR3Aw72Td80mqo+LAujtYOu147
CXkxSERlhE2jjpq8bCv33RmzMcPds4iqd4waCAAgBHz6y7xU3YUZQcmjgahkWUt3Gb8NQwMuGoAH
ojogFws8tWXznwaSyi1HtZedIi+L20w6kZzlsUpzklliprBy7EFXzDGa/VD0lJQ1rL3NPARrBQCR
tbg7QZ6GuXtJ2oq3vYtkquEMMlb0XlWvkaSYL4/cPtk12e/daDSGna0AHEQ2WIJuo9sUMzJRLFBY
UqTlrVkvSDsz5T1rK2ftSCpAD9/APX9YXO1zdG8ggQyME3brh2n7pffX1sQsseAHm+biX9lhdl66
kBl1QNmvNK8WXb1tMTB+Tf1PrKnHtlH24pEFURfXmuwisxLJthpvLcAxnNqqZJsIEExAHFsK1yKW
mdkw/Mb8pdyInKN03oXTvwiLsh2zwMXhzR4Zk0qx1JeyRaSGv35k86S41cDbNymX8LE91lAhmvyR
K8Y70UdSNeyKPP3QIvy4ZbE8WXQJ3EFNt4yevQ7mNV6nHOGTgqvB63jX2uFJENeDbD+Jf5Z+pyaS
J6uesIYd7EpQE/RU58U9Ji+LuWlFqka2ICM6zQyo+xb9M8ouReFGyLNRhSYL6oblmpBqvmHOJj8A
6W8sWddiXR1tCp208+Ku+1H7OuBdcscuPgxsTlomOQbso5VDXTdhoIIMxfNdXxjMzLsAdXW7cFkd
q8gZsUnHkorxr3g8cIlPbVmgmUcEO014n3TaDEUT1I/xAtStqT+x/A6TLxLcbPRTmWDk/KxYDxrV
R0QkKlhq8owq6yKj4UvZL5SMMGcT/3HYzjOjBJY3/ItxkrtrWXKPr93ZmqSHJ/IGulOlz03jY7zF
i39NIEMXtrcX9KLkB8j81HOk4hsDZPCj4lkMXrg8KWSySDteSyytte230ufUI6xJ/cFw5vYT3XdE
Ma781IX7eHpelN0YbrNIcufkGqbHHO2p7c7qPW/8ZfotC88uvxJYefMzMSCnXntY1OQj5qyYXuXc
syihmk4qAKdUEk9Tss+uHft9cZ0LEHOhPESeyTGyGGwuGYeGPd5Mwy3nszq+lvpdjOZFiozPmrsz
F2dmYFcez1CTnTy8NPF+sN80huUaHDwfw8rrbDO8iGFy1I4vLcHjMaiYwFhWGqpJpsG62A1hhx0q
+yq39IP2MNU2jSDyE1rcack4L5SOSbQ703bozmvKEbUWYIyFdulb1FhatWwHScBEVd0+tCqOhWFR
gxEBltNgu1KKt0b+ydMlaPCSLDX1tu26EoAzJvwi47Bo4U5J211bN9tcwi2VS4GCCUCQCFMc40cf
zOzF628sHBGmF7nqbSBmc18rMpuHgnoaVHNnQ/p3wHr19BFnNMCXKgOMCbehBJpt3ceKKR458KE1
GIgW7HhN8Unu3DGWWaIrPMFpfButkuN3CQQZOXMR9OZFUy+qthNAQjCQsnXMWdW75SQMZWM0TbvX
rTh009h4h5sgcASau42JkIJYjPnGR0X/iVSxTfF4ZSuMdoYCH5YjHjVecW1jqniyCMiS0+9CoHqN
oWYWVQ+Ab2udoVas+1bLToXW3RMdya+Uv0hRcgjRZhhSdDa6RNuIGhNan25tEW/VFUMECWtztbhE
bYwQgOWN7J+N1r7WKX6GyaukYzgQGb0UhlM/7EcZLPFt4FEdOVy1h1PZzDjomsb8H2fnsVy3kq3p
V7lx5qgLbzpu1WAbgm7TiBQpaYKgKAreezx9f1tV3U3mITY6EKGJRDGRSORKs9ZvQHebmsZ7Nl/I
blOazzcet8VAHSALhHW6aUv5m1R636WIsjCVKdNE7SAwfpls1lWyVwDmO/XFEJ6ZIceVYPztR9FV
5oBgh6jACcrISdKNR2Rn5rZOu7eAsQVKtvfM+8APDw3YHEMmS3E8nycwcDPTuVQqRJ0eVQsZOQss
UExil8paU+4iOPGYfxuwC2vpyVernUNloEkCABv3Pj0C1h0Z5W6aqO1m46/SAQYiUZJB9KUbIUTZ
6bVF1rACYNqGQIpABW406oFpku1rvfzi5dmtmQR3+CZfDKl9V7SHqEdUqW3fANJE0rkt3fqxsUNy
45viBVdeasrbOICcwCmfMqSzIYd1iD0wTtEAoPi0HJVy1Lr6TIxKELyL/WxKLaeHbrORtz+nZwjP
m6Nk4n2/gTO4IJk4I0ctmusWcdQZsmqA4NPPAumxaL403tPCCxw7+skLGIKYcakH8phoqnIly31x
BIiq1WFUgwgookF1SBmL8nsb91BjjcrgRB9Qc31rfZuykj4FoA8W+jEjcCva8MaNmlWdAzpnGm6O
8rkJfHZKgGfTDnwXPCV1XyZbjMapeXrSISLfIC882pobAkECuWo0czItdoZBR1gX7S7T92QIecOe
XB5o6YcYe05qN9Br0za56rSLXrkw25ehQeigZoJJpds4cBVhg4TNtzJR95Hk/GIXq4Nz4pfEXMZo
mpuS3INe36vGuFVHTmoOL1V+CcbnjGW4ftFK5TwE/yE7kMwj33wJ+q/soZCfoGRubRhmXjFgPdGe
R4Z0meg18HqU36eWEy3EeSa2Bhc/3Zj+I44kVoXCWUlkv8gdtMrsvGyrcyVuLrNAAoukY9LKqfBX
wv1ALS9V/m1IYN5pVHFPf9IZt0xbNFHtg7Tu/KDUroK+lkCCJ42noWiZSd/DXIZRHpJ5+NWroEX0
zuKaaaoyuVYDGR69SSAYWvrwWsXJMXmfFBcmqo9o9GR1dtX0wHLLWK3uB4sTi5p79WPvmBEV+F4h
h+cAzIKKFFIQTCb4pa1dewsBrx0nxWfxcpy/76TbuyJO8jSTJ9wlg+vbXXrp3eVuuPm5e6rP42Yj
u+Bl5M2ztIUvCAB4c9lvHtqdvSHjvvXd3/72FWLVQQbgvV8a5rnQERRjA1tSa8nytWtf7c4R3pIB
rkjlN3Tzv1WWuikcjZyrvycfeazsAdUFChtGPbQrjcsGmpSUZJKGI+dlSw2u4zx9XqLi/zOqn0Mu
HCkyrcZdGdw5SnJuAV9vfaTkR0pnPaqssqHegN2961/l4mtiXA2/jfH4AAsVsuk8zb5E2pOE9GOx
B6Lj38oBUlxHzMON2tuwtp47QIeZeQmJV2/3YDjv8Z/eWw+k2qfg62icyWh+xGigHiROae3O4lxL
WZ04ufS/NwowdzBOMC73kw6R/CzryeO7qC5+OXJEST7/7i0APPApt9jVyAftFV294q5vXzQ2GzZk
ZnwaXyVUsabilkLyUCBeIF2CMq3sYdOjzNZtPASuMpI6pMr6J+uZmrShXWvszRyC2+6cegwsvrq/
MBFDauObo/RYqj0OKASDjVN/1QWRzcXeAyOBmdoECKT/aeiArIP2LEynG3iXbJtBoG5k2SR6/buk
8iE66U+Jqt+F0cHPAfo4tymYSlQWIvJe9b4ZL2pVB5z6YKs3rfeGQ08z3GpDuTfKn1N2BU+K8vtT
BbHMxK2kYNVBHQqqj0J6Tn2IWSeU8qHSwxY5cftBLbq7qs1+qrG1c7jIKZxj0oyLK+J7CF6MV7Hh
bLkehdV+QP6AGzTH0o0d/VQ9/NGH4iygcIzzdeGfp95LLd9k3A7IRRS6jSAvel4qEi1gtc7jhKVU
u2Fjnig5aOCJM3oV9y6QWbCGU4Q4S8HJV8P5TXseYThAQ4vqr9V42WZXKrCJCgA3wMAygsseRmwK
RvvbRonOk+Fw6v3WUH+bEykO3P8gZljDXasf0vQeaRvFv3BMdH/CPeffHn/3GnJdDN3P/16r4Tc7
CJ7i7DyTt07xNW7ui0zdKZ3/ReIwm3YdPG78zTJ7G7TQZWotcIc83oDoLsB1tmn+cDqetRnRf13Y
jlpFjSIZfbWD2ZpoDlmcK/OzHOkowOBbLI5JMpKKkosfEggew84PY4hSwXjra+Ex50Rtqg7fsjZ9
KJLR1YFdpRT4Axy1bHyRfLAzVdWe9xUpKdg2fVWQgECgygrxejYXLHg/V5W2bOFU1EhV5lthyDr3
W99LNyYkjeIAIHzBVUD/dA22bEH+Vwf55iukrHlzFUTGz6ReOg19fpyzRCV3z6lzM6nz5GCom/yG
Swd3P1QIWo7yv8dHncuGsfOe/QXnp5lhEtXcpRxlwXDkPWKuNU/Vo/SF6tBRMzVf+QBhKg121Wc6
mhsH0EcTWL0b87v6CCZ+ejEWNJJnDsCWKMYel5JiaxGP8F+G1+w1/q3/ru+lL9xoGsW1X5uDsvSk
o77233dezmMfd95UiSxVA2l+6H/jzsY+RykR/PIXVUcafFtdBm/tgmDwzHnbOM67d3t8i6prgiOU
eu3FJLlDiU2UdRtkUI5Y4Okotz+fw7YhiOdm8vGQkkjDNWUi2EoIAVYIxAGNRa7W8KONDWI19ZMz
0C6HDAxHEV9L4auHOrrkTcDJhl3a3UwglaW3uCQPHsYXfk3xqZLO7OwyiFllFbLTBRj4mqxj2u2M
1NlpgHfDI9ugzFyPEiT3QHT+4tr+EiSvivIQRN2OvN2WPbVSDjVyZVpNsjYOv7fZTQ6EHD0PJ2HL
UH5U+HS2w5kjPRXBqxLL99VE6TFKd10ARlBBDdqJKBlILV56T6V+3+H43aQ3AD6GAiOG4UcRIp2O
J0NL+WZ0LiUHrBEn7us+ex2mr2pF2ShIb6oBEg03USq1EUWzMCms7elP8Gfi/H1C2cZxor37zOzF
ne2MBYQAtLwgOaL7K3UvYU2WBKx7Bw3CBC8ScN2fEuVe0m+Zgm6J7jAoqj6oNkAkBw3eekzGPPEO
fWn9lnTYMWlzpPK9FMwdmaQkWaAOs47gHtoK8jpXAXQYmHlxC/zdrLawAEqLuzDnkPhCqWuK/Yde
umySg2RfdumlYyqA8x4T8BoJ0Mqkvi/G8zGq7zrKCYlDobdoGzeh7LcxguDeCJ3X3DO2uf2r9q48
wKIy5LC0eaCiuC+a4T4e+p+a153rw7jVUF8ZEsTmVf9Gn34M2YXWHKxpWjgsK3M3K2EfkBtSLoZZ
U0Rq3EBCwhDW9TdJ97/qPlSlSy9FURi5g27hxvH5eornxscPypGjHwHPyFeNX5gPVhXXt1QiIYyk
ee6gs59liMQk1g54XYxAnm0Zd6en0pwEu37s0bupJEuTzNI0aldSXVHFnbzsLB7NB6nlYJiBCsys
wYcqeWvIDTnQt7SU951Ug+ftSZu0ZLlzkqeOHNpLy8vcIUK4pgy648lq7OQoTPXUwgDubOUX7wVZ
64haA1ortgbF0D43NLJTO7CXBYDwN+OhuA+7l/6rxF2AouHP/oavhyqQO11JYKKIeADsnCjwNkGN
56dZoe1xbkUvJEVRsVU3znPzO06uQbHzum8JDvBkb9jRniu8QjgKvHJ2lIB1jBvzDdySVO/jyxql
AijUmN65QNWbDCW2TfkD5nQlb9I7xDBtfR/X96ihTIEPEPGKnH22YFjwR8r/kzVAFzYVdVTKfEI9
6hpV+DPtPL6kDnINdHMTYFctbR5tvMb0rXmJaes2OHNAXW4kzM6KMxPfJ5N7XbzzNpwsz0nkHX9r
l25hWe7QY9nqpIJetD0sOjfZQme8hTdxk7gcdq+RVwaN61J9vEjc9ry9Cvb2GdythbibPUIKG5hp
+15l5rwVts1bOP6u6sr3cF8RmMZevN+h07Q3LxjmzbDRd4ijbt++f/V38RnnkCto5eXCRqrM3JZ1
YZcLpzYeWL5VHOIoc+6gq2yPQ2RugOduURLYhGfB14UY/Px8YOvCcl6RAYjj47O8g/SQXeCDcDe+
oui9zfYrE3G6sJ45DciTSh2ta88BlV7GN7YK/C8bYnXhy81c5XVhBWvkrrSHuLeuFenItWyx1imj
HEF26cxJykWPmZnVQROWq0xzKvTdJ5IYlFeLvt3p41e2H3AO1llvYpNQX9kcq52l087MwqwdXRLe
LY9t3nell4Cy71o065HClMrLlEwvKnaotfS7QsXiJFuYCDOntz+Zm3cP0yjl6klCiY7ckDvJLxrE
cnNp6GaObZqwrvq6WYyxruHO41v3XQkHEDXG0xN4LrWkCWuRZaV2bgYtKdAqRyIprijhx4FjNlsI
G+hqD+Zk7GULfm4BnOdWGSgthwaqVrgFBPvUCDg8YiCLqraGSEFbNmQucsffDJPcAkhWUSEZQV9i
joMWuyyFV2atyheJHchXLRIVu6GBL9NBHUfdKrO/6yqikFj7eqDawsmxru1UQVDU89DcSmTnV4uq
7TYpBrgCiZ4jlID23emRmDs3yMKykZm9Z7S6kh7G+wg0JEYAb2lxplJFOML6t0CvqFyfftbMbJGF
VcPygqLNJB6VR4FyYWfVGdhdbTccoaynnzAT05qwGFM8ribgmdhk1CgIIU3OirhFhGGjGgu72Mwl
zNaE8Qorw4SXxCMCLQ7dCoAhYuaBse8s8HqGYsn7frDqg9oV3m0YVO1lkkLMQ5c2ghFWTLuIZXrh
6j8znn9cn95FXzCmVOstc2AWlhxTw0sbHNgYlgufa24whRVYMjUzkgd/vJbKAyYQ6nBmOwjeLLmL
sB59chr4s5++63zdeXo+aPgZhElFoh0J2/rQqfJ+1URQhVVXbsI0KYHyXps2wje67PyoUXVV6/5n
0kVLoTOztKvCUgtDNpjUSeYhI+f+NgLonubdZZTqJIiCK9uZbidttDYIte9UHQzN6XebWRdVIdNQ
IohTlp46QNj72qbf82ghg3Hs9idf5E9t4d0XsS0KxlVJu75yGWdH5T+A5ArE0GBvTrt1fRfWXTNs
2jLLj32XKKfbZ2GcLYT+3KgIoV8hn2FVKS0fpd2a+KGXFwywZsJAFQK+xfI09SSFhpMdqsijsgMM
jdDf6QGZiWFVWBOruvd9SaV1wwo2OHR4Klr2C7m7uQ8qBDA4osGPjj13oKXKkJuORPrsi61vwXme
7v7c4AiHqCD1/KlLQN/oKtx0jUq3iTrEKxft0+3PnGb++CG9m5Nh1k8+Kr35wQTN7suTt1EsS73Q
OxQAse+zmaisvU4CACBXkSo9/dSZo/QfR8Z3Tw0SsGGTnuWHNmx/5rFmkKfXUjdOUIDI4xZaBrK/
px81Z9D55zj/7llm2+aQg6boAFUovpG/Tins6a10P3zVNktJ3Jmv9Ocq/e4ZRRjaBUap0aHRcq4c
WRkic1vaPyMLuGoBwX/JJHhmxilCeCdD6CiaV6MUC+4eKlASPlnDlTTCm6u/dUGxkHyYiXVFiPUy
lRJdB5J66GQ7/Fry4a88J/fOT3+SmZD8s/O/G63Aj3zHL6rooPtnXfgYdbdysRCRc00L0U6xu5E8
PYkOEjKiqTUg6bsvq4UddS5WhHDvLc6nSseopE8IuWeQvhBjU1A93E5oyS6ts3NPESLe0KIOBOlx
7Cm6dW71i4pMhKGEtxnQAXk7/QnmokIW9u/RVppuTHhKhAxXtYs6XBsQeNhA1mulSw92Q7mwgs28
j3ycyu++dhw2Mc7JPAnsMeB98qgQfO16jyx9hYvEwgvNfHhZ2LMdjHG9OEd6cnSeu+R7ktQodLye
Hqy5to9R/+4NmtRwvCFMU9QV7joIuUh3B024MDwzES0fH/qucThitaaCfD/oB3TkWzhwJMDv5HKv
5wsr4Ewwy0Iw603bdV3GE9rmCak0KIQLXZ8bFyEexqywi6CXYFVMA+K/rzWk0mZhBZqbNUIUZFLV
R0By4kOk7hDJkJGtQG/uyGXYlYjwLXkAfz42liOEgZ4UY2ZbU3zIEXWT1FstuTg9Zz7fEfAf/fhZ
wZ7plRm2MUTElOlC4tHSKQqAMDUy9en0M2auSpYjTHpNIYNjR2F86P0IrXEz68ZbRcpawMEsR0pA
dnLyjzrPTh7tger1e2fKtHNOLD/jxpbOFb/rF9bGuYEUYsQxvKDNzCI51MOtpF9jgrQwyWbuz5Yj
BEgdjIldJmlyKNCZcKgbQB2AXb9pX71vNSRbnMuW4CdzLyFESjEpbWCnZXKIQKWX1lNTL6wgc7NB
POIq2TQFphMf7ElydTRkKnLlIS4A1tKe+vmJynLUj/OtTfRKKjKe0EpYCjSIs9x50u+mQo5Vi3an
59vcW4jx7odAkgwq4RH87FZ/iD0ADGAv8mnJt33uAwhRH5v5aCpDQLlITZ+SugFiLH0/3fmZAbKF
SA8iTXKqKU4O02v3qPwsfnvf4Muebnum27YQ7I3WdAkk8OTQjKaBSJz6XOnSQg5irt9CjDdoyPwb
ftACP8Az8sk8C+5Pd3uuaSFmBxmcYhn5RBaeF5QtQUSqOlI2U2TiCYc8spc4K0dICGKrSM3Wbxgh
6Dk4erUoSpx+h8+3T+tPSfr99lli1oZMHjOmAd5zlZ3Jd052Vbws7UNz7QuR67S1kdk+cx7TT+WR
Gv3RhbuCkryh3Hn6Ff6cqv+eF7BsIXa7Ig8D+YgwaY1NelO/FHfSFzYM7Ye29b/b51tvD4b49LNm
Zqp1/Pd3wxVJsinbnhwfpAyQmrV3NGmh5bm3sISRCnpPHZPjVhpIKODkPk5ttcGtDmU5UJC1DHc7
xJsiS0n89nDndlJjFXvbrNubps51N0+a/JKF0tufftWZL2cJo6qbdd5ohRIfSnxkwad9878aR/DY
Bp7B6SfMHKKtPyDcd6NZyz3MdcwMD9krXG/Qhom9SZ7VV+ve+8aV4PRT5j6ZsCY6ZW7JWCokBysg
zUoWO6+qhReYaVr0BA8KuQfzTv9lkuyphaVp5C30+vOzoSX6eMupNlbwf4ibiWmWSTD7ta4YUIrs
y93pgZl7hLAy5rKFPMTUxYcONS948kh6mGT0l+5hc80Lq2PaZiN+upw70pTy2NUYun2wkHSZWXhF
Q+1U1hosJWm6v0eyG0Odaje8pA+nh2XuwGQKMT6UoSHZPVAbPBuHx+4OzMvRDfq2+VHfdj/qnwuP
Oc6/T1YtU4j3pAyRv4h5Cfzd8I4Zj94RG2TMFDekGIZps7YwS2cC2VQ/rllD6DleCG71APYADS6j
QWzQ7b1N+FosbeBzkWwKR5ujebWO2h2ngwB7WwxXYPyw1O+t6gy4NRr/9lL5cC7mhHAu27TGdplh
KzEj9KTzlkX/9BeZmbAi+yGSlWHyShL+nYSUG7bK0vccoazTjc90W6Q0aL3UTg4M6OumwFiCHdBT
vvxp+b9fh//lv+V3/54y9b/+h7+/5siqhX7QCH/912Oe8ud/jr/zf//Px9/41yF8rfI6/92I/+vD
L9Hwfx68e2lePvwF9mzYjPftWzV+eavbpPnzALp4/J//vz/8r7c/rTyOxds//3rN2wx62pc3P8yz
v/7zo4tf//xLOd7U/vt9+//54c1Lyu9dZL/Cl7/9/7eXuvnnX471D10xVEe2NdVQHENjRvZvx5+Y
9j/4O2o4ssFPVfn4kyyvmuCff2nGPwxZcUz8b3XN0f/8Up23xx+Z/7BMmX+0LdXSFdPhgvB/+vXh
0/y/T/VfwGrv8jBr6n/+9dkssAw0pz6GoqOGrLXJYCHEERAg0zSOz4FqDgvr4kzzIvIosqQYT3ac
q4KqrKovvTnJsJ0pMf5+N8z/eZ333f/sAkP3RRKHk04xoh7ImzuqUU/3hZI66DFoERQ8WZePolla
2Xhnpx829zLC9lSjmBEB0zL3Q61BTrBlzefcOJr2QqH0s03k+DLC/mQ5pVxEDoJrrVLoB0Xp4QP3
MjfX69FusgEbhAmwfDqWxb8D9UOcvh+9uRc6rjvvTjuFLReddXwglx1ruMwDlJigALVBuD89Yser
mLijHN/o+OB3D7DDqZebVuN4GNfIApuwOVWworUa4D0fROoBQiswgbIuM4p+cqIr5ZkML6E6P/38
T3eBYweELY1UTU2pfMQAw4crv7VV27U05XcRayXKV6XfdzAVR0u6znt0K1BdzXMEISUfrcGFWtjc
GKsfhyDxxxTt6Z4hsOE4UAD9bRl9uPB+c40Lm1xOpPY2Nhj7caytb3IOB8zr2qXq5lzrwtqQkIgC
X1cZ+1gLwzeZNRxj9ZBizumPM9O8CPPJpd4oyoC8e9JY3ZPSl3C8vMlat/KIoJ4KJY6iUEtj3+TS
NGHdJXUV6uQ5l5h13RdWAzhLyHkmXKyHXG+RlkL47ciNJpR2px8ws7apx3F7Fzyp0/UGkksWJNO6
9L5YaVq2T1o5OfJlIwVYHo9+rpkL2c25jyGsPagNS1leF5Kb5aNl3tVhHTRPadNIv0+/zFz7wlJT
23Ir94NhIxuBQcHo6xJm1WGMX9jp9j87KhHoIozFyWM9aZFDBKqMiu1ZXykFdiU9ohC7MgyQRF33
GO3jN9F0hHr6QkJyqWnV5jwz8wy5rkxJhj3m4uiznX7M3GgJi0aZA0jT4BG7hRpPj3E1BreZZTqP
p1ufGyth1ejjwVZ6ziKuKiETmaAcDDlP5270HBt2PCwM1dw7CKsHGk1FbFuF7VaJPl5IKdpijq+g
uHf6JWaaF+EquReOQIgn020tABgbORpwV5ryYmHnmmv+eHV5F3xtZ+Uwe0xskxK+QJP46V6HWLWm
SsF0FQEpbahlqPhFtotfNhSvZLQHbrvIdCwl2ef6L8Rz7EhG6QyMvqOkyNAVioErRhVZU3+3bvyF
gLbUUasVaTBdpw4oWdtIJw2hD5BkXfNCoFljpTmybFhuoekN2piTNjibIE57eV2IiSiSAfkeE/U1
vBNqv9Av6lTtcHdr9Wppbz7OlE/OPqoQZSM1cTnt+cSlNyJjEvmahbaKNHXmpd94qD+jNjJm3xLE
HX60md9nCyv53JlHFQIvGXx0NqaepTCxk+IykGoPoMyElXq4t5s+0rFTb0izbMPAROEGCLRv7Uwd
D7OHTm7MJZrSzAwUcSijZyJwGUse3kESarfwelzbQuTq9Pz4NCdCBImAE6NrhrBUS8dFsf7IzFS8
rtkb3jQl51CKLQiHdZr/LiS9x1tqsjPjZtA0NTuoKERF3+xYNZZu6TMvKtZ7taIzEFRHZxQBV3BC
mlVvoACG65ZRsdZrZ+pkdxbWSVKDHHSsteigx4hBnh7Gmb6LUBo7i4wi70PdLSyv1rYmgvbFMPRL
eMi55oVVKKk0UxmHyEJACGNfv1H0BLMm2/+1rvfCGtQqlWlHka+7fjHYuFX1xU0tYxq0rvXjS73b
AkrNzyJJsnDbSbiFoelnA1zFVGGsF5agmRVCRM3UYTka6lDZbjOSar+w9aqSfw6FwmoRqEe5lyxs
KcapE6Y6r0U61eq6OaWoH99M67OEAKhM17Q9xHqKUkWeYWx1xOLWDZ2w9k36FJeteaQMloayN5HS
w6wOL8x1rQsLnOkhMxiVw+TWVKDcKUM7yqyKaGH9nJmzIo7GVGQEkTlmo9oa4inTKNHOG3N13aQS
sTPc2HJbCfPJVbnzbhA6fM58LJNXDYwImVHMItOHxJ9c3xqbQztmMkeLMlCile0L4RxEbVNoFSud
5GGprXZIx3qarbvreq99nJWRLFVy79WTWyphclY7iE92Bk5ap1s/rgmfbMcikj5DFneacIdxe8l4
49oZd2d6ExeZi1yHuW7ay8K01zoLv4vY612Nyf/FgUqyV/Q8XgAbz01MYdo3GUehfjJ7N9cN88JG
WGAXjdm6kEXx/uPoK02aePYUta5fJ/pVmKTWoRiSVV1XRewMG7UXx4rWYBEZoXdRGWq9tYIhXtLn
+XxoVBE2Y3h+HUsTaZ4iC1FFbvzmuvW8ZNXEVB1h2pMflTqljZqzqvX7+kHrZTu5NSob5anTc3Ou
+8I+Fiuo6/qdOnAkbKdtXBjfR2fMFib+XOPHf3+3jRmRFOu27XUoFAWo+9etinCq067suhC0WhEh
fh3ZOCMgnFOpnO8yByvrdeOifux6XEyVJNW4mf3pOowfFQc+bC7WtS5Gq2F7rR0oHRq+JI3VY+v1
+oERojWWYbMkNa0PEb5LrR1jH43MyLq+/w37oqOsgUgRrevqWxnqyZkf+usyW6oIfomHNLFDn8ad
qU3dxHJQXovNYdX+Co3540fFrsvykjHuAKRg/zconYrYIxZUqz6qLcRqGhT422owyrIOM6o+CN/a
aFJWjroQp/VUNUUe9O0+jYOjHLvxHeulJXLlTJyKuBfZMyptDCTkhUp0HOohfKnbaYnlNde4EKZl
7QwY0bXtPsJlcGNGiKW3lWqtHBf14ye1tAjlQcmh606LLgPlkTvP8pMFvNRc34U4HVpdzXRaRlSa
OuJmymxkT6RGsuuVc0YIVbUcHNRh/c5FWCHDJVIrDLfo1eZ11ZQUVVuU0FPRkEzZWb06uXSiWtnV
cTSuOlBye/049m3lFZo/Gi0ab9oPJVLva127X9dxMVLrMUrHEXGEMJDQ1VfxFMDVbl3bQpw6YQg6
JbMaN+oDXBkD4zGPvSXW5MyM+SOp8W7Ly+Jaqhy7xTg8bDA3jqxrSy2X+DtzjR///V3jlG/7oh5s
aZ8lw69wVJ5VI10BubUMVQRc2WHvS+zXo0uzNS72ah2gs1njEb1u0IU47XyjDWK9alznaHikN6wD
mzqclHUnDRE81SItKCdejhVNXiHEO1g/g7BYkrabG3YhSD07LK0OzWrXGKsRFyxMDup4qfI607gI
m3IyE+q8lDYuVXnnYNe+ckgkr3heNewickpt1KZqqpDpGOD4qqX9N8sO131SU4jRSc+dyAvi1q0M
HOgVe/ielPbdun4LMar3OgJQGm1LUf2IbO/B0OsFMsDcgAs7ad57HiQ1v9nLniRtpci7DiekrNf1
W4hQRcGIZpJUaW/KyNKN1nesY5J1e4WIkZICzulHQpubBNk9kMgzLw1WdluITmy3Rm0gp77Pp+68
6tUr3Vi3g4pYqGIE+5sX3O3M1L+288HNKm9VmVUVxV/DpBmCtqXTRfp16vCIsZ5WfUQR+5Q4WHhO
MR9RD+Kf1eDc2xhjrGta3DLLDhOR3mzcsY6Ux2lsVDdqcd9e17oQkZhoDVkUosBRS0AJ1Cw+dzzn
27q2hYiMk7DGygyFAyPkdAv090V3sGpa17gQk0xsbFxktuQgxKHKqHVp5ziYP61rXQhKu+6sRjc6
aV+aD9ht2mSC1zWsfdyPAzRcsXQYUTyxAXP0Wl0gHWk+rmtciMme+vs4Zl69V4LiHASmsyu1qFk5
U4SDLWhaOZZQtd3biXGntcVrqI9rgMAcJf6G69KNUS5tp95XqXZn0DbuhSvbFkFdSh9amjYopF5V
Tb5ubT+6RDhgiUl8nBB/T9SpIqQrqGEqc55lohiTifpn9DUxg3UHLFG8cnBavY+RLHEHbWyirax7
Zr5TOQGF65YWEcJV9DhqU+9oXJC0L1LfPZPA/7pqKopaUJ2myZWpMS5t6xtQ5vAHwMHMWneOEJFa
VdBZ5HQHOj4gSZrLlwNGZusiVARhRaklI4Wv1a4da4cEwCGWFZa6csSFCG19DEedtmtcuUjudUD7
URWsO6SIekoIimcjYjW1q6qGihEsCFxFX5LCmJvmwnl2JCtf22lTAzAwv/v1cBlaxsOqmSICq4aq
8WL8Tit3VBKMHnKrPMvSaB0yAoOej+ttbvSZ0wHfQaFRnnZ4z99YWr2u7K+K6kj4d9VxoPSVmwN/
wQSzrSSMcuTxy7qREfbPXtJYFfWWL9qNv2pOcENt/1zXtLB7Nmw8QWHm2BWZ/pehKC5k6MXrmj5O
oXc3zs6zYzOCDojaM0pKXY9llZRkr+saF7bPcNK9usIGznUCzJn18Sa1l46dx1f/ZCUXxXZ6iXxw
V1iVG6S4/mwqy4wOpYlIfB+p7bhd139hEzXibMji3KjcJNR+JIH+LBXx47qmhRAdQDwmpuVVxH9X
n3d1pWyUTl9X7lJFAJOvBkZY4Wfggnp9TjsJwxWpeFrVc1FmJxjKIq7koHYNNdT7PXJOI3p/dhLE
u3UPEA65euD7dmsnTMlBug9T9TEsV97FRU2dJMSTQG1o2hsxyJPDW08z15WhVCFGE8yJ0rIbK1fz
UtWVbLW5x4kqXIX0VUW8pmphK9dhAOJ68jRizFu6mr4SMKaKkjp47ErNUAe4PnaFvJE7Cxc/f2V2
WMRCNZXetrrDkLM8XnWjepUYw7oYElFQTu8neHP7FRbyfraxpvHKqcKVdTMR6eQwS+RBjStXybs7
TSmvK7lZ128RvVShXOeZPdYZtWk/h0p1n8TlukuciFzyBj2N/SKqXJORwQTD77HeSO1166GI6Gk0
XMcizImp22BbVqlH+3Fn3RFUFMWRZe5ZmSGXrh9quBv2JCr2WIybKwdGCM8ockClRSNx44zp1m5N
80sSytPKL6oLu2hkmB5YOzwTnErdKrV+w066snouQnlaKcOcbMiZLrmj43aEFVxcwzFzunhdDkfE
L1hxiuBhUxWupTcPWHze93HzsGoxF2ELvjf2EOX80rWwF89y3AsCHRuJVY2LWCNgxbLjDxlzxg9w
u8hI+rmep+PHua59Yf8f47a1q9QrXFuqMdPu+iL9jVBov/Ky+wdl+e7wpaSqrPeOhAdeMNY7TAgQ
c6kDY93tRQQbWdYw2HKHWFKbmCpOduDhNW7t68ZeBBs1Cei7WssKt9YtXP6UCe+weByyNRRCkgwi
3mgIKxPZC8YmDxAdCpv065Ao6/ZqWTiqJ2rep5LVMu6ZXZyPNU4rfZIH56tmjYjZ7LROG4ukL9zI
M6ZnOff8c1ziiyXjreOa8snJVwRtaqzvhjryWZ3MK+szq7U1fWN4ubkkwTT3AOHUThExzrOiY+Q1
rF2qyv4alMnKmoIsnHtLUua21KaFq+HJ+wMHzOG8jdNu1dArItCokaVhnDQjd5nxDsazeHtKo2St
Wg7gVH5c5atRokaf0LrRje3GwEYyzpZQTNZxAP7+WRURZlSGA1BfW83dzox9b0O1OCJoLSzUtz6G
4fF5Woz9A3zg5EKrNcl0myAojUcoblZ5pztGXT04Vmqex9Ql8/MoznRzYyUhyXh/KG25xwguKquv
falK7VYeyyx+yYMAG18k0UPcXgxy7XuraId2lyhkybYmVerhoi0lGxFtawj+N2dnti0nrnTrJ2IM
NSDgFsjMlau3l/sbRtll0wiBACGBnv7M3Fe7+MvbZ3DrKpNYqIkIzZhfeAVQGRwCSlBN+BJAHbud
KW/nuODxime6rjEe/rkpGN2kY345K8ZWX8xW8f4bGPNh+Qr0aNB+nykQhpfEsxSGZSv+vYU2sHlo
iY1g+hUzKnOxxdVyV9GhSuEZ2qMvjIyevTF4umeWiemqm3nyFzKkyXZ2qrPA18O99ub76sC9jbra
hnnVaQWum03TDVDcBvABgC4n+uD6soX9OKcmvHiMNozCubRXD3OQZ9kht75ARQmealtOpX/raDvE
h6IQupfWTAo4ZavtcJFJtXyakhHgVdUnf7KY+PeVS/fimrFvDNT56XBJUcvLItY+1r461nND99oa
gpGLwkQPl23QpSoGAhz1OsK4/1BwSffqGto31Ae81RdRqWg9sblffBYHkfyTA8TvRmcXAho1ujKo
zXDB/cAvp8P7KJiPidHpXmCjFzfZcYtvJM0U8h1z69rPedqyX0fOFHBl/rn12Gj03C5MX4BI9qAG
DyPH1WbC2LErcHSF//MH1BouQi5AgYqoHlCPDDJW8fRQrIB+9H8+nIflhhSn05daqJ9lKN/KuDm2
otLbx/6vEMrijnDtGN47WsrLnHb3ZUQPla1puhvzyEIzRVHbvEDQusJ8AejMtKPDwTFh/3zxiVRc
SFwnXypAr7JVjr9EO304NFvSXdzaovHa9jEZAONe9DNaB0Gg5kYdPGR3R3gtGrL0TMyXapLhY4jM
Cn0di/l66N339kYOmCMKm2sECISG2RK79tQ0zcEAYY/n0rErW1/hCMcdzZRDUSZyHThyOfbuu5Fx
oJzPUdMPaHTtunvBAUnPxDiJYxp5uld7zW1fQcg0YLL3S3xf95x8Q067HSoF073aK17V6MGtRLaz
lYCQh+VyiYmJi0NjE++qeox3S9rc9oC2UUCYurHKFqOOOFXFsHXfbV90AhJgRZ58AQaO/6yhNv8J
VLQ6pvyke9FXxHjf1q3Ul0jENrjKtKfgQTkX/eHu8Dd9dXTvtIV207IUXdJfwFvi0wctGzvkZdwz
Xbh5CD6g4ew5CNKuLRDFyRSAeyR1IOJG0XDs6+9dhlwMt5JeTf2lmdbgO4yX+I8pwOI79vV3eym6
gAVZWkS3bhuB0w5UC3sLVfe6Ox/7gd12Kgj3KGLcDuDS0PJBNRU6w7ZxM+RYeLIXoAEkMaGflvUX
DiNNULpd68KslaE9eEj+JzH4r5NMzB6jz/AD28IgivbLZ/QG/Dg0OnsNWmfUZtLF9xc9wcltrfgv
b6KDL76XoFWjBzVFxupiSXjumLxnbD6UqNO9Ak0FAakc/EkuJrQzLIrCGznevz82KLs9w9RgjVJn
gYNbJhjpghOZqeiPuIbfRJt7X625hWF5CB/dC4L+59j6h26s/uDl8rtH7xZTteKeUUxDf5lXVt/T
bkoyeA25Y4fY3kDLSdEkVsJfncsE0IE2Scb7Ol5A0Dw27LvgJEzXgYueqEsc9W0+psmdDOl2LKra
S8Ym3VcVaLP9BUZ17nGeVJjHprXv/ver3+LVf8nR97qx1MnNOorzvfPhiMCKzFUKIAwdBmB2+ND/
+t8/85vvu3fPSjZRJoJXw4Us3Oisjkx7m/wkPeLxjNMy2p3FKmjm0aYN5mbE3hZD3lf0Tz6Kv3v3
3aKCuYRJyIR3R5UqKhq4wmd+oX9y2fvd03eJRI/JGEioAk80nsr3dgv0G4ADx7qZkM3+MyTvmp4u
hM3dbZdM3mnFo4tpoj+B6X737rtVq1FdIKXqO1yGoyoxjAm4ilVzbN7vgY7LZvpt2ZoOCgFYOOVo
Phy/+i4d7MHn7xYtDGnKUpupu/gp/o7a0ZOK68/HZvsuaA4twW01OgTR+DmUbTbOi/3p+HjMDYPu
BWUN6gh9Xd6GXSclCo5zclUiWo7FNXtB2cDaZfUTXr6sapSdKNMZXE4OVhX2krJU+HiLZtTfqDN0
K/oGeoS87fvWHktx95KyxLpSI7LtLrQWG/CnhLwO6Oc7dsDuVWWbaFBHcGNQVLRah3tYDpJnxnS0
/OHt/4MH+5f9eC8sEyFnqxALpo5YIvUyUtovd42043RGIrawc5TC2LUYo24dHoMNWcGjjttRfWWU
h+dFMH+Nw2CLstSXwDuKLZDyRfXRCur1OG5N7qu69N+HcmuWc69x5uZL1K4/uArDB6tbc781tT3z
cnF4BDww6oyoJvQfaor+lnfy5lPxoQftYy6QsIUe/3Vy4E5B+fnc6jrwBf7vuXnirBzssVBvL4iD
rnFkt4bkU1XS9tmmMn1kDasOHrB71OAQyGgIib3xp8hPwcZ3Ka1eD20Ee0kccs1NBcLJC/fQ2QIA
f2XD/Ccjjdv5829TZbfLLEugKj+v8jJqeHUAx+47V6QbVA+FQwxfXUUquvpYDWMvkqNjGonQRvIS
6ECcQum6s9dd9fHQOO1FcvVWLsgRubzYIYT/aOk/m5b9aZx+E+LsRXKUVMAQTIu8iG5p3qCqDl+S
ulr/Wlsa/KF+9Luf2IUIpEzjiulRnuaVS1HUZpyA/rYTiu3XxqGj7Q9J9W8++R4qCHlCtVjRVacK
UBF5XqKVQh0WdKdG+YTlUHQfrCrtDcKqGrWTcuowaD0LIHQTn7ERHTzA9oS7AKYdKAT08kJxg264
OxtO/7BB/+5LsH8GPDGHltOjB7eQ1Rgb4K3n6DwkKe7PRWU7ckhdQG8OpP9doo3wbNE0cQCrCxgJ
ote9+pKO8bHWVvp/wHVbOjbNNrWXGMCdMzTXSVbW9GCyshfS2QalSL7Q+tKESXjWdlNFkjbH8ri9
ko4ITTuQ0MuC2uaelDwLB3FszPceYBsnHQzN8Wjvw1OZjmfVsGP54V5Dt8EIrZlTWRayYQ9xFDwA
13Msytxr6CArJDHmSllo+H7ft/NsLkHE3w5tm3sJXQmim92AdSgkreaT1sAJbQABnY89fRfdk1RO
ZQSy6CVuZv0A1evnsdqOmcPSvYauEnEVWLY0l25j3XlJTX9Hxu6YFJXuZXTBtiIVUsDcNW07ghCe
PAbxNJ+Ojcvu3F1bMi4zH9LCqLBZz4y5j3qS8mDZby+lq4fUjF3Yp0VvR9zdDpd2Go4d4nsp3Vav
a6UqBFKdWUA6XnqS+y76w877m2Rwr6SzUOcDDj1gEc12yKAay7WAo/ChMd9L6TwMw2ZrdIOuJbXl
faWHMQMYJD0mSKN7rFyqNvRcyChFo9XgWZZ05fQwrBJ42mPvv8vDF9GXfTzytFDO42bsHVQAfxiZ
f8VOoPKx19KFwlMYPFX1hW4Btw+kUREajCp4eX6A29BwaaLUA740WhWdBKprLh+NjCwcMrXYzuOS
ArXlNa3YXwqiJXspE97ExyrwexWej2o3gr41n/pedDm8cOExEZbHfBToXojXpYZ7nkTzqYnX6RyV
Bo7FN/TGoU+2l/Vwx7jvpJlP3KkaGg7zAQ2bf4Jy/vtiIXtVz+JGmPDEGyBwMfWZJHLKY3ls9yN7
UU8kFxHwEaPuFQwgnNl+kak+1p1E9wLFNRgprFTMLQOeTHVtOEnAo57lfIQPcJvPu9iqbxojElrH
xTrVAmfO1i59XkeC8mPp5F6iOBm5eFvq5bQMtT6pJASyPA2Plff3CkVE4RHXXC0nerNDc9GI5vsw
PiSZp3uBoo5tOJcGD7cL7Li7ORyzoWPH5I90L08M6wUGB0u/nFhLdc4lbTMUmb4fW027DGmQSUII
L83JslplSRCgJ28NybFQZa9PrCAfJmHAzWmAWCob5FQ9dzE3n469+27zDp3WnIrRnIL0Bg2Svjo1
W3RwYHZRVjM5OuBu3ZxgO8pee7XK74L4+FBkS/YSvMBrNZYdX04VumeK1NV1jsV77PKe7BU2Hm0Q
ZWMRWMWafZ8Vf1M1O9ZeTfYCm1qhpDzocDk1ZCLZqll5KkvI6P73J/33NJHsNTYdlSOTA/DQouwi
+1ovqlHnTbBuOoeTxin4v3/md9v87uOWlpchbfGPiFgSFJZFVd6vyzG9Ddkj7zTQ7MaAwXyqqr4p
Eoht8nTY/j726rttWLY4vKFnnE561VveqLEtZlUe2iVJuguhUx0SQEWj6WTlYs+qTlgGA2N/aJsk
e0niprgQfnLTydS+O9NZfvS0jY590r0g0dcq9ANqPSed1HGuurXNIUk9Jp8ne0ViH2+xiZNSnwB1
m0C9BWmV6+2YcxPZ6xHLMOwm2gp9aoBBzX2kujyBc31xaMYkt7X2X7f9C91Qcp6q5Ny2vf/giV4/
taT/k5X8b5bSXo5YcufoArHyKZoo+lFup5Nm9E81wt89fbdQQ0pRrt7S9BwGKJ3b4MfQ9R+ODQv7
57BIZKcl+BnxGT5fZZdZD5msqdf5kFqQ7OVftBv44MmUniOtesgc21XUj4J2fXJsrSa7tarnZEHI
p9NzOtOsTdl9R44d22Qv/oIR12g2hkerEMHqTbHQH1PGkr3yC3yGpqzjEcTZm/WRdDTMwzpxh3ID
VHD++U1b0tXGb0NYwIXrrp/0KxHH3ATJXvZFIsh+uFJhISB/aPvgMeybd4dm4v+RfMFGqJ54HxZM
LIpeQt2h77p2avl47Pm3xfVfG0Cv6dh2yxCfwwEMU6jz5/D+1qr3Jz/B2+j+3wsPsvf7agKpw8SB
uap0MN+Z0lrAImNSVSf0qcbltVLe1U/Gl/8fyfV/HED+7Ud3yzfeWNnbduyQ46yuX3PaNR3TJymx
6oBjK1fZZeOggKvJej7ibF/bberj69BpUaszEutWqqzz0m7XutyC8i/OHWR3PYG2Wma83bxzGYIc
PT5KQRP9ZOfSUXFdgzAeZTb5rgqajPC04VU2ARmJQGgQ+HRZBDRi9ZeearWAKS7jRl25l7BMLjYk
9HFVbKN1wKBtvF3fYCHnbJNFEogfWGVvzTqDkJwugQizdIM1vLyjWgpY3yvULA2gts3ULXjBOR76
j5opRL1t3Ca/lFb442kZQ1sI6M55tmCEZG6tY83Fb8sK6pIkfO7/GlC0jZdsnZC7g1uXiKr+2oP6
m/5Q1QLQDxo5/TCpDG5f7fblJqO7015ta9bDNGrOnWtmKosYjZPlyePKhp0CVoIGXyaYaWluhdsi
VTDrI/JAEyvScxMtXqG/ahy2O1AC+jwW2grgjJcmKUjDHc/rWIyIwhKVFImCAW62jpUYe+g326Gu
CpMiOYxzVEjWasCbjf0UZwkTMfpGbHMpwxhhI/YSoZZ7fK2hbrIpQWSXpTToVLGonn0bjRKF2/wa
/1gav/GznoZIPvuJJeJTPbI4fuam5PzRl3WyVEXn0aMSnlO3UDgieBEvQAwDqIHvpZtG4+Uq4tNq
ORO4GiMaU2Tw8m4TfHXfx0Q1Q5UPFsXga4wOpPQDXeN13vKuD0ESq5LgZgPZLV3vAnSxeIi24KAT
L3Y5bfiWw3BlEQpp7Cpkn9SZFDI9C1n3+SBWpyak3lsw21tkaecHsszy5CbsUc9iqJb2w7qyqk8w
HQa2nFsezWs+VHXI4BILbnWBKkSdfE0M74eHdPUo09QRWdYpc9qgmJ+lSRQzRFDGcM5zUOB4+47K
ZBJnGKzI9aEHGR5VbWLgreZxzWxshXZLss3CQGspYLJGuuU76wL0zEw2DvVbHCmaFHU5R+135D5J
h0WjwsEWcxsN87NcSCU+QJ41qnO7xWgTSgcyRPc+Cph8pLWT/u+m74YlLACUHsLnEYu2PvW63thV
K9qOn+tAJYRhe5MVYMexClP9TIyR9HvYlmWyZWWVqurinLXRPZmacPjSOrFFOXzjCbrRK8dpCmvn
SHQ/SuMqCa77KJPvERej/ozucl/nuF3C2QU1/bA9Qcc6J/jLQxD+GNrJ+qtiets+SE8ozXWNlfSj
DTHN7yrJ/LNJSXUmbEzal2RaYnEiSaPr96OsV//qIKNnAW6i4RuQFDcnYnGdnen7XxI3N/VDK0a+
XYah7crLyFI6PSxjGrO8DXnIviaChenf1MnyGS3kwT2ukfwPNBCorHVRVVQwCAqKtfGJuwdDwvo7
mAfxL13ahGmhO3QMvou3uuufaVU29OqGZtlOwVi36126TURcYrFK8pmIUpbv6zGtdK43E8ATsSXp
jFYFJWZ7b/0cTU8z8YZcuQZx/SPAHeXwskRpXJ9JLYe4MGtrsXe6KJnqM/TTdHoaUyt+dPAE6PMS
9SX3Uq9kwlZSD6s7iWgwU1UQ3FbZB9nC4PhcVotGE0MQ2+pDncxpeFVaa5GZMpjE97pOW51X/SxN
CzQmLQnYQyFfr3OnZlMYx0hQmLlnNOs77/RXblK8QRGRisLOcMVbNEE1T1m7BnN/6m+WPBkM7bx8
Hh0a006Rntw3RjYngFerwGLMgVMQ4Guz6meJJRznbVczlQvlouHzNvIIiF/EDbA8y7j0vrk6g27T
Dxv4dFOZ1aOJV+z3HqTrIWsNjmmXoeJt5x+SGlO9t7VPH8CymHAqSFjWpO87POr2NbVZplOUClx3
nnrHVJShkbKPLl1KU3mytuLdllXUJP7BrXOFQuMKvFR6R8oNgSLa2er6OgO1FmR+aprgTURyYkUd
iiUoZmJpWsSb9+2niXje3lnjXXpZ1BCUxehYuT1yELxeCZ3b5g3FXrbJrOk6k55hHV+Z+1QijXkG
ln1IzqFscOiZsoxGyLHDen1UFWllPviJmjzUUxygeWGay8ahhc7P9L0hUqEjow+NeW1WErO7AffG
7fMAu7tmzOwWgqIDc/FsdFNKr5Sns3mJ5jHo/2LNmnSPouMzJlpfq67+m3eJx3RQ8G2bT0OVNPaM
f9naniIlw/mjkLYu7+eqafkVHakCuOuJAbx1wp7UiQK8JF7+9PBLhrH5XLfR3Tw0VQUJMppdMFES
mCnd163Z9J1uFYe0l0HqS06zBvows2br2VsfpMm9VV36KWES1UHYpEflh5DWXfALUvu3m+j1DlYq
bDubbYrfIP9cfw3zSFxBAxyAuW17+Uujy+uTQhtGdCewPdPMpqPc7qjrP8spbAvYITfvkdXAI8mT
AEDCbvIqztOVYeorAujBM0jHNtczgrVXyXBteK5MwArXNgWDq+c7EffWPXWebWHRNO0cval0TIJz
PQQ6r9eBZSAyEEwD5bqcLJGfv00tQ1qWtDBSyQ1ywafWoO/ztQ7hplhA5lQ+OPzBk6+6qmgQO6G2
wCRfizacti9ymiqTKzQQbY+wBOR/1dO0ZmErnmolydXOc8Av6LPV/DpCgXWXgrP+5qmCGUydYtV/
IBRrMUtZYDEfuihnDOc+SdumL7DrzOOzD5bkZJO0zxdSPuo2UB/h2Wtf4gVbfBF1ihfNOPzwpB6z
TZXNN/BJ2sfQbXA7dzPq53dSTFuIiMOsw1aQKeLm80grtI8i0PIR7AsNHAfh1ScxD7LBBSFg7AEG
tXGa9j8Sy7HfB+iQetDtDFF5C9Fw9ZBys9pf0NeYJktxy+oLEjAbPSSx8evfca/cubIG0uWshkH/
SzIaUefjGtT6Xd1hM/zGB1Vm0xxoXudKbgscVcoq7IZMTrGu7j2jZiqgOTIgEs9CPTmFYPBXb+JX
bryiRd/SSmGoarSmd2kwlq9M63I9QxjZ9++hWTPtG0wIxCMA8KW9qHHbtucYLgi6mFZczF9DWOXY
TC3MsYyv41h/WfqpIt+amtuXlrPxVU+TrzMHC/bZomLtV/FjoM1I3wyAjMEXjquw4HMosJPCtsmY
CF20YSeiLY+bybK80iDQ3teNn/JxXGLcTollKfPYR/acmKVtL0hOvH5y0MS8pjhs4ymzTkFqVUXP
LFV9vsUgJk4lZHnYv5csaJcS8uN6ydnk49Mq0ua6qSYvXf9VgSiWxWvjrg46unboP0ONt+UbH8Kc
1aEUMDdxwCVMQ9rh+EJDV9KWBCZty1ZUXagR2c8aKECb0keQa4OtqKea3EUO+tutxKVo2Atzouj7
zbtuGrOGRzBgmET/EVHvNyGjl4UCzEANlmi43ZTYiq2IP8WXqkmfLE/zYaRYGZSSSy072+e+bXHV
EJDwjSo3XsEYk1NG245fZKjTfEEj4etMuuQ+aON+ykk1PCPPMPbCujgSFt+MqPFZ12ON9nUKK9iz
TttueOJKuwBnBZwKHlJR8aIdRrOeI9qE9oX2ZIKhMy7u0w9h0rv6bDvgi15HVvMvyQz0TjGHJWpL
SRMY8bz1uozPZGode8GFJu/fz0b4lyjsOnrR3TAEazbfyhd9iB0XPRHQQCYXSzVyE99X6UOJLVOv
eRKG1esGZVWQr8CT2/ezdyMa7tFXzVwOm8xS5nFKG/0iZ9QwMXhVN574hr7t7oxeXHpKSt73xURK
pnPa1B19Chd9IwWL+RZcJ5Du1lWeJjZihVpGQhc8BD3jvTLxqU06WHNlXqEB8YNGKy//VM1ieJz6
BWF9XldtkNMW1oOYuslqs9gJbBJsgUfFXSWcRlAZrwS5YGVwkwufgMmBU8TDwFwbvAx5twxYmDmL
xFjIrV76i1xxnnyNyOTsmcWyo+BxTTDXo2HDk2KLu/pHasFOnzn15yVZ1i99X9YMKU9UtvPzArUe
drwJIX1zzxvtcPdfbi/JdgPv+snzhzlJJDkloA+tCN8Q6haTD3n0yXU2qK5S9JH5sHQlte/7aaE5
LnJG9m3rSmfzaG2CQsv6Y7ouS2Z18HOT6LMacC+bTWtb39VGwyAlRF8/gj2ee29SncVIyEfIfuWb
mQi7Y5K5yzos6cmpmD9InqafOwRU+bq13ysYWb9QlLRea8pEBUyBeYucvR8GnAz3iau2v6lu6aex
j5L6jjU12gt8O/v0aQzY9Eoc/Idhfx89wTl0yRKxwY1kIf6CsGX8VKHkNL3aQENgbtY4XwJILsog
+pQk/ZxtQ/KEOyt4DIC5y6dsJtUDtjh73aaEfcTuXp0ka4XMlFoNtDeAnbDIBXnlQIAoJJYOxmdx
2DPK5q5Z4uqEiQHolqi2ey+Sv5OkMu9CFob3gkhMON5NeUPEuy6a1Efqu/UlEbp9VxE9Q0i1dFKO
2Uqa1M1ZhfxtO2/gIW53wrLqk6CrvjftlqRF248iV37x67mf2uh+gyA3/OiCJH6rOscBGmCmj4O7
UsXWdVmJtZLA+GGryd+NKTfzMYqE2DLbqDWBOJlatxXNzeHi2m2rhxFQMtFNgxU9jjNm2drwoS0q
YWlwb2mILm507DtyP9W0TJ/nYJ3N2cK5gnzyomMiT7fQmocl1FH1DbmYGgHNYAG7041uwsd2tR3w
xVVvsbVSPSWf+NJp8jLyhesTvIK2HiYbs6ivQ2DT7muAlQmQWbQ1UVOQua1NtkQNkqvULHGTTx2i
bpeVPOC8y7ZoW5ofaxLx8dGug/XfgSpzCPBrk0Q4vTss5EhnLZrU2hN8oUp2mZKuad+tFNWs09CH
XJ1NjI2vQI5exdfxJig9jbFi/AWNXG30AEU4pwVN1yi9UrTqrb8anKLqZZlNokm+pZWt7+dx5kRk
sJpJEP/5lnXbOxR7Yoa6DkTI/mGeuxk7Ud3HiKG0wtJ/kyi/uK8ykuk1BOkdJR/l4q905jL4pnC/
jMLPOkTAeuJapc4xOxD5Z+ViJQgw07IWVlVT8lnApcJ8SlxNki/zPKasLaJ4DBCslH0U2DfhfLtW
WcBYzBHllJPK05J37Hn2ybr9CmFg0f09NeigPCUt2Jjvt65eU1hoRMP0Cmp5JNdTb+FXfEmbgA2v
AusTezDh0y1AAB4pRvm77uEYcddyUrs7LmtJVBH6aZ2GrBNCVAAbDMiokb60Y74hSEVgjbjHuHet
QYjoLqms5PSpm4PBnoc2MOl1ntMlwhfzqZuKkXWr/SbTCP2kopbp/M04OdqzrogK8lQu9KEZq1Lk
I3QA5nFr27DCJ4kbtLfOuDfKJ21HZFijgNHQp8WHaQLvibF8HCo2Xly5Ju9HzjYzZybyXr9sXddl
EwC0GRoRq4WDOpe0w3lzCcKXCsze5er5jJJDnS5xNhuH+Dkzi3Hzu5i6uP5lAetJTl4SUhfCwc5r
yKoZ1JQ7L1T0fQP6sWkzPgRpeQ/AeCjCfO58GyC52khwWT1m8CVmEY3vDU6W9q/UN3Wx9TA+eRnY
PJ2aYPQLND1BGVyRrHGTE1TGsSsmZixzGIbxj9waKCqtqyt9Tevb8YTRMhR+xcPQ5DgDtfoU4VKK
nNu67k2hg6hxJ7uiNQdljAA9nT6uafOctI6gBNRs8hmdDcu1KxvRY0WWy/1AULp7Slll2BXxdvct
aevBPffSzfdmjPuuLpJtW/MowsaB4mJVfoORC5KRSmE3bdpJPhlDUjRHwFnHXbs4qXPtN5B20M9E
7pp44t3TaPjcPU3lMj8sWg/tX2xaE3kaEjl9QBmFn1TAEYXhfURy3XwcTnm3hu5TBHudnxOs4ElW
w1CmwSRGoJN1LlZnDo76ko/IVYc8wVW9BTAxWXFfgX1zRjg6rXm3oAaSw34pXXP0cG1VRmtM3nGT
rMs1pF8QncMxhz0NaW9QMDSBT9V97GxUf1mdHf2jD3HYfYRxzcAelWiWZs4Nt7p5GBIIw2AKuK4F
Ee2wAIYevjCALQs7xGsLS44SPOgeQUX8jtYc5ZhyRp6fCQAR731bBisEs2PnC4lLdEQJpUFb3I+y
B2zmyiRKiFkJ25Pk52BQVsNRhsQFwMaVQPHkDba3pyBJB/OG6zY2PToYGSDudYCgPocLfJryJJm0
e1G4Df0eemS23/oqMvXneqjQLSeN1h2EgCr8oFiK7AZIYCQBEpAU1IAAVMTeZ/XnukHVAzXm+Szn
ZaMZ9oi1bDKPWnRUyFjUdfewuRiFkwwNZvTbNOue5wNKK/Zl05V374geg/iLK8d+eVlskzb3SZ0i
pTmppZTN1Vb1Smvstyz6JR1i2m9yq5yyJ59q2GTLYfQfcXOgIJWyKDGpNVtxxE93azs7rGw2fmK8
5mdc8tAHuCvgIEkieJxnvRNL/BHrwXWntDY1kpaE9uujS5ZefnUK1ZgMOewSPtGAif6nbtNUFvL/
MXce3XEj6Zr+K/fUHnXhAkDMudULIDOZTHrKa4NDShS8DfhfP0+qa7oltMwMVnO6NyWRISAQ9v1e
U4Wt+Vozl2K4nXUvHW7Dioi3Bw9I1fwKJPW3tbKs8osolXSPkxHlemDbOGVfs5FFbNbRJMxxFzru
5NUBIVnwfoPFgKv2asDWSD85WDTpVwwsNzv1jmXXZPbpU3kjawBW36mtEaPzOm5fdGEl8a25hCX0
v1DPyiOO85p5j+DRdaqA+KZlpHBTzvWBENixPcBnqouAcojon8uxUNpFYyydd6nlQCDv9bxouEA4
nBx3RivrlLsL59nitgf4ywKEEZ3qfdx8DPNKd0zBqV10WnlMIEgMz6M5S8VbOWF3MUaJN+5aUdfZ
Prcsr9mZRMl0md+0xRwfOEjl3Ahs/MdgTebnXC9izqpdGidyOoUdtcYAgUckxQ4LBV1hiB4WFKKp
YVbRyRkma2Fp7mr7yDpZUWZv2MJ8AFQj81F6LumuKco+P9hTbzQvbiKyXOOIZNidRdgrNjhf6qzI
EWJllLY6FQwF26EdaHkrLxyzNufpMsNNx3vbt0SwXJ/H3FTz4omd2kFqTFZ1J9wkn95pvI3U/JjL
XtUfzjbUnO8Hbxns2/58NbkKtSqb2GMgui5+OodRdDcXhuJM1vaWow/UlMCZ3IAiiRg7X1eFLD8l
M0s2DK7ZLfSXthu05tDjLsG5kGnO3Z+Ymao9KVn13p2I0yFiR/TS5XMWU0b4mKZjlR3syC417sFN
bZWEKDtt8mBzqmFrIKvQFoeapb15iWtbjJ7fGRKb5dG1e++1AaaWkNsCcN89S3xYs7e11lfafRVR
qXkYZNoozABmLzcDd2gwJEbvVrf5ZVxQsGKQ2LV1aF3Od86eAMS+uUK6F4kxWCj+VAX2aq2buDtd
OJ13NdaUgK45RHjOddbbtnpV5mnWntzIGqtLrSfk/KOl61zPnXJyUONUhdb7uWuO2nWlY97zoPWq
T95rC4GCgeQAUO7nvvDa20R1KFQKobvD6yWHuBZ4uqI6k1h5iTdMG2ndJ89RdfjaAhsKzJJggnRY
TtpC7na7szD2yy/HOrJmn2NGugSGO3X9ca5KaR1b4PHxIs+cRX9rxJ0QpySjhBfUekHlfo8QWG+5
25Ug9OD2ahLaoWlNsw8sp0g1nzl349TqDEWVAueJg441VNUcEs2gUOOU1GZmPycbzfPnZqrFro1d
YR+7qZfLsbYnTS/xYjPHXvqZFRFyxuXLSK+F0Sr1Vijs0F/cyO6Lax1Q2z3kIu7lq3GkprLLI+A9
ZIUwye6TssydqzDKy+zV6NExV7PpZeqk92ThAFRALSeKfF7Efdq7RXSa0lZmbzjPgiKBGDpz0oAo
eAVQs425WqIHPZO51gJsNZy53lHAcz15yGDdnr2H3Q+4herKCKTEAbLYF9RwVH/pFmNLx3ZuWrf3
U0unUexkJJBGbrpyfmXR7aiipIiz5Q1lD4CtgZl8kMviXnNXcLQrUwtBEH1Hx3bOPNffPPNCTx2n
vshStxHXS14hmTbMueo+jEkvge6yHleOQ0dK8xz7xggGS3HShC2lN8obcLdrC/WxGGzPvK/wS1Dm
4ezRanB1mwSp7F67yCENZDGO2W4u2nMUXKecW9GGdnlpI8Edj01Z99YuGua6vDYVBjP+FGa6cWkv
tbCuNWUY2oGyYpfsci+SnKvrRtUgY1aRWE+TS/D7VbhE6fQIoGx3IOVx2C6frVJY0XOdVXp+qVuo
Ey/1ZJybG4T+bfc6x0U6flOVwp6uDVtT85e5EWl9nQx94e6XXnhgH5LytE+NrqcckigFP6/p7Jte
L9QYdDNZn5ctj5Du+sU0swA6u0OZ27bP9MnBO0iYq7f5QLD4G33MInXTdotRnlyS6jgRgHiHyBNk
NxPmrlw7fQY00UCehKfVCnSQI1igSsZ5saeOlAE0sISe7zHj+SQitXawglnTjJZp4jUtCodanPtO
1lzTIx/QVt4pd8g1HAISN/ncn3fGz24Pzob8W0SXTSU5hOisdPkrq23Nrg/sCOS+9fvcxoNhtIh2
coFC9Z1lCg1CjBU14a0Zu914YP3EvXDIy2R46dKpnq6rxS3EO04Bjj35aZP2pxkscnrnuUU93LFd
R9ZRcU7xCwxkGp/4nmjalRbYPJstJcd7TsXSPakYbcAtVY0CiTqBBQtX9ybjVi6ImrRF99T3WuP5
SIHMETizzgAs2iZ+hNhgRLthINL9MYWLyIZIKgZui3LwQvnWrXUJkbjUqUCBcIVtU3V+gkLP9iuP
yr8VUK1u+xcuyhFwGBdSvXviNrYkmu90cB9SX7C8dosf5RX6DB9b+XqMDhOCTuJ8ysl24g9oogGl
/X4kdqa5KLhrJGkwNjh+jycuwpMwdq0VQ77YbeO4rGiRzmyXRVWqfK/L96n92hk2MZj1tVWOyK1h
UtzN91by6HHnScQ26Ym+Nsqp8JKTYeK6B3YpnauqHPQbxWL5u1j2nxg96WuzHC7cZgeTi3O3xiRo
4irpropRq3BoU7BagMOGFDt9Vzbm/aQAiAJicDU9AJXlzvHrz3Kmkf+ApbN21YkmMLZEa91DRQpo
vktQDtxAumsCjktU7Ki2eb9R6P+EhOScn+AbklPbqFnZluUcENI37qtursJ+V0ccM1FdcxMDAY+1
nEPhNJe/URf/hJy49rFK4VWxmJvi4HhkWXTYtewbEK3fvNDPWl+xtmqS8JQbSwHjonjOWuPt6NXh
b2jWP2t7RavklNwUdRSKA2UuzuvtfJn0ubWx8RUzqzOMrqx6RxxAuvYQHoFXDfCNXw+onz35ap6H
EzUMIRPnEOmaYksdQu7dbL7bWl9xKs2stmDV0C/c1PC07STpjEv16teN/2SEri19nJZCTT2lDJfY
leZnVSbFGOjObJLH45lF7dc9LOYjShJRb4q109f2PrEXjS5eJ+JAjKh4Zzetuk0N0Jlfv9BXFd4P
Zvfa3MdNZ8sZ5sg+FJ6MwblkOY9AuPzvZTY6563NwZc/KW2jdC6SOn2dLslrg5EmjqFK+pirQhTv
STX8PA1WXJt+53Ii+ufT/fen6X9FL9X9P59D/eN/+O9PVT23SRR3q//8x+uq4P//c/6df/3M97/x
j4uX6vapeFHrH/rud2j3739399Q9ffcfe47F3fzQv7Tz44vq8+5r+zzh+Sf/b//yv16+tvJ6rl/+
+uMTmG53bg1HrfKPv//q8vNff5zZ5//9bfN//935+f/64+Lp+T9//OVJdX/9Ydh/ClPq+IsK4bqW
PAuqx5fz33h/ujpRH1KYjkS9bp19PEtSQuO//jD/hPak27oOEsYCevY2UFV//hvN+vPsLuFSdXdh
2gkLkvP/eazvvsu/v9N/lX1xX1EBVX/98f2Udi3ddlxO+dJxTaBLWvt+BT8HphUyd/06lNUrkWfe
zVCZzW9mwvfCEg9yKlc/QxoCWYbhmmtpDKUpwlNmKhlGnQRuU4bUbBdzj2aj3X/T63+/3s9f5+9/
yZKuw1vZrr2WEnpJ3BSTsHwzbsKdmdod1bF52v36H/nB6zgeXxKPZNPBcWi1YEFDaJvWlb5I3ObI
hSC6U3PbHTwzrn6X0S6+Ov/+e5rzRjZYvGF6eC+bkmyz88L2zRYbWnDaIpHtrdD0YJdWQMk3simS
bN9MuVfvQkFGvI/3ibPPo8Hqr6TtAZk1CYbC3M8cSvIL+LG5wzpNNT6lsAbn4pEygC+zrlpeyT7R
rT1wdTEE1OBN8zaCgXGXjed8oU63ok8NBaZoL0QPtKJVbvVOipCQDcpvpXGrNSN/aUaN8yUpF1Av
pRPZBJg7iC8Jp1c3oAk7fZhx3MkpA2vGZ1ujorGHWgLlV8NkUwRZncPVCVMIqkFvWu14C0TmvOk7
nFv2lr5kXCuNYhhA+Tr3kytLNw8Gk3ob8mGZyyDL3PnDBIHqPRGALtc9rL1jv82HtIOQVk4di5xV
nIZYNOMhdHX1AhxehHi7TfPzEIbTu2ksii8QxqhfVtmYUMmM+8dp8pb0kEVmNPDidkxVQyXivVdU
dh0sZaU9q75x34SEsrxhA0H4ktih4flmbxCZUMgi7d97aUq08c6Ii+594Y393eJV9HTpZfVH2zXL
R2rw0DLNbkyvC83wsmC03QXoWsnufcuMfC5Vkjwza/onik0wGNKlcqwgRHczUPAx1ROmVwvYjsGX
0QlTB+yLiiLaedacjTTcjB9M5qW4KLjhqGBxLe9DZJXWrWkp+UClh/vxYFodD0G66bvJpO4MbW66
gx8HFL/0XfaqhJ0FURiC2FtjmDTNN/q5eU6k7N5NYT6+5YYUen4C0vAJr3X1SsGOzA8Ub8abNhun
2Z8mJ9d91ILTtScn7ql40BfKj2tshvRxTD8NUZWnAZUBIeCjtdGDSRWo3/V2qQB3BZaFFyH8mVPD
us0ls0u0a4ib4E1ZAtc+mGQXVruxECW5T7Lvg3xprXDXt7PpwrSgzul7y1IsD5RxIpSFBpUrakLP
UTtF7iPu8dH7HlZf7DddXFLFbzzKHrPWA/U1vU6sCcFS1bKHSOlE8MvaEN4J9+tP5xJjyO3c7d8b
8Id733RxVs2qrkRa7sT54jvh1MSMv8pNfT3Vsltt0QdufZ2jKMRNS/FYWl58HWZ2bIK4CLAmy1MF
pCUvm/H/hQLi5w0gpz9ZwKOs1DmzLOdfzPdG2NafjViBqWqtSGNsDLTR3sWqr960gGRvMlZ8CQXD
ibl/5yMEPhW7HwqrcR7M1kIHUuUupmw8DKhn2cr2Qe9DYV7NOExRd8uMrN7n3DEZabUj7V29QLP2
pV2ID9DEkk8eNKf7ue5TaPacE4gkUpE2BUmquxmUfKswQdIQWlB2mIb3SzFy6x2Zf58mBtCjlZrv
KxnytbKuH2+VMc0v8LwZSX0TZiN8VMSgO7xIvH0WVWW/o7Rb5n5WpdAlG8KQ3hLV7n5sQw0xi+it
sdmx4LTFpXTC8ikp5kjzlWOFjKgIC5lDVKmoCixoKYkfxxAH/ZCzje2r3JpvqqLpeE1bG+/4veKN
paX8gKGnU3Fe06ZiRwoNxqoGQ2WSk5X6snJUAyk01CyIreQi7JN8zh/MReT53rSr8THiBbLDkFGr
82oHiUCLf+rODiMuiMqxRyoMXpVOB0skAnBgpjRxMUDWnuAemtTTSbhwrizHGD8YpYCTYxQJzyQ8
DyZgXXcmi1leZfcipDZ3NPUq28uk1r2dnZ/5+jrY2KnLc518lcpoa9iFMSSfZsq6gCu2+HJGgAar
uaSQ2lr7wXDL0VfjpFNaAI26bwfyFPwQpuonm9Ga+K6Jx/Mujz24/Slu8gP09rGHLtfL+EPOvW8+
TaWIXhJjFjYq23S4t/MiHXZRmtc4Mund9Ap4BsKc4Joy74vUc+xjBsF2ghpVUXNM8O2Og8yAihsO
YR/Dcu+tApAXN7VAaZ1xlGUEdyoZSzBN8gHtdxD7I9IeXXfYxYmmv/Qwv7B+oRBT+IPrHC1vjh2f
80+h+/bSWUdtMZvLzC5hETUG+rChjYXfg8Rczb3IX+tZLp+1RrQfCS/JFcl6KlI7oM/oRhSeuu0s
vbYusEWrBuqdCWQbEcdJsivaPHmjgfM8w+WeHm2SKIuA3V3LLirVJfdFGSZVYHPz+FQjwXoXYVcz
+d2ohWkQDg0m8U06tBm0Fbd5JmAj3+dEv5S7HvM4SkD5+FC1urXDycW4Z1twb+G+6WOgTebB1Fz3
E6kXyewb4FfkjTpd3x4zb/TuIE2fx3nUssk0qShB39xSvQ5VET9KKpJIBYjS/JzZIZwRoyb2Z+e2
JvoWy2X98m24IScN5pwbYFOjR8E86uw+oHXeFHRG3F52DL7nht7oAukYFaI+y12Orpk4Cdyylpqp
VOJuIv+h2se9gp8HQ1wAksrmVTS47lPSNMoNwgUSbI3vbehrttmJvdWlxSV7r7ooHM8ER0/S5R1j
03giocyGQA1ZRPlpP2fdhWWQzrDXyyLHnxHfvg/LDHdhN88JKwDERjJGS2lPd+Rf2cV1NYuFPcWc
qRHVjWw+CAZfdnCXKn+YPc/7EutWfduzUTCOmH1QhoYo+Wh25/lB7ap3dviotS56Gqt853pG8tFJ
VczCPgjtaNeROJBxFqqd1lqjHUwYBObgnAO7w+hJ5000KhtuQOn2tp/PdkduCbBlfXBxhqYKkc68
FxKqWPrdErXXc2vhIUNBPaEooxzdoE87eA3wzTtMCWG4jfrwUFJZx0qlsfPhShlNk8HejYT9YLoN
kipsT/l2FmuU4iAXQRNjhW+eB+QWubZohk99GZPeacmHagc1O5mCUafGcAXJZHQuccwwURC4lWHt
uzEZ7tPIxOy790iquZrAM86G2RDKA6+hTOwbrovHecK500/5FQ+hVd3dd2NRxnukRu2xLs2JsgES
BthfAoksmhmbL28b2fRMNcx0drNn6qdUaxqy4uIMxqid9bF1Z6XMODYSzXwA6++iQwU1G8oYMLx5
35kInHzVzOxd+mJ6121NVemAh0bq7NJId+zb2K3zeTdPioNdPxlOfls0zvTUQrg0ffhKTr7LNMuN
d2nqDZ9b0w45QcYdpBNKkp1JulmRUplzz8/cz5HXMLAGaMLR0g0ne6rUZ/w0ZqRlTgWQnUWaUQSI
dthwItUC27dSH+pAU45Daa5jDdZBcy9JB9da7HDc3PO1WNTNwzKBgN50EJnlXqrQojoj9OGYD+jD
ISxp9ZDt8sGxdd8wHOsZ/pJy9+ZCYsM+zKWpFs5MKrXuki43D72kCn5ZzEPGxIjJ47GXpCtPMNsn
rT0z7rvikITIUFhyzME+hk7UhfUO9+OyD1wrWoiD4UzhPBkxx38/xFwmZF/Wo9J5phJiTbkfux7b
wRBl0oYBaGs8V5jX7+HFR8Z+hjCmvw3HaqqfYLjL5h4JQOPeoxKJ2abqiD2Yc52TvXy9qP0/oRA3
ySckXdWXbo0xfAdL3NUv5auufXnpbp7q9U/+f4hGmAKs4OdwxNvkpSufim/xi6+/8Tciocs/bYfr
OORSGLr62UDqn4iEoZt/GjbMJuFIVlJAhn8jEtafHBW5xeuGaQuDa/y/IAnvT5s/k9I2XZfzKY1s
RyQ00+De7oAY0P63F13HsuaK+h+sgpLZ7z5ps7UBMj63vIIvp8Qx2pzEtlPcjZ+sLPukbbJqPze9
ggJqJlBYaeUEJdRdfHj2jzirbwFGaXxtTiilI/MpT8eTK+JiN1XFXZ6F1uGbgfFbxORf3b02J5S1
xvEAA6yTcPtraeQZ7mdyi530+clXoAXl+rxqe57cq5zwAHWy3FdSbjFFOre+qjpMJUcw5INwk2eQ
K9jg7K7na962jjmjP98ALlGCrMjjI2Ib1gx7p27DK5nN428wpO9xt393+/nPv2l9xmrYCRenP2Ve
ffI8lNTS/c0XPUN2/0aM/t30qr4wkilC3XoeTuQfwvYeSkrGF4uZZs1TNyC9CnqItqmvhYN2ZZe2
ufFjrz3XuORzGmzD7jRhN++DJHBfRaGx6WusHbYc6PD5HNodXKKEM3RRNDetsH/jIPuTj2GsFoY6
6z2RmGV/Klx5E7Z6dcqyaPoN+PmzxldLA8w1mBdsrSetmOQjAsX+taZtyWg6T4HVYnnGpaZynvpT
mYwvOOTv0Ep/3tTja7tIk6JIDumkP01GLcMHsZT5ZcKFYNxgocGjf7Xu+2YGeP3QpoWM+5PV6N2F
7Ai+NXqOAdueftXrkoHopl1Nx3TajTIcTIiH15uaXntRGr3Rl67h9qfGdWfHL4a2vOdCOWzslzUS
r8GA6hFdnXoCnh8REcGZg0u2rV/WhpTIpbpY1yoevmmlr0oQuDxcHrb1zGpBruslcpaIR2+lJZsd
Qoj6WULxe/p18+dmfrCwfa2EfTNiYneUMKJZYMxIA2rR8jE8gQoUj82CwzcIeKJvKP8yNteGdROq
W1cJxWqDgOTK8Er9UMxIvn79Hj9ZEdaOdYnXLQ569+6EQitJLpo0Se6mxF027ov6atcdZy8cFXYV
pxKNzL5P3cHvmv7TtodffeNcky4XhaI71ZYjP8D7md/Xi2H+Zu/6WdesNt0OjhZcdj4x1Q6iRiU2
+knZ3P/60c/v/4Pxs07UNfNmhirjqlPaivFLk4NvlvXi3mvoq9IAStCcHWRpiU09Za7t1PTYbCGa
de2p0eSNlSuUMm3+5tev8uN+MteZhXYEBrm4c3vK0wY62ISrye+qWz9rerWlkEFj2vCc2tNSqneW
K/dapza4VQO0neuc3x56qrquRgsT71MXGzdFl+Pia28621Nn/b5pEdekMAijO1m1+Zn8nmtTGzc9
taWvz1MOND/PZivRh+gynuIv05JuydQ6LzSrzm4TjEK6kWNN7o1XlvRe22b9assQIUXx+x4Z+zFt
69rDDWCIr1MdFR3+G9uaXnU2noclbUccXp1q8Yte+yBaqAZbGidz8/vnhp5RDbXO6tj1enazgARd
IG+s321rfbW79qARU5dG6iTbC8jdPrXHYFvLq1VXmCk+HZ0JSgqxK1PIBSBNb2t6teaWBie/uNTa
U5m7d/2UvKk8Y9OnNNeOkmdLcC2tF5660wAXded1PKG42fTca8/Bxe0yGOFJezIygWyC8jQ2JNua
Xn3HROrhApmmPUVu9SSN7pHo8m1nJHPtN1i386RVMORPeI64e7j5zUUf99l+25OvPmZtmqhF0Nid
LBw5bAN3pNTctgiuzQYHz/SImYaNL+rS3Tmu9lm6y5dtj33eLr45fAnHzTvLYXgblvUxnquHtGo3
bfrQF75vGgc2ID8vak/0DRWKF+lu8Utlw1mHzNZnI2ykY+0p1ha/sj4BFmz8iqvV1VNuhOE6m7tb
Rp/jnsoRqoTnbV29Wl7ncWpTYubak0nmsY+18UtIhXZT22t3Qc+OXNRpqYL+bV4grd3jZ7BtKVm7
CyLNMEAU8/ZUjfr90DrvwyLpf/PY58nxn0c38MXvh0jtacZUu2zvU181OmXh/CzgRv30UhQmdmc2
pOlN93XU4N//U15W9G4aifZEfE2XITzGABMRz+T85lXO7fzoVVbzH7lEgdqP9in73QhlfoSP9bjt
465OzzLK5npSfFyFiz0EfCz/NM3+ndPgzx581TGRqqjbdgZbhSwvHU/d4X22ISGFeequVoBxkbg7
YO56WuazIUSBkTcU/Xpjj5vff1EK60sxhVpzmo15H1H6xnJ02zKwTostpDCiJWEbql397PFktxCE
zLfbPudqHeAg1CunZ12kFhmo6RWHrN2mltf0dyUXLYP+2Z7a2gqaWvjVlnADvuSa9x7pg+ZN6CpO
M4Ftfue4r/GJiX5znjiP4x9MnTWhXR8sfOqmUZ3gNGed79ZWIx9L/DKqt2Ev3DebOmedrDZWLZKl
TjUnzMWkT8Lw59iBqLOp8TVTXrZ4jjmEIp+Q/eNu1CGKDzd+1NXsN+OcEz6CghPOH7thKo8Dh9Bt
T72a+pli0e1Mrznp6rPS8d1Ktw1xZzXx9cVR2DbyzLYqrhs7OyY1zrTbHno17e0+HURZuXR1CT96
HEJ4Z+nG86ez2v9LexwrlXBGJPI3PTazqyA+pVuyl86zaDXzYdfIEBsEhmDpIna3IMxl2z7lmgiP
0dUEm48enzwq34Q2JlO4CTUz14R3OhcdsMvc73DC63LrmgCmTXdwc012z5TlIOh16JCJCr56JXVn
Y3+stmMDrwE3Rrh2UiPcWM/D5UHbtu+I9YSkYm4hvWxOFvE81SR9gN2NTa8mpI6+m9VPNCdcanaT
yVoYGRubXk3Jxi4JeCFtDSTFgoSbX89DvHGArGYkhipNmTpWg2Y3NR8h0Mw43KfmltZh0q8mDcTE
uMVQqj82k3B2sjYl+bi4NW5YTQiJXMMSHoTPfpL9ERlov7Ni/R2U+WlLn9P46jbr2gbSvJZHVxiN
onC9GKst2bIOTa9OztTvzQmafH/EdLLxq7QzfBlV+22dspo8KnHRx0urP7b4Fwd9sTQPE3ZJ979u
/Wsp6D/2e559NYFw5vMap9LVUZ+aTj/qc9xqt3EtcaIT8IbDV3lqpNgjZ+0YX0SOgyvDhFdVe9ES
Pp5e5OeQVkrCcspu42VqoHNbY25vgvEduV6TRN5lA4ZO6khw4+jnhvGFLfL5169+nsc/eHOx6tgh
00RYcCA+klXywRYR5Ce5acXjuVe9OlSWHbsmUkdPYZOVewitm/Bl23Ov1iWY1Sho7VgdpwFFUdMM
s5+gJN42TcRqaarQuE7wbs89jkIdkc3kCwHlfduzr1an/myN0DX0ec9cxLw1rAJsqr5sa3x1XuhT
Yk/GkEeHUP1e78ZLq9W23Lv5nqt1bzCTJR7skOc2o509WRh15tuW1HWodld0xegQY3U0DbwYQ6sw
goWD96YucVZjJRxwQkSToY5Gbl3Bdd6Jstm4Lq0GijfoXptKRdMSh8xRaJfISNqNO8FqnCSEBQ6J
Nqpjpvf7CXtFPKbSTegAS95qnOD52MdkzKpjVJbFDhu3Yk8VzNpSW6b11VAJkbwUyBWGI9a0TedX
eLnCBsaFbkPIDJvN+nAJUT7ODL3k6fmyl0naxNeyg3i8bcSsD5i9HCPwHyZRM7whL/cm69MtDBAE
DKsNWB/rXCQMkWPYVR+qKbrnGzz/epifl9UfLOXrcPdhdMwIgk9/TLGxuJqqpjzhxjnrQQlVcwt+
wuOvtgsDHqbe6YIlvXQ9fyzPrHm4xr9+gZ/sRfZqv7ASMAho+4x3kV6Y6sNUettm0hpqY3fXygUG
11GXcxSklh7oBazYbY+9WgOirjbqcqFxEk9uwiZHttFsSHBkmK/D0TFkryohZnV07FrbFU52p0VI
KLY992oFKBzbhM9vqWPu5MM+sfuPiPw2nmLt1QJArDQqjtpWxzlNbmyECW2Xb5tC6zD0sHGSGZoP
YzBKkqOOTU5Q982WHD66fK1PjVsCfaCQ03rdHcvYwl653VI1oenVCdmptLTQUh5cJvlF6JSYyjtb
rq00vZqXegXndMb676gQGqBi9OPkd1jYT2blOvVcTAr1jUHTOXHnRXntOU+bxt865Nx02iZrMVU6
Do4W3mjRWYafOuO2w8o65TyVvYdWsVdHTFFGfOnJ8Yj8Oq6pI297fPN7sNf0DNerVXf+miQliP4N
ourHbU2vZqaEj4+DEgeWfCrMnRlPRwydtiSQnwf4amYiJCZopuPIUuT2xdih0JP6tgG+5g9rRo60
P6dpK3dPmtbvYqzFN3XJmj0c4jWxDNbAANdkfJOFBX2OJHHjg69mZhpmmUdgQnm0rcightfHmB10
3rbJuaYP4ygtWwQytI6JsU5oqKqKYCqi5ncWDT+ZouuYc0HGRiryujyGCJL8hvtEPUfbdnzz/G9+
U44tIBogjWzUsW8Xn0TLqyyJ32z7pquNM05xBW+MojnqbYtFXiyWQNORqWxrfTU/5wG7vzaX0zGR
wzEVWNam3bZtec1YXSxNtFm9TEeUyclOk0W7nyp947HfXE3Q5CztcqAGHElWeYsc7WwFN23bO9eU
0jAjD8wwm/nY5JE6lNlgXiiZbfGEYWlZJ5wjXsKkzQqnY0GABBpAfbKwGW7m8WXTJ11zStG2JkBh
fFKNR4Z2tHea30Go55n+g8PzWaHy7TCvMqNP8IiYOE+kwxfJ50VPWo7tJ7SdebKbcH1N32o4fm3J
sT/31eqwu0x6PbtSn45O96gpLfDirV9hNWOXsoiQApvTUWQUxnoK+9hxbvsAqxmrzba+CI9eikd1
l7rGheFkW6rh9MdqupJCg59mYkxHrhhxkKPMQUe5ERRZ8+4jG/MCDJOnY2gn5JEWDVaRMzLU3yEM
hv41gfRHA2g1a9OiaTG/l/WxrDvXft0abnwanEET13iQR8bjYjVG/VpFWYKF5rxQ6XqanNGa4yAJ
a1R2eI4hb2soA9rVcoqaOo5RR0ZxS/KDI5orFEXY/LfITrtbNZMXsc/0UISXnZ7G7a7MTdFfzh0u
0ze2VTcGpq9WVOyID5Bh5odCRu9tTZgeNgUsAVCxm6rdKeH0ZERICM5H7CDH9t42e00csg6/6wsH
oXl4P9aeTVjpPE17BJvE25j2Ww5R/bOtV92NeFs/lPv4EbgpVoSPKquZP2EJG82B6LExPRKmV8pL
y9O9L1rbNyikUYNFAfpENzogwLKrV0ZqDl8WYotKP3aKhhqUHsb1ZYX7QPHZKJdyOArC3apjTALe
8jYl0WE6dJ6jzQfXE1N7aZZ57l1pSg4NimlRWh/zsZ77o1Uh3gwwGE/fqGgm/TcUo54HxLzV+WUR
jVF7W8R2Nb/GDxyTeYwTDYwBzrkE2Jd2Ijx0xhKqEzFxWbzTy2y274YBe2xfhqYmn2c6vb0Upuo1
RK3SSt8l6RTql9ooPPLTnRiRo4dT5jkAgPrAHlNf7W4UC/lSVdTMxNjZ2KXczUlSPo5mmlZnykBp
P1TW/+bsPHYlVdI1+kRIgYdpenKb2rbcBJXFewjM09+VfSddcU6rpJi1WjoUmwwf379WBvmxQAtW
7v2pCcS+SwbqNIkT1sUJWX1sf8Az2Jegq1ewy/UmKbJO62rwTj6F3gAPnCkBHVL7zXjYUFwlezED
7NpBM8Sk55hO05yDkJrWXeeE28d56LJsl9sBgM4ZYYGzA87qF6etXkV4rIYpyffB0k+fJoweJD1S
MU9n2/UM/9fmQr242DGiRWqivR6QAlmo+mAYYT/t445srC9iH7BAtxoJNN7W+sY/MxT7zC/llY0+
Ui/T7drhM5YN4JMc6/rhJXNBq+ya2OIkHdCgNHZjbXvTE4DONU53A3wUmLlVY68Hl8BFfZqKYM32
AwhOKmGXbYv3aL191re2HwzHvrUoFXZKEWd7K0iL5ATk2VkOZt4W3+Y8weZhCLRrO26NpvgQiCKU
b93k+J84OIjTQzu7Yb+r4jmez+hP/PJCoTxkxKzsnABtD7W18Bi6uTnHFaVoUPgWKuh2hteVWPaK
FV4kUN8pXT+blC4DJwHOkTfQh8M+xItYTfZ9GYryl7WhwTobgbH86J04/bqilIO6WxceZxYA9l7i
BO3cPnOg+d+56SzLBjdc35rHkWJ652muVlecpqQqaxALMQXT6ezjlgDTKD90Egnhib5lT/vGBeMx
Z9AUCY9SGnOZ49HIz8Yqk0+h5y3HdhJOdyeNvvLfUZwZ10Ly/+wymQ/+p7ENqHs/5uMCC+I4D9Ip
nykyK+vfZkpW8hgXkxWg5Ghj27suo51QAFLLxEW7VnAthGECQFSG1noRa//YesKRZ1QFlE+3c3tr
A4YP/wPiecLPxb4wfvVTmZmvxWRk9U5OA6mMXYs3sr+AGmjfa1OI7GfQwTz9CZ1s6xA4xSyxs6z0
qrusT50lqj28Gx+2Pvc+lgsF1/tCyNk99Q2EgEdGUxgiTjY13qnckG7tehkW1fu8rnb4njRmfKXI
P5VRR5F9cm29xftN4XI1XdDq1fNDXdcsF6xKDp88QMrAf9Ip/z2Wcnxq0gWnUQXPfoInsVlF9ZpP
G3o1k9LpdicHguqHjPVSdxYtbUIYXho8LmGciDOZVmyR2E/pzF0A+PgIFz5MDkOQEaFNKRwxjrlh
zN/gAtdd1BQbCiTGjt2Muer2eV8sCizXLfgPSxhhTrzuNrv/sCXDsc2G58Low+3IkODzhkkRMzrX
QeyI0wjmxowMJ6D+HqqoM3zsVpfzMtMbwm+9aft3Aez8B6838ob0WlbZZxxbq3Vy6ATjAxPgtVrb
fTeHESHih3D2siFCcLA9BF7d3XOsxex+w3db2JvqOD81hT+nu9XhxHhHBw2/ljJcH8PUKf19OIMT
yrvwpxt2yXerFW393Po3BiltIjVBCiMXXTqzYEIEer/glopB71gDEIAy++4AppWU8l/rWnRHDtDT
wyJhODZjfM6W5eJgLzi4KVdHg2+fQdQIyE/rB0iqPfGtrdqFXbfsUhuLCIc3zywjoEx74bSfFiDa
2GNfCrKvh9gnhRRTrH6fW9bDgjjV9fvP8Wyg9hG4DiZ42ge89/eb368c5RUY6UcjLA9xJZEL3Zwn
OzOY0jN0oCpldC79hzAo36a1vxkelu+gU8ZT2RWoiWUxvyFGbA5dHg8TJOu+24fjYk002yBh+HGX
5dot3Be0Tottkx2EwQjP1Fa/r4HBeJgAc0elau4NILJAENYHc43PZr48hLIXRz8Zll0PsGM/+kW2
XwfxWHrTFz6jd4S3YF44yPqeOvF2xKZ7sGQdH6ha+h3OIjsCBO/2WE8HFgALit4lPWNc6/ZJKEBQ
tBPTymQ+iSr4MK0+V/+gIDI3n/auH9SEC6Zz5XThfeuUD7D95wPCmucSx3NxQiv3BQ8peoakuKO+
9AGPJWgAc0DYUwRXGKP9MZm931SlPqKwxDJEiP3BLZuRntAs+04E92w5t9sMELD/lg1DELYEM9tZ
wLvSne3awym10f4gM5B7q4QA47TdS4KV7GKhTDmIRjw7dmAf2wKkWWq1wKLJKLWC/wbPRbyTrg3S
wHWKiMMKD1nE7McsZ1AY9uAynprZ9ZlpoGz3bVwfNsyi6a71t+EJtJj3e4aCkIDvzay3rCGzcOgk
wtg9ROQivzddaHe7Rk7m+rgh2zzMAhnUGcVqCom5WdCyu0aVmCfSyeZyFY1tPnjCoM7RiRcgxFhY
gh+ASOpDm9tGEKFm9T5BTnYh4azj8hl9sCdOxMaST8AhZrBdLprta2g5wULL7GUPuyjb3kOHm9Aj
KNRsXyE9/ATgsgFInGf9J7/t4t99zM3PXVVNfJ2poE/RnTowVzE0FSYQDsoePWMp15e+DmPg0LEI
LIgwsYAZUhmjc2zNHv92UNaxvNj1nDwObjJM59J2iq/VNhbexRlSpz4E2JcgzAJLn7lfWsPpgHuE
d3Vw+pbPCJvNHwOG2fY9BYgNJqvlsJUz0rn7j8wA70cSZOUlS9r6YzOuTvulGf359+g1DoItz4Ye
2LMi5u5qrk3nsLrMaU8yxdh7tKYydLnoW8vi4ldd8ypMJymO2IhpkN0UwOGNM7gvYIr8/sM4z/HG
0qTHcQBtYKqf2q4FwVNNtY1N184FwI+ycodTONSbiZYiXru938fmBxBgW/FKVVc4fOgptOtOrZiG
9ARJmrUhB8we1JQFG+KOv6LGxtTC5nYaIS4smq1wPbAVvMcuMyAuM82r48K9uUvCyWI9huGmP5aM
M5+EZWMjdFdYq7SvzhjPUEzK/IA4LY+fCwvidNTZBLr5FIRqdlKaaboX8I0YVygJ2838niWUnSys
d+NS+O0eP1nePoMpqPMP4ELq7OCy5DV34P+C9Yl9i6h3zgCZ/8ja+sne8gySi0A19wDLZN0OJKW8
O7wLbnoNzHgkX4OVGTYT9VHA0PKte10gSH1zcBvQMoyQCRLiSkqZQ5HOvxsjSAGnlBiv6tXAwoY3
q4wvZnVblXhLWKJYgVJyS9AG/d2YNwbhdMf/5ky2+waIu7h6fsiGIgezwFBopo/oIIGiFYVcnGuY
xtTdhLG86x1n234X0h0+sqsL/F3Z9skNVSQuSG7SowHybzyQU+2cMx64BTmzdMzleTTxvu3tBpcG
Y13weZvAtuxkIW2cLW1bfzawXCzHqmQtcN8x8m4Y72CMw010TolXN+K7GAdEF2x28vqMh7BoMJ6Y
8YsTOGF23AxDmld/cRxMGu20voXlmv4m5yHj/dChJDl3LLdy7pPmzjxsTnk/SgjHwB5uC6OacuD5
Ukm3+YlFyvGe/NjZjui5YCZx+3dZ4kkg9POqEZuR4Ty4AO/ZIQLpry9QitaBgzZ8xQe4W8Dy0gy5
2UH4tvsMNdl4KXpYP9DXCv85AIcHndAdoPvP5lrBnKoXC0J8kxo7yO9MT8Ng9/bBbTfr0a1T+ZQN
RXsqyjn7nObr0n1OTK+Re3gxXURNm4Gxzs4L0E5IthjhVyqPGe0DPI5A+PrsjF7auspgxLrkdIh5
9gP1TYzqk1F+ZlFXekBs8b7dYF/L6xaG+S9IW/Mzx+X2e+a7MzypbcSnW7ApO42jt5Z0SM8QV9wk
xSFfTHlM/BE3Hjd1O4TPVn4S9bQkd5h+l/gxw0z43kn3g7XQghogjZ6FXOboGyZm9DkLE0607CUr
7gZELnK3lfYIEAsDdnqM2zA9jguerscptzfjLIC83VOGM3+iwtd4qA1QUwfbKxuOEAKbk/GtZ19x
NDvb7h+SwUq/L8RTi51gJTsfe9ecgjvPrPzLGhYlaSpLdmQuwJO1x9btjI8rptMdhwhI/iALnCl/
RmjbyR+tFBiCWpx0BrB41hSlb0CPN+34DGVuyHcy3sLncC63b43bxFdzjuVjkbIT3IULBu+HgDl8
/Z4xj6HpWZkDz2MtW2Q4W/K1rae1OXYAw5ht0qWVpzoxRQtCXLIplxbLQ7fI45/socvXYhjlpco2
74KCTL72DJaRtdqJdyeWMSueOMavfsUBbls03et4sLqlohYqYX2DkRZTd1xWwEgMhrE2dOzPHbkt
MPcjPxyo0615HAF7xVDlZv+DWVBWe0nwz2BDXYX7g559O6wR/mq89IBRJza0YXtfl0t7ca3J+Twk
uVexvgrlfKzMpqdVMSmiAx2yMILV5IL6ynGhAJLspHUXF24cHrBl3aaEMns1s+axkI59KIrtmm+A
DnO3FS9OjlKqFYucHiw7WN425oruiLERNwbiEr6d2fhe1E6Y4a91PPlv6bAaDR8d1S64NMf8yldz
7GtmF/UmjobbWQgRY2bR5ZDMnXyCcss4miEkfk4hS4fcmVXhXVPOv8S2edu3oYK3V1sybA+OgzMQ
s8y6X4wyLTGoravYrcIaaRDjndiWIxJQE1lTlS4PiZVflgR4YzU4M4cTlh8x+RM5w9YgandvtEb4
c40D8yLRrL5mJmrNfbL0fbkzS3PoIqcKuvwQYHJ7MbYaXc1UOtY3TEjFF2lNtnMRFXPSXtru0p3y
FbUXSk3OvtChPAxAIFh+FY1xnlzOO/ZzP2/pVfhAZu9W1AzDHjmp1d4bhQj4+Hj03gpqDIZH+EMA
U6ARBd1rPgN03FfzWk1vY9Zkv7lkGIGA0nk4hqGSj6dsHn6L1Jrc/N5Y+P6WvXhPblM15Qkb1a0S
D0Soe3FJkFKDBjeW5X1mOh/ywGrcvWRgfxBNPH9Ls7Lyz37REkBjFMqHAwDX1IQqljXtqfbJR+DY
5pYXCCOjzQiZBte2YzLz9Rz4oqbHW+hdWlzPRUSpe9lFk5Ttq19wFn3X9llJo3aa7CDhGaLNZkJL
dyzl2/C62pOFYhh2IwtcUU3ppyCNwbQxZ7TJzl1DJHjIiZzh0PewnE++DTH2sUmamF2PJb32CFha
fh/jjAnAlBb3jDINpmBvdlnwWs5uHu87w3Oze2FzovHGJiBcIzyQq/kG17cbfvppvtWPcwCl8+oS
xrHOnUzK/imoqtb+tSV1kZ69cI5/S6Rn2Z3Jbn2j5xa9+8FEaDLg5c0y4ymxNuHSfFIuIujpQ4B2
ejJTuJ6IhNlOL6DN6o9EhH0J/c9yH8GHOhDxDEYd58lya3EVNVSDw+x3FSxkwce4y7Ois8+5hZX7
5FR8wY9zVQzWcUkWfNrSz2vmt3ms6s/TuDK6ccXVLR9MzgO/cRPSrbs4KEDjVYTY40NmjvK1sjMM
HCiZPRI7M9tpmPRp+smb8qE/TbHBycE0Ti2LXW/AsAK+EhFBPPt+9rrUwmhRswSAGdt+W8Ynf8q7
I4orto1sQariFAeZGf7mFMmdj2CM3Y5bKxbau4HzqPaFdKsEYejzH0RlgLqroHZ2SiXQYs4xP3dm
klLXxfGFF0IZtm3jQ9f8h+02pMEYeUYdwoD0nWqQ9wWLrHTZedKy4m8Jrtd0B3G86HcjDp5vacH/
ZoWUuzNa1Y2/A1l9/41DbxwCK3eh4z7JcaoRMfC3/oKBLC0PDc4MzLyspb1vopFDfSlbLEYv4VzN
8dFLaOM7a/WbJ1GKsfgR9EbPprfMEzTpq0h9EgVW5uAeqxyEJV8HdzPCH8ANYYOuspvyI8lfg+1T
VYzO3m8GQKQLS/FVLwWn0j1G1Cc5ltD2gn60utRhH3zgrAwzqNZtjIr3QF5vNqLq20swCjTSddHs
tpoCUY2nUxqohBBMEFRsJR0qZmxQoWbvvw3h30gH/3rbxrOVyxJ/GdItmWB7oOvxupMzgUNaF9PG
pLb44U+53XyRi6BZ6f0xar60v53hT3VFxQi4UUwh32OTk1mtD6VG+jg3W7tmnftr0W/5cYsDnJl9
rlk3r6b6usk0OFbPuitQ6yszYFTCLtR7ceXOc81N1uUY3q/NtDyL2nrFuKET1/Dh9/15nVr1WWhO
hcn33rqrV95clMZJ762tPx+d9Y5wjbDoruYGTjXMiuHgV7Z70Hu60uq5tutIH7fd1d1if88x/gpD
Ww9nYamhOAdz8+KntMJmCJjXaO7egvtS683VWBwl7YUlNwrFwnKCvr8RqjDPIfr1RfMfUKKrEwe8
Tl5RrkiB7r7jFrNtbM1HK/kbIx58j0OAjvGAm6G1eBo7qZMs9y01GRdPbZ6wYun4LB1HCv0B7NVR
74srjXwQVjjnIy1xMMQh9JJTUlfPeo9W7vAXLGdWwth+nV0siklbtmxSSqv+ofd45R4/BznoxuXa
UnmamS9L6i4EBwP3l97TlR4aWHFYkZeg8i+3fuV9+tkIcETrPVvpn+s2esgOyu6K6/6bZ/SPGGZ0
n63MSlg5DU5oaYXIPn9xVr9vLVbAWu+tRuOEnDhY9PhBG0PE1jFcwnY9IHAMpF6LUQNy3RjMtRUy
cBVZiDpZVnDdc73motI1M8MuV7OhD3nD/LhVceR0nk4giRIxZQ5qbG63UjNhlWFYn3o3uCI2/8tQ
fiuY+0cig0cr3TO1C3KlbU/tecn9PqTqsctPgW3QXqrJlHgW0s39mEv8ksfAbUc0BvYwSM0/TOnB
HKLZZcBpzDWbu9+FX297+OZ6yFDLUvovogDcr4N1g+nAsEdHEaWbo1lxrKIeg9CYQ6sfu2vVrR9R
RXxkefZZrxcovTe3rYXcPYCEsNnEb5nN/mHrG+ITeo9XOrDchtUeuoliVZQsI9ZK1ItSqwrPt/4R
nUMI2xU1n2Ud0icZt19SJJt6L64G5wSwzrRuaSxB4F2muH7fRksnq8hrK1OrB7y2Gzkavy52zYY3
uRuD4UXrc6uZOVznWVtsNZ/bxgQSJ/iz5aRJAlDzcbXMStvob6tH7gpaFjHV0Gt+baVrDm2CSRhp
8jUT7mdL+pwoT3q93lQ6ZjjVJXD7mdV64lykO2PUrtO/pcxu7/cvA5oakSvhufg5as5rYyVPfRU/
DEWgk76jlSgds3SGoZEZPQd3ebyLp47jSlN812snSrdkHePU263QOwybryUuqWlvggZd91qPV3fZ
DqZUf64prB+X+DmLvR2ZM73Fo7rDzjrL7M3butQxbQ5YB7vkrEMPyWep9EzHjD0HeyvLRwo24fe7
vypv06zbF8q82hnJONm96K6WX7zE9vJQt1pJTd8Syrw6baNZJz6PXvrs2sYs1odEb0RRwZkl18we
nJL2ilzpI7ckL5a0NR+t9ExjXu15REFxDab8Pp6GjzVOG70BRYUrLkPJ3d1Er3dl/5Mx4B7HvN5a
WoUrDlZRmGFPn8ewevaM5K4KWr2NtFC6JeWNAeJyUBfeVhz9snqc5r9JMP99pDJVtOKykbPJUTld
RT7+XHr/Mdm4Dtfp7maobEPRwLhZuPHaTiivW2I8wk7XfLQyVxrjmALmoEeatXz2W3w1oaFTYeKb
qpEwaFfb2mwGWHsS76kj7je95DSPVvpjg1LY3mTVXv1OvHeCo92EO3vNT6LMlaSK5ry4TWic8ZzW
noePJEU0H670SddtuiovevYsTWAcp80MPxv+PGgtNs3Q+vOgCOcP4oeeecF14vMyhx9SuF96bVCZ
LtGZgeEmo31djOSLDMRrbZQ6Z8b8mkqvlO4i7XBjyrFcBFh5bSy7RK6pVp83VVCm0y7eKFOL9QnZ
s/1UT9zvDZ5eG/9PNP6/SoVYP5g2EIb26k31azCGb1ylftH64CopM2VoSrOBbf8sKRDKSRivN3GT
3sOVudKfrByFLs2w3WS2c0LKJkg3HPUervRO30BwVN/Ob40lPQ6FdSB+r/ljKn0zx9axErSjgQ/z
uoNClXBdxw2j3osrnZNE8DwW7tpdY+6+CVWHT9zM6R21ID7+s2/Ww+QOccJwSJEAfgVk8xnhFs03
V3qnR+hrExO/5zIsJ1Sg730yvOp9FLV3FkUtw4xVhOeg1LZ879VMpE6lHVz/2znGf3WfxLQ8z53Y
8eRzCOZlrrajI0atyyKerkybWWnc7nCH9prRb2aR/nBnU3PeVKGZs4jzckuhnzLDEadsi5TSkzGJ
278d5fyP9YSv9NBwQYtFgLa9xnF39lf5Bo5H66YCv8GfX32u0tGrbqfaRpdWt+B2cjAWHHta7cVX
umhauv4WM11c0869d4UdYXDTfLT954vD97MN6l6Ygyhz2VEv9DPD1aU3at3cS//dFjFdDt7oL6wp
+vI4GPJpTUK9UctXemdNhAUpHiRL2VvGLhXluDdWV+u0w1TRXBt1O0bQ8FEIMN4HW/9IhlFrL2j+
g8uVdwbcmPB2RpOvJDmHO2rK9A70TJXLlXjrBEOdwZaL/vzgl90TGV8t1ItvqmSunpq9chU5DH/f
5lCvebGE8U2rfauUSZuqBhR2jOOOwxGNb2Rk9rg21mviKparpJZDFult7rSdU1+M79J33/VeXOmY
bLkRgnlGi943fJWtH3Vz91Hv0WrHtCyrBtbcX9G+7mqz2Rcy0OuWntItc5gD5Ba5caLaYnkIZmGe
6hnZrd6LKz0zNFoS/JTOXSfLOIOY/zUa/ie9Ryvz5tJXJCAg6VxvWDgi43sjX/S+iYoCKscOYdCY
cC5LVdV+STPq3MZOr5moICCTcBUqc9q3FOUXu5runcTRm+5Vqlu/CpADBme+SIuBCFYvcov1ticq
1M3q8s6CycoCyE/L73ZauUeryQrNp7t/zg1mPMwhEiu2ssFmnuA7PSKjd/VmB1fpl4jWLKeSLPQT
6zm00rMzlJpPVrql70yhmUvG76Ij3wy5gxB8Q+5Kq4G7Ss8ME3MtejA019CbzrXc7hazO+s9WumW
2M67vPdpKJubn1xLPIdFqLdFVnM4FHh6gLyJaRDp+70sxYlo2YvWW6uJm6pxA9eWDLAEw9sTaJrt
XPSV1NtqqpmbxLXaJqy51egX995sjWtbJm96L64cAlEOCQe3I6ThetbOc7LzijJa79Henz0nFjKn
noCeQ0kiFcOcuqVaTEHfVAM3zMG1tcH8ukKnJIZv3MVCbwhU2VlQ75O6Nfgh12z8UoVmeygzJ9Gb
4VUENgiJZmwpnb1uqdg3dnnviL9Bgm+/1z9vS0xH6ZGcEpaYTLj+3Tpyz18r+MlfyVkSqSQ6726X
MBjE0yocu//L33LbSf3LP6heyg7zVvscURTXhj+Csv4sSe4Xal/vttnqiLVQrfuCSSBGBe81pd5g
rF7WWl1lmWvWs45pxvyz421rvduKLtdsserYYy9xEGf8+EHoPHWJ9dCYjd6bq2GoNPRIF5IMvdYN
xRqEcL+WbjvoDcdqGCp2SqoBTC4SfC8+lnX5aPur1lUZMuk/OzHTH8L3gfceBioCB7/bhTb191oj
hIoI88dsKt2e7z1O2W9U2O9jl6V/efZtfv6X9qkmoZI0pZQW3sG1FQA2YBC+IHv2PsWrFnKLig9l
YYCyobLCxW9Zrtc2+urmWy7zv50Y/Y/u/E9aGNS31eTYn5A/Tdwux19t1qBpT+JgRIdddMZT3DSa
o56KD8viHkO3JCFl58Mnc7Ue/GnUO+FVvcPjVLfU4HFMuoXE6Y2KAoc6k+ZffuXbQunffmWlxzZZ
n8UDrfJaz56NWF5MxJnmSfPIXqWHmXbPdQ5n9lcKItd3ES/5F7uvUr1uq6ak7LLzet+s+TSz10SW
aeSUdubzk1bnUiNSi9Eu5Sa5uHRJknOZFlIsYg2z3vmAGpLaCnwro8PuKZXL1QjdJ8OWekOOGpIC
DZHPHpSMKzfbaOBHp6Ma10u3v8zw/0lE/UubUZNStWsnVC2EzXWeRipmvLRYH0fyFnCPFikHygOm
5o3z5e6lT03xXufjYrA0qvyfgVMVd+lo+zkwqTGkJDIx3gPbpmTeZd3wnI1F86UIyr6H/iqWn6Ph
Gu2JiX6I702W4yAmOp4lWxnf4uWLXrTZVKlldTe0DtDCmhPJ7q7v2oe8CfWOmFT4V7bM0pnhE0Ss
C3+lYbtvGuOHXgNVdsklCJw+LHi0Yz2QU+83valWjS4hZh5lBtIiSpYS0BQtqMz+suj5H8ONmlyS
sZl5AxvCCAxR8HybrV7ZXlVftT6IGl4C+reGicfTeyq/ljU5tNlPvScrS3EzKfpSJi2fWlS7Jb4L
Kr26CVMNLsX53IZe3IRRPRwNcEP+pCcZM1WRsZV6wloGnuza7XEdgvuZNJre57D/XNTMdu12U8Oj
zTA/2cN24GBZb7pTU0tpC1l2cml8tTsl+wRwAHSOaj7qvbgy3cHGzRLL6sKogEtxELJ+knWgecRu
Kv2R2ryt9nwe7hj9zndPHgXuWq+tZpYofbKHBTtK5NfUNwfdbs7f9J6sLE/hMVlueWNumUUO+dnf
hbPeHayaV8rzZQ7g1XiR77jlfhuHfG/WwMX03lvpkM4YG6VPURzZYkGt4wSQY0sXLb68b6qZJTLi
cQKSyoty183uqPpMj3CCsr9MoP9jEFRjSwtFxF7pt14UjnbxYDVl/AY0RrOJq1rYsDMsZwBrEwWg
DKRrnrrc0us9anAp78t52WCaRaaQB6v5mvWb3sZRzS1lYRDMgzl60di3gLx+dpvmClSNLTngB2zk
qjx5pAY5ccyX3GwDrUNCoQaXcFmX8NUcN8pn+SHelodh1rs6FmpuaYVyQTWl60aiSxM82XG1mxtP
b9kvQuXUKqm9zHG32Y0q134FOPbUUyap0zNx7v45N5gBlSGi4NGsTaLeTK69o7WuFWpyaZZ5G5CO
gKWSrNnFHKbpElNIrjWiCFWL3Vt+bhJwcSPGlfTkG2I8jE2VaiV9hSrGHtbcHiSUjEiGVEf67tUd
9QKWQg0uzTNZRbee3Kidw0NshADftAYqoXqxE6fLzS1b3Wg1g+oIPEUcQ9PRyycLNbrU+qBmiomn
B7PbHssms/eCVZbez6lGlwwOTwdrphlSrnTfTPmnZnO0tm7/z/T8r+TF6KSYZCp6/TAF+Te2V/68
n4fcGPRGFTVjsKYtZfHLtkRhIy7pYO1HyBNanVMNGGyxUTiAR5fI6yCbz2v4Rkmh1hhOLeifHb/e
ehNy6bREi9umMK+S7jTGfnPWenM10lVAYhogsfF7tm16hnlZXPrR1GvogTJmbWngZSI13IgC+5c8
prjcqT3NgUW1HwelJHth8XCYRs7OJOW2nx3pabbz2yLjvxpjiIgKWFPgRnOSgwdzutggl5IluV6V
jFAtyBSh+twL9k5Ube1Bbv3eQmCm95taf7572ZhBJ5pSREMc700zjuzZ0mvogbLQXwmcz9SbiCiT
VJ8uOYyNUGsVJAJlmY/jaSnrIRFRZ3SvrVW+dZWhlS4SaqarqtMSaocETFNZH3FbIlYvZr2Goia6
PFsCWoSnFYnVAhaUhZ9mf3nW+iHVRFdR9XLrqnSLQAyXFgdAmXwbikrLoOcLNc9VF/li2bnPqDV5
D15dHYdQaO1SoJD92QQpgwxxcOdLNAkfE0Z5rNNYcxhXmiDAEXNg4pyjuuVQjJvHYtevzme9L640
wsbjukhk4RxRB00KyH2ASqX33mpyKbbaMd0GY4o41D74QxoVkHG13lrNLU1tOQ2ZhIyaDevOcayd
4T7pPVlZ0DYY1RffjKcoB0ebB/FJaqnjfKFmlnJnbdNmciZaCPROz/VdXC+2XlWP+EdmqbGrBWnj
FEmwh4cUSMHRnvUAAkI1mVHYb1tZLqcIiA7cT/Mh0Sx1EqogF2bbkgVNIqPWnh6HqTmQRNMbBNXU
krS7BPRgc8PnDnBfiyIyyuC3XjNR+mQ3L125Tt4Upa4fzb1xSHpPbwxUHWZBKCEYZ7TAxQF0UNZr
fUrFaOitOdXYkosdbeyFORE8s+URxKO7S8LRPGh9FjW3VHX5bHPePkVZbbxs+XzKCu+73qOVjukD
O1hckU+RaRRRbNXPwVZ+1Hu09+fYvTqUO2XuOEV4lJ9iK/xo1XoxfKG6KN22lhNbiCkC3Xou5/Xi
a7JOhBpZGvJ0XWaDty4tkewgc93BxPuh90WUJbhZ3tQ0ZjtFlvc5EfPRrDO9RY8aWKrHcnQDOMaR
RSX8Vk3nzv0b3ef2c/3zOkmo5CBw/FDQpnmK/KZdw6Nf9X52lHFvfUm4FPZ2/uDkeudMQk0wLeMs
8M1ODOZ2dmeV/XVsDb31lZpgyicnTIEdjFFYtPuYUgIBXErrZ1XjS/Fmt6vVOGO05nP8Pog2u48r
Xw/UIlRkkOd1PpOQMUZ2lYqdMZX+nb00q96UryoAQbHnU+5mjLj1jZsQHook0xtx1RCTLZxgtmc+
yzx6Zzsc7ieUBnpfXNlVNdxTGktvDNE2hDvgurh8fb1Nj5ph2gouwew5hYb2NYAj12g+VlnIwvbN
QxRXY2RKAzp2HkFx1tsdO8qkGfo5ox/HG9Fk+EBa8gton7+lTP79LFyosR7bWaSAHDxGGXy7u5le
dDEwGunNmmqup1q8doZ0OER97r7bawDbNwTIrtVG1GRP2ZYduMB1jABpltepz97btB/19q9qsoec
gR1C3BqiIKxOue9f8sXVO4pUgz1p6ueZTKox2szyNbf6g1uCoNb7Ju6fU7Kx2Ak7hnyMKmn9hiL9
tZkQjOg9W+mT3hj0QV6OQ2Q1v1wAukWY6S1/1PSOW06dFY987LjZ9sQZTiBN9OZNNb2DEsJq+1uD
Tqrh/5g7u+44cS/df5VZfU8PEiDBrOn/BVCuqthOnHfbN6wktnkRSEgChPj056nunplOpU/nTF2d
Xn2TxKYo0MvW3s9+fu7AZmF2STrZnyyupyDqb7bO6HxmBpLMHGYM2Dq76JWDYvmLHuG4Ck1fq+Pd
BJYLycHYgd3rRe/gXLTo7OoAQcnMcQgCUxplYEoMGuhFFz8XC4VeOejQR7Af6nDLx3TWRV+Ri3QY
8Nr6fmQOk46DdOntUYJKdzWybiy5BJ/yols/1wqJYFoHZjA2ydyENz2BqTlOz/6y8XmuFWrQZN5A
iWqOGZGsbIbhPpn6y2zJwnO1UCKpTVeqzVFl/LXs3rY1e3/ZQzlbDOpVTzGafcwxEgs48dGTaNRl
6Y9zwc7UtKuRHS5tFPqfsBLnzM2X9SeG5yJZ1xPVbmNsjoTA/6YPbyarLtuQztVAgEGkbpmVOaY+
hc15lcvhsop4eM4BdFkIq6R4MMdWVVfb+EzD6rJ5ea4HClcgEkwIL0lCoxKGAUU6XXjOOtcDsa2l
TQALpqMRMp+zFRQgeVlAdC4G8oMSaE+C1fug6vo+dWt7t4U1/XrR2D43M4LpfFplbNTHGh4sCVge
w3phSHSuCEonD8thgUu7tJlK4eeu4OO4XjYCz1VBalaB0xJX16TbCwUmUTJeVgA6dzOCdV9dZ3U/
YK+Dp3dd1/LQzJDcXvbE6fcL+HjqN4s2WR8J1EAI5d6m44UFvXM7o9YNCbyn1w5SFQJlbSV792mw
AJ5deOtnyVosJ1VlG1x/mRwp9SYegRC4MIN4rg2KG9j3SxMkh8VmryZwSDgMAy965Od+Rk07bGaJ
AQdQgPMCEelzwDAuLIud64M8PEjmYIwZ+CxRvkF5xMhlc/PczCic2lgDYLQcdLvEV2lTb3tYXi+X
bcbn2iCIIw2vk3o5iIDdBGAtZMt4WRL7XBikUkuSCUnsQ0s38G1Mdkur9sJC4bkuqHfOwq8dT6U1
/oPRfZfDR/3CuP9cGZQFA7IS9vRQZhjpO54eNTh3lwWd5+KgqDNj7NZsPmTw9wfIx7EC939ZEuFc
HzRUzRL0K8fFq+o9rGs+V+6SmJBl5+IgM4zSgm+7HIIeLDSAxDjMyS+YmLh0+v1aSBrgERtHZ5wK
m3KhKfRBXy678lm6djZkWGIwCU5g24c+GK6cMBc+j7N0LTZJbxrlgOfU6/W4tFfZdpH7H57HWaQ5
ooxHm0Yvh6UbqivwfQjAoYpecmDG1c8OnlkMUzeUOJaDWXmpw+5jtV3UMIxLR9+/yGUQyKvoeTlM
E7mldQ3zXlhJXrLt4OJnOybC46WXoDgcgO14nWUcZGhuLlmqcO2zkyeXYat0I5aDAyINH7SP+HLh
ODnbLa0JRQJownLYBiCmOFXAjmwXpVJZ9oMsaOmqUYf9clAWZQ4vNraDkfzTRZPn3NEooNBGzuhH
PqhV77eB5XhIl+w6uO+zeRmmk0KeHJfmiSh62xZjXV146bN5WYHTCyoKLr2u21UGeGoTZpe9ynPp
i5l1CGNxzJwOOaFcye5jGprukm0Bj+RsWmq0RSVmBe4XZMgiieadBHTishd5Ni07YCYWwKmWwwka
guIVUGLs+bJLn01K4CXAKpkwcaItvlKgVOQpsu0X3vfZrJSDt6YDefQwqO49FV9VwC+R5eNhn01K
LVUGtDwedhSu2BOSfa2ny5apc9FLCDtYBVQOAhMLw5u+2aOv55LDDsvONS9g89meoJR8WKTM2RgV
DP4aF73Hc8mLIZgpYuiWQ91upeDHaVSXbe7napeeLoouQTAf1kaWyCflcrxIkoLncbZPhtp4HUqs
frXXa9mm6HbeanLhEzmbj8CRMUFq3HeWma/g4r5fet9deO3o+32S92EAnTyu3UQ3M0kLwKUuvPLZ
fOzBIGYhDgqHefS5r57H9PNlA+RsLk51w5JpxQCBnqaEkjt3vf5jxf73b+t/1M/q7o8Mr/3Xf+LP
31D7NG3dTGd//NcHNeD//zz9zn//zPe/8a/9s3r9ZXi25z/03e/gun9+bvll+vLdH3Zyaif/dn42
/t2znfvp9+vjDk8/+f/6j//2/PtVPvjx+bdfvqlZTqergT4lf/nzn45Pv/1y2o///a+X//PfTvf/
2y/75otEHPvHlf7rx5+/2Om3X8ivsA1lUYhsHcp+WXI6gbjn078E0a80SVM4fxLgDBkPT/UrqczU
4LfwazxOWYj/GAmjU1nbKuCmfvsl/pXHcUpDAme1BG39iCn/676+ezH/86L+Tc7DnWrlZPHbZ82S
CYy6CFQyuBoK3Ii1ziUWiRiXvsm+NKNKu7wZw9jDT4TRooMJYvDRaBrcDJC18XwFyK4qJIjmWw4X
ZCTzvVfjcQBT2JWT5p0vANyMHqiAr/vBNADggm1iuqDoGsAe89lrAel6BSbsXTXoZAFvAq3DbT50
84pqAHCG8tp2sO+48VgGWuAuQaq8rgDeasuRzVPZNmjtKuZsxNWAXe7CYw/C5fIqqhNbwBe8mz4E
nBMA31g0lXYKnykbR6BDPfBaoLivTbfP1kl/Fh3sS+GQSIB3o40axWHrRpt86f3mw9eb3ihgRFhH
bQ420zCWiMRmIMopWV5SE3K9y1CpCo+qw84An3M8mJKriGd5Ny9pcGCg4O0VDDiWkmcm3o98WeZd
unGgJjUowPbQ2UbWu6TvR3CeyNzqHCh4drO2LoJH4VIlz5LI4DpJJMw7gj7yrIgA/3A5hwnWxxQi
b5pvgGi9Ukx3GZKTS6YOidBruFvmRj9urB2+hB1d0CeJ8+6+hvx+zpPaD+9wuNkMkO+QF4JOGYuP
UUe657geAGIO1NjejiFyWJyPYEYgSIr7HPbijblZ4VGrgQbBUjTrSgcI9ljwMagmdIG0QG5ZEK6h
LMBT6nmyb5RukyLMKrMPGBHwd6qySu/YFE9f4+5E1BxVx0Gc7VDiC1taBWVVr4AjZthjht3GB14B
oJeBYR4N6VQmsUWtCK5F5us0RBRSD7yXqaBZIB78poZHqPabJdfRhNBctz4qFoBKXS7DBr7lQ40D
Xi5lBhAjbM2PaPd2vkSzYDyXrZDBGwr6JxCGbQuhAcHIunZQA9A+D5sWMsMxBiWGLSBg5jgV4emR
Jghojk5DWMWzyYqgQNv00BY1+r3uti3rvkZLC1Y4unr48wLPia3wCZ2+ssrLexOxGS2VWdAMJQwM
KwE7e+2uR7upr8OpXrabwCJ+Cxx4x0+Wcu3zzEb2OkpN3e8EGdaxoEO8bqVf4DNdxqYenoKJN75Y
PHB6eBnDKooocvwjkKdizft+sU1RCYTq14mayGe4+fWvVRxtKp9IvMrC1Ejsor1pFu9HY5Mlb2Ht
Me6jubpmwMJ+jZwSJ2+CuLoPO8CpyxTQ0C1fu7GtCzeZ6CUMLTq607Dhcy62GADKNUsoMJGsAwzc
ha15arNF4O4yswC76vvKFIuYJl4sYNGPOWFz/YITVoCT5kIRlM/bgBfahlbfVFWyhfsafrLN0bWi
Eif8a4VXUmeLLzNBM0w3kJ3fbwpraJ6iNSG9qpY4bHMwAyaxiwUAkznqsk99J9mQm1g4dWWmMe0L
YWJwRLVabe6WKnhFYidfqrqtFlAvJX2qOFis79sGUGWQ6txLg74+njcCjJUyyeKqhf1sSu5TEfP7
ZHZQdRtB0k8GjcrJzoW8f4yTTt0xZZCI39D4/gJqDW2vqo1mXzybZJNz6KvnPIMl+y2rq/o5sjC4
fVeNFM+FYUj2RRAlAyzvEF3s5hqN5lWA13KkYkYnE8hpfspdkgWPG9rS344pkMmf6iFO743v0RC3
LYYVg4ybrrBbxQpec7BWC/SdNe2+z1Y0WshhhI8GVJnMP/RLBWe2NAr5EasGbF4SxRdWJApa1lxt
in9GIjc9WZFAmnwV9FX6AoQpvpyE3Nfn47RFt0S0wbJPwXD5SqhLJXC/jQdHzzjzhoxZDTR11skr
mGGKIcf9RTmGI5CPm8SH5e2m4ga7SzDdpVsFFDFPNgugXzL5qRDz6mUZJiIF7McsoyvtytmHRK2V
KpZJ12/apXJpAcsX8w5+xp4DY6bB+obxoYJBS9/Hb0cgkbN8gY0OLRqgvdK8S6zkCDxDFEjhs0Ix
XxwdhqKTZvrQpaBNFimzArBTS+rXfVK539+7uplZalsMpUE/YTPgsmxJUg94Wp3wWHCNsAXFQrNd
JST2825kWNTyaeQ1jp1IO7EyC1SFGR21xObgg3b8nqaBxirJ42C69YNwzbHG+HRHO6oN0w1OElEh
NGd9CQ+m+BMaKyhQlZ2j4trFfvnM6RrhZAirt/RKEIJGtD4cu2/MtbVCEYFiut0s1WrJpxUHBQps
oGoT9NI30fZ2NFUXlgobjIY/0jJ93gAodvsBoBNX5yxL4OMMomI15hGOoTewK8GyHEV189gNzazw
DUb6tp6cf1lTqO+LGJgwBqA8VPiPddfTAyGmnV9LEhBxv+K2og89CTaBUREmUSmTdfY7VafRsx7X
JOcuYfsWEqK3bONbnKMjC1RMzLWb4bOcongEr57MHyy8VMF/x5BobwzW3LEEJQv+ANWEYliuyLa+
VMBwAKreAZeKh12tfT4jzMqOqe0qsOnBoP+swrr/CpFIHvZN8MhTL+8McurjQXe9eV81egxugpFg
yev1Iu9HfNKmAGCseRaVJz8d99LRzT9kkU6ehnpQcu90zG5qINJC8CCzFqVEdDn9ea75X0Xbt+03
o6x6mc5j6e/C7zfjs3w/mefn6fbLeP6T/x9G3Scd/v896j6a5/6LfPpr3H36hT/i7iD5FQlRjtZX
liaMYY/FmfLPwJuEvzKS8jQkEYLrFEjt/w68k+TXKKVJxFMME/zq6ST6Z+CdkF9jGiKKY1HKOH7/
fxV4fy8qTWLGWcwySmKecnbisH9/cCSQI1nrzVhoSh9gioIM16jorkNxb59IPvxxIvvuQPbXOP/3
qvL/KHH++DzceZIiRZJxdt5PImi6rbLB51kpatj1VNsALlhNr5aMyquJLdM+q4jKQTg3JQLo5L5L
0BUGZqk6jlb6V5Nb36GBTrxq+5mUwUzFrustkLt/eYV/HlD+eqOnk/7ZfSYh2sJYEmUwnTj3fARa
Zdtkh8JEy80jVr3mVRNptI6CD/0TBduPb4AnGB34NI5zD7a2szcwWxJugLYXS9Zo5HZWtoeBOt8t
XaoeOcKXn3yz77VQpzfA0YSBgUMwukhyLpZFONkOhir0qQkHbmu3xUUjYCEKuqq/nR1Q4W0UpD95
73/zJRnDc4wJISyh50LDvuvRqxC3ppARD4qgH0YY5QtRGpzGDpEKXv757f0uQfn+9WFs4biKiYVw
JTyvFE7W1MB+gzkXA+EKbG0rlo8NEXCQVaG09zhCsSbHAAreR3wkaAveDHuv+zR54qFC6dlFI6y2
am+I3LERzRA74M/HrsB32Nay6mKG/WKJvjVOho84YkiXj3RL33eDIvrwz1/m757d6ezOMR4ZKJdn
SSnTatInDXjFkIKmN9IYsR/sut0MtVA7OVO2++fP+3Ho48AfUeQDIs7R/I8z/187JhEljjxsMlkk
YauvERbwI+27EMEpQN///FHxD7MsxXk/ilnC0NrDzl3IMtKvOESqsXDo/87BOO4OaVr/TBHxuz7h
u9GAJZZgzYzBFUfX1LkEIEnSAFp2fEzIMnQ/jacW865Kv4INQXYCHl95Iqq1BOx3w2FYTfsZIU4+
0Yr9pDP/h7mXIv9CgIVPSZxGybnasebMBHMyjEWw4NyQLicoopTJdb+asbTtGpVRnf2MtnRaws++
PY3QdBrhP44zyFlqmjuz6NYEqpB91BURZn+OczMt4qkWADqzeg9Meoowa/yZi9HfPXiaUCyiCWKP
NDznEhAPkmzQ4vs2ccTzkFRZgfQ7QO3BQG9MgNQq2Hj0dccMvZ4XtZY4a9Z5WtH1J+vP3z14jLEQ
K3kEHNe5RJsA+w3rrG4sxNDaImjVzQBqZ95YnEghyglebWFqfjJvf3zuyJwx9AtgbQ+xuZ/lZJlM
wwjOWTWODf249wvVcHkJk1eyq7MCjd+2SFW0IUCu5U/S+X/z3JOYnnbzBAOOhOeKNJi/cO1wdi4U
A7ovw9HsGqkntIXLuv20TkaUINjDtyoQza5lxuxqlOXKGZDU/T9P8B/WkhQ3kp3CFUQ6CH6Qvvzr
WrJ2p+h7SBXes6lzI91aJIsGcsRBa/7PH/XDWoKPiggL8SkRmgzPxTiw9V3olMCzWshUHHTfV7sk
Cv1PFscfPwWjCNMpJqiW4AmffSFPmiaeVycLHYZmT9uhfbcGmv1kuP742BhWLKxVGY0RGp5HZRNx
a1pvVhbjyNNiaQaxR4oM7ORF/ky79OPMwJ6CyB/nOJoi/XuWhq86vTRzhI8KDNosd26Mg6upTdlu
6NhSZNuMBERfW/ETmfGPkwMbWobEBAEKPQaH8fuB0Wo0j0hUcgrLA3HlkyC6XvtK3izE+Rs7URxU
TjkUNv1sNcx+9834bj3k2NYQbiP6CTlPzrXIW8ImYFJHZG8Cbl9VdaeQMdJ0vgMzZWxKQWy7V3M4
y9wi1XZkUR/dL0xl10rXM95BPETd6xiCqSTvNhj95XGKDuaCBqx9FXRgD+xazhB06Ez65wgZ5ns9
xwFUf3Hd3MIYo7b5KuBBtEc7hAB4t0aqzXgiP2H+wUW7SdJm3UPTjKQQGj2TWylw5NpxOdFXY2Tq
t12VLTy3nLWyiNMm7XNFSYVl06vu3Tpv45vRLuEXnfoYUQnpDRKsmWnXvPU2ezdtUDTvokn6DS7m
k+qLJVyhkFnjSX/C0XAyOySia5dDlbdcaewnTc7MmCHV2VU6OcTzGHyr2jX5hIgdGGWEUvq+Hzd7
J2abwEuAQw8HdFb8dutC1+0WV4cHizgjuWnXoX9QcChGB3wb6q9Vb9KPscn4Vg5NnZVgCCCnhIwr
2LHrjCN46VwVfnORpg/x4IL+TtMmQhewt+vJ7Uf4oHBytTQfKqTc8npA4hRuwCZMiiWNEeEZkhC3
U7Bp0TsyNhrJ19E1txxdhR+hP+I+D9oFsB+V9aQtEhkJv/PeWXAm+yS9DWgHTd8JmsBz1ddpe5ih
IUZ+JhGt2cVdBXJFZvn80dERh4NmbYIRTfJt/GBdmNbwYQy9LbwdkYLzdjGPQ0gaWyD/YXF8WbNu
1yz8pEbmcdjkLSXYjTac71+PMrV4ElQCyY6V3IV5Lbc4vrLRNLmrbrIwIIUGAolYOkZJUwYEiXbI
TDCIXOuWGvto1w0lG7MZyluHJuqSxaH8nI0jNEUmM8FDLzOUTjHAXYoixry5IuMiupmGeZ6RQO3W
z2Z0cVaoNNNzHvnQPbhlwyhCxmz9wseEj7kDDPWuSaxnY54hi7nlc7rVzVUc6+21h0yC7cKpwWEC
lZV+38wMNXFdIV2NBJmyc8l8XR2QwfXsCnkja4sx0RzeIq0ld7RHem4nlgl1hapqfL2bm9bdtq4X
L+Cy67qIyNJ/7lni7hj4RAPC4y1Ki86L+jWFrkcUHuPaXdWVAhQ+mXT/Zhxo9DF0COUhkKXjsRki
yMtrG875sDhk5TOG/o3STZx9dXKRr9FR0yJDM0qS5Oj5x8CtzWxt7hPZPvFlJluescawcsP7eU+c
SuM8THtW79K+8bpseDD2uU01/BNqGGdjjq6J3LVdeuKQdU34gsePsGuaxmQrN+/IiwehIywMvN6n
3TT3PiuRcTJqlwjk64ssIQEMQlMiSxdXwAKt8lTqHZo2yXLIFzHjm6SNb1gilgb4WIk0VRAz+FRO
Qx/rYq6hTy8HP4V1IZPA1TukJhOX22n0XztU0KLcBLq9A/ZlWvNptm7KWzuEMPdPFbunwSJM3one
yFIq6sA51DqGF7fOnmYCd8myatrgA/Qb/u3gcIzYLyOrm8KNw2EMw+rdaW7He+alZgVWqeUhiMfs
s90woXKCYihBeU4ip8mxxsncj0P2nMGPeMNBMXTXekVSM29ST+MccrYWI9BRJBBsXav37QQpV97C
djHAcKX2RqAl1yNDEPYsB96MvbXSYWUAwhfJUGMb9ZFOG/K+XRgmT8m0TY8TzsVq7xabTMcK0xtl
6bBJiik6mVJN3K9R0UES/o7JVo5FPcl1voLrlqR5n/IFOVG3hsuxsbp6I1B7sFgAuoyg27AJ0YCR
nJZq0rhu3/AKhcG1r6PP1Jn0w+ircNonns6P2cZ1f4wmp8WOuCC+942iDHn+ITE7mJNvMq+bWd9O
Hl3AuUQ++rnhTXaLWTk+NotX31iH5rgysYrOWP2568ueDsv1urjAXyM70LxBq0IvdiGTaMDF8pw8
bUlgugK+5PQRDVhNXTQw5H7TTTqa80XWXhbIk4a3ZIZXT97gKC+uFpZYJMR9vKYveJ1OvjvhzUhZ
xSyGKH+IvcegqulTV9X9lhuMm3JNBv7RBkH/uDUoIJZNQFAhWns3h68UMmFT0U9NJvIJHsX3OAeK
CrvJlrzZpGkirNx8UIdqQXIc5RiPkiL+1obYZs16Mwq4+RVkrJJvqHN1/a7ymAy5QNKXlu1Il7Rw
6YpT+rAMNT+mgzIJNrRA1Pka+uCoF+XX3Ol1Y7kmCl2nzRigibOCGOmmY86GO6TK2h431MRY2PnW
bLnVMgj2NFbijRZr5UttwAXLM19VHz1yMCgGS626HOSG/jM2sAmr8MnKa0Q6pCm6sdq+MiFts8MI
9e+HOYSt/ToYbOWeLGN9tTEVrblWYVzDPqLPDP6VqSmHKhJELTENTJde8vY4VJZtKN8I/jXllYiw
HzggK6vYYYknjdm2HO+W3ijWUFPY/vQVkB8xn3SsVVO2PRcCtbZqVUUWeEzKepmgmbVqu4/Yhg7w
KO7h6xp7Hr0AaDygloCKSYBcyoalFVp9+RAyGnSF6FX6jWTwRr/ZHB8fFzLrAYujj9/FG74CjJei
7gZxllkLWi3kGxju4TML4NrJQwRTeWiX6qVeUlRfYJE3iitmNnVncKqGdVMUjUnpBlHdtOkcPUWb
m2BGv6nHAS5pb1D+zjQa+yJz14uA3gZq7Qy2vf6Bs2C9S9ugQUqjrSadt2s4QZYuxdXQGWwyYdRc
CV4rtAZ1FAUwyK0KHUl08tdQ9j+jGr09wOMy/hCo2F1TrpF712g4g+sln+2Ds35ICvDO5nKoooTd
xpGMUVzfEvfZbQSnTjy48FatnHoIndP584KA6cs6ZxakebQ7fKiUpFhXKbabAk05fndy3Nc3Gn3K
93FSIXORaWmvwD1ApXeSom9BsUTMm891i4kVgrj9yox8rAs1Iw+Fuih+psAG7F+qeRgQIJFoJAUs
pwfkNbqFoETpq6jUg98+a8UChepV4l93CnCH3IgVp9YZQwhKgmnNzLsVxUiVL5XiH7QbsTLDOJcl
bc6bRDUFSlE2u+pkNa0l8mPVl5lG5glWj+IDy0g4ohozU1TxO2U/Ds0pyVNZk9xj0PIPzQiLb+xz
NZxV0bIflGRNB1kiNNRZicop45AqqFaX3KVgHYVUT81VBQZKtetID9UQ5A1tAz5Zqo7ahqD6Bl0Q
tTntKb0PPMeGyIYAyjaN6g7HjkKbGwrU/MmAVtCvSBaMc05C02a7Nhu6rzpdbVKmxkeIp1hCkAAe
dHsd+3Dtd6bvs3chaN4ZmjKoqnPQnO37qcIvFlnWuI8ETJnDHC6+y2HKMDx4EHHe4fSTPY1D6D8Q
PvmtXDpYiUAR0AqEYiPfPA4iYfVQ9csS59gI0KwX9QGtD7Avkm9tq8K2hOdiBnxp2ERvdGNjqEhS
FMjy0NVY39Oldh9byVD3WhuPmG3qZo2bQyCgC4WC7J3paoRrTFN5XFSNJSkKAvEUixDB3zb58a0n
FeBrPaHLqxF13DDnUJCIHBFBm+2BST+FbIODckJEqFaVMhu3uy6o4LXfWj4+QTyE8p4iaMcoqtZu
KL9CIHpMT/QUwDnsfhUp3cXYSUSxEM8OCukIvJl5Xu5W3yBSr9DYiuTsamNRhtT6NwFzy1J4iuTM
2zgh0ZZXWwPHVjhpkecY4eKzBYCWow2WsgmKDI0M+jpUg8zb2AlbJkCcugN63Nadjad23bG+R9mB
z3p+MIZDmREuIZ5phcX0Wac1L5d4JjofO7HJMuVDG+zUADvuKyguGl7WskK9IhHSm2KiQmIsmUp9
WRAMVbmpBI7JWYSVuZCGOFP0puG3nbYiuuLLumIdYChuGh6uvgiIQXt2tZ3ScYEPw7dxW3kUGVut
omJLZxQz0Dbv49JpPd3yyKOFrs4MtlEBYqiIsN8jQsdP55VJwDqvYI3/zOoY3MIaLkYSkfGAV7ia
zRxW5UxfNiY6FdAXWPnmC1tWlJIHd5MaJSIIJLg4whTFi3zBofmo5YIBV/Vj/G5eVgfKPCGfofbV
OC1gakaI9PX6WFE65BQpLn21acSDKCSM9MomejI4zGGr3qHZcn1b8QBNnBMT/INnLFjyVaWQmKZq
3qodQVnFFsmANacIEBeoIuyW9V3sJVa2rY3JXa225HkiE0J8XaEiaqJheMmiyX4DEzNdX3d2Gx8S
CVeEHF37NRJcFdqPCqXVOLyd7RDdz8a3vEhhSRnkaUYmWbQmIwioQouZU6twFrsGe25TyqgLdVnZ
cftsJxOv19SsqEtBCRa9Jr2ER3MIIS7K8jzQh814nOxWDHuW257H1c4i5iXY3wa0hKSGiiJbYZuW
B6s3nwJPs6XEyydveqjJBXJgUMzA66vbyjG0ySuU/lhc0G5p8MVl1txkFjXyslHMIapMsSDnjij5
QSQNS8thWsU33ZPsdu3kdANlrYPkSBu2FUhx9g+Om/Wtg9bquUt11+Y+SCrxKlqE44WD8YCC0nyd
b7f6tKY4OKyTHeKkjOZWpNBZ4QCa7qnm9iHjsreH0Mv2OMFg+ynLfOT3qTczK20atHW5jQTphSxK
6q/xHIV4YUrKgiE6iopVp4BRLj1xIDPB/PeaahJwHJvRIlLEYpK6wD3V0RV2xCwskUQMuqspS9JD
A5dGhYA5Fl82zOKk9ME83PQBJKOI+5f2NY2X+KWDW9yzbam5TlvO0c22bjjNgUzdfqIbTz5SWWO9
YNUA88QR7ipvPIKFrMCL620htWyOZmrhn8M6Fr9oYbu5jPm01g8egiykoik4COWCdgsQP5BozY2q
obmayYDQcRWdPyq9QolRWxYmV0sHoUABCHzX77Gz9n05ObEonBrTNt0JboLrNW4hvMNxCLqJsF1w
Zg5SbJcI4cZvE206XSaqdq9FJLbHdZqmG9v64FGvQ/DYI8ucFvGqKHZ1n8noVa11hKgAOyd4n24E
nVd0s6+vcGIcvxgJY9HT/Pe0GCeFrpl5HOr0dUwk2Nptx/1uSd2IlMNgwqdpBXYin7LTkVlFTfWu
t1ZBXED6k4gKvT0fk8nF9xaTeD2efAKefeu2dxrq0LrI+pOex9iagdzQoT0vV0mVIhejcQLJe6Ro
rgUWYfw1oOQfozAZsn0bx0SVkZqxpIAOBkkNSoc9xiZUI+II/670JpOixRNfmuYYGcpIEccN5DGT
nKOvnHUoYcDvx8ojRyYY6sbRdK+skPOI1VdVNpcK/uFINawhL+WUkeyKO6Tfcvt/2DuT5biVbMv+
S40frsEBRzcFAtEw2FOkmglMFCX0fY+vfwtxb+YTg0qxVKMqs8pBDlJKIQA43E+z9zpJQnMnc8zc
6xOzzzdNrtbXNMIidIQyn41dzWi1p8Bqm5s61ilUq/AmA6pBZiG3eU21xityDRHZTKDJ2BzDTHA2
q/1djiwx2phhmn6i+0NmGo+dox8aPmbOmFJTKYX0FYKmKGkJJV3ZkF+6BobGmugwj8cNf2p3N2NS
Gs+xoGWDgmlWOAwL2Lxa1BUOTXnZWBszZ4SdG4YMO2RJKmW6ExT9ftBBsy8XQvvW5bPOnznipstW
5Ga0WcuTyKLU0YhY90lgbOh+GX6oGmaxASGVOy7bUmB5sSmD27rJiGzCRGPUO7WU5EhCMbdwj0go
vbplJtalEi8It+aBmoKbDsz+85zKiQnvp8ER6cPEvRXbsVekJwYLtGOnmyRHut1LL9SHaPRNEJvP
nL99t3UsLbqa0iCEtY0UszgkZWYQAVlME/SjVRDoJWYW3mRlMn36LyMvhFp0Ci+XiuJtNdTL/WiH
3fV/gc6fFzMfaflmhZZtVA7tfZNRI9n+vs/wpmBuUTjWddrohmZq2jmR0KybNljGsqZrrkiKBX1x
qSh6v0EylV6DOg0egsRs32lunGYjnBWtYR9IQ6WjjYz73PQg63zsgzypPUd2GRgAdR4ZcpA1uwYI
ta8if4M+UMfbjLLwJi4mbdu0zvynbQlunc4lYnBd0jI4hxoqht2WiJwrb5l67SKue0GdWjfQoU3F
H/loTioFKtw0CATFetotZ30WrW9MpZFscZKi3lFCxnDrqK/eaZS96easN+SggNEZ4Y27cH3XP8GB
WyNqwUoS5OuhWPysK5WHomQa0+9XzNurEIM6pBIS3R55/9rt+ekqTY/GsOJL9YZhiHeFHmgVUU+S
/nHXyKIFtj4x3ZJMe3vDoIuyYAVnMbWVv7Sv1xspQzS/eTfH76yEX3wERCu6QWfToO12zumYEb9O
Qb22r1UzxCTTjp4SZslRWDll1aVz/N5q3iOCvekZ0bjRqVMLesm03s5HEOr5GFWCc4BCN/lbPxCb
jwmq8sYonutAzJuWTisCYyt7p+l3kjycfX08VIQzusaxj1zh9RtUlWCtKPL16YM2MhA3G7PIpava
HbqEkJ9kzNork0aJDG6O21RNfyxp0KhevdjVZlHC6h3hxAn8cf6LbEcXfIaGZWvnTSyjzWndNDwL
1Uqr+7Sdso02UFNjAMX3fhiHy1zRW3S2SeouSjccBtlke0e2k5dGawI3xBUadOuHM0XVcXaqgC5P
kFE/0Is/Y8TxKdt8XuvHZWko2rRzqK3IGGhvdxgXEIROHxD6RptZV9N3uu1vPjKuYtPERGVgOCpt
xdevyEBIWplVXnoy1+yrorQ+TYlS3f3hl7xexBLrXSDa0s4R7kPPh6X2GQmMnsr9KOrsdljK98ZR
nwgmr17u6TKYcWxTIrc+X+i9PjVDXgQFzdFeXuvjQL2VHeaSEFtxWzoBrnAadWu2MrrrVS3xlrZP
8W4YibaJkqTY54YWH+12Uh5LY7CxDP1b3Xj79+/4WRp3QqCc/zw85Ixjt3SpaueuQdj7GCXIhTxQ
Wj/UOKw/91V9b45LedQdIrGsnUtvYaBdgnDW6q9sWxa+sPrx2gxRX5dyomoqkvHj73/Xm+2Bp4bV
32S1AR0X56SCxulnSam99PJK5NuwxFvcDiLcOLmZMrV0+B5mRb4Vs/Py++v+olkv1yWx6jUpc56b
eElAbM0WLIrUJPQcApvYMaDkOqr5ezv82zCAFSGMVfaJ50q+GR5CcXdQGLRDmxXJtD9UmbrJs1n3
82z1a8yp6g1h7FyXqMivDWfJGYu7vMe9PkHMzt4//i1kHauMcI2GXn9qmTMTaXd0BQapBR4KTM3P
kPq4lsoIz4zXfhDz5FxQ0pm+VkqnfdGd6UfTmQLJDxUjrFzRTWq3hR/VtXWL/nSZXA199kM0U8IK
q0YRm1GMhfAmVTpb0QRN6Zm1+p4Y9RcLxkD7ajA8h3EmELBf3we11FmtRI+WQ8j+uxHG9n1A6Owb
nVHcL1agfBT0V64mndzm90vmjaTPJgwQa0SAGNLQz/U5kVS71d5UeDlXfh7tQN2piGDvEe6o9/Xs
vPdp/GJzNJFhISQx0BAiBnt9pwWNV02NtNzLEBPeo2vrb2DevTfX6xcfgsXz1AkLbAQy5/sCmo44
EQ6dWCZJ1w9qodfsWGF8Y6eVeCc8PLGSztYg54nOy0M9iKj6bA1OnSHZYZrcazoReULPM3KQuT9C
96R91YX060ZVUNBX+VZirdo1Y/4k4uCSUCU4akP9zubz9glbgi2H6OAUeZ1TSyGshWk/4NSQCtwo
kD0L/c08fCf3eLtuUOkgXGH1sA0gEHr9Hh0tnPEPNAhDsin+WDSkckPjjPsCye51WVA0+f06fftG
uZ6BqAr5KSL0c2aaVFL4zBrXk1oRb1tJD4IqfLCNylZ955P45aUsB1G41CyW6tmtxZRDs3qq1gF/
fcNIPhRJC0aKg4H/7J1L/eJdraI0pPWrLBJ53NlTTOlmWRkrZsjicmvkptxFg3gPZvXLd8XUZZYp
siranq+vYotITaeRGwpoLvKajOZYUAvyuknSmjMhHPwfvKufrne2m1lTjVUP7o83NP3yUJv24KIs
T7bRlL8n2/3Vu9I56zhodUNY5wT6xmmDURHcGnu1zZwCS3htlzVHpQ/fIxP86lIcdCeDskVhdn3K
P+VOoTZWkxhoZiVVJ+GDpYGrT7m4LkHHb37/AE9Mutd7Cnp40grbsCgpyXPiVm4UdI079ASF0MQz
g2NQxsrEvq1MpmtsyxL7Wp/L/jHVFlrcbTNv13D/1ozqwEuMqoaeWwf2pkNsTl+kq+oNzoo/m0i2
RtPrj2RRCURsjnHOYlU79O5VzyZrTunqCA6CbUh5+Z2N5u1jx9qN+0EjoELAei5zpGCPWHuwMk9D
g7GLgjw71LW5bGRq1O9c6k0qaeN80QirOYfXvPXsbCrj3sywImT0ZpcCam0WWE+Ythya4N1UYIKy
ROgN9vxeFPuLW5T05zgXbYlG9pz+EzjojiTBNHbVEWtYEYYttX3R7ScMbBaaoHtefnvBUl+utUEO
xzllWFNlBsGGqrVKWaosyheVpsoHwSydP955ET6bJr+Q4gSV5rOnwuyCqQLUhshBs/sHRQ3Lq16l
hBCFynvy+LdhkENSxnpC888LOOeLTEtMS7BMSWOtZkCqp+fbumvvOHSba01LbRc/rz7hEZbvfXFv
N2Jnjdg5ydglVepKrz/upKJNU1colMtato/Ayud7u1nM5p39fq0Vvf6uie50wTZisdLEufmkMgKj
tNMJ7Tv11otlytGz9ZQ9EZrZ0ypco404jAyiUSjTgvCjR/77neUX90ldhnBZWgYjdLSzoyBtF+Fo
uYBTCYbBd5i25qfRFD78/ipvF7RDOEkNaE1E7JNl7Oetko2yQZTQJdS99eG+m4c7DBGgcDPOm99f
6Vf34+BGERh5OKnN9ZP+aVOe61CJR2VA74GzfhtU+fBsqU714fdX+UWeiWAc3wKyfeo9mnW2PPrM
FnFvcUMNKncc0p09baw5SPDKO6Fvttm8sXQ9omYRmJvJHL91RmvvKtRNWyoyyAYTfLoi6ZLN73/Y
r9YTK2pNwCBmkDy8vv1UjPQoaN4xN6s2LlsUU16R0tFYWkBFlPolqbgZFNvKzGrPcOp/sCb/0UT3
5vHzSFgw7Mp4nHgJZ3sDm2MT9IYeuEkypI+R4qRXVhvk73w1bx8/oTXxEVWI1btBwHl2m8qYtRzI
kaeiYoDG0UXRjvkKaPQKkPGumab23klsRDICeZrPeKuvUkTDLkWJ5ytx3/kNM2gfI/ovf7+A/+80
/V/aWgv6dzFm5ce8Arw8xEX4tSqb7z+bTU//n38oL6r8i5OMorZJJGg7K9rzb7OpUPW/KE4ZOJzw
hKinpP1fkJe/aB7ylx0sGqsUfw29//Gagn+hnLKSY/hvjmYA6n8AeYHm8mon5mexAa8X56Q3ad+e
F+lyxtGsVqRi1zv6t7K9HVOaenVSQDMfkFtYxHk0gZXLPkbCJ2l0unkbPmpq7oEUjF7C5iQn+VEo
E/KGGrAHkEfaoiYTAFBZDWZ2WVpyv4jMr+JVNF0WXmE37cZB96kTM7WG4dmhWmxK4n93XKwDakR/
NFoE57ETe4w43Ed5cUsGdj0riLF0OzyGqTp4qZF7uGcWj7I2/4Yu75LM2mpWv1mvSkfyNgsUfzG6
q0FSt7PRgxm57zTOqs2+bfS22ppZ+VA4S+YGIZ1minhBX91GE+yC3vCsNvti2nKf5tZBtbjxMBiu
zPm5q3OfUtstrWLIE/cd6t2YmHPS+Gt0McvI2E/yvgwRhmhR8EHF4rirG5G5yiCzQzMxRNmxC1Cm
xW0R9zQrx9DZGWoptwnzsndt/1yqzym3oojsUk2HTaTfqw7RZW7Sq7tX0/xKWMpeKnK/4iPCTL2u
l2ZnYnlf/3bXMf6HYt8S7lRLXAgxPyxZyYA7h3w8aD+N5SrYjZeHVAFGgJolQkem0Cv3ch7oAoLb
RnGH2rh1pfKRNpbPLzJG8URS6sXqfdbfF+W9yguN7PGpFneBGl6sF3ZiY2c2xlEzqnv6Nhtreamj
4UuGpNulweLqjbFPba6pmmgK2k9NkWMybB4UeMvoxv2JJsG6KjrBm+7UlZ+i+Hlq7HNMx26RDFd1
X3xJE/QQpZZfJKV2gL7vzXW3cQZna0DCSetwW6I6La3pqbZTnxPh2WJiaNSpT6d1k0n+Nf6OVUKR
KJULfKJ3hYHWHcgA6y3r90hmdwZFjPVuk0J96hrnQ1ZOuzQo/VrTd1ls7upW8WmXXhXWeLTLj1pc
4ZBuLobJH/gCBts65HG0U+rg2NaLiseq3iU0slOcHQRT/uggE7KLh4GBl0Ye+mNTXUVm5tt9/CKL
ECyBVHxwIC+VZm7T/l6f+w2ii2PBeFivaexDIuttMMfyiBav3JSzOXrz6CwbKs4sp8T6kkdyvmeG
eXownfwy72vrYSlq67Lgz3B9mW46l9aRRnSxWdTY2GRlH23boYi2aKQ0z5nLAkar1DctQJ9tbUaf
q5C/hnOFYGz9QzApBj3N9BYPVLRTnSba1hZdZ3dRp4hXQSUyr/pP4eR875iOhjpX3uJMyMl/p9aH
7DPfd0nT+usPmlUzOMCVYhXkZuGNQ/GDgYnsMzRej4rDt6uv+kOL8iM5nVHgXDSzI0D3Yifpqx+6
vCgBK5XRNtI1Zcc8MJC+nZUj9AlotA/lXk9i4zakPPYQ20XtIxHY2JOzrWq5Se1lp1ZIiJp4q6bl
F9Npj7meeksRfKqy0LdK6wJbCCOeSK2b4aho70Wiv96ByXCpPJI9vsm2FHwC0IvGcodFcKvY95h4
cMw8W0TDtjPxGNL7bCbrUpYnxXkvd8Vo+YsDQDfk2gxdncznpWM9N0kq+7TcUduC5lFdVME4oE6x
txEd3qAMkB/tAJjg6be2U2tto0XE+2bpMG1WjI2bp/pCx23oTV2veWRhP9K0Z8KBo34AbWUo9QeL
yoqbL9Z13Mvd+q8k9EfU/IMSZBdGON6ZU/ypUlHsozqmWJ/5y5z5Q1O6KqoBV62KBxzgW0TvF+u2
3GX2oYsHNwuzjZTmweBcUgbza561l9agIeNY8QXmdumsQ8E0hGoIIYXNvuogq47NfVsPHjCmb0CQ
7MELMZPYWcl8bsNLpnvWGGo8wDtN/xzqcreK+0sYagiSvMzkMzQKRN2aGwvhEvnv+nZ6qsbywbHT
H0YirzVa7+EEkim0Lp1guHAapsI7y6Bu6hhFXa7Y9CD8xdGh5yIe1aZHtq3DUNto7JcuCn5Upn2Y
2K6x6PqhwV4Mq2TMnue8elhvyOBgteRFM5EltXnOmIfis1UWe8Px0eVdI4DGkHb3Uzzzi+bSWs/5
n1zt7wgBhQNjJOkuEyKc9f3bLDec3pjLXdI3E+aD3HMiG0Wf6WzV8j0A+ineOL8afWzoC5IslOTs
dYirMmwTX45d7szSuu7jll0vFV40RnctEBbKW8xxq82tIlW/mNB8y+0UvHfHp1t6+yOoglD5xO95
boVE6icpDJoYT5jQURfxXp8bV60Dooodf8A2VJ5e6Hqc1dPTkFEjpduTMVUJZeX4XI3mtjI4LBRt
E1gjB2niQq1wG/43MqPdWLU+wh5XzOxXpnKIFPU6sJfbqB0hNpuHujPWRl35VcPnOAUoTOCAYtrS
BvwSsf4h0C6UxvDEdIVWCFLti5TPTqzeqsa4szJtkyjhO+bQ0ySb80dCg5GCH22SdSm8fi/U3zS4
QXhxekjVpVAPeqiituw52Raqto2/6OE2zI5t9LEVzVZOuacttyhl6X9zWsbHyQwIxgrQYBIzYo4Q
KlJZ2sWuBIpkjy+dMt7rt4uIjnJSr6tluJ+74e8s5T+madqv1jIKFmJnSvU6wujXdzE67E+yZ6/t
qWMldXk5zRK7SP5ZiUy/hTIK/PxZjPYxMz6MqO9VU9kz4f2y7LSvxeyyCyTY5spI21et9aA13fU0
EHOK4YA682qNPYsR3VEUvsPxPhMX/P0RUvEHWsNOLejxvf7heqXExWhMJTZY/RmS+tFQLC/B3qeJ
MXTLYcwggWb0G+U+Qrkpxu6mriu/mBlLtLbtcPycNreqxUpIkPFO+eE0OezN8iCB4CQxVyvvWgn5
qf6gZ7VuNmFb7qYYdBwhsZBs5icHFBS5ykovdbgdtBquCykPiSJ2IQeIIPTuY/bzRb92Rv3RbNVt
1d8msnBFe9+TwkoUbklR3ykLouomehK53KUqJkuhHcxwWF1keLcGpML9BgzZnYSVhZRug9Ph26BH
eyN6+f1u+MsNyrHospN+U/o919lk5oL6Ls/KnZHod2s0pqkAU4PLIVO3uZpt5sTcD9gi1xOFUVr7
JWzeqSqdVcX/WQwWuYdOUYn24dkqNqqqw53MT6gmPHuqfWA39ZrpeY2yRRwdRZv5pCIvrWJs9B7b
wVR+MhJj28v8xxplm7hU33kqb9PIVYOGHGeVYqiQc16//0XDnImgmKeiXuKXu4fHcms15lZW5a1V
xi91z6tOu2srs/xUvtd6XMsrr1cfV+dtAAbiR2jn6oyRWWjK3BisPgJPS/mMq8UAn5xbiq8m8o48
1daa/cJvMevwqIzmOxCREyXkdz/gbHestZCWjuDASJk2v+DGkraxq8hdeCtSU07RzArsxLG5TRmt
lg6t32ifc5P0a5n3vQHqxLxZ+J75ZHZN823d9UOd9gXr2mbQUF21CGEjnMvWddDkfkm8ZCOPHkbD
Iwj+h7//R+Wc/w1M739ki/1fSAyjM/3Tmn5Tx/lARf1VCWf96/8C9UL2WoUsVPgAFKjrJOO/SziK
+peQK8xj/Q+KBaSnLPx/FXEo1cDg5Y8NyZqkQfXvIo75F/AbHWyF+jfDly/8D4o42knl+dPyW5sE
FOzhKoEJcmgAnoVolbrM+NJ+WHEqzV0xZsqllRQSdlRfmhhrQc0uXyurnK/1InfEZdROSeaNsRNd
K5rIf1iRNqU4nMzgNsyn4CnRdPVLNKbVI+zgSPU1rddhsRoY8FwG3WkAmJyh+1oqWq27yqiYIBi0
KKxdR9S45lNj6G+qDpCY1zoRHM/ItmBYBVKWt3omm36v1Y1a+bNS65/F2Mr5G22+RnwUfRJEu6YF
u7ULgcFMVyagyIMDIlDdjIkw68dCVKUTomwU5qOuaGnqV0Kxt3JOx3ozZGVKDm51oG+9oqyE7lsj
A3pd0n2Gw5urh3OX1E4ptpNZiOS+laD6vC4EURmgjTYv1TDMr0IMRw31qxLoQTrMtomHq22elWRa
6q1tYuVy4TylNyUyzN3YWnF8OwiZYNKdA9FQxOgmPV+2I5zP+QZzOgIrA/E0JqV6GTCP45q3XZDH
RnA5x1UReLK2euBVOK49kGu2g39nVlssfWU+tC9lkCOgEIpZPRpYAq+REse9sW2j2MRcqWthf0fN
XbxgzsfxpK6QUtkV4XHAvNe6yQoxrU880/rENq0GYeSunYcvMqDj5iKra1OslysTVc0zYW/nEyt1
LJLmwT4RVI0TTRXSJISk4URZVbSVuOqc6KtzktSX9GhhsoZDlXZufWK1GnMQ/uhPBNf+RHMFOQrZ
1TQUgIxm4iStW9ZL/dIOdgsHltgTh16XwIcFdYXNYTlxY9u6dR4RVecuduAYw1CCPxKb8IqaDas6
+NRmzGXxoGHJrxCsj7EzFdWOL1IObrFSa+n0c2PwOVHGjnoG2DY1YNyCq1Q/ajbgxGN6guAORouI
W9NJC029H1NKUxbI3OCEz4Xxkb+YtdkOG23RMAy2TrDCdk/g3c6szOslruPvywnM266M3hVDo/vl
Su7N7HA84r91Uj84oX313Ohaf4b3/GkyYP8m4HPxCUW59V07wYHnlRMcOkl0O5/gwbE1Jgr6Mr3P
KCmugOGhMslIwB1MgIdPEOI0MsMDXdATm/jEKf4bWXzCF0OTg2R8gho7J8Bxgp39kCzasM1OAOT8
BEPuT2DkamUkVydcMrQB3iqk3AzBGDxlpevKDhhyCmZZX4nLCN1y4MsrhzlRS5DMGCfAM9snVDOz
j8A22zEo5g2eW35qp2jmg36CPGNi7p6bBZSFb8khEdtlJUI704C7n3sAFG2PKzR6puvVesEJJo0F
R3nsTojpcYiD72hGnHo760nYXC4nIHUh9A7wRTHld0uvRFcyo8y6SZYs+T6tROvoBLeuWPcNqNU8
vw8BsPRuW83mbjlBsYdGzb72KymbFQM0W6WnUu6RawG90MOgurBOiG19Cs1H7QTeRm1KGCZPQO58
ZXPLldIN9EMnFF3Z3eUJ4y1PSO/4hPeuTqhv64T9BqFLncRcaeA4UwCD4wyDkh3nDrjwEzr8dKz9
0dH+H89tMqn/QfL/v8YEPUmu/3On5sPXJE7jtvv6Ct9/+j/9fc5bxl8Er/RcaLqgaUeG8K9z3rT+
gtSmcb4iUFrVzBTR/jnlpfhLxQNiY4oRNOrRgvz7lNfNvwiHgUbRroOqxL/4R6f8a1HAOi2GX4C8
hKIWcT+FwtchNqPOxRxSr9gVuSTns1LmOMt6yC6ZjajTlSiN2FPDrvQh2bLLpd0MQ2nE3TcGzsaM
TO2RSYqTD1408Z0JU0Cr5qF5WTHZJXWzKp4+zb2WfOTvjDeWEi77BYHn54So5zkcE9MV+pxvHCQg
CFrHxtcZ/fROFqGJE37ufyIZbhJlC7oAqqAIQBiLcJZHBFqtWpg0xU4brXQv4rZ65OFa/XGygkBs
A3Up/ICy0bwxA7Nj+6qC42wWhT9RNPzWNjaNpF7V76DejDuKvNYTI+7DB2SYJL55MeJSiKB+bKUW
h3e0W7T9qOnDHeIWKs69YTRYPDusqdtimYZbwZf9HAQAaBJYfFQLp+ASpg6AhaDggaznQx41z6ac
0Kjk+CYpsdpfp0yrwTt0oxDboVYwSEPj6zb9lI/JhRMkLnAPQ3imyIvvk7TjH5B3MnwLYS6a3TyG
DSpprc/vqO1QMqJvc1mNQXglFEqiRUd50s1TrbrRkwmbddZX9TdnXKqHtEQgtOlFHX0r08L5VCdh
4VvYljd2CwBihQsaFahsBKD+hGpZbCrE2Y/KOLSfZDZqyTbNlorURUnanGaXqmEqshJOwiTPnxj1
0XgNsiYq0tZqH51z+8ouJwx/bYDumcB0HwK02zAwtvOqZqYKX6bJ7WxTWg7QnJIcq8kPuxoVCJlR
cI1bHri3DLX+0ugt7UrrdAXkBDUt4QTVh8yKle3IKKY9xpb0diwZ9YDXutjW5YCrGq7L586IM5X6
85C/TOmUfQIILo6z2surYQiHLfzK+kn2udjqxhA+dkGibMBGhBxSqo0XUyTqNpYGnvq0qeoXBxDI
TSCbbsOCGbwKh0jsLlEZbhjiIqFqqc2FAs3xuuopcxDL4EfttW4Lo7H92mHgqPrm2lEbH9XLgiVx
5NTQp/Zg2mp9B2BLvykEE2zyMGT4ahW+sBMpF5lVpjhSRLiNCrU7Fkout1GlK4ekyMQTdixmPpR6
tytjMXgJxI8vqeysu9aa5x8EGIiRYNDFD9USFQTb8dx7aQzspRLzcLkgS+kvilKdP1tptzCyAUs9
IjgnFa4OXMfX9SDf5kXITrDMh0Vq3zp9CC6bsCo3fAnPNR+ua+ZMxAHzYXlyiCZXKPOtQSnyu26T
uibEtMKBhDRM29qg22q0YX0TDkTlC48sqPvkdrRFuoHwY6ysIJAta8EmCi66UNxXxN/AHJYXs5SH
fgp81Ef9ZeK0+ZYGkId/03XWUINpX8PHURMXOKK/NRmWChDj3xXxAHf7erFstPaQCuYhupuy+Kns
GBZpNhcBhVL8yQ9pnN9rUb1PetAUYLfsZNyZfXylm4g+8ai4ETZ1N+/4mGAIsK81H4qi+aok41OD
hBPuQgAv3DTcNBS7DI6MY2xgOT1HuvwQpdqXOZq7K1MxyxulcQIvNjr9ttWSlzkKY0KeabomF7pM
Z/NigEUmWrGXI7z/5nuuS7ACUqFkj/29gxFWLy0RctZ+UJ3CZ0fy9ACY3bK6cmVlXyI+C2jVNh/k
TEnSAa+uTn40tm64GHu1Ht0mFi4PNYoB8XS6Hyz6t8w0QRpUFBp6HetuVubpvrCLDzINDPoIRrXv
8Dl/w25LnAS/djsJY5Om843oyk9KEtnfFUcnEmmMi2QcKYrG0leNrnwQxuBrRRZ+1Ca6juRsHtJe
yCDRxYBaSyYfx7Lrdqbo/dK0FxCQJt5j1VuqL8YAsmDWQ8ZGJN8Lrb5PclyFaFK2QUfrd1yLyXEI
ICx/JKT/ENnXzNr4kOiSgTBp8RKk/PtTrWHH1YKrjlRBdkiFk368t3LDZYrDLlZ7T9TS9mwjvsgG
bcOI8y9Lqd5Mk3plVY0LKvBy7DLlaoBpQXW6uuPlbqYGo/ugV1t1siK/ilrQfBOBrRW5Lbw/zYz8
UumYBhEsB0XGV3Vj+EYJTSq2a8/CReX2UNbWoTR4hu+AD/euUlrU35hhggn0UxjD66qqK+nwruJG
/5h0NoyT4q6P8hts3XcCX+JGtZOLxsS6qyrOJVNFIi8PsK3XDHtKw4kkLYlvEl254aN+UFpszRb/
WmiS6MfOQaQ4kcvCql3YSpjNtNzvBuOGHAv9a1XdjMNwWSn952os6DjQTQvCr50O4maeJi+IHGs3
q/FxWVl3tdPuUGteidmir9uY92HfH7Ogui4WG6+28mToxaUYFTeJ5OJG+XCXclgwrgynL3b2lqY7
cg/9ABBlcLvFoZOnbYTFzIGgo3cz7TuAAB3ayUyxGi+GveMbTT25sFiDfSeYK5MbVxNj73eyAkiE
a3oKY2gc+mQdgw6PiBEmkCLY4C9FiKwrmVWx0YppBdiQuKstsy+QfqGyKLvpw2KbykVhyvvMWELA
NlLFus7VloQWhZNnIYt+ZPUoucP6ZmYNBHl2oM4GGqSi2y7NwJuILC5itZh3wxQJWJSz3+lfafYk
m5mg34XrwpgaZ7bwNwTpMbaVKwtTOAuHESotQ4y24IXDByVmj4GsNy1fB6u/B4b3JDqqf3quP1Ge
nezLObAfyU291M62w2i52I8uqNp7WWb4rZNsc1TCNPqnKxs8YP1kV7DaBkgJbqvEt7m6ftOa21Pv
kTRJKf8/wfx4lDO02yG16SYln7U8GleIX4rYvqLXNBX5TZehiiBr+UKt4naZ8B8WM6CkxrwIF06k
Rewt0T3ZNTo+TOhfe3ShEJntbddWL7WgUWlZNHrjsahpdA1snJV8GQrrsZwz6VZGNWzaKnteO+nO
STSzeqfbbjosSgPbKKEvS0j50IfaoVLMfQHzrk2rhyiJHpkeeQzwrs8WxJGouJ1wlV4XzUOvtvts
SjYTfvkwYJ5NVHyY676GlOkggdGdHY3DCxAdsN7y+iKxdY1ZNsYjv/izA7ARfNJBw7YHDQHM46B+
YpLVJo1LXPbdD8ZuXgFWuWhkvkM19HlK4vtKYbxnZfsCIcIuCLt7vQRIH40Q96Iq/gJOjqqGBBpk
KtZFaM1H0Vc0ascVHcDKn5U82JWquq8jpq00i6B6H22WadoAytw4JcyqySouWwaUbKy1flaxUF05
HmIGAfk1dRbAHCPZfwM5yEEhQ6jv1kpzq8niucHB5M2yiHdh1fQbJD2mWwHI87vpIWwKzdMYzsEF
za3dV8dUUT103tpTaJC2J318nwz022IgFHs1YLwMtDpvaKERaeOwH7A0MoyJbqtkeAUTeFSyAAmn
uoRFMRl1sTGzZtv3AuVW74tWzXY2dat1MBacAjvUwYgJbR/nGLs1gm0/n6NPnah2UZZdACu7Yya4
xaQaCoxIN9Co5JBlcKWaM8O7Q0gGHsAUBWFXXG/x/fGQ4/A5DSrDNTN2SqqtPqJOFTWv+sQ4uDvM
fldCMn2stKCAOoHJs6+D7xO0MiWf78p4bFw0xgod2mRbzBoPeGJPTEi+Oz9iFFPexvHFqBOAs7aO
wpjbp5zQbR+G9iGAloalo9mqFXBJJo95/RL9ENRrvLBonlKlv60s7UlKex/iGA1CMEhY8rxuXZRm
mh/rlZqUONbNlNleWUbpgYE2q1lU/W/2zqRHbiTb0n+l8PYskMYZ6NcLn8eYB0kbIhQRyZnGyTj9
+vexhkzJO0PRlUDvGoVaKDPlTqe7Ge3ee853zprteBszL7+JgbOtDjh9qddwgGTGzC7JSCiS+B2W
ofSY+gX17dTGT0kb7ehan4E1Lm2nWsZtzqbrPlcB9Bw/78zt3N9F5AP1dUgfXSQ/S7Mc1gSoWpyt
2icnG8+W6BfYCXaZ2z07iOry3L4Ryt/F1fAI+pgHuraVrf02Okdk+cmma0YLifZ0nLrhGJv6e9WQ
Vx5G8Xw2O4qg/Wo2HHMwPB4n0+3R+fnpqiIi12zs5qVUwdqtuYauElg46vFbUZUzPmF64VpfvD78
YjXo2mJmxIaEhSJMLVhkRffdy7Nbc4xOdcPMRGPLXCWODVlvsEOUxTXxNqEroP5OgA+9cN9axinW
deRj1bbJhxMhdSB6q/ChcMZoW9rxsEj7dBHVdbXo6ZgntDAXpW+sQ5MHexorZHdsrqG1asw7L6wP
teusQLtO4FFVZK0dKPULvXbY6JMHM22ZVqYJMhHzN/wNC5KpT+Rdrx0xPmg6GOLKbbemjJ9qs77L
0opzPVuuatOVQpaysLSWoNKh26pERg8ZE/Zi1WQ2YErHIcWt91nXizRSFIy598V382ZvRCrdZh4I
WtkJf1/YnXNbcexeE/yMSQxp8LDXx6DY01PNNyKOw23bTOZ72dri2ZMRzAqjd6ddIcOdGyFyaKkl
FkTtGQtj0IPrBPpXxSmmqsvF0OjaIbL84NXOHPMLPouYSK2hKLIF8Lf4hooKX0gxVFSx9A3h1RQj
zJcc2OKD0+WUc11GZekPhvmeUmmwZ8TIIjk11L/1jprriQjaKfW5sUcCV637sjSGjV3V2jX26+xN
InU+djLWdhrBiZBok37ft5PaVVOrXbkAm5AXgBJdDKT43NFFMTeBC+OHRnPhfIkFeh87dbRwkcOF
pSWie5vCR9E0ul71ZrPXn6SeFPZC80Xw6NRV9ypIBzt4bVp+cbCGrPpsQqgDDXA4EG7QpcvIBT/j
9kaxE3ER3Cet9DaxrxH9p4fRmxgguc1xJYAZTa3PvV2s5wiOQr/yllUuh9/aNNKuoceIhXCDwzCM
oJH9It+OVjXWbHe18xYoa7jhOKH8ZS0j6yrUppjCBSbeYUDXvY7IAXtoMQfhmXXaXSt866mvNOOF
3mFJrzZ/B1816/+mdi1QxtOfH8Kr1jT3WZQ+eQC2afDG+nZompImM63btSkjedb8ftjWlfKosGS3
TRoUucrQ/F1va6AWmCxp95g6XcD5VdovDYrLESaybx+CUoloSzpa/Rj7XvTeT133LXEG2Dt23m3q
fOTIbFXaeVK5dtYDxaMw6NtD5BtyE/qzYooif0srOHrJ2NErqq+R89rUZe4OdWV6kzYujmZpN0ef
0LPN2Ef2vu4hHXVGOeww7wYgwGz5XIV5/+I07XMz8LuXtOGppbZFbZJGpkIn/g4/jH21ZExFc35S
MURNnUSEMa2ZaQ0dAsABsN2rFcnkaEGahN5tcmhEWGutEhw04PiS4MbRFTF+uioPXdNV58pyUlhV
5jWXDdfNKeBhGG21cUNkU0AaryqTWg6/5qLPxXAFQclhWWu9u2ugfB4hjMnNhAX7u2ZpGUIKI/oi
O2NAoJdkt1UXBl8T7CbIHzjh839x1wRGjji2G6mXEzd69Nk+dlDWZkQujWt9OZKxtrCYHVN7ufbV
kPb5iCbXyjdI1otVZNfxUkISXkg3Fu95bCdfKSG8NxWW42YM+uAkSywUVRiNzykAwIegd4eVZJJy
bbW9hxJYj9eMDJq11aXjcsKfyqhmMCrONWF6CEhAvIaKwa492M2mrofk2fLb4iZFR37thna4jK1E
v7ak29+mDaiMyJ2mbylO7KUTKfs2MrxxK1JjpLfuq2tfjtM3ng8WJ2OvcFaptMDkR/DLeIZm5FR2
GHIWziSLN9WUHCE5s55KeJ03tl9aBJWa4hHwGbHhoi2PxliPD7rb8JSh0gN57RehtuwmiEaI1MRm
ioNmKcGgHqlWmEa6pXMNYrpciUwDk25b0dKbdPFQFlG2iwKZbCrdRt8FTHynRo8ZfVKB2mh1o3zR
ujFd8SjV143hQjB0eWlGKsGSaL1gSTJL/jx6wXTMDWmuDVsLjq5or8s+v3eguKMy7gbOOBwqREwX
p8b7eD+5DaR7O6Ij6ts2lbEMeYtwar9E00R2YOfHx1oW7WOJdf9gBMpbJyh97yflJetGQKmtPEiU
ro8Nm07laDzgeAfb6kuflBDBYPlG07XqtobgdWIQln5J27JTmyKR7hm+g76RURWu4rxVGJ7jMYoY
71IIZmTWsrpnGSse7fCYpzXqnn6oNbLrZEYTta3GDgRiCpNxpQNIe8ihHz7GQdYQpuf72XVlj8Ww
COK5FoRXxR5Z0MBWVIBU8BYVqVd7zkNeTvYsMIZCn+AJJI7bvoZ3YdkIgaS7rE2jaRa+T+UMXbFa
1U3K+ccZRgZPgcwOpajKVwNq3t6MsmluccprLPU8FLQaXbpIr4rUbu/y0TWeER2rG+D/bFEB1ey5
Boy1UU7ylWRNhGuM8YL7tJuKLenEzRcB8OVVi3WHCMp43Btzdt+Q5sErbHrxXcW6uC9h4B6c2Gl1
cJITwE5P8xmVO/Rny02VxcOT6+dxRwIqOzI9j5pfeG94Z2Upasq46uMECRT5jl4WypcmibLvgUE7
c010Xb3r/FCSEB23AbVe78e7KM1Qs+fatGkHt4lvCn3waS25oSNgIVZsd92oqNyyvgj2lp+zRelh
U3Koj0O1pgY27z1B6B/cavuGrErvgSkEhwCo1OpUqFhsepeDI2xsUvZ4ytak/Xah/+RUqbtuM5Mp
36y2XPiqGtgwyrI7IAkEWEyqY1VRUMtArDsaNsd+IvxlUNmwRPvcb0VjWt+CNhVfLa1TW+52cbCm
xAam1wUJnUZnzN9CQzX7oTCC675MrCeNA8o19sLQWMS8/pIsQ2/fkMybL4yyNB+biv7xxq+m+KHM
DESZEfzOZT7NUt9EsxdZYsCbDbWtURjWnjxFtvuxtOt7gky6NSMkPVkU0ciIHx7zGdjr8BqSVEnf
agJ9PpCavMrAVV7Bqu9vyNcVaAPdJl2GeQqnBfQp+Yq+VjBWFGn0UBH7utf1TD2KsdX2I5y8ZuHR
Tv2CzOctJBuSnGSkD4gMkjXRlg6IM4GVroM1W9wAQi13WqhPWBknygljlgupXThYCDsMqaW04AP9
KnVKd5ZXEjSThHF9wpYijoFqdL5RQzBQBm271KvBWukJHSB2sLdQlbSkpWGeTXuoH5qyQhUS6rSO
Iq2fDlNLOw7JFWhWAzcgHobchbmprOm6dwOXJlvUiU3Ry2lbi54nu8X5qgAPtWqmNFp1NIcfKeqC
IwxUeaTArDeiaMv73teMw5BVwqCxYdq3tM/kwSxNomxTQKD43SloWmuu56IChHOT86sw6U2SyuXe
hzIIOfPjeHtAou48A+VztorP9GT3drEjsG4Jo0WR7UTr9wWKraadZW+7+dlmCj8RYZF8yeoRHIpf
kXmXMYJaWFbszwcMDzcDe4i9Jq1SbPGvhsOTUpVzTYlhFOcRTIsJSRYa4Xoqg2GT9+w61wStyWtP
L5VLGGUBPNTTZP21kXbyWgHlpJQvougYY6F4Eonm3YJfpjcMgPeV/Onit1zgVuIooh77HKgl0GPr
a0fkRMcYUGb3DcFCO0QnoGJDg06skaTauRBhdt1kSl0FltT2jZ0oYCNWhG6lMk8Vo/1FrSOYT8kA
vabLxC+r9cULGgZRbLN25JAnLLtdp2HXPdIWAwrZxmGzDovUXJJsYq2pD6H6aCrax+xKR4DC5iO/
j7emcDgY0F3aBonf3mmt3z5MTUfzZbAAQOVsNdHKmAg/XWR5VNwSqB3gdMr6lVFwYO5I7F0zBCje
mCKQv1eMORlF8GzWmtJYO00FnBSdfw+AtKBrH7jqtsaVujDsPntoo1JfW4UvDowFm3HRema2dptC
PkapcjdsdvUWC2m1ihENASVuwxB7kyfQlMY8HoyuWiuHrpGEm/vK92pSkpXtu9tDMER/oN8QWDZd
tcgQN0YkBPZXR52JMaB4slwELJQHNmc1UMCcZuqbIEi1m0SfHhDpPdRJMNzlbgnQRnNIc+BSMWOB
ySI+W9rTY6Yjvaao6Hu1iO285mzdW15NjISn7aeJiajWGGQgSK+8q3n4LWXtwvchn+1bHnvNNzaZ
/mQR33HWk8A8RtQ1p7iwpsdQmOWidZ3yWxrV4ouNq3rZMwP8niXSeCiC5i33UdO2Mgo2eGTbEzjX
DslXZWbdkm9iWkJS6Y6GFeTXXTKYL6MKd2AAh4OoudaMCIYa9U9T7elIDzcEbc3RAXCoOW1VcYqF
pE7yE6D300TyxU1i6+xAVl4ec90te4YDRYsEQitftcLpHtmFZllLa28prThdiek4Gp5c6WaIAK0w
39JszDDB5wKS54yXhzkzjLNKP243zhRDWOOwIp/AFRrvDmz4GyGZ1A1BNm4ob/sz+P1unYwBIpC8
KQ4DWWeZm9T8TJxnE6LnDnyzuRlTI7iJ+6rk5BtbwbYyNa0lOkzPr1TD+EFI7Qp6j/MaOvpL6kXR
ky/pe4GAYXQxp0fktPEouZixpz5nJaTxMlXourxwtJYSsQ2WXb5set+gmpKJQ5dXmvoqrrynEJ3O
Kkyn2VaDSb1Te1OX9TLti3OfGSv6/9pd19TmsUvpx1H+kjISzPW7MsgaKsfngpiLzcDBa+F6fGyX
oemKSF5utaq3bt0794MI9yUa+QUT+YlKdJYgJSvh5o9hUD9W2TQbzUZ9zyHjMJrDN63DbYJZptVu
w8S7zpLyqk+KNT3bkyn1b0FRHL0KE6jI9oPh3yVDcZv09XkiuJRbYWY7zw9uQ1W7T4Y5Ac1FMEws
OqkrWu3sE06ezkInreOZYycoQc2i3dPe9U5VLjrEWptaGx4oNijrET47PSdqwJr560S7+UAUsZku
hFN3/SLhKPg9HoAHMFz2yUlHkb5tLBswquTgW27ohY2HQTPrVdw35XPP1redohmhGXvmsx+n7TKM
pmDJDG5uNZX9HWZErJGpspmCEuhHMxuIOOjaMXloRs8nwoLcoRN2dxTvQ5/vW0kyCLLt/BtDbmrq
rKk3FbF7K1oUTOAH60qntty2gIF3PnWbQuYrfkvKgQ+hE+5Ilramtr0JvtZoouwWgYZ1RUlKs7eG
9LU1nGC66tgL4cAT/u1O3XOiiEdsGMWvJlIorlsq870YouBJrxxj4/Q+k0NyXigaUp22y0IolhhG
+n5jNAUPKa1ryttQdrLfgZcjF64iCGvQJMO1Pje2iZdM6wGJLAlB83x2aYR9S3tZb+tHbDTTsu2m
9DiazXiiWrTWJRpCgkWrAddr1KsvPvPDt1RG9MdAFbTf9NGWd7AxB2ZGhlqaUz4eaQUX+sq2JdjZ
KYuRgQ1RcdY1zaiWYAROPKr7x0xr6hMwZPXiaKqhx8cpw8es2TZvVdkOhyFxoudYFs1xGF3JwHeM
7b3PsHlb6FZnLhq0GLBLYuIHILWRNl4gismXsCZ43k5xlqmlzqmDBgvJP/f03rpHVXTJrMvOHXPd
WH5xGgdDk+uwHURwqEJTq5YaGGAQHZMBJz5hGHufeV1y8AiROrtenzL0T7W9NqaKqdJg3DE7rGgn
FNOWM2lwRJqjOXQfw/wQ6DEMn9E02mtUYGAV8lGQhpFa3pMdubgAGUpKVkwRyadscoAQSjbirqqK
W2MwDHvRt4ISYfKNMwdGa0/jWovQrUnBrQDQQ6muj7W/ybPeWdO9laiDLEQEmS8I5mg996CX7kOW
eTSo7ChMrmrq0uNsEd8E+H5sh+o2HluLB6yubx3Anr+JOo1vJhKLmPHWpXltKhbgsjM1ZHUkkR/d
woiZF7XVdVKyAzJ06zaxlmkrJ43Fkic2n4/BIuN/Pl7cW91tFxRMktETa2vP7ceHwlbyEchLuBtR
VSywsrcEsdjBFemV5S6IbiMhv5lF/GxXDl0J8tcWRG529zkh3Duds+sXa5LiBqRNu+Ls1X1rIk1s
2xRXe1k0pNakusRHUfrZDR68+H5sVHnbedN3AcOrJwpmLGk+pbZOkpQB7QtzXsK0S3PwQRscNe+K
InVuUNe6K5doChfhvuu/9rGd7ZNRdsy/LYMhA3uYVunab6SeAbG2k+gppwrdsB2YxLhb+jINc5MI
XHMixGQwnLPfyAgJgk8AhMopXcra+F5qgbtiomufyMhpD7IjEmvMK2/PqBD/lVt8j4LyPgt0mS9K
6kW6q7wHWuOE5p3k8yvTZvvyoqVVe/m6NvzfmnSaHhIRiaXy4nezrJqj5mbImH3GAl4eJ9d0jb0H
Ruf6XeQpdTsy1TnHGXiaKJiQgyomY9D7U//eJOTSWig38V8o8CmfKqpfcC65czuIgp7TNNWkHIuE
wnJOUd8hMvfW9uihl7QImUUTaj01YRHuKPIjWk2av6EehWkRT5gkQPPNDgp3A3Ex2pjg0QkyKY0A
DjHjILuto2DhjXl0VfhtsKJR7twSz8gMk8Ju2oL0hqedmkm/yCpbIalW8OhJ2IBzTRPLuMkLT96o
JFJX/ZjJc9JHZr/sfIb8M7xhT43PhKFPaVZlVfNbrsfRs9LscVYXTwmjjl7z1jLLHyc6X89042id
VdI6hZSUxEKV1VqiaF1nIW0Vhp3uKTaz9jrptW5T1mm59FpbvQaVVa7q2OsWE4kWJ1CmwT7zMyaS
omaX9d32TtlTcWWOSbyqMJFipC0MIigaHp8mgj5rJTjI9VNloP7zb02c4KvYz8w7IgTHs1YWQN1L
r3pyUYWjTVgGZXvjBP1AkoRiQl/qyxJt01oq1xJYXjsyzGyfW8bxJDiSeOeu1KgPatGabnzMrC47
Ol07rpQZJ0gZ5pI5bHlV0xoOpBMXz/QWkciECZM4mR5RuNbXhlvGWyrb9HGazPZ6tPtkOYx6/tWg
ytuGcqoIoom8ZyfWnDcrr+fzhLQWKNSGpTeQaFVERvZYl/Kxb4hbo4649samOuh5h2VUnzTucWWd
hdUOGxWr6jg2Utsykid0J+vkDT1/PqthDoZa0TbS9/SVgyc30XH5p3PeJKcwjadzVV6rid2xRvmo
Ley+UNdN5fovUQjH3DCrNlyYjkIT76bJvUnABAcx03XOzDP6nd8aQI1cr+5PYCRxqkq2DoK8/diE
UGWpFc3+s9/lFp0XK3QRQ9C1KcU8QdfS0T6ojmNm28AGYCxaqoXDwOvBQApdYqxbd1odfE/zYd5a
9Xh4w99Q3CgKeW9lZHqWLOwyqWb33wJF5DvpXdoSn9FDp4+IXIzuwPuYx5RO2zqIWkgyqSOrbw0y
FkzopJwiERARCGMo8pTPa4PB8XkowLRB55cks8URE32bk90V3bXkqkP/tXY8E2t9Ve+rzMXrFXL8
YVZuWRgt05BEAsbARr9kwWj/IYl9Fo3Sb4cGgA1Wh/n6D9fnD+bDNidkiI2JLMgAE0av1QW5UYlg
q2kZim3QqBANidIA15QrTh7u73ABzdzTP3Fp/myl5zqAfZuGburIFLEy6hfe5Tg2wkHqvbO1I3Lp
0ihq17HZJNv/L+Bux/3bf//XDPH+WL+9knlcxK8vxd/u3kv1PYtff/RrzX/3nzJuzfH+boLItAxf
d6Ax4dn6t45bc8XfMacaMw0VpCXkGwzC/7Zr+X/3AUjx9WGpNA3P5F/9m7njwuMREO9n8t5s5PqP
mDv/ZFL/IXK2bccQMO4Brc0C6Bls+LOSu9QyQcGS9Wu7tT33iK9eHzeydYZpk6ZZ8iBSN+nXntX0
4XYKmqTbNG7LgJohMQZrQ5cIIMnJk4fGzpgYAh1iZGwMYOZjvEUvkxKhuQL6YpJxBQpsheWZdntZ
WuqxSBxHMLEMEmMh2hBfugT/U+ytYZTOKnNrj9gqJFxLImZqWjGtiYw8ppwnl9xNKkCM7sgCTp3G
S88FuYOUCuR0MmdQbkBgIRVjuKXJ6mrLfEzNK+Sb9hNMRqQpZBXmRErmgxYhfaE3sCa8rHuHLUBk
lK0h3Kr12M1hxHiw7Urwnd3VnOAWruYkKg7ZfqR/j3w/eEuYtFCYsHORBiP69r4Js8w5F0ZT+vNh
Tp1JDvXVIWkx69CzbSBi5fVADpAqJuFumr7neU3q7zgXMq2oNy0BIfkVAoq2XxUoJhQaYVVRxLkD
T0CTmvmmQzfWrxg3Jy8GQ2bUTg5/c1lbxN1i5p91gKYT0JPtdazaKwkOI/oWtYV+rQUOQ9YYqEGz
zC0v7zhfKKvfNqhQnpvcBsqMZaU1OhBdPLN3VVmmDwitU47RJKCdzDjCMkXAb34OXGKEe9dLUP/Z
7ve0CAkXCeyZMj1IxVPcCBPLWIwQn68zRmxPZeWj+DJLBnSLYgCivorIpvo+uSBYFtgAaQ35NmNN
yigAToZTq3hTVZyZF4k2afFylI3olnUpymkTmqTf3TLxJc6z6abO3k4IA8wDQTCRWPVpj/2M0xka
lco2mjsN1Ee18YUdnEu7a8UKs5377pGzl10hPAet3OG1ODGzEc6uVHTBV5M1oaT0mX4g081J49yA
nnTzoyTNod8XGiqNZSdG0a/wgzftij2dgL2sDTmEJQZjbAY2lW9t9GqMtJXKIeCsytTMAmA8nnW2
nDyhuEcAwfemIUvYDoYu8k0aj5LUd/Jv76ASIChtgDa8Gnk/dAi58GEvCB2NuhO5NdXXRLRzjCz1
yoCOLSoZnYmadrjG4GevrAZGD/1DUm5qx0Rj3xoFCWzgBiqfDLtU3gOvRFlHTiWR8zmRUuVizFzh
fVVM+xCWOWNSLOwh1Z5b0gxJqrUH7akmErmnGHTtJ4/o4We/6/OA/B5B5pkRMoJkWQX8WgldWtCU
wxCA4iFEs6Pr9BaSeGQYU0MEpPi5oe3EKGzsRmoN2ub5bzzSaRmPqeAUH5IOeN+3+Tu9sVptB2ca
B/oiaUAb3veSrREz+GYDpeOWZQOkTkK/mte20712iTjCO5Whj99Scr7FdRnFiDFVal9ZJuX0Yiz8
yiDQyc43TIlIWiOF0q0YK5XhHnpLTbejbcUc1zyQA8R5VatWnFxQowu79k14WAgxcDt7xAZpVo3+
2bcyMux9NTXjWg6Ze6ahjcJMw9KIEHPwiUsnVmFA5enkvXkUoQ2IBR/Cay4C9VLUJOes7T5CSUfK
lsXU0ZkIUBliN3m0gPYTqlnYxr3Nj7C8oiccQzAIbfWsOxPerpBuOZoMwaiGZCbTLldxx0+XQp7J
GC+IkYPguwRRqh3SYw6DyDrr4KV6mnTC1Ng3MZ0wwHcQOHhkkYQbhttCos4z03+dGT4EX/x8Mpmf
OKZhQm60DFt4tKh4WP6IZ3DMsJ0gofWIHEpjHQgknEadT6sfnsd/Qoox5gPOzw82vDs29ht8TzzX
LqmaotYjiDh1vx58fhEAG2oEsTq98pVSU4K+R0feLpLgW59G9hG4DtNxq53Kza+vY/40P1+GLbBX
28Ih8Ergif7500aNWfU07qu1Q1zgwVNJ95XzcPNY0QvnUPH7EeRPPvIFeJIb6+lkQpg0HWzoTZe4
mqIIfGgLcbkGoRXTR7IQOKxTo+dbnuO34etXme+volzMYX06/1s2iYz19T8u4/+Fqa97r1tVv//t
/FI2f+OB9/ZCpFrxv35y7P/vn//Y/PPP4bucbfM//WFdMMoeb9V7Pd69o6xs/+1jn//L/9t/+S+g
4sNYvv/3f71KRaI9r8bT9menns456ffvZn79n0CMN1HMfS7j4r358Vwo5r/1Lx+/wJCnW3MUCU4+
3XJ+9/EbhvN3FqsJchHhmA1D+/djodA5FjoOtOsZF8t/8/up0Pq7w4yXMyGOPHDF4JL/E3vfz+4+
bPacLF04WRcrs8cmX9LZmOb28d7qh1eR5dYyN22U7gYnRAYdm2DSv/9wa/7kZ/sz4fmPd5v3iR8q
Ja9PQlzi/nhSon0jE/frgO2PGPoHzbFf6MR+UhBdwMX+eB/u2o/vo49xFAbYnU6htEY6x6yS26F2
w6uMuLdbHo9ocIPEO8rCcp8KuyAbtULudVZ4zbxFJgv9bhATYkEa71m7+PWH/3l7+OOiLgyUYWGO
ePKj8QSA8oX1LFaOyiemyv5nNPafMUN/vMPFwR4cOUnFddOdDC3YVW5/qqeCdl04fq1M6f5zzX+4
p3/0Jhe7WyBgHZBU4e3d1lt2PB2NfOfoHhC0v/YG4oImYeUJTAO76k5a5qdvwhLDrmYoTYakl9+2
HcLxX38f/8gs+GO//v12XSYmuWFee25c9ie/dKtHS0q5cWUgl+HoxWuOYzTGLOaIwCKMXQkS4cXJ
IrVhkSIfiHVNnTSfHlwVtB7gua5P7noUCzo9fhHTVQqYN3cULoeo6qrbX1/yxZPuj0u+4DAhRUZy
HLXIerMxevFbhDN2GeoPhDwS6Odp5FcuBs/Jv4yi9HB+ZhQaRVzhWPz1BXx4z+ZfxQ8rGMDEFNia
7E7Z3DL0opvKbF7x+O3aHHEiNhhV2Te99ewRsOG6jOMyDzwp1hpGiDyVlkjlGcxat0SNrrUi2cbu
J7fmg9U1m6d/vDDyDN1KG7gz3XijhxvdO0Oy+fWH/uAXf3mssJgrjybwhVPkWcvEvc7pJk0NT9Ly
M/D6z+ekP77Wi/2KJJaeIQzvYNVPVnk2+0/waR9d+cWWE9VhrVUZSyksn/ByLHAVLJPgyq8/2ww+
uvCLHWeCcJpaBm9Q5UezbtdKtZ+szo9e+WKbgf/tSxHPl27c6txwJBq//jY/+KFcJu04SjHM7yPv
WI1asrZUeqYG3jObjj+58o/e4AKPlfuiC+n9xydrmBGjXYFYJHdoAbbjza8/wgeP0UsaGxpTGhJ4
Yo9K1/eWlodU5/6b1ArkbOG+QYz2yXL/4PcDJ+inRaVLTy+6OoBrAiO4RXCWCLVGNL4U7tdff5QP
vuYZdv3jsmX4GesuSr4jCRZ4qUAVy/z7X3vp+S1/2Kr0yoqj0W69Y45zcJOk+jtNcueTO/PRdV+s
WA0pHF4FXhyfOrtY5DUrsqO+/frKP/oFXSzbrDLiOTHbxfhjnMY2vXPq5CYYq7u/9vIXi7ZDwWFo
ceAew9i9w7W9MS37lhnT5q+9/MXK7YaQ9mhtO0fZj7vEQFunMYc3rGb169f/4NbrF+cDoeNR0crQ
OVYKm236WFf9J1f+wWFYv1i5iV7BkZsK5xgVDmVzHTxRRn8N0/CqiQRzWdNbgB79a4tYv3iUa8HY
Fn0Z2EcyfV3CRuxtHBL7XGV3ZIPmKzpcn3yqD3aLuef84zpogD5VJnbro5R4v/R406keRH8Q7CkO
s6VRIuL99Tczv+KfHKj0i8XcNEmfqZ53SkJ8d27H2wSeNa1kKw9t7BafvM1HP4D5n/+wsA3Azz32
PvvYgiNZ0Kmk3YEG5Nef4aMXv1jYvq+3UV3x68orzTro0ifIXifM9Nev/tEduljZdZ82kJrmS/de
iuzFUtC+vnbjJ5vpR69+sbAz5MsNMwz2DXlbtGcec5veZLTaDKtfX/4HG9PlhImZQi+KkZ2jQNG8
wxb+jooBTY0efoY0/NOPQNTExeIuYI31OT3hoxQojbBe5gvKJljM+FW2VSA++R7+9FvmbS5Wug7t
k15J7x4xqKDcCnHSyOrlL9wkXvtiYWddFYUWMuAjwY9YMDE0GQgytkNpffL7/9NvgTeY790Pv3+R
T1Etm9A96oxqMWQGKzy4KDea/D+KKf7XcZQ3uFjHUelrkzdqzlEXBAQQNb9KaT9+cvUf3fr5n/9w
9S45n3gcAudoYFBYMGDGGBEmf+XAy5VfrN4uMUsDtZlzrHGToKv+Kiucqm5Nm5uZ9Sef4KP7f7GI
QUeYJV4hbk9sPvZKfO3C6kUY+BD/2g/oYhmPMulDRazpMW5PuHdXKFXp2U67X7/6Ryvs4vGMTjLG
w+s4xybey/gWEcd1jqxC06LNr9/gg9vjXS7hNiAtgCL0mLfxa2HW/pc8BUKbdcB9/to7XKzehBGd
Zym+ACtqQpyxRbCS3UDSbT3IT97ig7tEc+2nXymW4CRBkOCwiF/sRtvUGCviJFxOwIZ+/SE+WAeX
kO+a0dFoOWV5snPVPpmhZ259J232v371C7z/72v4kogcmojFFRkMJ2w9IcTwNo82AaTwb4AokK5h
wHnusplcpU3ZLLX2NDzvBmauhwg63ydXIeZ193+cCASjkZ9vYxMwDQ+KRp60HuxXFvb1d6PVURMH
Yc5AOU/MeJFlehzjb9D8RQkIqoWOYTb/gJdbMGxblJmWG9+mKrAZ+kzu0RMJ+v0pHlFHC8s56HWA
uzDUglUcBUPNRMpFWddVnz6055/Vn32Ii02l8LuhRnxRnzB+hdNinNywXdTlhEoKJxs7pDv2CBzj
rBTRgqiC/LPGwz8Kuj9754udBoUNXl27yE4djGnmm1+GykF0Fxx8zz9jr0Jklhw089xyWTV+uIFR
bhOlCxJmttihbpypcxaejUz917+qj5b2xc5EIwdpGBigU9ih4mmtyt6DotCu0ORWnywL46OfzMX+
hNEuBeBZZifjfzg7j123mWYBPhEB5rAVSeWTszeEI+Mwcxie/pa+xYWt3zoCvDEMw5DEMDM9Pd1V
Vu12t14yyoUmkUIQZmD7KfN4zjjLrYoTnkGqG5kqUiVRSyquA7J4k4p6PtIe3f/4/Jr/24r+5SFY
Z++wcDJJc2o5H6irX7OYB2n4eO+u3FW3i1Z88+aajfTvaWvSiGcv2jxQEpWnfBPF4t578YGkGoXI
vRN2341fdrqisk2jLP/blQu78F5bZ28X7XGctMd8nXvj3MW3oIZg2JLKXMnV9+x2DvR17DuTb4TJ
drqys70w6Z1wxb8v/mBXwU1W1Xyg7PTJiuUzxbzPVy7nwst5fhampdB3dcLTQxOyY/ZF2PnQFfxy
ZfiGr4Vq0PrXvOwXVof/BA6/xTBY5anqoYn5kI3jXV8792aa5yvbrUNlpNbi8wu6cD3nsgCPjdtA
vz+Pp1Fp4VEe2tTaWzTGXPn8CxdxbnlMoryRPcfcR0r6dLhVJ3ieFYnVEtGMNFTDtXz+f3VwfxlA
5xZo0deKNCiXPZKPzL8w2Zd7Ve2KfRnbmr8s+jIEHNC0q87OqbFmPlmT/Yip6JjaYyVn8RpZzbQv
57n+JfNJFRTHKLDgzCjX3BVVl/LeBKkJM9DBzQXhcbzvKaw4FDql12XWa8B9aLz3E6+fr4DXL9w6
8yw66OjskRTwTYeMKoa6+tLgtxPDsqPh9co0eOnhn775tzesM5n16O2YDn27K+ZuJRKEQvrT52/W
KRL7ywMxT1/624ePpa1AG07nA70f/QdVDcDqjTY37mI2G0emu2ndRJq1y4xhoSDcu2ZZuXBRztlt
m1LbKAnF82Ph3Wl5fkyqe+hhV/K6F56Jc3bHBlft1NQU+XEsQdektIBsYzc3g5J18tAqc32F+n9h
CjuvZYg111sApORH2fa0UeEzqI3hWlrx7wc8J7D6n4+Goi3PHZeyghdQbaNs9I2EJPXyywJy1xp3
nkvO114lyuvnb8Klm3a24gyUytF+L6qj3cNIArFp6k8lHUj6tWOZS19wtsZ4Qw1Lwa75gmyfqCAE
jwlSpZLR+vkFXFoznbMVpRxTsMxUOR1rnZYJ+l7ddXvC8nSJWm6rGpZLSwfrm4FO5Vgj4vLpjSn3
KFTaFzs2KJCqZQbsqxVXVrhLF3wWvmi4tIbSMstjBs2P8si7ulK/55OFwZCO1s8vWj9d3F8G8KmS
4PcB7NZNYyVDWx1HfwqKNX63oFybobPWgsp3A1B6q3EnN3LT3pQbJYiDz7/3zMbz/5sK+2zjxelf
xHEs4XwfzKG1/qat0CH5cVj5P+Xq7Xi8NfyvL0/0AoZUfq/01dOPH4P/+XdfmDvODbPQ33vDq7Lq
2IzZpptAR9XT+KCBEP/88y8M63OtODz1CJzllB3jsq6/6qlWrvtquKYKOc1wf3tgZzNu1uhGqo5M
TrGKmeXZchwK6R/y5Tvx/Oe//8J7dy6XL1oMsfHANwwKorrSorFRpVHqBCN29era/HTpKZzNF5MH
2VdrTpOsFKFMiQ89tq3uv03h54jpSUHcpxMCH/UlDYQCvS9eQagIauXKfvTSTTqbLNQu1lVAK6w8
E3URToq3J6Yz5E7xHj9/CpfeorPRb3H+iaBrKI/0WTzQ9L2j0PTK4Lvw0dbZmKdMUDJrcawytnZ/
VCz0kkqkXAloLjxX62xgd2zl8Fuk2VFN6p+L7N6gQe8inULCz+/Lpc8/W/mB2rdGSWPIcYq1mwnI
TxZpe+qkfn7+8fqF8WWdHvhvEY0zO9jaPQLyPliCPCzWacj7uetu5V0RLNvv0EzXmgj6r3D3/P4n
utkVqDQ/CtHLXrnES8/ndOm//QSNInBFTGw/TEqMUtWi47P9p9eWMq0/Pxppstp0S+TuR1fuFTcj
RTN9mbNoj7H135LKznnVTY+tJNGoUNun2S6r3svi53LVK//3p0818Z+/X51j15koQTtIapRPGFtk
bOvWvSaP//uoRgv+58dPtJ8mji1nzErxt1pVKmiXqrFqouy9k86VZ3AhL0F56Z/fYhhL2ltOzdYV
T0wQTadiofZFq6o3YyixeEx3djY+GydVH+iXcVWWyT0QgX6VxvGV0PPvb7lzXuPiJVPXGK2JfZQS
o02i5ENQFE5511u1EgDP1TZa717LQv/9fcYg9Of1Dk4KA650lD08EHmzWOlC8/ncPn8+Yi99+tlC
cnK/lsNgyMOgQRJ5KpsrM8Glz9XPfjV1RUrXFwC+gfzfNrYKQs1Lrx0QX3qRz9YPCT2/wfQ1HFyP
Kn60zTpoXqbhm8UU89O/3Zmzwa7YwuDQNJ4O5dxWu17WcqMsdvvjnz79vPpFiaDB6BpvsT1Y/b3X
UZbFgf21XNmFu/+fRvC3ObD/bwFnCd+TpSBfTqtJ3Y9J8PlPv3Dzz6te3CJqUtdz8oOYXPK/ZWTv
llgdA0Dz85XC0UtfcTbGi3REtqDU0V5PEt9LncBNZzw/V0K0C8P3vNbFMhu7VAFnHaaFc2sDPL+P
W9pZLXX5LV70BCG5sf23e3V6QL89iDGfDW9OJlYId7N4NjPSEgpPXpkLL92ms8E7FaZRaKLIDx7q
4nHe1JgUSqe+8tsvTOf/GRB/++1q7s6qrWU4N7IvLv5IPf826BQWeg+f35tLL+nZIF7qSZtk642H
dMqbAFtn8YL6+Orp3aWffzZ+jbl3zLmaufXgTjJw7Xlzp9OXYV4bZBfu/nn9S6OnHg1dQ7TH5/Gh
l94OAf2zmcQ//+n2nBfB1NybuFO8aG+0Y3wcGvU1panpn+JM57zopQbQSZeGbR7KRt07tvI1Lcx9
KWA7ff7jL9z881qX0VaqfJkWZZ96b1hbWCx3eXLAwbz5/PMvDOHzChc7iR0njxNvD0CtWo1Tdovx
mlYL1debNFQq5fnz77nwjqpn43coJ0iYNJful9kWYHQt/UHt9fTKCLv0Bp2N30YpY1liij0QQgSF
lEEG4V68f/7TLz2CsxW4i9BzOXB7DwoF0JzCTJDjyuQdQuyVZ+wyh/3vXppe5z/nNjQyMGCQq+8r
006hdXXeY2mn0kfrEAHOtOP+XuBt6wNTICL6/KIuPY+zQS0rx6xJlwNcseaNZ9b3ah3903Rkn1e8
DOzOy8Tu+GjawfyupXFpHLT1v/xuWsT/vFewvWl9jYjqldy9mYf6XR+SK6vZ328JnQV/fnQzJJC9
GiU/VI2nH1sFCWgLjeRKKuDvr6h9XuNS1PQZ4nly9zFIe0iKfo8VfZTXSjj+Po4hk/7542d6LvI+
6d29Xlffa/snva2p1gU2xOxV4XRXZotLF3E2ihUbKn0+8C2ADlmGs6eyHjdL82+1UmCy/rwIanHV
SaXlb18pT3qcBgOsKg88nxyvPOK/D2Woo39+AZ2dOINUK9qn6CfVwaUfQuHIS7ntxLKEn7+hl+7R
2WiOm7hLaAxw9yoZJYRL2059Azjr/9unn43bQpWT2cYKn24pIPtC+ptBWVz58Asj4LzQRWhdH9mS
wVUVWUMbbfdNGv3Pz3/4Kavzv5Pcf1q33wO4KDKzohylu09ixKY43ny3ATdTD9lOGpiKnOgYYVNd
lc18pXTqwoM4r3g5VVRSA1yahynG+TsTv3eWEdhueWXzeqGYga7FP98mVKhwagbJoVmlgOOkH33X
pylOVdQeNLaDJgU+26HzIOywUHO/sN2ll9tLxKbQNS9ordHWThhpbZud6AVDQf87SYvoWvBw6Xme
7sxvgafuTkpEX6l5gKz0w7FVAYYr09wfnz/RS/f3bDKA2ZNHUVV5+2R0fW36ksp3Zbmy5l767LOZ
IJ0icuOqM1FLrEG5LL1vJ9JqxT38t99+NhEU0kiNmvJnQjYonPNrXj/n/ZX37sJUfKJl/H7XpZwA
0s7Em5wDwxKAkzgcxobqirkOm/nn5xdw6dGezQNWAXIhpeR5b3jDS66qB7XKr0ySF37/+TE60oVW
UM3g7ZVOeZPe/EvXBY1PCIWHozZEeZgnYxx+fhkXJuTzk/R6oL28GGvzECNn1fty21KorDjijrKK
K5Papa84XeZvg0BjHpjiTGVlHCKQfpRUrQoPpjIq0Z9RagWfX8iF53F+WKsrnpVQ+mkeNNtcF5PY
aMu1VfHSR5/GyG8X0GqLkxikCPbtUKNOBpYdQub49vnvPn3IX6Zl52ygeS4VctAPWNHRpZEg2DvC
fpyW9kr+4dLNPxtnCobXFgTDcojm4l5JFD9q2R411a167Rsuva1now1vu9HSiKodIjc9ZBEM4gxb
1dLChhJGWQccrJlX3iRasy5929mwK4F0GPVSL4cyaXUAt5H1bJDM3o1RU2/0qmh/dTJu3xk/ycsw
d+5GABsBR2BDpC1dN30rYemE+C4WyJ9qq3yBfAKGfpqSx6bLjFeJa+6gl2O/pRowue9sNz7akRh8
5CPugSOHGBuCae8MmGMBtfzLbS6s+V6f2nTD8loGKsCGDAIp9AO8fSJ0aY352QBGCHU8y6s+R4YZ
e/XwMTR2BY8G0PTXVAzwUeBFg2Nme3aYMxv31mQM95GSUPEKRaZf89/NIAESvAcLZwKc0NNfo2dV
r02vGGtqcFtAo568t+d02ndNTweakSwPiuaMHqz+admhGFZS0OGxulOLaLzLs6U6NHkX/fCULl57
oC+Cuk+S9zJZum+t4qjH1HaRUdf5mOXrwqB/FRxzcZiwpQRq7cXARNTpoZBK9LZUk/ZNYa8f5lGf
PjpOjXIJwqXAWmUJ+CBwyyC3e/MMZBPeskV7+AH4ZX1bT4mAD+joONfGdh72XDi0UmuBCxRkCHDD
5OSp6CNMxLU1q0/Cqmgwsd3IOsIn1vYSo+gqP5n10FpmKNLrKraRRzbtOk1djrCdrijXalY7D5Wp
z1SfOUZfBqbeubda1OnI3wryBVa+yBdbrZYnGK2gTftI43WIm3VrCrq9YL+t62qhOhKXxw43bbyf
0lSG9C+UIRIpDrCnvg1cFAz7HPPUFsIMCDfKuna6O+ihmHrrIXKb/p0N2tBzF4S+RdTSrhbRjVvi
EeRjlQGRlhfWe5jUbnr0DNPhvdGVt5L1bFOCv127jl4GcVOam3lKoLQI6a7SeZl+WG7SHkXd1K+2
dIsbtRXYKiazuZt6Z36PKlnieOL0QKNTYZ0Y3lcb86qxgtge30BXcUPpWnDc+0b8dMhb3jeg6QKW
mwGBZkMxwJTSFhB1ZYBmk20BVrA71+mHtZ5Xqd90EoOiLUffiRu6BU2y+zdxV7lvMay7tXViagJK
au84cdTwtxqRDzS8CQDRFScCiod4TutfTTlX6zIaQb2pbhHGQ8pNVykccxI+BRDr6Mc8iZtFNbSj
3WnjegB9zaOb7bWZ2EVoqGXrZzUszYbzp1Vi4uNpgdhvPZHXX8y2Q/yEW/NIyZjJYOzE0WpN92EZ
o/RGg27uI5t03tUZspuqKerDqAt41EIFO1xL23iY6kLHYu1oWxBtJzCGXG6FJCGBPjv5ttiLs/EK
0MqKq/dha5g9bOD5AyuCsUNcrm26uVO3U49qSleX6UZxVatYAe8q13nmFVugRea72w8LZLcWolUF
+g0uC4DdmgAaI2CDgdObLTtA4/0L47M4wJnxfuheZq+AskA+9ZDbr0Xqydci6V+jxU2B1sVrhL35
1porONVSGa1XhPPxjwXmlp+WxTTv0Wp2+wFmD7pcrfKVNl+e3BPeF//fGK1HeMdI2bL6MR/yH4pN
lQQCpuqxqQax7xfHeBtzGw1FIQcDpmtRhY3wjFu0dvKlMBo1jLU2/jD4256Iw2G2yyT2gdKtA3XR
FACWnhHEVfVBSQNodzVbXitVEc8ngi8lo0Xykc9SGj4nC3Spg1Iwt2DE8ttYN41NOcfUt9ZtUT3N
WlbsKHjSkDXATjdH0rDhCFt1A91nPOj23H01hqkvkIop1a0NAOTAIPN+Wm2CPoXoPBxgoKxHqHd4
7uC0jzI/SewUe80pvLY9adADw1b1g2u0pMAzESk4aFHvTouVmWsrcuJNir+V6sM+xwNZQA3yTbNL
UK3a2V3kiPYwdS03Uou0UK/tei0iTdvPqDD9fjTwPtZecheblvu0LArmgEHML+DX3Q3lVDO0P+x6
plvCeG76eWO5SAV8T4kQFRpd+ga4Uw3s0jM3S7fAmOzQvPRzVb4ssqbEuOXXFxEt8zaTDnRHz3qh
+aTBBlLB9mvU/ltcKqQWxryIt0WbPPRl7dGrUA2btlZYSZNFHYJ2oaje0gYlNNyse7dHI7nX6t7c
xCPM+84xpZ8rCmYIdRA3HNZiAUva5DhTWfmjqavy1mXiX6eVW3wplrg7OENmnuhJqnGjmJqyo+um
2vJa8Ia4ltiJWC/WYxUnoWjgvFsnQvtSMG83PKYe5K5w1+BM1JdKCJQMde1aD0Nuu7OfebXyoyOv
cdN4UX5njY22sTtzuU3pCXstYO28pxQR7Guvzm8SG9KhC14/GKeo2Q84evxxaQTzdzvcZ7Lt9omW
jtCgWHufHcXoVoMdmeD/O3BUnV480ba2ZJAb0Dii70uitxJy6p6KaC+YzDzfGEJkb5CKCyZmKwIo
Z3f3BW0nPt1jhh9Zg8Rds9Sbrknrl5Ju1LWHCvPVnLPv3cmEFkjHmY9wJfrQaaR8JphgyEdamu5m
YwS3Mp+4oo3W5SgTYjjPGDwpLnyk+8H9UKeSnvGiSAHy6/XjAgKqSD3KdGtfAp83cwMj2mxG7s6K
EkO7s0QZNaEu22mdeXH5Ch+y3dNhxdBqS7E1nKhBsNGm1eALCjHjmw7tRwsQ05Dw/Zget2rjUv3t
tay+y1BWERoVVTypQtOCfEIVLLNCewL6ZZ5IbmwNBPkIo8GQI0urUEJljuyHpdLUkGlLDWJtHH+p
LvYWYy6m5m6G7b0qR3w/dhlxSG157Q93sTCVxyKfPijgnaoVNciGycqWeVRrE/+8N0pfv2iehWCz
yUGlDVSs+pK3RawmW4f4p81m/GFHLAB0fv1qCnV5mmXpUcaAaWhYtblqgMTDrYHdqLVwjWUo0pQI
scvgWuONYUI6Zyo0bni95U4i6kBSsZj1CigZtHAND/eHpXigY3VTDQWWY4kTyqlWFoGaEgDlZkqc
HWeHim3Y4D1akN1W3ovpzOqBVLVxKGmJ9WuGwo8mR/Y9I5MOFtlABZCy08KcqufNMqVq47spKhAc
4WwDsI54QkfSq0z3VpzK9dQU7aErDI6U3KQMc3vJ1/NJFToIO3+sKiPO72w3wWFCncKzKYfJWyXI
jm4NJYbYnaPhwrrYK/qLqITzCw5q9lX1BpZfZzG7fboQL2eCM21NbYqt7Clborv9pDodi01k6cNz
iw7uQWQsIMWUG4HemIuzEg0122wQk8XFp4RmYizF1AXYlHCKFJaU9l7EeAobxttL1wi6F9pM18My
msUd5KzICBAm63cOHWlMRXYxnrTRQnnTyyVqfVrVjF+xYywHWm8arBcGZ2kp1LTRKTA+lFom/MYu
XGiKZRP9wloHoBYBwpehR1xaTNMYQvgxniC0TLd5H9GfE8+LSUVkXEc/OtVRrG3OR9FQoo/eiOiL
UNN3u6JfKzbK7roxDxAbYxKHZtpt3CjOD3C37QmBU66i5vI8DeOAPt13QlpBPLKbtd12CcZuiA6W
J+fFx5EKQb40BMEM6LvyScVGH2Jqbu4WOlBBGS8J0HRRm9PDKPplbaMQooXHW7JTaK/wV6iIKwU3
N2NAzdGbYunOqpYYv0XesirGSfdF0+T7ljUWUQBulWZFWWxp+6YdnUD3YKhX9B7jyiJO25Wmyg4z
zeNd7KC+SdOBTY7so11jaEjYvAI/2ER35g5A4xTSf1TeUFGb7rm9Gj4IxA4Say8lMLB36biLNkNn
Y0/SkNsTvKjNsdW0HLlQL7aJ1xo3FhHpl9GuZLujq7RdKyKtHhrX08MuHqg3t1gvqHmY79Gf9fd0
DFJO3UKlOtRqNmKtGeAlTl02IwNNbZWz7Ig/7KR5URc4+o6mxGHDsvuiFL19Yxp1Ac2pqiiK9XJr
baTDyNpOCLIqqdTwW93KNlGZqHuzQIIwml77qMZK9WUhyN5WS1ydXEAFGqU+L4ICkZW1yua8qdC8
LYlv1SpEAKt13vFy5EE6WFWGnnMEyD4ycNeVQeeBFxfOd1wZqCCzIu/8pLBsn9guObppG4eKGPBM
UmEPLjRdev4h7+IXqH7iuADz+FnBwlwDPWw2J4r5xpwKPcidwQwsdEc7Up/J/QRbNAvHOrbWqa7U
O8Ou0o3ZadbRmxEcl2mBQawfYjaehbaPVatJfd2QSGi6vPk2KZn5IdzU+srvnzJKomv9dYpUMrBo
6UL26uKtzWO80zoJg3VTNUOAydrbmqjI3u0aH5XS1AvA1CnwlgW24tB2/eCwrdOmaNclonysDOKk
oBNZWpJFUkE86qDGgsTO4MEnBo1Naq6dflS1VAFbPKDhiVeLbcpKcFe6nfugto13oBxjdNexG1fH
1hm7sKf7fPTbPm45flWy9KMqBjffNLJiF5OONbsuzBpJDTw1TWHNq3bmsoP3pO85Kc1azSBewac0
X11BRBoCs0IimNZCtE96SlXSR8JJVhJmbJpPbPNmeaVUQD+IKtO3zkmRAjtnQOEYW0wl5kTm5Mmu
3CicBt0Ka5QyaYBBU6N2Uut1eicEQ1lrxvobpwWYEcqhf7eczKS5ZTB3RGJd7RsoRJ4zmfXxylLm
xlo5nLm8QFC3kiAeLOOEZ/S0vTUaNvbpZbG3nRTMCNArkV+jQ9WXvLwnVkGBgw1IDyZ66E8O8AKR
VhxtUZVA5y4dfcQxYrpO6SORbEZUXWniBRHyboiVnfczGmt4AUi+CGxnUW68DI52P9YCukLfvTiR
SLg23dsZyjJ+A7CNlXNu8xMRNX/UvVl9bgo7QlJkGkxCtHocStI/NHkiL1w1dtTtZN+jC8ht9LCI
ENYUainvg5DTHvW0vi9ULz46o2PSH6BWuPpGF2sATcTbkebUjdNY+Q0iSpItpNKXPb0d5sbEuYOs
DxEY0faKHBAHhRDcb9FOWYExEgCuihh8l6nMgreRfREg4aEUN8ITdmjHRbtRlFGukt5GMWGn0800
zOOWF9jxtUVWoRdZ4qbGfsxWgCb+zmxxXrGT/WgKjfpRbc7XutDqe0QgJ/3jkomQOfupitkq6V4+
Pjn5XLNnGcytGQ2zH2EpW5eicu9aL9J3g46maqUtZoQLDEJ4LZx+j0OgADs29t7X2WKYrpp6AG2q
RN62bIfhZnEpgmp6mT6nU7l8JXws3jNFSl+ULOHBAESU+EQW061WKLiTrJY0BrJt+07kQ3ZEXEJf
FQeHrNDkj9YLG9OHoeyGnygE6KgC2+V8hyGMQUOysw5g3aDbtiOLWblhi9RhIwiZiD+8pLiJtJN4
vsyQIQMOXDtNo/su+JowUgtJ2odKBs52cvOAWscIkPHJtZW5NnlGI31pSmfgvC/DT57gjXwHK5c+
MJpipMhaenRyk+rsxTKJNech1E/bslWpswGmASY/9XxX+r4DfUoPFs0Q0jdyPf4ghlJDyuacfTdP
zd7LpuqmBe+8bcoWjKprjg+OosebBojnoXWS+pgbufjmwZpY4xZwN5ph03A/ZlO0IZXo7CYcpytD
LcYPbTbmjYOuAGSEUWW3g7eoh0wDNmwnnYXgK9cC/ApG4g85sksCQXVH7xu/35HNRgoyrTQi2UdS
6+jBitnyXXZALPjqsI3g9U2rLEscv4w53WOlqAuiAhwEuJhYObGYsrDpVas/q32juVsYvO5W1JMb
ti7RahjhTp5Wbexm5EDwsrmnXV0vfXbIXggweDoyXPuNW4yQ/5sOJTnSlF9dayb4hxLt1o1Nnhgg
cnlsEQ88loPbHupk4vA9VyJi0kgZp0PBHqnEgcZmkMyf+VMrqbolmVZLDm8M605BFran29tBjmo5
FAWgY4m/4PFKn2St9dZ9XtcSap0Wt0hP7HH4hSAqeyYvRvtyTN9b4OIyvst7Z1qnxZLdlUuiBTwm
615qOgaNJa9/gUfIH90m6QNYo5yCapRkhK502zA3iyZUxzGnW9hTjwYYvO1U6c0aM4a+rtOKrZBG
6z0538Z9i7q03RLlVPcRE2noUjCyRdka/ygy09lDAMQ+HE3TJoLmujPKpnzWhwazU8eZy7uekDMV
7NvDsSuNbW/n7aaWqXqkFW3amhR1zKsE85Dvshz/Ukw9wjc3t3YdUMKt30eTK7bqkBKxzSU7+JVq
JhhnBKjWVZyhH0xaSok7Qys29GfKm4nSkQH9WJJhkqrd+LaFSB5ETtrhUOr0j6asIwzonWewh2uo
M8jq5XExBDYG0zI4zlV44zeGmqXRBlNV/t0lhtq7hUAopcYu3VELSTG/G217PVrUzWaTWL5WU5tr
lLHZ7UZKS39F1VGHEN6HMaiHzvVtRv2jRBK2kmOpflUxUiKNAkKt0CR3RCeirrxU17eSjN5NNNoy
ULTM+5H3yi9VbeVaJv38gmqtWCteVb+XctY/2saq7zDEz18GIyMz63pd2MkE8SNBRlhiMwrQ6gQs
YoHaaN64dedR2UymZZtbOVb6q42IZwGpNNTzQ5yr5GP7SXTgxSeS8hYnAi+gqCEoK3GxJ0hAmzIW
RTAq3rDurUHxNVxwvNJpla7Yay/PQ9J7GJIt9ZsqF2+nL1rxAJO9PZK6KE9n5S4M78rD/0B8Vqck
1HPWsU0lkN1q+EX3Cbu80af+xsTNIKqNXDQY6JHzWCmFy+rH1eQx2bqpE/kPiz4P/MyqcsiZWp7V
NlX8IRY2y1403FZT2QYdB4G47XsigaoORpttEDBj6Sc2KVctc+oPjmyzG8VgujammB7uZnYOejVq
YdPnKeghjdwCZxo3dS6Y53NKqniC6UnXypEKAo7KxPIRpQQqJ3kLE0O0XuA+Ersa5Y07RxZRL3Hg
k67EFKkROG2qvFx2xahaPlsxdh5T1hFikwc35kjfpENvPSGUQ8SSJiyrwwxiM1KmeNUrOLw5AGlu
rSERX5a8y1Z6Att79uj5182FgCge89CYUs3XaVUNzWZ68zSH0mtPzfnkWbxNVdLdzaLWnrXFepOt
EoVRG8dv+Kh+TaoyryCCCytIXa1B/GRaAYfwvwzUrj96PT4h30eLTLM3hDlo6Dk0HWaeFQl3D/OS
qZLp9Zxu7Rae+75UYnmu50QA1RhOTTjANb1VZntTmBj06JuD54QiYbp0HNLQZjUuO5kroGgpeXw0
45nh34N0y2XSrHX4GLuBKCVkGUM21rvRXdq21Uc0jcsmzo1y06rUvpo0DwayZiVsZL2sBFEJsheC
9zUgbHudzKT+CDjz24kw0Ats0KZ+FDlKaLaGt65zXfdp6vW2RjOoAZGoGzr2QCHGSQewamfj3UrH
KSyWyjsiERahvUQ4Lce2PEg6XUmyKDEE1N67pSqiCweDEBvbdRUQrg4btIos4DJ2oH1F7vJKTGjd
2lmu/Rqm3CPbak8Igay5X8GcL30VOr4fW+O3BF8seZa+sF60RH0yJxcfTFvmwy8M9oOvq3OzTh2t
vu11MvaZndVv5pw4+3kZaD5sXBHYXXd6vdidTCkN46nANdCq6rjSFNYos0zTL4XN/5v1wlzniQps
ZIROvfPmqNoYEYdPCvmkjzQ11W2sJHLNqTQbpbitEzxyFqOQPCjIN7pVHLf/YA4iURBVXiBE3T8X
uWetJcmKbWza1gMdOgYX4nDukiuG1q6SmQzpZuIU4DRt12Dgo0zVv1OQp70rONPxs9fapqLbchUh
Ldsj/UPTIBxA8Rn5aE6P2sCDGR9MMyedWTK+F3a9BEQ6fKqs8nWp5Oq+y8d6h23E8QW57U3WeWPg
yRQvllKJIBLusE003vqpJEWwmonDH12lzjfqkESHaazGYPIWGmJztpJWNnq7yFyIpPssf67s4htH
MGU4CixpXm+inmLb6Stjqm6mBSkEBbA53lEiq1veULyQBCK7uahzOn3seR8NybTPOKML5p79qYgy
bOS1Ke/buJQb4gvXYWybTdDEUZEFRFbzaqxbyGJt2u+lyYFreVdSXe6s4sbtv3Wk/v2mHGf6Tq3S
2WNR6TZTLOnqhYhv3VNInCZ+itaWGs2x+1GT6L+zjKyVTwkJ1niVurp+N82SgUmjW71GSFh+1czZ
PLh5r93pRZ/usca52EmHnJOqNOuREc6uUvALehZsksBosVeTJjk7qweymUlcCh81mDBWFfFJmNeW
9o5RdrnxxGLCiWExQkC8YGotRhKGCTMiUrvaXitl3X3VG6VAh5fj2sPJSKfjbL+N3WJR6NR42dfU
KDG4KWotjBCaaP+dhpZqCYtElQcv09P/4+w8duPGljD8RASYw5Zsdu6WZElOG8L2WMw58+nv117Z
vGITEAaYhWCQ7BPq1Kn6w1FHPPx70cTZEfO14VdDiwtXTz/TL0blS4+opww2lUrpItd4gZHuRzYX
/UsYGj72T3l5wdukiW2TxpkGVT7VKszbreIUhKa/wxQkSV1cT+u9UtdkO/SookMlxHht1XFwGIpi
ws1ubLEEzqrS7XOp/4GbVf9lCPTh2pe+uhUSXd7RmdJtVSqiS5l01TVV+vSkI97zLCWqIG6ytm9d
I+USwXZvdmVWW+ckSsenYWqQDvbHcSflAZIeQZlSsEThZjvVN+8xohMl2kIm/0/SKxW8wDUSzE1p
hiu+E7RN96MVMFSmRIdFSYzrN5ZSauZ9V+tCwYc+9HeGEoXbSDebp1TSMMujXuIY7egfKaBnTyJ8
Raf1SqRQkGJ/Nnx/eDHCTNuJkhldil+mJLQvYPAHOPm1jD1IWyhFjj/r0LZ2xPJz1J5Sq91Ti/yq
jR5LpzXisyHHBp87eltJksdzHMXc3sS20q6i3hU/aXvLA1cMWf9GotOodmVGSrdpZKMJnMiPKXUg
QZGcKYlrUDabIAdvNLU0kJGNeArKkpqBruGc1cdSnLih17V7vcGH2FRaNDlNdfC/eiU6G16hxeYW
Nw/hPMjsGxuv8ex7YMntGyIK4QSUTPO+cPeJMZTxJdisZQClp0pdPAlj7kMT9m6tpzaDU6DJRWe+
DVxN5UJEGjo8eBZfjzRTWNraGE0Xs9am/0Lcrp087gS3kyDuOZkYDQ/xKE+fJHEIvpsmvpSTOQ0y
1p8DZpTYVsZEibC9lhDwTviGfDOnDO9RS0t+t20dHykxYVuOs6DTKAJlmyY3XpVG67+i1s/6GPP6
rWffvRb0+JVdKcbN3grIEJo+Nh6sPlQuqVoBfWnq+k0cxBiyW1JshZDvA4oSCzZ1+hv7rU9wS67L
3lC4p48JXqZ9igVZEnDhCzkFN20IXmeXCEqA+mVskJR5oii6GgpfAn34tHixWtJpHApl2iShVWaa
qwVisw1qGijWZDRuw63v2I43jxGkFa3/jEBPn5MGqofd1E35acqzruYKPhamk6mtYEtBgPi2JGLG
XAzJYxprXIRTSgC/jDYupGMztiI4urJ2R24QNHrRYsnspjK9lgKWYQH7kDgiiyil4QVCx3KoZPlP
E/pqh7BTxnNDK+Ibimvai1GqyYWkqfmUGGOyL0dscpqMNoVZTwbFnUreNSb36Z75eczQeHA51xMH
oxv/qRy9/tHo+wtaEL+DOpOupaaVmypGoMpPpHiHaAMk3VFN3SFnldpRHccbTQmlt54m/6HEXfhh
4mDcaHGT7igH51vf763TGE5csk1dcwUcIm0dR3TqOnr+xm6LHqXU6tEy0fpHuZ/CAyUd41Gm+eFU
GC1uyjKndiBXDTVyDHVcOkbjfkSlxO65lH5WTT150ERTvVpKI+F4aQSOzgS5Ssuwld3Ub6oRGAQC
dPW5qmX1SVF89Y27db4v0qqpQaX04k5tPWpTiuzJT70kR9tbD7oD1xHDgZW5g9ARNajb4r3qSEOY
uKLA2owaKlC5HhcXKacc3gbUdDbwAr09azo65Xrl3zx98fNN4oTjrG8rUvrMqDzZ9QO7vlL1CKps
1OyWe/HRoKFHf4lTtyupmauBMlxpf7R27zfRN5HsFatJLUl/4iz1hgFjsYvDQHfziBV0Hzm3AG2b
S1bERowxn5lKpzEFOpNmorYFZHCOhAEn7d57vf+WBXzeXKBCTT0lDUBunHTKhikEJu4IFO2T+OVj
z5+hI6ta4r5pleMpLCwxsIXUzEFQyeZbEI+We/8dCwDGuRLFOIH+yju5O3Uxt6EnIu795y4wmDEV
+RcZyZUCwaTBFI5l1GBOFnMNjQLn1iBFum4ThSX2xbhJyt1OASwmBfqhAlMnFCvYyaXfdfv7X8BM
y8f3qkg0ANDpa2U8F4C57/+wpUmfgTJTZH76GH7OSU3omCArKPyng/O///CldTuDZFIjixsCKYTi
EcaaVDkoL7Bvn3tjBf+89PUzRGYhcDD0fuifujHmSrkPu4LypfnBz58hMFuJ5nZD8/g00elTfdnb
cCvdajq9cVHMtBWo58IgzbUpRkuaCtEP0FkKALEkV1HBGLlGElGbVsLHwuKZC1T4VqW2TGp/iuXC
8dX/MnRR70/w0pNnW5q6ayA1XWMdxSjd5UrsikP1ev/R7zPVdO02XH+t+FxugEH52u02VF5BH/6u
fVWzcQLkKixXmJ6Z3Rdh8tf2wdIszPa3hNFgIWOJfNKlb5r/iPsjZk+f8kpYmeWlkbr9/a+f03Ar
sQS9Uk90OJqLX+bWSSrN8Of9wVp6+mwXt1WfAwQsYdPgXR635gNCTR/88NkeHoCi4Q08WUdtMj07
QqUvM+KVZy9s37mi4cgVFwtg8PK5CchEUvp9TbfHFeP08f64LL1gtoOTpqOoR0/81GbFVQm5KEAM
/R2K6rf7z19gGs21DCsr0wavHlIw52OAyGiODJx4Syl0U1J2RlK0Ty19hKd8KszLlPfZmh/SwnKd
6xvqaMR3E9Zm9LtamKKycO1JPJy4v92D1UpamaAFSTX9/8T6fDIx1YIvDcB1FwBGkZPyAUAdOeXw
c0iLE55yz17e7ksJ2aH7g/qHkfEOUUCdbX2UxTJZUJLsZBmDchUkK3kYwfVNG0r/lGVMv3AxGUi3
idBqdidZ4UaTjWBbNxHSXbIqOLUwqPuoGnAL17xo2xVh+wCYUdvR6VY77t8DkIKACpItGErxRvEe
1+UoqaJ90KCDCoBonC5yU0RflCRv9gUCi9dwMoeLNA3xYx16yk5tpPqMOenwHNYht4qqSVQKJxkW
H6jYqi6fm76EbSvnQL1Nk8pBkZEY5DSmz5h2jE9qlViOZg3+1ht0fWd5poHVOFddC+hiGH72lPIV
+LWwS2NJ+ZVSXdvT70x2BeaOeFUaN6SxKZ8kSBroLOvTplT6ESvISL6OVpu4kYAOcOr7ihtPagQ8
aKK9bgkaXdW+GS6jB946qG9ZJP6rjxGOrdu8xM6b2lljcHcb43wXD0a0NbRROQM4FdcOjYVNObdN
66jVybRizCPA/Ft5UPLag96ssEAWIqEyi7Op0gERgGB8NEjS4XP6wRqNeWGvK7MYq42aMEWRah6l
onosvLrdaJ7wMnV+7YhksmWTu40aHSTA3Pf3wdJPmUVeLY5CsVZIzQxEEbZDCuccxoe8khQszMJc
x9IMlIiWkGAdFRrUmFG5uvaJKLySOi18uzqbhk70O7PsJ+ITxeaDhTv0c9mp+v7+yCx9+2wqqhZn
vUrjTDI73H5p9eaUxS3qjB97/GzgBaEoDDGXphO438dpGoAzi409yvrTx54/y1o7yVdo+vP50oja
nOdtkvwaRsbmY0+fnXliTV0+atkBHo1waV+HBs2pcWVopD/L/Z3grNy2x1+JjBdPYoQ6rHecilJz
KN22D303bi36+ScD/2VnwpoVzI+gbBpL/RWmRfqzT/n3Qptwae9H5VWtAmUzBLfangXP0gXv52+z
0McxFwzQa9LSthWFpDrTRAP1mfmj/mQpgGpLPTQe6AbWOwykpZ0nNcVGEYPxgMcv8MSoCkGhcQa+
iL5nbrmIDU+V2PwIpDRsgS91/WOimsnWzNvkm6WH/ZHasEf1PVefcT2tNrmJVS2NLe7zwOwfDAKV
72BUnJxUMzQBz4kGR2yb2bGCY5ynxtOuFZr25E0SqHvBH90mkoSj3gFMoGxqUQ4e1B+U8LofeCFm
x0wecrSomxwgRKN/DUJJf62Fpn8YxGa66qk/3RoAWky9PJmwX5aSV6kqmms/CtQqjLSFJCQNX9rE
UL52lpRfhbGlPQFeNjqPFgrHbVirlGNC6YeXJfU3U1WnbOPhweeok5ztkODSPhm0PI/AiKtP8tSp
l3TSQeOPpizs2z4P93rdDZ9LXTDPeKZKdMpiYKXYqptgG42QEp4KSrzQIjeOxgR6ywiQrxAHOwSf
9QK9TT81bSkBX6cZaA/CoNlBKEO90AdKLK2X/QdVQHhWIqk41XKofhe0pvwpIT6/RbKpO4deDL4Z
OvVZjWpAQtCeDlBWKPNJQJiqQHoNPUEDtWCqwTkxWoJvkJe20pbxi1DokdMktSKurnYW9XuLfbZT
YVullVRLJL/aoJ38sW1eQagFLxMKVmDTqkzdi7SxH8KJq7Oalc0G2hGlOCgml9hTB5f67bRysi0E
PWUmR+F1jYo0W28dawGfvvYqWsI5l7qVqLGQUCqzm1zXjTejXNE66u0PKAnO6IMB1q9pvxo5btHz
vbGcZXWJDl6dQo95HPrhqHOvsNOURlalvEFT6uxJHmobSFpkK3XzLMrWFwwhGyc01oRbFrToJXkW
1iecBqomq4eTn0VQFbKhupZTN/40Zb9yyEr+E+NK3cg+F2VF1X0X7wWwYPhFe44ct+PZbz3gkOi+
UyMt1JWj7P2DUvqjUvtXOE0zvVQmfL/hlPauIk/HtK5W8of3Fwyq/bNITYoOFJCERZu+6H537Juv
faZ+SGOEyt2/D2910M+DXESnMaOFSpV22wAy8XRZ2d4/xt5fkMSXf19Q+EqtgsEaT6B+NsPwW5/q
TW/8Kle9dBaGZy6JBlalzUmClJMg649jlZxwkQSFKMQrw3/70P9f79Lc/69OtL4ik8eCowmrp1xW
8JmQVNDqEjQkt1ASehO0ZlBx6vFGuz9o73OGpblK2ujTEeZmGJ5EH8SPNcWbKm13dd18NXLfo8Bf
/PrYi2b5XaLmXLuGYDoJ1mWAmARjyRY8yocT1E4vWAlKS0M4y/N6o5yktLGik5/Qs7dpFXpfagDi
tJWTWjoD6ujPnqgo3+jMqR9Kzmgh/rvufEMUo8rz8JFQomMSD/SXnv2hfrk/bkuLbnaggApWsI6v
p5MOogToF2YuwMMlZUUnZOnxsy0vRHTQu9o0sAdINnEBDLnZSMWn+9++EKrm2mldnGDmEunGsbLa
JyitV70MD/cfveC4Q8ft31GHUQ3/Auwioz48+HFwBTJKwUbYSaPmmo313OQVlQCM2D2s5XZV26yM
2EKYmYuqkXVWcm3EE4aLObUGiOmHqTXAmoaKDO9yjNbsX/4soHfiwVxejZ7ghHvXyP2xS5WdNwn1
oeqE7BAkmDTEcXqtvaK3+3GU90C2MztXTOHagMvjUt+Pa3ebxZG+LZ2/DhzZbHKI2uZ4GsTxnJco
MWQF+8vbxqnofUUWTOVKgghcM8WguuXIOzTasGY+tbCh59JsY1xBVe4I6gUE12j4rIgW1Lj+2NU/
2+gBc5yVOLiwD26e8H//SCgpTddmyXSC+pkBDG4mpxo8CWp++rEwIc7CBHjWTp1qlDLU4Xsn/pdR
ODGE0bm/HZY+fxYl2gq8Vh0UJuz6V0OH/SFpduol+/tPX9rHsyAhSlFcJ35rHjtvfFQa66Bla0Lz
788vqI5/xx35IarDrdGfJnTs8NxpgpFydCE5VjxmP83KE7/LmdAddXkq1xLL9888cS7TpqaWWE4+
SlITTt21+D0aP1v1m1D9MsLf9wfs/ekQ52ptRidnQIdAmbXApa6ZAINMoAaucg1bSXbenxJxrthm
YsBk6bCBTmKlfCYRh0TSfb//8Qs2Ylza/p0TkbAjpyUrVUSzYgO5cQDwVVaOrHa/YwOIlhDWomMO
IhdJUU927VBJTyYX86MG3uECd/DLAAzxUAN6+dbSarfHuodIKk74tgBI+1L1oeXS5xP3PRI+OJAZ
oJ3uf/zSyN/G6+9gJXGrxcnHPKba9IxsIfrgFpA8X/vg82dxQjEQPCz6bjpVrT+iRlG7omhtRQ1a
z8oPeP98EecycHXRGqheIq6ej4XwPW2C/0Y16j4BcjSQ5yrbt3wc050emxdZNcfNkJbovJtlB/FE
tL5lpSmATjZEtA2T+NGD9/cd/i3oXcXrLr3uVT9yWBnIAIxQ86UucKpKUaBKJb/AWkbulGSJ08Qt
NJlxlD7LbRI7RjOOby15xy4GaveEGkDhVmB0DnpHd7aEVukUVlPtM0xET6Kk//RLICZa5uGpYkXU
Y8AANidwgAF68BWPlmUFxLhl5o+6mh8DqKBan4uPaYUIzKgk0Y+8K8YYSKdZXDTkc5xCbq3hgzM4
C5VWIve5qZf5qRe/DSLwoLzelMPb/dlb2pazSNnFY+mlQl6dlKLFQ6aogLah2PIxHW9xroHXW1lo
odOoH3Gnu+jD8MsShI99uTnLpwwzBh0U+PJJQIZl600w2/QqLFbQEH90zP8/lxHnene6N4mSSNX7
BDVhQ5XEDsqbG8xz3ItoIpg2rKRDr05HSyJcxEm3j9pP9Ti6EYyqvOp24whJE3ZJoJXuaKlXX4h3
8UQdjIOupAGjreE2FmZwrpsXagUlqbE3jkKm5faoT5Avkw+lANR5/g1OJVocA4Cw8dRntd1IiLu1
r1o5rEUOnvLeEM9CX4OIYVSgcH0kVQovrepncITk+OhVabcm2rcQXs1Z+AuATiMoUBnHON730xNs
11T5eX/rLJzKpvzv4IRWq0XR7dFl3TpeD/kjQnuhRkrje2atKZEuff9s8/fIsHfyIOpHKcquRpN8
rjpp1yfG7v5vWFo8s+1vyAYqGurNUjCnIFZUcEyn5suHnj1XvusoHebkeeNJQiwqEH8UycreXBj4
ucxdoorIoBVje8pVcZOE6b7VcYC2Pol1RIvQ/1AxUjRub//rYDbo27c9QgSnG9LblL500VtluPeH
RvoTRt5Z+3OFO4LuqElm1Z1kAdpnIerVHnZlD4EeypKw0SIgJ1S9p6FzpFaSN0qYNPukQ/bIUqfg
pIQHdKzlXekX+aFq4ItZ0OR1p1Vu5STAvKLde4JPFQHeECRwpWgGW0cYC62nTA1hEvZWtOuhv33z
xOprH4Drg+Mxur6YV1sRvaCNZQr9luPTfND1UqKyQkOCyk6VFF8tfAAdQ5WTegOnVh7OWRchPwAw
rXBRDNGeYygPGxmGsQ28NDnXWhSektCI9gq4fLcs1f4t9o3oRxeg3mloVeTCB4g4t2OZjmw1PMPa
19Ds8LzoxSoRjnoaJR/MgZGnoI5bzU9PnRDrh1wMtB2qeP5zjxbTIeolD+2jzkDCIxg2Xpxmh6RF
sKQINQRMKhmwdte0eylCRVkJY/iAQBhTO1HrdtekrbrLoRthdpeB6+U6IlsN4iBeDd0qhfbca/DD
ckXIT74i1y+wJWFygsWiyeJF+l7QRuOLgJm46/XNiLSSPLpWBkfQyPTmGRXndKv6humWeIuLNpD9
CPUmbL8f8SDUUX+JtIvahYYj8t372OyUV0+eIGUbYw3kVJCS4WeSDhOK8ROSMWIaXQJ4jm7V1+mD
lEUYUmWQ1VutqPdp52GARXRCJ7OWM7o31YC2WQGOWzVlxfXLNrpCMIsx2wnz3yim0RbJqylGUCzI
xtI1DD3fJ4NhHWXkBR5LE/8fdDxqqtg3U2VXMrC5dtMRvL0perUjcJ3/UvaVwHeqYmtnNRztiyBb
oMyTPI0CqCWQr4MuErbZiJc02OY/VwBw1S20UQWO3k4qys6VdK14TjJZ+6UVo+gmntej4q2b+Y1c
YYWvVQA7xy57U3kqrJr7KBUGKGrJNPXPkzXWsAxGGA4IfbWs0k1hPAsqZ61iCeqvrmzLT0kjhVsx
yYvPkRe+0MIYd3I5ZtpBD27Ob2ZAR32aGqf203of5/2XSdYnHSm4GpK3gEsX3EVAc05ZeYqGYRcK
PHGr9OFGjf32Y8LEojE7W1RqaCOaL+YxUoTWySdzlyjyqyZiHHM/Ai2cK3NfPFST6Eiit3eS0Zxu
B64GflW5ngyw/P4LFm4FxuxkgQcjt2ooaMcCXA3SbV11RJsMsQzDgJHpBd5KXW3hBJsDh9Nh1Et/
6iN0DFv/J1Q2AVHgwJBXcpSlx8+yzBAiB7QQCWlFNZbxiomyA5Ld8uZDg/RHGPOvM0bQzHEEc64d
0fFAosPxSYFk6Tp04srnL0zzHCwcjEqmabGmHpGAkCn0ldYlWrt2Lz379ve/Pp7meNLLZoxoLkjx
xxEQ7O9B8MRNZwXaSo6/UGwxZq+Q/WGIigj4Tz0iMxUN5lfY18Q0KdjHkvAAgHuX6PUH04rbEvjr
91gRbKNGBQ0fal+hCDh4vKMZQk5XQtfIavf+lC8sqLlELNRPLZjGkrpdhi5FflMAbvKh+XH/6QsD
Nrf5Q9GU4hMs5JOsTf2plQK4pwGAuQxcuquyOexiakbbsNJqBZ+8sM/1WYKtGLlhaKlONbVsz5kE
jdGS6l+9WR/qRF8Zs6V3zKIhlKjGExB5OAWoG3/W5H58rotcgG8Uaa4SBMJKyreABRT1WbbNOUup
utbCk2aYUEehcbqVYShOFUqIq0VJH75akWGdcg8WEogP3+2qqv90f+4WVoY+i5iZhFBdbwJElNEM
KvobIdSi33T/4bfy5Dv55hyCLfuJmlZDwnnumbntVVOz6cXqP9HynM7klWSbUS9fYP//vv/C2xZ9
74WzwJkHICEGBfimYpjFXtL7vWCRj4qBtGYF//54WXMAFswvpY4GPJBLo82fUTjJjq2otpv737/0
9Nm6jsdJyeTWGE4CUmwDLdkCiaj7j35/aCx1tpwH04Sa4+nDiY5ewVyrxbHx9vef/f5WsdT5Co61
DlK7NJzM6YJYQKxc1epbEX0oRFrqbIlOvZgHZZdYp0D7b0RhsKIncJMw6oCsT8Hn+z/h/eudNYdf
ITXWBZY1DqepS9yUkGWaZ81Kt6MK6zlYWZ4L4zSHmiRQzPwixD3daJFKsH5xqJ9lsFyGuPIrll4w
uz52tXjjNLJ+0Ag8oCaKEl0BDSwu/qOqtFp7fXeTkUz/e2SNfVmrQ4Nnglf8yrr2bHHrmZp4e38i
FtbpHMXad76uyrTGTngAOULSbQJ4rsFKZrJAN0L8+N9v78i2UZVWh5O6894s9L0u+aXedK71Vr+Y
p/w5Xwvq74c+a45qRdMoMAvG6RQc0Nzq3elsbHUn22SbwZZ2xsV7IP/6z9yiKb5LV166ED2U2RYv
EaYusbbmx6Eit611NXag07zen5fFoZtt8gTSpyggL3ZCs3PaotG+1Q/iwT+wvuzxBKVyZY6WfsVs
u6cBkj0IHQynkApEoX610N64/xMWWjbIgs1mf6T3O9Tc/GACR9e4LqxHCV3OU6LQjp1aTUchMFTi
bSAD4EsQcdyYdDcPUoBkeCFq7c6sGtQoujLcW1apfrHioj/Q3s3OOSqHTtpLNdTeQLkWEVezIPEt
RLpRXl9rv8oLm2NuWqqSamXTxNhodnYwn4av3lN61Y/mjsuOUzqBaQcPxhXQlyNu4m8NrPutcKxf
CqddGcI/If3/T1hr7ms6AQhtrJIvoCy7YXM6gv01OaR2bj+8uJ8Oof0z2WYPg707f/uB6o7D4hDt
H4+ofTo3B3DE4txwK2xMN1pZLktDMotGOrqFZl+BPhPVbdDJttW9SvLahfUPXOy9n3t761/pOdpk
glnr/FxhX7voidnaPndo7Tm/G9sgcjSuact2vAns2wYQV068xVGehSkxa0dBUNlrvTNtEYCxhbN2
23T8N7pICjswEpzo0Gxy27INu3aRWbcRe7ARFLKTTYj5ebFvju0v63t01X95Flx3W3MC11sZ9T9g
t/cGRvl3YALVrwY55wsrVoF09k/ZFpVtp3J7xiQ8+7vCRZrNbninvwki9/4OXprsWYRrBqE0wqFl
OthZuV9sTB9i2ev9hy8EnjlksGtpFHq3zdWq28h4SLqf95/7x433vbGaRTQcLWRhinlw98v/bDBj
t4WkbNpruPd235FFtUnpbUTRNsObcrzN1LE/k41f6pX87E98eOcL5qhCs0JbyjP5Ao13ezvZjfeB
k7q+2+zxbDojzLipXOsibqN95kausEF3zFUOzRZh5i9rO1W5nRTvfcUsOwd2lhkc76zqp9Htd8WD
d+zO00YiiiSsHtRDXO2TfJAPxT6zfxRO5gTH5pI/FMf6Qd5njvaobVam5LZM3/uUWaJUliCuaoEB
MVChIYD5nwyOtNK5jUhBAc62vgvfUSMIrpJD631Tn4SXcr/2+j8n8nuvnwWtqgPNkcNxO3Ub1fkK
490ON55j7oL/okd/r3X2eFVOnICv3tZ8qM/dD3WbbvKtfkIF1JVcNEJtYbM2L9LCwp+jGwfQc2YY
3HIVJH0fmpcCdPoX/dF49UmQzvVD9rv+KT3eH/mlNOLPR/wVUZEQtry642XTg/GcPQo/0wuNcXfc
akf5zCyvVAj+LO33hngWoDjB+0RHXe3UH4tz9lhe+x30gE8M6DO6926w1xzRjtxkpx3G3f3ftjSO
s+hEE7+z+opZReOTdiyOWkir33/0QuD7gzr7a9TGqcQ2UWTUitZCdGNnjkASpDU4yFJe8ac08dfj
RaPKaAZxiFbbjHZu4MhP2qHc+1eUCU/w5Tbyr0Tbqg/1FkTKz/iCbjFHeXYJfivf7v/AP2jxd+Zr
joLUMy6R9e3I67ajkx2Kg7nz9+0OuOUxdNNd7ABT3gws/vZgEqSKXb+SNS8t/zlGUpysSS4smcQ2
sYWvxWN/iV/lw/gQH2jgfkON77lbyyeWVv8cFtl6naehlTWc9F24h09ziZ51cmjzq7nPHzI6lh9b
inNQJNYhSH56/CZfGzdRhN9E7a2kgH+A1u/N1G2N/rVY+jESRjxqCBfnYavvtK/xXtn7R/McHsRt
eWgPmhM/WCuRemHhz5GNdYVjxuAzYJb3YJjfBPHglV/uL7nFHzILEQOCzkiJTqSOT+knaLbeW/JN
fUW1kloVRVhktOywt+naCQfhcP+dSz9nFiJwsjIVIeWVZTU5Y3jywHlo6Qp3YCH+zE1osxAtG0Gl
hiHoiR1luylZo0UvPXmWwdRSnWPERIGnqlVXCH6mzbBCl7yd/f+/mMw5shFYVO97KosJJU+7zRBO
Dn6J0Wsx/FIzxn7NYmzhODDnaMaxHoMikMVbRq0eZZfi9DbaCJ+KU+Xm5/QQ7RHcuhiHkrzHc+/P
9fuDhgv8v/tkorDqIzbKbXN6ibPXTlqTDrhlCe+N2Sx7kPDWwo6B2aC4Y6Ojj/ZE7zTYFgzjGin3
Dx3kvXfMNrmo+0Kj3wJItZm+hj/8q3wM99lWOglXwxUu+cF/DD5V1+zordx5FmfoNox/hZVOqHrs
MNjp3vcqRKDVll60L+lT/up9w/yT66Nbbkd9553ks/+r3SsrO3IhO4eJ+O97DRVLGd3nl9J8tzXv
YdhSpXarg7K5Jcixg/74JrgWb/EhPRQ/rGP2Sd6AVCVzWAvW7wcFsIb/fkE6mVmm58xn3fRfKxOn
Gw0nlDUG2p/a1ntTOSvcKIE/GXHBDyzd0kV9nit7vesvNdfFavP9JSD1TrbaT2jpF3OTnWpu7VzT
7eo3ZPdT5vJ/13pEZGvl/Fj6tbNYYnbdhBhSS7FYHkJbRgrRNjPRKQBQfGjfzeF/tGUVMa+JsRVQ
6W44B/Hv+w9eqB8hHvfvRCW5pmdGxBJtndoVHqQNdhDb4WBto4dhr28KrlC4MLE6ssu4Tx/0fUVI
uf/uhVGbIwOhGhVx0zOJQyPZdfEj1GT6qisjtvTwWUCJGywDq55IRfXVxcbTziaAJZp7/9MXEixU
2f4dtrCX/SiHh3hSHrSv1Yv6Wbwkz9XJ2zafw/+MzyMo2pUs0uKJ7yx1cxZDfHWyEDznTQbiFeIQ
O5Dn7ML7YvZPSvhmoLU6Sd3aaXtbsO+9bB44UtnrZZHV8FV2vkt2tHn5foltLviXn+Fx+zO3t6H9
KdhQKUrswbF2OsVe0X4LKIhF9tvp81PifL4/wgsnzRwU2PVDXOAYRc1cVN40vXQVXVp59EIFzDRn
0QMwRTKFI8/O3fxNSRwckTCQQx/72fhkfc+uSJZsI1fcaE/DsXM1Rz9FH8phTXMWKJC9DzKk+yla
FPhqVK2NbPHm/oAtHTZzmCAQLx07Z0Ku9zo6ottewiPGagfvLFjUKVE33YlneQOz+5Dgyvjp/lsX
ttkcQpjFxhSJGflZL15U9SUNfozWSoVngYRrzoGDGDR1QoJCJ9cn4aE7a6fwKX01z8OxfGR+juGD
sSlX3rWw2uYowgLzbwM9TaLgAErIHO3GeLw/QLfM6J0dNUdeoIsoDvglUBuIXnMgcVKgbZoePUoT
uVR1JeNcIIyZxixIJFHR4RnBW4YH5WE8FgfLntiiiJ0+AEb6df+nLESiOeJCTmtBtQbmWpS8c9dc
5ZLSG6wsrwnOuSq54qjt03BNj2lpSmYZRM3RoKcRb9OKl0L5USorE7L0K2abP+1E6A3y7YYEZVwb
r9E4uWOvbdL6OQlqR0duWZVXltXivMz2u9LTvexwNjiZCS5j2aHKS6cmZCcqFW6UNjRY4zIy+YF+
LsvHNv4YWcWcg7l6iFuYKxHhWu/R069R/tk3V0hCtwP0nQU9l37MTKzPLYN5wbzitfDQ8zfQCu/T
p1pIVqZoYernaC7cP5JiyBvjYEXdhBxvVn/SJGVtYS3ckZGZ4Jf9lZXHU+KlGEAZB5RMGt9O1TbY
dVqrbI1c0g+C1IhbAzLMbsiT4nEU1HYHDqB2kPw294Pxu5S9xkEvuixw9uiwBelMM145gBeixVw6
svJaK8eu2zjkAtKs5Tdr6nB+erLQQVXCNXfzhZg9xzbpsZf5He6ycEp75SEAlvmgRDrwgAhvhfuh
YukVszxCt9D5blrpf5xdx3LcPLN9IlYRRCCx5QTNDJUtS5Y3LEcmMIL56e8Z340+/OKwapaWq8gh
QqPRfYI8lj14R/CE729ylkQPlNps5ShdeoURHwhI/mclXu+oUBH1wzm6g+zUbyAYV6qt/46Zzxa6
ESggsc/zsxXKkTpRFzgMEDA1t+l2FgDGkiHxfgPMNO2h8uzdyC4NX5yyHQAt9+iBRmWd+GCwAvlW
pJofnTPWV7NQP8ygc21ai8X4J8n2Nlgh+2iCjxtInPo1d+zyhcRl8cUZRYyTO1UHCIbIJwhrz1vo
slc7JSJ4J0ek3Sa6mfdwlILyRVokuzSarRdndtNbD5o74F51Dao+TpaMx56CG+dDeAQdJjs66bGC
oH3iiWOeZPYbacrxt4Bh8U+wzxxg3+3YhjdE1JNjzUp9ZDahr2PX0pccshgwZ+S82rfwhPZ1lMIq
RkE5GIYCUF2P6iY5uqCU+eg5DfY+a/qa+naaOcg4vLaHT1lH7nQBn/t6bN3qZmY5WnhRBKAz7J0h
fi1hwkqUmm8nt2yfLDm1D3M+oLY9Al1/1do0hfiUVGnB48aDEpA4qobA32i8gyXf/vLjF7awKben
ZhHBI9CTRwn3TlgRNsN812eAwaPbnu0K4Uhg34ciPl5+3UKsNJEr1ZTAy6St2wBOqBM8WMGdSUa2
UsBY2GMmcCUHP0YU3KkDbr1Y+T2ZXpRYiXQLjzZBenkXhqLTIVzsLBjxqPksmu9Sf9TRddNsAvW0
PVXJ6HD4SllJvlFlOvqAUkebBpag28tjv/ANpliq20YuDD0j60jzdDNizwzJLcSKNpefvrCQ+Pnv
H44pCuFjJ6Gld+zS7gXLhmysUBwkdb9PlQdmiyhfLr9oYQmZ8qmFx6EAn0l5FIV6hGmUr9S4cpIv
5fD8PHQfPqK3eAGzcSaPBdX5kYCysVGgerf+ULY4DkJh3YBYvIXBBPg0eeg3hSoPKMRHdKMU0nLI
oAzQz5pgQxD0HqLB5U9eSGL4eSg+/KwCEiu9Hi0Xn0xuJjg/icaH0TskP1dOj6UxNQ5A3ZZpBxEs
ecza6hEeQxtSTitn69KjjYOvdx2eaDJ6RzjFVbDlgC1DHKo1vbylkTFOPcc9e1K5CvsS+J8N3FCE
P3gA5dj6IarRPb48/kvfYOTFWaSKsE+ke8y0eIYp1sEuh7WG1MIXmDqkbRkBa2KV4RHnjncnQDx4
5WBJ3zdOZT+7s712s1vY/ab0KC1beKRxzz1WYt43IHY5YwcT++vSbFNzsdXU6nM3t441Tt7NlIv6
pReUHh0KIfnettYqEktfYewEG9SoJmQYLTKRN3CJXpIsOblJ//fyRC9NhrEPKEyGE2+G+xIcPnYo
XM4k2nr1KRtXjpGl5xuboclAfQVwNjxKkNhBLFNs00ThXZ0193NerbxkaYyMPeGyMC6nBEybcgJV
TkHpDk7zMHSqu911o2RshzQLIYLBEeqz7Esa9ZuCnDRkXWa+EoYXjhITCVzZA8kknOqPDZu8jQf6
1gFeCndtO8anEBbpEAxcI9kvTMj/4IF7OOUNeiRBxV/hFuUPHF2POgdPcqXWsTAZpvpcOc9MOWPT
BiSEoVyBrNxp44ds7N8uz8VSRdzE0yZCDm1UFySoy9Q69A4rX1Up80Pbe/LgUjf7kjVE7YVnTX/h
o1E/OGQClcad4cBLhjZ+hBIlrmxxJfQG/AbvFsazsNPrYRhUVfHwWAo5dZtInhMGOxqU3Pcp6Y4Q
l4BW4eVv8HCMfXJ1MZG6Z+u/dvYqUG7DlG86mJWGRXFoKFiHJK+f6DR8G6Lq5vLLFmSCPBOja1uy
UCHTJOjLzr2N+rB4wf0vG7YdVAjB9+uzGJ58bQUIVmoBJaZSmCW11O3ACaVrcexfFeqzbzY2aaua
iHmsgOO2O0yjr5mAZ7cX4kYNL7EEqcXk0eynLBXSzaG2y+98mPpD3EBKUMOr48ZpIlxSFAoC0HNl
/gz/v5fCnXsooVnZBuYE3v0wigQ2sLn6rkirHvK6an/AmAxmWlEcPoT1NH4ZYcwNedyKNpsakoAO
bmEUyc5cNwGfxuIRYJrqsYIrbAMJ0rm4KeDAugPjYnrtvXZ+tKXOtoKXZ3GRstfgDncU5idW95QO
jdw68GC6ieyIvU0A7PpwThoPXaP5DUpz9aEZLY2dPDhbu+X5tqhp+3XKc9VBsHqabuWQ6RNMHuf9
YNkApEUw9yGgUEDdZSpADFDsCVeXdjdRsHc2Orcz+FV5PHY28JRNym1eatQv3azXp7kvhiBuqhya
h2CYEr8Y++bX5eW0kBpQIxZ2WQJRuh6yIfCWnLa1dPhWDLF3XfQw4dIReuZhAof0oMmjX9bZNk1I
aLRiGaxsvYX4Z8KZZe94VYSrd1CT9waRleR3ZfgjKtY4Lwuh3AQr05HpuQKRPCgULgEAZ+0FbtIb
O3FPqUvfhz5/uWoe/vWWP6TIeo6YZnbhHWWGlkJsf+/KcCXELn3DObR/eHTOaRsXbUmCAk6V21aV
2yivjgnrH6YWl9hOpvvrvsFIbpISfrjWuSwejc5XSJV+hbPZ9vKjF46hf6fHh28YB8h4eT0quwgr
qAkRRY6FXUEIteFrTd+FpWSCuMY4hF+r7EigeP7kNANkezr7ta+rJ8v1flz+jM93GzWxKk7nVXae
yRrqZ7duAQHemq1cXz8/g6iJThEts2ICHMBJFWBeT/BgPyqHB2BSHqx5gsNyFn8t5vH58nd8PlbU
BKbAmXkcSCMQ/ftt2QxP0K66zUeQmXP9dPkNny9aaupuTWc1OtsaZ5BB+U6Cik3ddlNk8yZWMGXF
Nenya5YmxNgbXMGdddIUMlOT2kFPfztGV1WKqDQ2QzaSuMoJJZCXGqEQ0SY+dADer/vVRppPBqom
2PrWgYezKU9cOAEXvy8/+vONRk0kidL95BUtIwGHZeoGHqXOCca3fCeGZiU7XnqDkTk4VVxwabnY
A2mcBrBCzO7isYZp6djzq+7sKN38N+Jxz6K6DAeIZDXpexur+6xaEz5dWDAmNAR1rVFA89E6Vbzc
xPXfAkb3l0d+6cnnnf0hxKVOCuIiLeTJotWu4IGGdMTlJy+MuIn8gPkzrCh0Jk8srzoU1GkDmBIt
st9RlccrQ770jnOk+PDr7aRzOXEEwE1QzeF2BmHg74y228tfsBBvTPwH/OPzJnPi8OSxIAe2S8zf
YIgNBdqVsV/69ec5+fDrtYgo5zM0tp3prgOHnmR/y7ZYGf6liTV2q67d4ewiOAegtNf7NiTWNpaV
WAEfL/x0s20/x21O+qKoA3i1pb5INBQC83skmisp3OcNXOju/XdoYpQJG5R44BSG8x3WcHWgQmer
xgE4Ivt3n1dwyh3qU8yylZX0T+b5f68W1Ozhg3ONFolH4RT3rYM66Lt84wDQ5r64pRNgtdW9/TJ+
/1I9eZE/f7m8vhYgfNTs6A+6nmdIwzTBWHKyDaPKY5tq8IqfMFgM//CS53su4u5bmlo5AFsNbL+n
LMv2FQwgd32l6gg+5pMNg/ikrv/WYzE9tK5K/qiSwuaQEOAcsqEZbrKaw6vWabLmjSap5+yV5zBY
VuZgoPnzpJLfVkTy4rptY7ZeFUToiyKCO2FdFeCpQr5h0yhHbWVJ+X0Gj66V7bOwPc0+agJjmjbU
DQnadoClxU+rCaJZbie9ssYXdpDZQm1xwR6yCM+XMLoiiCrdqsfbwvYxdSCmEC0XQWwSwPemh2Nu
L3Y6DWsYBo39/vLiWkhlhPPfHSSUAmKHdSyAM31yQ7pw54xyQgeyu6tJcjM0yVX9IyC0/vuiKu+t
fo69IagsrV4tz4M/eotcGSJj3bxSnFuYChOVQobGHp2+gfkbTKX7gd2Sgq7cU5YebYxTZjmqgQJn
HUBt+BZJyEtZkN+Xp2BhgZqyQWWsWlYUDglc+6+UP6PsVwL+PM2ufLyRb3iFFxMo7bPAjdSDUw+P
Y2H9Bk6r8O0q+XbVJ5gYE5gQAPdvI5+sECk8kvsFO9t0P3mQxr/uDUYComfNeTKPLChGtqthDdwP
370oR4xbS0QW+lPUhJrEbdTzJnJZAINpdiRNnexjr4m+N7Ax+M3rKH6oGGO3UwPh+jFrvJ2ya3QS
bcaSAHphAssiAuQ3HGK2tyE1clX7iJrdUVE3rMhnyM9Y5JZCcc5x1yLjQngx26IVWv8cP7YPahEw
qGDVVubT69pq1GyITik0iROGuqPyfnRwR99U4IZgcLxvdM7G3eVVsfQF56j2ITWCe7gNTREElSZR
/Q46dDDaIb3yRTyuHL4L+95siGpR8qrjkKZGbxoG8bHtF8m81tZd+vnnv3/4+XBHAygisSzo7k/A
f5atin1416fPWdxN7nUZntnfBFekgbEMSwM4zm25nh6h1vd8efiXsiFuZI+JKnqBIlqKu0w5Hyg0
FMBzrXIIJeqa3FgKuq6MefxpdgW6u1Alnr/bMC4JfSlKvSlUEUFpICp/pE0ln2gv02fG8LdWCue6
yMSN6MfCJrba81V9kFjdXt6yHakHdD/qsD7AJnqNY/iPS/hJYsiNA2LgNag+/flaN0bzljpQOHYr
fZqmEMBs65uOrccQ+anLURj2urUS4ELBnXLjWO2BooIu+OCd4lbswgS8Epi9+RGHpREqzdF2VjWH
SmOXwqAcXoBppz2o0nUrB+5C/m3iZxIKG2uYfE4otHdvvax+J0y4fqus+zkkW1lBudWCXw4T1lpN
dWHLmJAa8LwdK+3g/Zn0uCeOAqCAbw0k+lcW9HlZfDKLZsMYM4hxjLmLu1y0UTHfRJbeNbbjO+Er
hYajLqcvY9r6Tr5yoVg4/M3OMWojSYPrnXtiTr0j1jucd/ZpeNtlK6fH0vONEEPOPsqpPUAivrqH
rPex6nAxidETyaaVYtjSjJwj54cgRohCHwW6m4Gs7jJ4e5H+h2R0JXgt/XwjwMBxKXNjmcP9An0c
CbesiaP1wX6W83U+ANQUjko5aQsvzUAManMfhvcOS440+1ICbTpkVw6RsUlhipWyGCL3cLp7EFCr
CNlvbxU/sZDBm/pRXlMwnrguhNyGaCNd1+/G+w7aOCGdIaL5enljLLzE7BrrmGobKoEkYBaFybtK
wF2EQHDuxT6uaspnpF4JKQszbjaNeSxtkCYtWLqkbx64OomMtxX8mrWzJjOzsGDNrjHKqkXGXF4H
JRn+stqFsUE6HAZOp+3lwVp6wfnTPuwI9P4iiEFMAj5AxQh91rE8IEjHj3R2opVX/L8d1yeRysTj
FbMttJ1C6DufYnGifZhunbq1t104tRAOq0kD8RoRloE3SXozgEGzD0tYmG1dQH5P1swkLDBLuOTA
xXZD7b44VLk730KAJyr9Dr2++9q1q4DGbnVLyg5SCXxqTiC3oR/qjuFtniBCNrpjX4cw7x44rB9u
7L5qX7rODZ8nR1fbrNbeM40qEMUAzt3W8BGHiC1ztuDbztvGSn6KvgEQVHjRQ9LWNaRAybBL2yF5
cFrAvPyxtKeHsfBALxpTSArDF2ufjP30Orl62DLZpEfVJ/NBeMN4KrmVnQT0d48u7X/xMg33YOAl
J+Q/0f2UTTkMEGX0E83wVPpJHXl/YRo43YgUvor1bNe3ZTirTR139U1BLHgIwqwV5jol2yXT0O3H
ntaboZLzWybncg8N2WYnahXfea3KdqJ1LOWHWW3fE1FaKLhUnuNHjtMc1NAUb52QfwUQmZsqtQS6
rIkMZtIONz0MnzdT33jB2d8Jur+x91MMotxD6jd/c505emtpFG9jL2o3crIfYkRboMELuoM4rz52
Ov1TexE5qHjID7yGqCrro1etI+erigaQOznJtxO6LBuauD/63I5fYN3o3nlMqdva1cVz4nbcF0Pn
wTkyBZ1snv9ctQ1M3Y2pLVwd4l50olrflAT2W51unroxWyn+LUUK4+DpXRvayueoymgc+mUCbGDW
pt/Hxpm2CRzfV46gpd1sHEF9i5pO36dNYNXWU5yFj1HfvKokXNnJS4838kYBV9fcZu0UcPiaavex
0JHfT2tWlOex+CxKGCeP7Lq0GQA/OTWp+1iS7AWB4ufl6V16tJFZi96Lk5JDZ7fOqc+te8e+7sFm
X55XdTyklqyCeOSvIpnuO8JW+l4Lg2125JO8K/tpGibc5ojf1jdakK0IV64aSw83LqNWrBjoGv0U
0L7YeEWG+zT1K7nGWV96vHGqwFiLdHM5l8HMCr2NY2h9Q8gRdAc3tVbW4sKO+qef8uHggny+ZRVV
IWDxBJCMEvEbs+AEF4/lVgBUctW6+WcO8uEltQiTkQtaBKp6d8qvXft23XONfVrVXlLnOQJgT2P9
AIp0B/r1nMcrq3IhAzKFfdKEjhZnmN1BYZ+qcUPaZ5V8KRvhU2elRrrwjn/iMR+GJhJlDK4Dr4JR
OFABhelwui24bvftOSt1IWx9T+yq6f3LI7a0oozgYAGqBYtwCFkXDqa8EXsSNX49DyuBc+lrjAAB
C2InbBKL4WqaNCfV8XpfExyiuJxWGwpbwJ0Dr94vV33LPybsh6GzC5upuIWryiiB+IS6mP0kq3ll
oBa4e9R0FU3iqmvDGU+flWKnenDHoxU67qlHh2UTpizcj5Mu4DuRfHXSqLuZgAzb9OVIj0BulLvL
n7hw2f5XhPnwiS1P2zZXMZjlOky/jGfmaFgO4b7kEobYwj02o+z2FL4Rh7KqyEo+vhDm/zHnPrzV
tq2hp2M3BZ3wcL4+6GQNmfj5kz1ztbelnRRIJVuYDXnu7xT4zWel6jX63NLTjcVd5ZaAnmc7Bjm3
v1E335EwXUk8Pt833j/RwA9DUoL2iHrnTIIplw+0Tx4jd3oUfbQSIBceby7lXALtXUxNE1SabLLs
3Kn2cXu4vIg+D/GeuZJhutFnDdyTg7C4T/V7hYqj7f5Kk1/XPf4cCz4MDWDqsy5m3QYuay1/mppz
Lg2XlNoCQ0yKH5ffsjC35pqEjvFApxloqCF090p5+4StUf2Wxuc8KR8+gIoMjLsZizKktbNtvd7Z
1ZIOGy4z76BYU+0vf8LnwdEzj5OGolY3zBIInDK+ibKu3g2sUr6nwYybswpkl3qNXrX0ScbBCIeW
jLAMqBlFc/oniweQFyvQE2Wn7BsGl5nt5U9amhXnv0NXFpLBmLhFE4i1dyKsDrPnvF5+9NKWMDZz
SVE6buBIGKS0K2FTMPNjBT7BnQwHuXJaLY2ScVqVTRZGZJ6wpjx7b7F59GGU8Evr9AU9s+sQXZ6p
AjfqGGsLzpNB2Ez2PVc2O0S1V103Aab6moQ6dt+lRRdUSLJO8MHWuwRGPisDtDC9puba0A7AHQxd
F0guTzXjt128poK2sBlsY9OVqoYNQA1c9OgAGO82h6hAI6dz9jCD26OreHkRLcywqbWWtuA5941q
Ao+kf2xlJUerHJ/GUFIf8BFrJVdYWKqmhywwy2EBOVKsI/QPSSTgR0TmEeZTbE3l2/v0Tuf9j4es
omDihqjF6Srxu+yxDr84ih5T+KWmlbsZCuuq2rFnCq6hFJTMhaJ2QNtvSKfBXL6f+TuP5MptbOlD
jC0XAx8L7gy3oUzgoJifWvW2a8mBR94tKiLQ+JX9sPHm6/TDXRPfmrZWqcQgG9T90ltGBAxIoqfL
S+vzSXdNgGs3s2GqAd8P2hECpt09G2OgkN6ve7hxpvJi0MAxIPhFw63Fkq20c99165VtvfTTz7vl
w4FXoHRGk4KTYHbnQ1ui8u3Q2E+968SXXNNHFtftHIEC6AbWOhtnqr+0WXzTgf9/eXA+j0quiWQt
Y5pOdtm1QRvW7x13nntYbq0MzedhyTWl06KiPcMRAYiuvAQX+XewSg5u/KXQ08aq+cpLlsbfODUF
E3EOywFYo1ruS5EJ4pMq/dJioa4EpKURMs5OzrTdoRI7BUmXP1CZ31QVvyoPc00oa556k8rP0Ke+
zV/HML11YnXVtcM1oax2OqHAynEcq9TybVDmRdPuLi+Zz88B15Q5q/o4rFw9tQFs2gYCojauaWxW
w6GG2MjOY5lcOXAWptaEtnquo2WK5Rnkoig2XYyKdkoEakK9vVbfW3qFsXsFn0dv7sM6yCCcnhCw
HjfaLVfyiYVrr2siW8GqA8CFgv6WN2CpWcXW02pAc7l7gw3NYUrZX2rBS6+Fw1w7/3QRVnkbPV+e
pcWXn9fzh8CkrdTT2rNw+lRdDHN56JT4dWgjOLmQZvfTCUaV8IRQO2mjS+gLIeV2BN0KbY6ih3Vj
qF8v/5KFDWTanYZjJJMUxoRBWLZ+QdktePcrBZ+lRxubv6eV3XlI0INB0B5KQJX9CILaWjlp6enG
zi+LEsSurmoD5n7j/asz/bk8IEuLzji3KzaBzV7huQK9IY/YBxiKBfjdu8uP/zwtcE3xsihjQocT
0r5JfHNQCa9BbyuidG879ZbIbNPpm8svWvgOU7CsSsVQweLcDibHe+xyynyU1FOfjnCNu/yGhVBj
4p9J5kgV07yFcJXwNlZjV/sm6tItV7BCz3UTXRdpTBy0BwvvSAxQ/kg9+n1Ep9Sm+SuoBdd9xXn8
PuxESJficO1wxuqQ2ZuQh9aXUlAI17tJeiNJFK2M1tJ8GDu+FIrDdwQbjaZzYyMp76ztDDOnE58z
eyVTWzjTTYioLWwoQc5Yu4rEm8hTJ7gvUw3aZv2rlNddxFzTadKdW32W8GmRaU6Tn9rZu2zlWtls
6QuMXS2znKmm0zRgU/bDrtKTkDAVyMZ9FLn7CUoalyd9aTKMTd6jucbiUDoBRH7/irlsYEgx3VkF
LNkvv2BBLNw1QaO54rAD1ooGfVp3fwD8arayyLJdGJLwpq6pPuY1c7cyssKXEAKQ4E0r+wekt9xX
HA15IKWk+8u/ZSFSmkJmImNlwhBzwEJsvraQBEGPe01SZWEgTVipjBsR8r6nATDE3E948z6XkN4W
TblSL1z68UYOACidojoa8ONntDziuX+b7Pbv5YFZWGwmeJ5nrsqpXfGgc96rSuyqiG+pfcz5fFL5
6+V3LA2Qse15L+wiz3uYzkfPmettHLT6O7oyOOdB+N8GqGtC6G10xCfCWyxj4T24efYcFfKHkPbL
LNKVMVr6/cYhbpWtZ5c8pHAwhEwKc/LkAbrrjR/GMEe/PERLX2Hs+VigK5RPgqH0P/kNiPNT1W/a
atwkawriSx9hbHdPsrhjIWEBq2qydZzKuesUvBi5lYzXHVIm3DiOJq4jqAMEdRRik8N5enA3or3y
6eds4sMhJamHdlmS50Fc2YD2qBQEklTN/QsvRXZdx8w1dZiSGuTnWILn5RT3o36x23chv1+e4oVd
bAKNYSYNmWISayBEs2IzEc86OTBRWSm1LOxjU3sJVt1WzTpEcwTy2yTq/5S2fm3T+Ful+e+SzLvL
H7GwTk2sMVpwINpQXAgHURwYck8fbT/IJnR0E8Hsd3/dW+h/p9rLLDdxZDMFUZl+icb0eZr6e6rb
p0mlK6tp6UOMPY1EvOdagJw0tc82ctBqfLDFa9L/ufwFS9Nh7GePQe8sLWsS4OBpdpOb16FvnxvW
Lc3fLZGQN0279Ovlly1sbRMCDXwPOEQUm0ILyIxMVV4d9Bi+1LnSKw2xhbVrwoAjm2Yw2EH5Sw38
EI8u5KjalYUrP4/f/4P3HXjaRBk40ARinL7F0UcKa+euKIpbVLm/cwyjL6GDBMgaDBUuD9jC7Jgg
4GJu7VD0kA/Bp8RgLIrxBuYxJD52ntt+L8I0t7Zkzoq/l1+3cN8xIcAcYAKnZdMMWeA++cGdSu6j
NLf3ZCRWuBEongGgyENk3qMWazeThUVhakpB88wiXuT0Qcx2YZHtVH7k3doGXXq4caJbsHrPLBri
2hPZBLrW4+BbcfxStdNKZXrpBUYEsLQnE9n04anr9d1o2z9rT+07y2pWVsDSgja2P2EkghA+iNR6
sJ/KCEoRaUS6m8vzvfTjjc3vorsLk8ZBnoj1Y2zv5wZwvZWwtfRo4xSHC07STP1sgUx9P0CXQEyJ
X4qVJGTh4SYGGHozZ5+UKTxN8rGcqk2sn3WTrdz9FkbchP12kIBADSmxTqldfclz0BegnLRGgXH+
YQo+SQNNzC+u+kWIpgkMHyK4k/n50Jd/RZLL50xEdraZGy9Vvpvm7QH4ULrpyvSN9un8SyNVB9KH
ciifAnIadqI9NkgwTpD857s0mcofWuYO2rVz6gSuQ2bQWtrG24baGsJNrsBUm0UloYkfd/o+13W2
RXPL+XE+XjZhmw6BqkO9mbKue2DWHKJSUAi5ybtRfu+KCsLCkqUSwpWWBUSJFxa9PyYdsF9QvP1W
y5E3fuG244vWLtRUM53rTaJbMH1GGVt/hJVxva0hvfjQhBZwBKXDdbKTgrUvDhHQ8Om9jP9K0zS0
EUFj8Tqn7rwZNHDLfLRdGDVP9RuLrO77kAo39fusEFua9D5snuIjoMTUj9PQOYFTBCcVYUPHqdXd
C0BKfxWLyrs4RtzySBxPTyrJinBry6j6GUO1y1epXfttnjO8KvOGA7xL2yeRRM3eCaviOZzGGf/d
/tRi1NBBGqAC2cn2lNkx4kra24+eh33pEcJ/MS74TYGocJ8IwfdOQqxdBG22bcwz59hCe2pT0bHa
9GKsN+7kuPtZU/YAXH7/17bQkLhTDSJr0QMl7ecFgEp5aFc+64vuuyWd4q2xKIDJhKGD0dFxUzIB
DQE7zrfjkNCNF9bJnTM5MTS+xmFrQWhk2GVhDMyWV3U9O8Cbp8o3FtjTzTZ1dPbdzqb+uQQA5n1g
iT3umOau2hPHkvmmK0J1i7vofJx7W9TbiZTirU7krH1XOOlh7mMK5V9sDs9LKCTqecYBwI+Itx1Z
OXwrBrh6biPuljvgVHq1UZqSG6E9epeI1HtuxsQl0KICN6dD3/DQ9DCu9/NeKOC5BXCXUCO2Kt/m
qpyPtB8U27mEx0ENW9S9m6Yb6EuxAyBd2p8RBnBNsPuvyprpsHVjp9grXoZPspvGo+wgYIJMvwEK
RKhmByncYh9mZX9W3fJKe9NULVQTMiX+otZvvUuo/76WaYaNExclbXeaNtWRhozelAkXj31ZpjU4
XEV5lwLg7u7iJp2/eRpm4u7cDK/o6bJsS5qENZuhaYp2V1I279rB4nvcOQZAgLh1LLStXsNs9L56
vQSdkvQMugei8r26nJ6i0tKHphIpKgBdH3SuW+zyyk5e8xLtSQ8ibt/CTluHriisnZfmLyhekONU
Sa19iKf23+toxM+xZbGdKmb7mG37ZM95+ph4ZFY3RLpcrMTMpYBsHLPijElEKKgDCbQC5iLbeujR
bKJZ7a46qUztOOGxKhFJ2waR675HXn+GJE7cZ/Val+cf7OizuGwctA6LIKPtuN5pfrAbP34cXqcf
EGWr75Kv45P13fnmfRte2qf2Lrxnz5c/aiG1/2ff+eGiGNeiZHHigVJUz7mPFkMIfFI2W6nfCK+G
+PS8RtL4fH6EqduQ1YmeeES7oEwIfEldoHpyR/0urLVC/EKiago+h3TKID7gQO9FwqZCtNAQFNso
fq46yAlW88p16/PPcE2mibKzCtIJQxvkoMbt+yLUL+nYj3DitdaE3j5/Bf1XIvwwJ+14VuvTTRmI
hsKZOvsFht/BjsIrsdP/ekwfng/AkGBhXtZBGLm3hdb7Ik+hX1fYKyn859kLNf0rM1GGlFsRbqQe
e4w5e0PuclWqS//xTT/89JI0cDvnXh40pPFdCoiYA31i8Xh5Myz8cBOQ1PesL1nugKVtTUeIbt9I
N7qqa0BNybKc5wygrWQOou5rK/4CFuh75bvo1pigSz/9vCk+DExFoF1Td8w9xeiz3pUCuplFN66Z
ln2+tcBj/e/TJ8lnAQJLHjhViuwhp0HH5f2Qlnc6tiFuX9lXBXFqYp/a1guB+MT8kqTajAXxe0Ay
O2QVlyf482gHS4X/fscoHchoQ0Q/qOx4a+n4GHYEcpQVKqzXmbdSE/FUM6lF1o19wBN7OE5uh1xv
7pB3SLf+cfkrPr8iUxPyhNSdcM7jKehFvS+SKt2mhfiB5AvZ9qyecUPfd1AUvvyypYVl3M/yKEM9
OiNFYGWFH3ZHew22ujQXxu1sKkNo+DFSBSR3fsGZM/JbMp+9PZzbDD4MV91dHRPmpMNiLIZespM9
qJfGm77WxbQSLRaMnR0T5zR3JZ/CPIcagiT0S14yeRC5jJFOSgv8YtSAIHAa1d0I75y4SzZyEO1z
U1XRTVRP9s3AbPcscWpbyU0nh/63hhIdZH+kSpQ/wPBigxQx2XdckFun1MnJItbwBFYjeSW9BdKd
bOTfOIxAJXP/j7Mra3KbVaK/SFUChIReJdvjZZZkZpKZ5IXKcj/tG1qQ9OvvcZ4mxLKq/JKknCoQ
Dd00cPocmkAhrmhw8zPzpHq0O+QPdsvHnwkej1E1mqjX68vh8t4EPZu/PSjjCXLVPEOZ2VwfaVSO
G6HkS1OJL7e1b0Qav6PDqNKkOrW0DlvNf0Ct4C6r25vSHWrir+IO55JagffSkfkhrqN9VFe72G53
9ZysOMxl74Roxd8WElFEu16O9QlsxvHemdkLo+wulqjetTrxQn3Ij4KKfWV9X/YiaqKyYhu6OGAq
qU5Zk4e4zQzi/H+N+7XqVxb50nzTv0ejJShwE4kXI0bAutsIlr9FLOfHoeF0xWCXNxfINfzdRe7T
COx2I/aUGjK5NrgZhrdy/BK7Q9iuPegsmckINngrnZMoAXZndMUjGFbBZVzz/aya+wj8Dyu7y5+i
rX/zdzAG/z2SKJsygKYKBQracNwlkFF1wjbMN7YVWKETKDBJbayHYWvvZHB8iTbysXhzt2vdX47U
1ERyOfEErENe0tM4NMXXSsds1zcRaW5baSZ+y/OBeD5j505Z9bvm4E1gTyNErpw1WoClzzc8nxDc
KXYUnEZxI0JfePfetCbdsNT0eXF/SI70mNAUt+IU+mzqBXfHn93Cu7serxYWlilCmTYJyeccTVO3
PxQEUCyOavGgkJWNq3m9hktd8BETdVU3Eye1GFGqGYGHW3TZ+C0pnOhtTG03rGmSRVBMy9aYeJYG
ZTh9RmWvsgKP9O6Mc0Hz1DbfmRiCOlu5mF1q3/B4J0pL3EeAwi+2dvOM/TJ7B4g7pN1K0PpTHHvJ
EQ13r6kiJW74nJMdOqH4qh9AS1h86YJP81FB5Vft6TfwWzgv9q7YQO/7W/9WvRU/7ecxDbyNd0C2
thISFsKnid4SQ5XNURTjiVT5d9DDmjd+W75I3qjt9fW3sLRN1Nbc9gCOTC4Dq7Y/P7ZRnaJsnkwr
E7XUurHb55PjV30fwY6EHYYm/1F53efbPtxwdyHbmoDl2jkpXae4kBrKFzASoJr0evNLhjdcHksY
1V4OZ6ditO6EjcsaPiYNFBnXyDyXTHP+/UNMQe7ALO1hZl3wECs13mfSX4kpS9/O/m664FYjhrkH
zIRUd135MAsZotJ1ZUkufbjh3CgDtLQvGQAaef9bQelrtOTuNqMbft0wzflAK36aei/I27cCeqHR
1N44pYZTJ2CrGp2ipSc3qR8619v2du9twYo/r9h9wTImBMtVcZzQxGOnkcWHpqmRsBX+mtkXIrgJ
qkpbQrltE+80nrmr8zFGrZt8pFkRBxAqUqE3eje9P1MTYoWnCaEhLshPvPGKMOl0u4lyZyVZW1ib
Jk+pP6L8AqQVwymjr3xqgqFBkfR02/mcmgAr1JLSyLEd1GwN+pew53c3dt5T6T9Kkt/GnUhNhtLI
95RPKg3vYlAjAWg33uo2w025O7shZHOa7XVnuHwOICY3bipJhagJGEBMm18eWAuP8zSVYCNzVAl5
gsL+YnduOwR4o5S/r3d5eV8ljhE4IhBFuyRLxVE5w7aEztZG8CnduD4EE1PnRqgiNVFkuSpsGQOF
dbLUiKTHybNdG4Grpm1ibzc6loMHlKYejtNY1zueN3rnsbTdW7XX72s7o99EgnPu9SEv+awRzdwx
m4tS+OzUlpOPh0fSk28AnkEM/nr7S+vdCGmVikvZnLcpDxSWjP1wUn7o5rWChaWgYIS0Ofcm5Xvp
AI3C7M6fvsZutEX6u0vFf1766/oILi8KagLNBmmVrtOeU5DGC3gNNEqxRxFsAMDDio0W5sAkt8wH
D+RDfgwZ6jLywyiVILeuy5WL0z81wBdyORNlNsaNN0UdYgJwNV3YSy9+jrtSfVLDYD2elcbaoAC2
8H727fKQsFLtQH4AAc3Bql811UwFXZTJMMrn5tt1iy6N10hdvAxV0Qggzika8odBW89inm9s+rwM
P2QVk8NxL58pindwL3oomyHGBV+c3LYzmIA0S6Z12jIcVvJ4mPY9XhF3vaz4Ska34Cr/0F86uef0
NRaz7n7M1hOIrPE4/37d5EttG25Ok0k6OU8G8EmqXTnFAZH+tozerre+5CKGk+dliXuhHC6iuiaI
7ftUF3dYRIGV31YHi53+73kdPbcrRjzIooBLHDQUf4Mxdb6Riqzdc17ebagJOiviKuVx5yMdhaJf
YBftN8vJN2Awx1YK8aOMxZAkT9eKUhamw8Sh4TxNaSnRW+pzKOlGfKtiLw58K1p551mYERN05oE2
LPVq2EvrDCRtutpSVrcBycfP/pitQduWhmE4sszyFGKbABI752SvSsVnpxxAXX8bMIuasLKaDq2G
XCGAylAzT/IucIHPi6c1/O1CHHLOv38IFmMzWpEuuvJUtuUbSvhey46tvSctFJxRM5foNIpyeI0g
N/JhOzWQ9vNS+dWNrRjaVw7oXEA+l4FxtBLNDz2lj3Yyfs9TeWOybxJRkhx5OFj04JK4VHm3hzg7
WiDP3ZLSWeO6XFpjhtdzjzWgY8VpZfTdFy8/b4ltvU+AwA/xPPf1emhZmiPD8cs+ryo2Y28UOtmr
vMPDWfLpetML328i0EjiRcWsUAldRk5Q6sdRQO2K/SdRJn69g4WYYqLQSm/iaakjfppp91LOadgw
925A3WyVQUfIAS9rfVvJFjURafZc0kmCnfWUEYQvXMbjeQ6vijuW1bftfSY6YOxBxO6ng3tykYMX
3hcWrzS8NA3n4PLBCyGqWWqgjmxQYeVeoPyyfI3AZxrOQqU7kRVrTGELwcpUXyRex/y8wQBylOmy
7CHCXzNbybKWpto4OUwtt5nItQs6NSRvw73082CaAWyTTUCqF7spNtfX1AIzNDU1EeO0zWUS4Sm5
H1PvTrZMQGgzq161tu09A8lwvLULWQCa7fE+TJo2zzcia+K1a+yFDwBK7e/5cl0nyQRXeCkfQMIT
2hM0qsCXGIA6H2SUzALrzE15MWCyf/fU4tE8Sd1Gow4RPOPR9Cmrvdsu5kzYjtviaYz70AJULf0x
jvkPVa3xUCytZyNiFQ7UNm2CpVDZ6d2kHu3o2WuenfQ25hRqEhpaQz4OUqN9D1DToqxBDLiSPC94
iMln2FMm7CTL6YmUEDYHWUe+g0YMDasOQjDXl++Cn5gig7hV7sdokqiWF+WGsU+SVq82+aRadmcp
gPduzExMjUHSVKQcUIJ+AiNFmJMoKIffno6210fxxyIXzlQmteHY1CPSXexK9Ya90KMbFsf2i/fT
P9WHdss/TaGzBQj+Jfksvtkv/gM59vfpPv+cfy+/u3S7RrC4sDea3IdFGfVFokDwx+3ytfC6h36i
N7keNUUIQagoPQWm8pNN28+s6b+Khqzsin/m+pLxjADSF71dds2ZcQYSKEDrenUo46h7GbJ0Cl3H
Hnnopc0UlpWen0oPIjJpq9l7TF31NLlIxkEUGm2gm+AcwcGCa8xEFN+tGRebfpYnY5A5sgsmt2M/
4m7Qu1bZ9lNRgPF26Jr8zmoiL+Q6EhuS5P1NByBismaT0q+pfWbFmIrfltvvZj/ftNbPsVmTNb8c
VIiZq+SKiGqATD1Emx661N8qPh5yCHhZ79dX9OX2KTVCLXRYm2FAqexpVhtqBTiKgk7xWzwOK5O+
tFSNoFh3qEdzNZ7BSew8kRLkkEPxcv3TF5o2Ce40UCEDLsTwbDszb1s2k7ijc7kGV1wwzD8Md3Gv
dVy66tRl9lclvX08xSisSsfPdcG/Xx/B5bMCcc2oKEUBoTFuQ0RX6Z2F0pCyFXsuy8NQOCAoKF8b
3W98VoVsbva4FNwMNDlc7/viDRq6Po/7Q/ZVWZ7dU6W642h9Tqh+rOPioTkjopj7OHd6JWtZ6sXI
8YYm6vsWD5bHxOrrTVq0fQh097GR5fcsc9Nt34839nReJR/Gw2saDzaqMo5Vob4DRf/KUqhodtEI
KH47/ecMY7y7brmLuyUsZ6R8Xu3NzdiieEOlmR/GmU3CgU1eMAxrwI6lHoxASewmKeweVsNOrJ+g
kaw/RS40rlBoVa48R1x0HgzC8PuJjh0wPX5zxK3+T15YO6/HAfW6gS66Dto2fB5smdaQWvj8KVN3
vvVKZ3trNf+ldnHbDJish51uGDSp8+6oZ5TdBDmPsi3YuHgwVYquBMaFlWtiiYlteZ5Do+JY6Dx7
T2pJwhpceAdQcQDmivN94PX5sBLKFibcBBYPNZnKYbbzI1BnepM0GWgrOsc9NFmxVhm11IUx4Vk8
RPUMGYyDT+5RNLT16F4O7Y0TYsx4lbe+jSf7BvIjdXEH0VN2YE6bB2CNKT9fX1QXE0jimhBj7afA
2ededmxICtWOEficH2kmvOehZOCyL0jehGProUx4JlABut7pgpeY1HVKUxn5jcyPqFV5mGrrJUIv
tzVtmMxP3KpLB1UcOWS3n3qb/9cDBrWyeC9/N+hO/g6GpTXHkol0OJK0BbV3K7/XQ7LGr3LZM7iJ
3mwHDyimFIXlSB7yH3k0JTJotJM9gJW5uR9mlDWFFug1Vm40FxauCQB3cjeTHuLrAdrnP/NJvLru
9L0Gy+P1eVhq/jzKD/uGHlADbs26OI68GICYHsuD7SkSxD6S0utdXJ4N1wSBW7z1ei0qDjlv0m0j
6eo7XG+u0QgvRFsT+T1WTR/3LAX4phTQwnryqzEoMgH92Ofrn7/UwXlYHyyUo2JvVAWrj07s6+99
mwA328/+uAP2MIbQpxTJ3fWelgxl7KyT05OBDQTulpHurm19/77ok3xzW+vGrqoh+UfxFlIdQXvT
b5kEyZmkqlq5zbocn7iJ723m0hF9j8fb7qxRW9qWc5fKBOz9ojgT0gAOgWvZXx0rv94yGm6Kh6sC
+ivUo81xnsvnKsle22KN83rJwc+u8mHCyVSAZ9n2mqM7NXHoSlw1FAN/cLoC9WqJExapWmEHury0
uAn5LUYnQglfrY6ZVX1Nh/LOT5ztlFn7amjfrtvpsn9zE+eLY2wHNNCgjulkvcip/SK86Xs7gXDu
tvaNVTXEdWLz/nyHgZRAJSjzS0Fwrub99eYvuwQ3Mb7WhDdi5ePzJ6Yfq7oCvZso1oS+l8xv7EEp
6OVTz1cKuseSBaC1sYADcO8hUfNkOWJljhdGYGJ7+0L2aedgjsfYG+87K9Z3eVvclipzE7tbqqFq
Z8c5izOjXDrS8a9qJF445bflTdxE77paZgRS6+qoFRlCpbJfvlegLrpds8/CAhXnyfngbSA3x1tB
KrFA9VvjvnXTUy5XkvzLdZEEANq/284sXK1bvBqOLh42nQ1JR3fTYLIRtW1r/OYxV30HK3b/tR61
t5WiT0/p7Ex7T5NxR9KIbZsIKgtdR2OUBoNAy8ntn72Le99I5+zT9SV+GahAuGe4EIAvc9wmlTwU
Wc4EuF669rPyU+6B7QW4YFan8T6TRYur5sHngKTO5VaRDC8SM4SqMuG/pRBN/GrJ3N5e/6SFYG6C
k2U5lxHBrcgxreQJlzn3TSyge6OeAfANu4Z/tmZ7TRViIdqaCOVUDHVWMY8etbuxqL+D/HhAa3tr
1++ufxN2CwvBMPHgxHhVcSZ5wDz/brt0CuZ5fixl+dvna/O4tJCNE8ZIIK4115M4oAoNXAV3LbXC
WJcru/dS60as6lPHtusGhdfJ5OkdpAKrJzrX8Xc5V95tXZiY46bHczAZXevAsbbbxp1D4kZ3jd2u
ceguxFsTc8wAbItmj8qDIlWzsbriQZcIvGOe77UPqePri3ch4JpskX4nyjGuS3mQ/pvX/0fVSoaz
MAMmO6QFFUXwQqbWoSP3o1uFeniJkUNd/+g/ogv/XA4jCJx7/RAG3ZJb9tTP8mBL1Zwszdh9HXsk
gPJqhHATkwZqqHn9G1pd7lZEox8SqNNDTauZ7/QMLgAnckRQSVSGTXHkbyegIG86InCzADuRVopa
XQy8asEIAMmudv7Ey2J7feRLZjWS3k6QBIXdaL2tHjMw+pXpgdq/rrd9WdcVVjV8smkTJmnf49MH
0OG1yTyEHquDFIG+aOtdrN02aAXOtiPYD0A+bm+9OVt5Gl0IbJ7hsY41IEtuiTzQun+SURyMvA+y
pNhN6bGt1x58FnoxscdtndmJ0zTxsVAMuCPb/0RjMHNE3Hma5QDek8leua1dmKh/gMg+GIJLv4qO
SGeSvUTV4M6b6v+ljNYrS2HBc00Asgs1LjWJMT46/lutIYfs5Stp5NK3G0mGIpE/k1zIA6voD7dT
+S5Chu1K0E1cX2lLHZx//+C+gMQLyCDY8qC1M4WJlfCnmqj+Wco8vtE6Z6t96MLDZf/sV4gQtdr3
JArtcu1pe8nuhgv2oLwdfXBNHfIM9+3KH5NNXeh+5bvPly4XIptr7L2SEaV7je+e7EkG4Cp5txn/
0ev451zRT9EkSDBZPPAbcXd9Lha2Gddw+rF3ykpaljh46dgeBkLe3TR/aX3VQ7O3fr7eydKEG949
l7zjkcfkIc6hoVk+Z04XVvomBA2Kso0LrDRJOC9rRx46lT7GTP3K8u5JDO1rb1chSdjX3L3tdoab
IFzXSmtc6WIglLkPI5dQ8rtJKgKjOMesDyt2AoyB1bTFnlbln8syfs2iNU6VhSVr8jyiMLktqqRJ
jixGfg7WynAGrdHKZrywYk2aRwtV2FUMApwjzfziBZfGKQ9xYYnKkQqs3ScfZzhAJUet3sfZ8w+t
X0435mAm0jbR40gtNcVHCrIr7iaPjj5Nk/N6fdEueIaJtM2LyWusDgPr5i5Msx2389Bzi7AUa5Rv
C25h6rcnsh0mzE1ydLIuC4px30zgY4SA7G1x1hRqT+um8CM7gfJ8wg8ZHm1BK/8ZLHaH2wxkeDUi
LK3U2atrjwY1KvKV/V3kn63utgkw0bYgNCI4asKvswyIThXbMkgRznNRvyaxICsRd8E5TJStqgZn
0gzxnGhrb6d819fO15sMZOJro8Rr/KiF9DGpm83c7UWrHnEwDFRl727r4bx2PwQN129FkyikGVnx
H8+eLMI/WfKx5+TT9fYXEiYTW8sqAlkqgrSM5yUAP9H/ICEGb276PSmbt6pja1CShUO0ibLNKzJw
lkkE1h6iy8gvQWbjM7WZcni2fi7Tm0goCTcRt9HkkMkbhTg445PMVVhCIUNUa4e2BY82YW+QEfJd
lBdgNyXD19RDFbHOyCtv1+Z7abEau7X2qsaXk5KHMmN7kdENqMNerk/10qcb3twMfCAopZIHkjrB
wDLA9iaUJa8dNBeaN7EpcY5ibQpJtQPEP3/wHlcjIIMFz2GByHd9AAvx2gTS9jNzXcvGBootWSVV
EPlfxy4Hj6m30sGC8U34LG4RHBBR4EQu6ua16HBJOXgrQWjp2w0/zkgRY1tERgxd7g1LX/3MCUdI
irL8tgzMJNRyoB+KKvo8QgoQDzuFoHRwtPK2tbbkyrFhaQxns32IRQPJRmAcEIuEeCGQbLNcUPC9
MHljFmMyw2UkmZPM8VDZQbt73x5DW+qV24qFMGfCZUevrtypRJhzC9d557EFdswp/q+OehbYFWlf
iqaMV8y0tIoMF07TjOhhGvCGqCu9Lawi2zoj5ytrdGkSDC8eUzDzO12fH0s7KvOAtSD1tc+Km/VY
pQ85JCFWTLbQkQkwTVwfVFuApkPr/oF0n0XyqZU/IHt63Zf/7PEXzkEmynROlXC5UNHx/f3pYG2f
HpJn5865O+kADKfBFNohEKfBSYa/eVAFwKKF7R2en0K2QQIVAHO8aTfkyI/z1+rg3TX3UxVAZz58
sTZ90Ae/V77y4mHNNvNqrwELNSQiu1OZ6SfhVPcQTVsx7+VVYptZ9eiV/mij1ujU+O4+afnO7cjK
G/lS0+ffP/hpXCWpb9kQbnHpq6yeM3/l/uhyhLfNfNkBRZJOGgjP6HSKgon5AYvIJzdeeZ+4nCHY
ZrJMeVXhIqipjqBSjJ+7wvKQ63vDRs8Z9Bskc0MbZJ1Hl83Vyp3UZQAvsc38OXYxvZEqo1Obt3i8
Luppfs2LQexmXLxsZqcq+mAoSXMircPwBCLjR2xAHMi/Num3sZMnJy+Wzh1rHFaGc6v1N4skEcX2
Ojt7KqY5CXkVJdCFF7UL7YBJ24dcIWcP3DZtHzjze+zwlRXmzBu+WL5jV8/uGK+VzSzMmJn6+qnv
lJxjzXpRKz43ipKtiKW1s7moVhbbZbaecwLx92qzexRaVqjlPFUgia5DfgZOuNJ601WVVQc34rUf
OnFunbQF2mPQDIPxNFf62FHQHYcxsbsI/0+KjWvF/lfSFE4g/Lp/j2CgKRy8tvkJXahoDjOa5Z+q
jljf2BQN3RZFHPpRJBBUve7slwOebRYXZp3nQmiA+gd7nqFh61bJK8Qc/TRobBRpj4W+MZGxzXNP
akeEtwPxD5Uo5W8QKVdIxgZRW4HfN2kaRCW4yq4PaiEWmCeUwRoqcGCK9OjHXVQH2Jlw1PVq8e16
80sL7GzLD6GmG1IVD0UbHe3W+ekJEEqca/PzNBEr293S9587/tBB5JGmLEWCfFuSRyXpE+/q1+vf
vjDf5olE6oGMA9j3cSdmhahkOfXp/JgCwBTokvy43sfS55vOASJs5lPLw+d3L6oRG5RUrMzs0ufT
vy0DGKtbpyLGA1s0H+3khTbpljV+OAH5eP3jL1/82GbhDSifZeEV2jugGv6hHaIdT9kxrT8lbh40
NZCJJf1dJe72em9L4zESmwqep0rL9g4ZH58pqd8mp7zLHZYEub9W3rvQh3lGcSzeOJbwnEPayHnv
EvXYTB0gLB6bN3HbrszMglOY55ShsQGmbnDFO7jZi+jce07GZ6Q7K+t2qXnjHpEofLcEhugg3MR/
x9tb+9zkEqwNoP7Wv69PxlIfZwN+cLvRZVYPeIA4RKTUR+VPaR+0bW8FNKUIU7d1cu78QycA7IO0
oc3FgTTWE4HEVGxVh6TRK763NIazT35oPrJjMs6AshyKkX9uE/uLbJAolsP2tq83XDtTnRp567ND
JOxgLIZtIvFPsbmtdcO7B3doO90JdlDizsYZPQLrnTuMK99++Thkm3VvjRoHUiM0HVJrJ/VZ8vyb
K/q7MbFCKnbXR7Dka4Y/A2baWgqedZC5/F2XVhFoj5DA9fI05OWwksKdJ/PfY4RtnlKEiEoQ4Tvs
wFv9hUDnILCEfr4+ggUrmUeUFpJqfsIpO5DK3wxt/d3p5jwsU1R2uWBWrZPm5baODI8G7b2IGSiT
DkrR+n3Op+4g66rf5L6KflUz0I8FtKdW3q+XRmW4tjV1OoFEpTh01hyO6d51/PtM7Yt53iXsy/UB
Lbw022ZlXJpAJATptnugo5fRIB21+2uuXFRkdSqKtm7GZGjXmuzU3Hcb1pPxBUAiIJESz3LWCvsX
9i9yDgwfA0BLR6BcuvhU1/0+1f5uKtyNJvHJdue7tPCxu5wkq1dW4lJvRrhBfb8sfT7FJzq7B9sS
UO+QoLav7uG2D7Zsd63GAUC0r9dNvNCdWfVHRQvJg3YE7xh3xd7SDmIbJEEOkeN3AYN3gyb1TJCR
c+oeuqTuV7Lky4W/xDYLXpoOGrqNZbEDaAqsgJNJ6VPc0iHfkL6Mnvyi5YGXSZEGtS2nDahl+Fea
yDWAxAI+zP6jxvJhVhMm2pSLzIE+wji/0hgwmpPsJ+bgKplmHlRqMr2Ppp4BfAuxdwkJhgy1UnZD
aEDSNN8mztSj6NSd3qe29Fci6nlNXYpDxqUPeIXdFuqf/MD86bMcqznsUrCSW+n46fp8LwU6I5zq
gZUiSi3noEWpiqCzemdHwRK3xmb/p9bnwgjMArqSgx0GcjneQfzBtCTbOtbPNTAuI56sGI5uhRDA
iVVnvOZGyzhA2rxlJWhqvqRgnLXtVw5xFYc/pXgAKVixF7ZcMe7CVmJW3zX2CPmUCKD/DAV3ykrC
xt2X+fRUirebjEuMADzFqhwmzT0c/aIvFc6yqBVembc/5+BLdjXirdvbdkJVJA4oVCmRazpeEloj
KMC1hqIOdGOK4zQ7PnjUR74tPKAsa6vgd4kGurecVbdxhMt+Xx/nRUOCccxYRIWohRK156NY4wtx
i6BCgPDr535N2fPiFQ51zd3YddM4k33pH12P0o3n9xCVaVJQ2zspDcqJ5z8txdRhpiBmvCWJRJfn
T/kQDvJU6Qp3ieIYiUeHApbehh5dK25ZsJdZkVlNLeCo4wBZD1u9CejGRDHie5N+QXn/ynZ8MXDg
+43lwUHXK3Q+i2Mmh1A74ALi9de2iLsV+ywN4dzvB/tMtODUml3v6LeZ5yEmu9Mbj0FkHpNkssPO
qdLwpsVl7khDgnALqTBxtFgK6F2BY5UKuFOCd2hlz7uYusBWRsqdWnGNuhxQXYxOG/BCB4U9hKKF
3qQV4D9XLLbUC/3bYpznY1aURBwpqX5C//MBYlzNzrf1e5/1DwNEFHfXDbY09caewUde90AnspOo
0hoKrMW24U0RQp7+lhMQ7GW4O7SckVda2Xya8KKe5Xey4a8eX8l3FhaWuV/gTR2kjzamm8VOkA80
0OJHxO8HK1qZhwXzmFG/J343pnkrcHnJD3Y0oZofFckykStBf2kARtCfrTirHQvmnwuUsfjN0Dzw
M5QFrHTtXYF3xu31aV7q5/z7Bw9ELoTidIS8o2Dv2oLUVYVtsk3umPW/6x0sGer8+4cOdNNqIObT
+aTjoQ9coX75EX9P05veLqlrFthCpr0ZQMfvH/FHUMVxaA3/FSreVvPKAP7sD//skejBcGwvdvkM
+bL05OaV/Ty7tPmUJEOJe2EKLTFS10dXn+WoHDeqNhBGy4Le4sk26Znc0HK27pQl+J1qcn4Xe5l7
n0tcRVqkTULBUMAEelWnCOY0snCbH5G9pAD8VM2cbGdltRsgRsfHaZz6fdFH/ht2KAoh5DZmKzUv
C/Nj1uRN6dROpZ6TE3ZHUPML9S1LmNqyydpeXwALK8zUY6lZVVBlD/Opj/M3OYyoGcm2cxclgVWu
8pUuhEVTkQVCc1k2xxAwdf3HlOp95k1BZj+S/mlK1mjgLya51DUlWVAs5btt79JTneFsAWBqjtJe
+vW6lS5nuGjdiLdVw5XqeeUfmes1e8XabJM5vaiCtuPTvpiyAQKBifqSt2N6P0FrKJjbpv6Uy7r+
39TU0W5uJHLh3kmmMCWciECT2gtaK07vbdJHex0Rr941Tl39ijsvH1c21oX1Y9aDO1EGGI7U4KNl
/n+VN8QbBh2+0eWH64ZZat+wC2sr4IEHOZ4ihzV3hTexrT2wdM+YJW+M5cZO5KJ8YuSoRDkOwtrF
nSqDKInerQTPX9fHsLQ6z8fkDzEwmxINFUl0IFK/30+8lI+Rcr4MOS4umwjBoawK77Zt1axBLoc0
H6IZGxNuzmLnZxWXwQSay9sGYuxKrIzqpIOG56lWQgcUHJ0++JFG/5TL73G0BqVZcjRjTxpgKeBn
sXljykUoRXbqUp6szMXCerKNyZa2RhlT0c6nwbFCMvwP0pWBm79et8/lI8Y/xewzqgiIVmV66kTn
fAeUdvgOcifrCxsUJDZZIcFwXQK79suGkN3apFwOsFwYHlJohSDgIInG+3SYzyzaIIzcqbx6TLLk
+frALk8JF4bVZk4RsO1kOimKQpe0Hipco6ibQgg3i5kQllQrQRR+tPuBhrGot4OWCdRHpbOybi9P
OjermYjbE1ZD4/LY+cOmn+qDm02bJPFu2kO5WcYEzndhla1TnqKOBVOZgVav3PL+ttZNEoMcItKU
4mh8xIt9oOPfOekDrV6uT+yCZcxa8Iwhjx06G4myNx4j6b3nGfS/4pvKdvESZ7iyzaqx8HLuHan3
0pdvUd5uhyQOi7lbceeFhWmKPbWQns3KAWIYTPcQrXftgA2gyrzNOOdOP8RtLfzY4yWO77Eb4yoT
IiOencCB8xWYzYLnmgXfQy3nOS9hHSsFrDX+DB6xIOP/5dWK1y61T//+fhcSLA3guZCST+6lO4Ys
f5ndp9JaK3S8vK/9U/GdtG5R4tUSh6ByiAI5evdQJI5DZeePQ+28QDdtBcextEqN8AOQfU6BRBHH
AjLxZzq2O0Z0GXJoT1+f6YVlZFZ+Q/KgSZmyplNfgDk0+5TcSC7/T9U3pbkCHzeOuREFTWHrzwdo
omRBQm8iHaH/VH3TOErSJpr9Y4xA8VqMJA7r2p32Y96tMSIumN+s++ZpN6AO92x+3j4K2v2o0/wH
+L52142/sIzM0u9SxzNkOWB8SEP6+1mzatNbOQ3iuB2PNe2zO5urn9f7WnAJs1w6T/yCRV08n/7P
2XX1SKqr21+EBNgYeCVVNdU5THpB0xOIxmDAGH79XXXuyxxOUyX105Z6jyhw/MIKfvtgAelkt7ce
jK6g2vu5M2PLkR7rYeC+Op94VEC0XoQjKtMcwsOX339vKjZbOivanlWWRv1ndMOha4LRgd34eq28
tPP4LXE2G5VywQuZTgNqcwEcKFtkGLMbFu5sHi5/wc5W27Jny37y85XCbFIi421oUtXXXn7vyZvj
eoHz51r7XgfN/h6dlZFU4WpcO6v3Hk7++yxt1FwCFWm2p5HC36N/M671rHZixq2kQF2Cwm0ZJWIT
c3xx6+Ve++rRLeAakjdLRDJuh1bRHi8P/t78bmLFzOV52dVNf8pLDeEg4ZdhPXAjAkLqSuXtP/XO
/y2XOFsurYU6j+UA0Hya9VglcGErghJaYUFb2uJF+qNzNBZWQdDaI0+5LkgqZiZBe8mnKGdgQ49Z
q5LZM9kYOHnn3TAUhCM0CqHrAEeSDnKyRfsNJ4Mdo6PHAQmQeTSoxn+9PEI787w1v5kywFMJVf2p
Eoad9B0p4obya3S1vaef5+WfiMJoWIl16fQnT00hgPw/0DT7dvnFd6Z263kz+54qzIo4qcOLhNpj
0q/zb+p10ecev1n/1gJzdwrRspQIBaM1qPRDTJ9E63DtCt45mbfsaKeRC8T4IB9aqK+S6QBheqDG
MaBTceWS3xuh8w78Z/ABoRTjYAOrsJjkl9FZWTrYjhFJQNbjy4P0cf/Zdra06Byia4ZTgXg4ou4Z
Vm2lEgd9mqSHh1s49D7g4RA6if2Zl2luLbCG5eU1T6i9AdxeDaPRql5PsG3VcZMV4UC/DqILl+z7
5Y/be/7m7JCdBb2obuxPSqPQaUkpIkeeDUA6uNm4XZ187mc2sR6DyqssRsNJ6yV23CbI6jwy69tS
dFcuoJ1lsCXsjqsqJ+AQkMvCyUC294i4q/La9b+zwbcUXcc3xqGp6wwqolW46CGEXcKVHbhzUWwp
ut7saCFG2MBSbbPAzXUZThZgloFhsPW4QKct9P1MP6uxXq+ABfe+5rwU/tkxvZGZpSd9P60sN3s0
WVbEVj37Vz5oJ+7bsgwIaFiGPVRZ6msZdDaJMufl7IPXeV2gr/ov7X3D+e//fENW9L25Eoemaw/t
dwOyyoC321dy872Hb05FIgdejRBwwEnyRA3/z2p4vy9vg73B2exm36qmrgGR7MQdYtyjRnlEXmuG
xPTcACHaE2fXBBf2vmGzr/2Sl7iv17OZsbqrCHr/xjWY3d6jN3u5MWdC/aoTJ1J6Hpx+7SwY3Dq6
PEI7+3gLVJ/63ihAjHLT2qbQBnGBb7pjoh2WgBvN38u/sXPmbTkKA6Q889LDdraQVpG6j4YFIpWz
DvL69XO/cJ7/f5Ynq9tWjJ0BCzlmgC1IwrG0U4AqYMXyfvkXPgRj2Q7dbOICxZbV0bAeLKTSYT5Q
jkNpNsN2qcbQaaxDr8xf/jq+Z6O88lE7874l7gLGxxQIKfxkrFnhh7qUQyLtmevPTL3lbsHfwlMq
B8VMppNAhwRozsAdcGgIdU0A/sN5xw9sFu7SjIMcHWi1ze0aUzA/JISt84fV/3J5Tj5cu5a7xXoX
q5g0aYlMVXnLTSSK1S/qfsovDw/fxDlcg5cwza1MrZK396NhyKRCdf7K2H94DeHpmwXrSG+tm3lW
qc5qyDx/K0FQyCEMMroJzRKkdlcSiQ/XEH5ns2x9SFQOHNDlVPjTWXNfDacKMXlyeQL2nn6emH+2
XcGkJFMFUemJq+FhyjlNK1VeC5Z3ls/Wx8VUXZPbeq1SzzQOFkQiIA/X36Gp24cih2Hq5W/YW0Sb
y2dYFlU069KlUL87Cgfw39XNmsCS10hHH54cmILNHcRcyhhBFpcKO+/ipewhp9oSt4nbgZTvVVew
0Ou7dwmP3IR0hbqmTLG3xDY3EmkZdH943qYAO3hB1Uy//LFzwx6YZwhtoDjt9y2OM8P7VFqGD91s
9xlGwnyoRufGN60syIU3gppsX2Oh7ay1LfCM8nxtGgUpKUVAP/OLXtx0XeEdL6+CvadvdrtSpm8M
S81T4ZZ53BtW/wD10mu6MB9nNJa7RZlRb1RurqDZS6T+ba1UB17rPDaEP1slbJzmqr/JxvlOrf5v
5LKfk8pyt8AzVAQaA9pGbZo5pybXIRvqRBLI6OkjAULl8sjt7J8tDnxhxcib0alSNpHiAc55Gv3M
0hD3hTeUV2Zn7zfOs/bPOZN3vTWbTA+nonzTWdKPAupJ/JMfsDkAhOq8JSNGd9J2vh46uxqjvKTt
nWSAtV8eo73VtTkC6lZMCkSS7mT13t2QsxvfJVeSC/s/Gt//UyrC2truc0n5Wo/cT1uAHwzo53Hy
QDJZr4HizfToilyGXQXL3tVm4pDTZiYoB4wyXOoc0FPWFHMguQQgqhzhOGv2ZLpboOvYBZMpZX+0
TcafZ4SzZrjYFf9dDJaQAROivyc2kDgCrFskmFzKkwVwz7n5Ms6h6XnlaXAKN1x7v0D+bOahznz/
hbWj1kFf2PRh4GxJYJc2PJrQjD0pbpZ3DbyYU2LVHfAX5ND00nnidVaGfLL1V2I6gPjPBPdxSaxX
aEVNgbkuZpJRp/NCCgeP16oo6d0AWsA92qFGRCzOXuYaaG3Lb3/6ZZ69O4OANJ5p9YFJTPOwMsP6
TeE5+VWrjvxknVMlpVFTGHQ4Bjy2YDrybNnSEffwntVFWHZ6gkFVZ92bhhBJO/nagmKqgdi8LisY
84yZ19w6uel6YS6caYqB7GBvZW5YYeaCPBysfm7f9bgSIpzMw6HWQB4GNWtqApeqrDvXNEgspBD3
sKWUz5BcoqnTSfmQLba6y4jicbYUwJJ2i3OntOc/FXBIvhlcHFhjTaq7bMqdV3DUIPFaQzMx15Qc
Ft+xfijf4hwdLKiudjXqfpXTNzdlI4Ykq7L2F1ezGU/+0hzhqFTeWEDjHRQcYw7uahdHcDj8d48a
PdQZnTxuLNiYx3qhXWwoII2JUxZfnWwU35BVAQVlSuXrQJPJP4Ho5MC9anTbwEYHEP8U7greWj56
DPCvwFgJCeH/1ZSw3W1ZeRi9xT+2osXi0+uU0GYwDiYh85Fg7gKQTLKDPayIKR3V3FhjZsV1Py+3
0u9hiM3y4l61fnWELr0P/HNHI1OABB4g0Zm/AFqf3/iww3jK5eolc8aYCDR89hIILPUMxOXWjkgj
ilPNaR0KBURtmbdzTKHzHitkjgnKg3noOv2MIEGt8ew5sx0v3QQlMQcXrDHV1gPMh/JYGDK/881C
fx/asgyrvJC32reAMSCZdVOVYpahBN86KKB7ogJkF2PCwCVJHFSwvw+cZ1HXk+HUDa686TPh//Hr
urtHzWguULIdgdDPBWzGYZIO0etQd6LzglbU7RD1a950gaNpk9iLB6OMnK1fV2LbcSZM+qKGnN5X
nVXHE1v4qUZ6M6c+MDUGLgk+xrDSNaFPafOwm4Dr7oYuP9hdIV7Y0pQHzlszRFBZJzOMP14sy2sO
fgbKaFPkzzk2YeCsnhuxuobNEIqDgc7yvwxyYki8leHCbJXD2N2blnuIyLgnVa9W6EJ1N+Bj1Ub6
rLs88lk/Dmzx8huLTN6fktDcBMsHhMVQtR45FKY5Br6/5JFeR6ihTZltZaG7ajOoMDe/LMC8YIdX
GcHkQqS7rEfnBFzVlJy3lg9hZygT3TDS0Q6u8uJ9qQDL1UqXNz2hMs5N1qMuJ4o/mTvO3yvTX1+L
tRJHTrv5j2aDece8xn7ngzHdCFO0IWsoOxYTXx8a4IbChfRdJEvLvyurojrkvjcka7b2yEgLh/Rh
AT+WO2A5rWB2BjhzwMGzeaibzE2svjMh+qEd0GKp6Pp322tLdmPgPxy0eY3mfF6pigTlbNd3o78M
IoKfAVBrLpwP6Ym4aA597t7dGhmoabHgGzT1Jzg6zYHZQjEBgps8oBxWO5evxp2rfYuclNKlVTGK
/lSLPAFK49S5y0l1zucylC1u0iW5C4IQulnjBOFd1ToHqsBjuvzuOwnKFi8JsSsHh3jWnTzztcS6
WjInGqElWRvXZJx3AoctWpIszSDdJu9PriF+jL5/5zufkyF3t8jx3OemWVVLljoDc2IwIEZgPRmm
oR3iTw3PFj6Oin026rbNUDLRB9pn76onKmzr6RdEu6Yr7YidEdpCyFnvk6rMpuFkz92jR+GIsegr
ZckPi4cWds9/R53U4ghjKe9PUoXLnbTDsooQOrvX6MV7r35eVv9EtSOvDGPtHD/VHf9l239pzV4u
j/zOptrSIqkyW3NQtD+1EDIRUxUWZhtYxrVEb2fdb9HiucltDzcLVmVDnuphPToQ+c2G5Sfp8ith
7d7YbIJyWczGBNlACEOP35yzSsf75ZHZe+4mEhcLyIseLfpT169P2tdfrDF/vvzovVHZxOFqRh0V
tpfyJAmLbe+2KfiN39x383JlP+3N6ia/HkXN7LXGmCBMrjz4QB6083j53XeGZWu2JKeugIIBHu3b
f9v+Bfpol5+7MyZbHK3AHTXkRiVPs/uCgkBiWoh5x+zgAB58+Rf23nyzSXHBG0Y9Q79nQtIeKMDk
g6m6ZozC/gPN/CC52gJd5dTP+dRDR3/MlJHY0Ef6ohvhHScyV8lswYds6GwdO04hrHB1quKpEooH
AHjWeehkdjEnvd/qk9dn46MBrkvCqLAeFMvd72Ytm5+E8eGuBlPrFeL2PChyFJY7eNfdcZR670s9
idiBZtEBjhRrqmxJ7kp3WPOAAB9mB2vbwo99mZT1ZxFGF0+V8ZeX8/IO9ncXjTXk4iJTe7OIZpPS
AkE22Mkmg5FmUIGJdI6zvMlFvtu0N2vZzjdjD9H1EMZh+r4o7MoLtS87TBszodlF9Bq3qwuPN02K
xIMNx7Oyxx7g+hGN+Iq1wOVSoozAADI3MjRaqDmIHENjGpEhkGFOzND3rFrd95U0+nbJdJW4DA6g
ljorulu5Bu7WYEUV12yu79D0WL9LSNmE6Pd3LOgU58cCVvHTAa1N8qOZrLUOUPfXSVP2SEH8sjKD
rGuGezfLs/tiKf1DtVjV8wq2cGR5kHwOIEhR3A3Yq3kw9JzdueiZ/5ilJ0JvbNxjBUnuKHd66331
CvXLsVcrsaBLj7qZbl4XRJyRteZ+BF4XSZFWk18WMaqT78/kDehAEfUyZ3WMQJYmTdE3yGPHOV9i
y13LRBtZHjZut4TFIv6UyIF/LrNC5u6b9Jkzszs6hU9D07DL7xUDrMSWhvulgBXMC9VDOUYNvihy
eIm42lUA4OKvQdvW+lTxyTnUbu6+OJk4K1qV3RG2AHkLAoPh+RHvafETPFX/fP9633p7KLyg6FjZ
BIaCVAPNKkix1D56uXL2AqPk3X0Giw4Ibwv3plsy5BQ6c1AYbTJJTnjNyjpB+Qn5oqoNLsJOuHMb
u7A0M2Pp1e0JF6dMmePoJ63zKYYV3ZrUlez7ANg3OQbCp8N326I5CgajPDsXEDCzbGzeL75u2QN8
anDdWk7zo1pN/+9oZtWvBRXLB5QBIW0PK6TujfWtfrW42ZHQ9LO1SRzisYcZFjpIeCbZwbIvG+5R
HRnSyTmvgNVpT3ZH/MdJMDPyQK4PVdVVSVPDRsCRpZSBK8kS2GI2kqFduqOpsj5qadWkhFNADgXT
BvJXUqfSA7SFQjU5aaUEnhJZWoRQxEFtopdH1x3HW4V9HTNL98iqHH1wsrWKud+XiSnZOcmoZdwu
IxLyerJvW7tDEu2a80Fq2RxlX4Pv7sjRD8x6/GY3tIAepmitSC2iLwJz0OoJKm1VWEK+7umcVjzi
pFrR8bcWmL5UBBhMvXZYuX4NymEzto9LnVXPzJ1hmocBWA6eVUJeu8i9/qaZ7DnR2TrctdbQ3CAj
9F4L5P4Jx579nVMcOchkIBEzMwPPhSrnWS+jeys81/nRtIpGSlTqjkNIKwbhGWhAY8yB3tB9hinn
mvRP3FtgClATMgyBDVXmo2GxJQLWwojR6VpAN4KhQ08pT+u+WUOgC4ynfvIaN0Qi7R2g3rX+tM0Z
3hkcI5+Rhn6TfObvOdg5cYMD71D75vpSF1n2xVzdCqpPhQzawnc6FBtoc1tatvtkz/5yX9KVP0JF
T0W1CXE+rWqdZiamt69Y/sDNQh0Bc7Fibi8QFAZkLSY6Z++eocdgVev4s6mLNchKYubB2vcszLOx
PLqiq+JlMMUbOnZzJCciK5gbezm8Cswm6Sgx72q7xSo3Z2Sv1Fh43Ok2S6qKFG98yVbwjxwN7o8m
cJU3+xmhIeuCpvaQWqJi25uFE6qmy4+0QwGPj/6rZ00geRv5+UA3y6NJIZ4qXOo/eoLNQwCinXSC
1mv6RDqABVkUcgUS1J8AyfVy78Ns766CECePqHZpMlMiUWlhBbhTJqZlzumtKebmNcvM5nVqgKWz
zNaJmG+Xb9Qcm4PD8vrkArkPBUkzf+JzWSa8lf4AOxjBvxqDNcL6GZsvBVENdQnayEOGHuYvg5UT
6nZ0CAlU646A/GTJKrAFbN7WIaRmIQAwALQG7Wt1wOz2AUwGAEy3iB02CrFsU8JLNyDevN5MA4Ro
Apf3ALnOfEKlc3ZhL4bzpKzO5fyWQge3olZ/Cx6U+jp3TCOCyry4F0AzLJrloQCB9mtHzTm2pqEK
vRzSpzMb8m88W+pby53gLZsJ9dyVnEQ5HIiPs2ZjZHYj8nF3LMO8tYfURMn9ZFCokgQutAFjRmua
ZNyHtF2du9W5omolPZewqC7nJp0LTcJ+cbPD7NsgPAicLYa/vlsDy3+AqaVjYRtOjP+ZBaUHBAnA
TxLrCs5XjjtB1AWx1IOp0b1CPdOQv4umnY9w33W+4P6xTzByI2tgKZwiCTocr5ahe9gRmp0dtRqC
LWCfFM1jPc46EWDY36LKDip3pmyIfxn9+BP7g34bPNRn19mCXTRV3XM/D/ZNVvIVdGkbKERLLpGf
keUZ7ZNj0RbNAdGSwsrp6S32Ln3ki89+jajzRQIJZ+zWojui4Kge/Ib0xyrLSNhC0/6gl8G7UaO9
JJI7xn3RGXaY1aNxj8DUOipqrhEb9PAA+7jssawq46Wv7f5tLK3mbdJjC1ZK91jAPzeoxTBGuBrK
g0nb4Xytw5R9qdZEY0ke6UBNVIUzFVnwjgklLYfbBl4M32WFCyBihea3DXy+70bFJiRO1ZToxRh/
qwFlNNzt5WNt2c7DasBTw0bt/EsvBP9Zo+gXdD4Kaktv+QkvavLEII/z5Fa1eGSzXf1ZvFEkrtd4
p3Fgz04NMbcup+VBeFLc5ottvRCrM35ncDd9URr6EGY9E51InDT3finch7GxdOBTa/o5LZ791508
O8UH69iUWXdTVBl9RrHAP/jrsrzRAZxZpm36Wznt8h2YcwhDjjJL0Ipqg8Hq7LtsHdmvNhvrO0e1
61uOYmyOxlqrXiqVlz871Y5/cc33VQCscfOzKofuSZUM1CXMrv3MahOo1JkrRYKhzlE69Fddmzit
uobEtIRIS5BDMQeFI9EVR1zYA+peFm3vC+Tq96Os/fuWG9PtUlM7BnXTeOu1ZTzMALz0wQrIK0qB
M+MRJ+6UitWbImo2hQvgEfPmaNKGfgMFU2Cti+6m7vkAgTdHPaJpUQRthxDsUBomip6N/cUyOSoP
mjUHjwjv4BeChwvUXJ5apZu7FhbyhwH6nLBCF+QWjIs+6qHFcl/aCzokwDEc3NFzHms7q99y3VDA
9ZhUcU5nJ/aloSJczuSnosTFDeL6XqBRKD5KLfzHeTRJVNuQPApnLZYY4+f/zorKfUHdWp/bMWPs
wK75toKxWRFAXwMcX+Wb37xyBEOpmS3g0Wz7xhuYdaOasbAxecsS222eP9SlyWXQSE+jt5JZUVfq
NoKAPH12ZmgcxDbK6Q/l5LJ7X5omxP3mOS5HmGGKjOYPonDKe4MZZbJWk/vbKImATrutWYDDgT6Y
0oioARdqgCurRxcB571CWv5nMJfGB4q4swOq8/EGgkgm8MU9eIxZJ/VdjlDvqdFA7LW9UT8Nhm/T
qEBUhTN+7GKilgMBUOFgZ613IHTpn1CuoK92JaGRWjtrXNFuOiwSTSXdcxtsfcdA2G4V3Z+p0/Sx
bAoz7KeJPS+kbJpwyUnpRFT41wxWP86z2dZM124lCvyZ3Z0geB4Oyzf0BuED/6l6J9vy0MhsmUNh
EuDEMghCiLSVv9U13a+Ps222paENKGEthsazR6xDHP0hcQMvj6bxmjfix8k22xLRhLDNkSq/Py2O
kXpF8eDqa+zevUefJ+OfYlgvO5Nm0kAd2L/HtY8M5EotbO/B57//8+B1HaivDYDPmGmk0+q8dby8
Ukz6uEDItsyzsu/RWtAUwi4GTfXIvtZZc4teQQMTKvLaZ9WVT9hbkJuilUcrBe5WIU8o0kRAEoSE
3VciuVxA2Vs0m7IV6rM+ckMIBpWINGcbKCfjuxBeuJp5fPkX9l5/U7dahILKTnEWl2iRPxJwAcZa
PsymuuaR8h+a/P9WadiWeDYZrDakQp9izAIeI4GqwyLib+y7G0IpDeHqcqUsuTNYW/fRDNaArh7a
/tQMcAXrghoJEnzswr75FNfTYlv70dJoZs9zc3nyHBzTcHBC0hJY9hrU1+CkO6vWO3/bPxtiHLy5
9XpUzDJ3nkJB8rQt5bES5hSZs6sDt0Qx51Mzv+WkcV4Tt5uBe6gUkE/qoWlFWPMfn3v4ZmPzaTSr
xUR5vs9eWoousTNAQ/NT+HbMw6YAbQ6esVgGO5fQx8govzIKcRrjmhTbzqHkbXa0KGRlwC8FAb03
xQaC9AEY/cvDsuMB+/+lzH/mtzUzxOioN95UckAJBcVuKN/qWs1BAYOWH55s2JfVz+YubBrJ79ex
LZExNsuNJISVcQZJ9KCx7QEx7Wz81hxN/AL4NYj/AG1RDPM1wYidvbQlrNtWZeq6mQi8mSAxUocl
DocF+Apmf6p7ybZ89d62OzT6PSvNoPZ0m9cW/AMMqn/0paGvDPbeN2yqzzy3oUU4CXgUCBNuaDet
62EqCVKQz5CbLfY/VEJo6A+dJnbqWnng1b8bHwZyfdAYV8ZoZyFueYRN5Xr5VGqaSheljIo0R8j/
v19eiTvnvrvZoG4JZty6THZaFc+DmMLZf4Ac45WjZe/FN/tTDQNxjZmtOLzUEwjUTxSVrsvvvffo
zebkfM2tfEIlLZ+9r6CWp03No889enPZkom4s+5GO0XeHE+Gi6KavCZEvjfcm2t26KH34UJMMy2m
OYDyB9ScsWo+Jf1msS2xTJExR5aPhYIKvt+4UYdSRale4Ch8ZdR3Xn/rtllQVQ56suwUpYKAM6xx
6/vAfl4e9507b8soI34ORE020RRhfYUmBQSjVq5efUZT4bR/ZW18zl0QoJb/vl1zVCcW6llr6mc/
gfEIM34t+N45a9h54P4511e3RL3Qd+wU6NoxQcuIH32kRw+WQhbKIb9aXTnU9mZis2/Xdal9A0Kh
qe15fggulgqJVXxzDT+5PBt7P7DZu+UMM93O7u0U/dJQe69svdfi2v23N0yb3TvlnTt1TNqwnA0l
Azat/Vb1LOgF+9yRvHXbBDvR9VCyWwAVbv1oWOu4zZwEse2bRA/kk3Ow2cyi5fBvP2/m3OPh6K+Q
+frtr9mVvbazHbbkPdRy16pvcKuY7ZelR0Hr2FaJA+t1dJCufMDONGwpfGNjaKjD+nbKFUGPNI+E
LBI5/UKC+smP2Ny9FOWK3vPB88lGxE/5q1/lD0XztwIfp3fptftxZ61u/YEG0k5KgrJ70xk1YmOq
SOr7ZZ8WxO3f6pbbTwWvtBcsbl0mwALNsVEV6LfB0qLAP/cBDatrd3pcK3O+BQHGuoH4LAUW0RtC
eW5lBdgMFNA31azAhrk9ypJjH5lALoVTN3W3DaQQmmCau+EWmiPivoJJV+gJx3lGGZvF7qyWsLHH
4gsCnAn1TDCM56CvixHueHUd2TbI4oE121MKjKzCCIk2ndzCm45oP6IeO3F6dEQxfmF2ll1Jk/bW
1+aosgrP7tF2tdHIgTMWq5OpHUFGnL8JgBKlkp8RVrXY1jvUItCHIovVnaQ89qjOVmA2AEZ6ZQXv
hAFbLyTU+my19GD0OR1emrSJFuxzYcDWB4msWnsoYYMenz978A1br8kg7K3WTXwxlmWdMVAKTkX9
A8oQEUWndKRfP3Vsb91zej4X+QQHmFNGIflRQj7afWXONQ3NnVffEhHVusISaGnWdFQnQ0MsefpS
QL7x8qvvSIqzLQUR8oxLWXqrd1OSum3CCuTlhJkc7VgXIpROPXYnn/soHNceIpvQgyd9zC0FZYRh
GO/htOsnXbGAuehAm/ryO+198Ob86gkw9301m+marz8a6F5Dxtw8GOgRX1nAez9wPpr/CRhsILyJ
oDiCDZvFQ/kC5k/UDX8uv/3O7tiSEy3HzHJxDte42x57Qn46Q/f3c4/exB/Q8ZCuXQ52CsHWMCse
renaiOy99CbwgJPECJd6jEhm6iWAzuKD1Wr/ynzu3HjU/u/hnpQ3qBoWulDpEl8A9n8jAz1UHkSp
KpDKLw/N3pRu9vckTdZSwIHSyabBUN2BBRHo+hoVbufY3vI1s4YBjSuomS79e7PSuLN/ZVIEC64Z
o7wyuTujtOVsVkCGFx6QRKnnvkjvRz34UGiVoVNOVyBnOx+x5W1mhBMwYmwoH/R1/9MxGT2WrWlm
UVV1qLVU9WSh1+Pq90/NyJbIOa7d4I1jZaaEspNZO3Et9JHV3y8/fWfBbumblgHEvscbJEWwzGid
Hxa98uCdhfQ/XqIAk0MnarDSRTtugo7LyRn0YyGNawJFez+w3cSGDWkFLsy09NRxLSe4CebeQ2lZ
yeWR2ZvmzVZ2qlXAzHWF3J4SdwrRVNBb5EUMSOZI9e4y+3OhDNns6nZktV8U2BMjdCjiomvu3Mo9
rIskQeEbKbtq2rI3YJutvUyVamvHWNN1XPKYm06W+Ibvxk7D6eHymO39xCapKCph12s25ifRzKnh
0q+Nyn6U7HNMwP+xBuD+bHGnyOe0Vl2KwlsE5tkbgMhXzr7/DPkHVf6tDwC6yMI8u3qlE2xvQcE3
VFICrxhX4wiGxwxwoAjWRlc/3UFbJ2TF3dvZphUyLjI/gH9X8gAVoynqoG/VhYUSqDMAXH/UovV9
6ARDAi4swW67M3i+AH9pFOhWcGN8qAk1v7aeXXxZV2f9k5eTSMik5icwh+3UsYBTgmcWbCxhS9AC
H7TMvy9P2M4i3yLo5dwAV5qRPvXk0gQFH+/qynt0/DGpZvXXJcWV3/FwRX0wslsQ/WgTtwDIpE+1
ML5nHNAeJW8K3Txy7oes09/gPXNlFndOtC2oHmBIAG+6TILkZkcgROWB1VwTGd979vnO+SfgsWbd
41BwZOqvcAOaPDMYrZV9LpraYuoXTjnUGCA2AHpfTLLhh27mxCyhT3d5rj/cnBCYOH/UPy9fgIRu
A7/Znmqgwto+dac8LtzHyw//cGTw8M1paViqzAfWyJOy69vKrmKwpX597tGbA3LyoZ4DQXq4T5AC
qMwvS3tFrnLvnTcHYgkNXl710INFNTLw9H2fv11+4w9DEAzG5hjUszJraC+y1FbsC5d5EziwvZta
APPMWV6TPd15/W2gA0qEWwpw3E5G1oSsBGFrPsNDLn/C3sPPG/mfxYKOdusaIzrCQ57lQWFYf6eq
jS8/2//oMPg/zq6sOU5cC/8iqkCAgFd6deM1sePJvFBJPGERiE1CiF9/v8598WiapqpfXS7UWs6R
dPQtxDdPNA0wtJW0oHcKEa7NzPxHj1kHMP7uuXQfIcG1lWTYtxm9ZVNCc0bQji3zSqsD6qVtH8LU
iTP3NwPS9XpfFoLKPOZEKZCJtgMlsU5zPJoEmwAYF0vZK59fmobz3z9Ng9X6vbKbsE58F0PCAYsB
GWnN22xhmZpe6R5I6RoSEf7JAYKxBs7F+e0P4KusLdCl7xuBW9o2J7XdN7AOeWyCDgaHCQu/2PK2
lGMaEGrtgWZQDU0CgkMR2zr48MH+uj6tSz/diODa993Z9kooIpUtXq18IJqAKSvjEMSGfQFjiOvN
XPa4g7LsOUQ+zW9dFFPJbbxf48kfim019nzQLovs4BUhPyjBodEfaZVYDSEgdjjsyXfqEnU8yy63
13/DwhIzDz1SNo0rEJInYdVfyjM6shGvt336fOr41LsqB52EUejQO/YEU8VCbSzgy1dC4+KRAkNn
hLUnxykqFGAluoBtqQUmtTc/F9N3qr/6BZRW4dex0tJCjJsCFFUhJuGHHtTDvH5CrRzcZLsDGbmF
KPdKEwvrzfQ9qmZgEm1NvFPkQ3TYruMJiDs6vLr8y/WpWOqDsT8DepMPvMGWBBYxLkrvM5CojlrL
gktzQf490ZTbs9N5AipoJWn2mXaGfY6X6mNVeR20FKXlbgFCLu4q3Is/buuQsXkrmdsVF+hQ6+0U
KB4zwEXVpFaCYqlDRvz7PUv1lOLxzqr4g7a9hIGXpScGTHK5G2FCHstBOiuNLcyNeQgvusyqUhvC
+l41RQj/7LEMinunzG4qBBKYivx7eqB0KasoQG/StDrglHZvDz0kAm7MIOaJexLKmVoCAJzb2Lsq
CveAmh9vmmXHCHI8vysHZoWA4AhoigR6I/XXyL/pDQzjcp6QT/kpBIIbh/gZUTdXOwKzhJKP25mt
KGMtxLRJYg3ELNq6guhgVx8q8kVG/+CJZCjXfvzS542I1iGsiP0IP56Ud3jKe6GQi9AUWgH1SvZe
WpZGUE+O6KkHvFbS2/KAd+hvGrVkGEQPd9fn1sMo/+dOiNE3IrjJNZQSG9vB5gbhARVAKCHM186Y
Sz/eCGCwDdJU222QBHn1VM9uGncq3NRnfvj1X3+54E98k9GqrXAYoirnCZ2gfxPAW+oRz0Xzppmx
SQyeG8VDSKME6lwTxDJI9lbnffhUVXK6D4K6fqJiKHe9AyOHm/YQz/RY0LjFTACMe0mjGz+mbv5r
au3ncgwebYbq2PVuX151XnSezE8h09cVHh6dwU+6Oo3BZJr0l6IOoc/+1/XvL8ybyefNaA7pa2yA
iW2dS/Mfig3bAA59179++df7tnEgCc7lR1xoPOhq0xhepJsQAApAvmOLrBneL6xqU9EiRGWYZlnk
JcKfN4WzVe3aNrH0441s5c80Z32HH0/ptva+dwyKbj+btRf7pa8bEwvN2rFmkLFJOP3p9W8NAbWr
+8L8FUzD0rAY2YoPYDt0aUoTSGHhtbge2xgoqJVdYum3G5nK53hCy8l5ZFQdy/TeguK1DH90/riS
qpZWpZGqEMzgoLgljgG03jDP3TjNY1avLZmLRThkEjNXkSGM3E6TxGnAPvLan5A7A+s4As3HplDH
T6VY2ZLOG/5/U65nEg9ssF2sHny9JALRB+oZIHm/+uCFjdDh8Yofg732DnZ5wDyThND1RWcrJKTE
B5W9U9A0gh3V1pPzmoXz5fXkmUyEkFXl1OXoic1zmLx9zYuVBHR5MjyTgdDqKstR3KfJGObDXdR0
oAfpWu/mqgPqHuqNIGX6bHc9Hy3NhxEVbEhRLfcbYLHxOL1PKYMSEAf+Vbd4mKyCkhTxmIXsmM95
9Hy9yYX+eUYKtJ1AObqqnWSojjDbPnAvO7b9z7qWX1m7Eo8Lk2NK2Wb+XDiiBQC8F4UNkk760M98
7RV0aWkZwS6JpDbuk0HSWiIeGnpMIdfu+Wtn5ctKisSLjFgPmdszhbeLJEBgiKqJe/vQArWkMgh3
EivOvKeo7EHgXkODLpwkvMiI/9KlXurB7C8hBZhwwc9i/tnCC3XqHuzymzv8ssNnXrzb3dOE89fg
fxG47F5fDH/O0RcSgslrqPgEyhmHp0tLxCbv62/UcWIGAguclrMjXjpjaom7qc8PANj8M4Wz2uYj
fbXz7K5w/L3s+53TBTcJJRLPJD94QlrgjXVOkhYwldYef2FFcxcAk3S9uwvr0qQ+jPYEuQvG/SR3
4PcuXFi8d2+3ffq8NX06F9WRLfw8DfBC2/abcirjoF0jn1ze3TyT46CgSZZ3tXCSCpYmZQjn7/7e
H1kMfd+VQ92fUuilZXAesE+/XoBy3PpIdUnpudND3g/sADFqqGGKFOIAIPVvdNtbxx7vB03c9U5z
tGCj+gQlOe/oKDptsx6aV2BZ9vmmKsHTBZg3BERYq9/RDE/AOYgK+HPk9lceOva3GQ9NP6ljQVVB
NSL7q++iOSFTkX93Yb/0UoBxPsWiI+oe8m10D5S09Zg5gQUBhbR4aGtavqYlhcT3xEMo/t02g0bc
R3UxN7BZFYkVdZBiK5Io8/65/unL9CEsbCPChRegXCDrNqmabvxIuWftM4hfHCc7GH6B2e8/Trry
+UYXTf4Mvb1pjFFvSp8BblcHNUjQ1a7/koXkaZJOnNEbSqBHsPqHBnAgl32rBf0aOu5awXqpASM7
V7YMPd6HfgL6ySZrpw3n80ZYX67//IXNy2R0CH+IALzVkDnllvswsNaDGA8kl56b0R/fKq+v8K4t
IQl6W3PnbftTWFi1rkoH8MYkrYTcoz56N3CIFU50egb48tFT3crp+PKLiGc6E8KXOlIRdH4SJl3o
7GVQBXr0K0a2PW8HKNoPPgCbHkj9QTNCUcT2x3xtC1jILiYqLu1L2sx+aicevIw2fUuOpIF7nqOb
X9OwhqNcasQYyKpsOkux3klY+i6Bci2rFw9v6QP5dX2iFladSWKZWQD1DQibJNi3vxUW0di/otlu
IUnmB7eFjklkgTAHr4aStYnO9bcig7L6POblxs0zZ6WFhe3JpLMAr+d2bPJIYrn+Y+W3H/B8XNPq
XpiBwDhppn7U2ayoVdINza8aupNxAz9GiFKQv5TdvlyfhqUOGMHP8h5vbUE+QuQreyp0s59BJb3+
6aUIMbKzI2dLpS7squAmtZcF+Pc0uM/1tJEFqiiq2ODlPHbp2nAtLSgjYc/NmDa5W0Iulzf3LtfP
gns/s7RaO+ksTIdJdgHKx+Yia90kzXQETIkNetpUN9EuPO+z1dx7Ynt94BauGCaMklc8h3DyTBNe
w5x8JOmDgHxtFI27ws+geDXlf1PV/rze2EK3zKfWIPQKYvdwXwvonTu8Qsp3Z8P/uZpuEsQknvnc
qqahBTAdN/0WkGky1Ac+vkXjXR10Kzf9hR6YJKGa0mrwaygPzvMjbx483XzJJT06qbsyHwsxYhKF
bGhwQX4VAGqavtPguVFr9eCFiTZ5QdpuIDHmNSTRjdpX2voJUQMoCKnwXkAQ053bv6nFVuZ5qRPn
sPm0MeK5yhuozL1EFvODB3eX2JmG4/U19Ofh8cJh1HRIg44KJNKhsZ1kM+m+dmQKn12Xhc+lCKc3
mFD620jO/e+sbf1tQSMei7Oyr2CVVeDxhEIyxLY8ZxuIINspuGzvG7du94SRCD6GNWp+geRHS7ng
o7Ze+EJ8pU+QrFLbSXThAdK+EObKBvlQNwEkyUa6ptG+cHgxyQQcSH+bVb5KwgLlYIQf657h6yu/
h5Srx6lN8bokeH24PowLGcwkFziW19cOBKmTNsqOlRJbAvQMrm23fd3I9LqGHItbQAHIUvWL38FH
K4seWN1/v+3zRrZvWRdW1BF49kFBr23rbTb+VYs1A8qloTGSO3w/awUPQ51k3cBiyNk9uZP3C25N
9cpmdTGJ4Ox8/vun8LCClAVUWe6p6H5SyWIeBJAzqbYZWQNSX+wCWjACcB5HvFBil4DT7gyKmNf2
8Ecr7D2vgrVa+cXliibOsf+pE+Ngjzbgm+6JC5YUwWNI7wgg27DziPt0JdaX2jBPJRnF+rF99wTd
7AYEHsbUNuAV+6IpFP+aEbSlcbTWkLZLg2YsWjH3jS9Cp0n6tjlJKXfRSB8stZa4lmbdWLQVgfwP
s6FCEfak26RVlN3PcNzZYa70QTdNtRLZS+0Yy5dR4OHgYE5OskPREPZsrzq0nofcKu5toAauR+Dl
mfm/F8Sn2ac1SqAQfXdPKvM15NnzO9iGfNgiOEjVvQdlv7/ezuU5IWahmFZSj3IG5y1r5T/EJpua
lT/UOPy47fPn7n3qhrZaD1Q03HdbiJ2HuUZl9aFwPq5//OIuiHugEeY87xj4EhNP7Gk8sSY/Wlm6
vf7ppWEx4rtTEWt8G8Nv5+K7ldl6E7D5ezqotcekpQaM6IYJaZcObLATd0SFp/0iBhGXwUqdbenj
RlhDx6ahpe9OiZM9EsisQh5vX60WLZeWphHG8KXISz03TQI5W3lENcD+AhXK5t5hg7d1i6jah03h
rQEhL0cbMcvBJXAmbIKf92mO1MdAyD0pWQFEmPs9SOc2vj7dS40YIe0SWQxdMPUofPJ9q+0ozmmV
wN3il4+y8PU2FlarWeoFiaQTwwi4HEQTHh02vvLCWdExX5hvs25bhYPvN5ALPBU5jaHPGrPajmf/
6/Uffrki7xCzbAvhOtyWnNFOLLjzdJSwk+fJQxbaH5C13fSVcwpmuUsj/VNXa/iBhRkxNWyigpUZ
rAPmpPR/KkK2UCGN+7I6Ev9tpVfnYPjPMRe9Og/mp9RE8MZXeRpp3JqhYB9ZY3aEi0z3CsF5+QhS
V/+Vz5ZzgvSse+giar9OfCagsRP7m23x6llO9hoQ+uLVAT/FSAbQK+2HGcWHROTTxoc7RUFVrHoV
Q5z4wUn/kdFKWlsaVSMxBFVREt4o5+SOMweHmO6oK95Srd7ToF3zdl1qxMgPwCv7+eSBeSRkoX1c
Bmj0VKreP4C1UW8FHjS6le4srXtjx4f4MgkLgCwSJyUKVIBxq93sO/HFLadszIuRFoYhGEhnO84J
vBTofeLp/INzSIlmvK9/XV+GC1nhPxVVuOloKbl76pvuo4ejUmtHX65/Orq8wE11HKsHKz1va9g3
t1MVe+r8fGZv8ALzFIj0xWlC+LKM/7gje77e3sK+YBZRae3qZkj1fHamDigUgOW0CcOnwW2hjf1+
WxvnNfcpaH1eWeDAs+ikAr1NpQ8PqSIm9Hehohi6mfvrrSysK7PUqAK/sTmc30+lN99ZGa9inO7e
oT8dbq43QM6xcCH5mKXGCd7mU618GGpNk+1s8xYVtHIg/C1P8xlm1NzyYuFK2W45apK4XPP8SeaO
+zzBNJHFQdNDh9Tv/FMD3bgkSrn/NaLU78HBZ/zvIJDsKYvSqtxQ2LcdOZ5/EhiFgwhx/fcvrFqz
fKYIt2p/FDYMj8uHKhdbl/UrMb306XOO/DTDoG85PrVHcIM1lU8Fc8r9kJfFCuB76evGeTQshaNg
mAcrOMiw3wkZqEcoGaQrEbCQ+cwir1e3bT/Yk0gaSMyGulaQisoestx5dWH6s7J2FroQGOk1HaNa
DQIkfZA4xKPOPQqgcrm2QywtfSOlMj05QzhBYVKS6C4L01c8uJyyWb5dXzh/MKmXFr6RUnvYB1oE
quPAcjf2savqfFtAl2Tv8OC302fF3mKts2e9hAtYWbl3OW+9ozelFiwJug/mFek2i1gJYZyxf/Gj
1n1toEa8kjEX9mHzLcZmDQMdr59OTTsCOJgV0MLvXuvJewFvZVtC3H7LFU6f18diYajNgmF0Nl4a
At0kzeDei5J+qLo9NkG7cglYWIz03OynQOp0MYK+QuwTLsX3GWRgom+AZ8Hsb+25ZOn3nxfopwac
rOkgFTy7pxDSJj+gps5PAzQyT646P5RfH6OlThgHFljQV6BkqCGprXtaNi+2cw9FlQMEgFaiaWHT
okY0ZUNRFaSiYBlrfZT0axAGm8IO8axUb4NxPNzWDSOq5DBzBr40ORVgceG655zQK0gxV+Mp6PXK
3rg0H0Zo+QUoMyqFh+Y8jM+DOxzsiO95zVY2xYW8Y0oKkVAqFE6lPo2jj2M4S4am310fnoVJMKWE
eDjneeQMcG6A/fLA/F90gF81ZJf/qTWtNtIL3643tLTv+udf8GnNaogh12BKNgn5W/w17elpP93J
AwAvOD7+pK/eV/qUPdv3aUKOX6uH/G1NSHZhbv4jMjRLa9Qc7Vr1axd1GxbCu27NPHVpZs6NfupU
QYKJBc0gk0yW35nyvzvWmmbb0qeNGJdRkPHMRYmlh5TGTIsvIb1RhQzEwH//bECL7NLJASYYSlnv
csf5Xc0t9NMDubKsFpKHKcJT9nYellatTj54Ko9l6s5fbMb0luvZfc801Ss5ZKkdI7rHUQeNVfQd
zF9ZElVQ+obZNLTC9zy3VooHS+vHiG27dmti6xLz0A8br66/9W77WpbQCLkeGEv7simfE00RrL4k
x6nCG/9KvRLqAb99OCAV6fzYwZDeIrCTpfKkYKyzoaBvTqG/CawxFnYLziUMZgu2gabVbcnGRElm
QKBPMO9qk4ypU0/dQzpPK6tiYShNcKRTDcJtIpxwYNH0xP362c6sHSncH9dHcunz579/CsbMy/A2
J2eZcMHLTeC4b7qeG1D715bCQrI0aeSMR3CfSGtEuwYA7B5F1WPkprAwyuE3km1v64URm4CTweK2
AWBKc/kBgmTSufOTFtUa9XUhr5hSOiPMaB3iWTiHl93erfrYL28DkOIrRjg2qJrP3dzLBNCaX8iL
SR1Zb5nr9hsh2a4T+sXNxGvPnX1Tr7qULU27EaCQkx+9tgZvIpybHaRc7/VQH6m3dphbGC+Ta16W
GbxicaFLWhhciiiQGyuSt4k4E1NQZ5xcd1ZayESX7xzQHRr8IuNKIC8UIUyuecYY7AgoNj7WKrzA
6aotfmKrtzc0mp1fgyfyJ1tR9eZ2IxTBYJq60u5lyJ9DTCjE6EBAJp/7NunYAAOFp0I8wlQC1WPo
UdjO3vXmx6KtTg2KBqJ5ctIba3kmQkJbjoBHSwtfw2ko4zyN224zV+MOhiFxO8PZVa0UpxbygGts
zUUQulU+8yYZpsB+y+ACvh19y/3F6wFqxWVmbRzerUmzLCxvk6o+p6iDuTJok1klHi82NBNxOMwr
k7X0deMQ3hFU1fT562J6L71mk6HaFq0e8Sky74Urp8lTl3i/hpcGtjZsz/4PCxK6ZztL+hsOR+WW
zHW+MiFLvTBSQAUbdTLVyDuKRFAM5RCdKCDuk67c5xZSgElVL8YWXihdwZPZGu5sMe2ZS1beD5Y+
bdRc3Awyqk3l1kmEMtPIm+9jUNyCrHQIMQ7crHAmmlfIixLQkL2aw61NaIyrinOfzXD/GgPrMM2R
vwuD8CbyC9o8L4RPW7Cf4nFeQSQgcSrLhX28/D0UJRQ2R3cNSrKwpExGelprwQlQL0kjgI/omn0V
PIgpPKXUXTmQLSwmk5Duljl1Q+0oEAO+dFEWp9GR+ms6Tgt1DmLs7v4MRQvmDnVi8b+nAaKnvtx4
nrUp+7eA+IeQrETE0roy4lpWUMzrqwjt+M5G99VdSN2VQt6fZX8hqomxy8PLZrIF/PuSyJNiKx27
3ES568Kn0QE7vIFWWJyWw/QQdIF7hKBSup+qzHuHvZaAZp+iMbzPYRk2ZHXMnZr8rsp0gAgrWOyq
8PTXtMjc7xFx3BfNK3EPWy8Jvbma76CkBDeIgsG7AV5qezVO5dl/r3pDEXZ4vn76WpofI5MMjR+U
KEbJJGWVBmgo33f+sEk99T0YQOliDhzrp9tUxYnJfh9nt6gnPUMbBBShPoXStDjWZbO93pWFXcqk
vocd8nmd5jKxz7KJfQJSQQxDlW1WPbQNWbmALawzkwCvYQ8iLY5GxPBd5Pu2WIP5LP16I5MEopcl
VMYkTIo3rv2PH0lAMaqYoE63trMu/fZzAviUrMBUhbqxKlRSRvAC6UL7mxjm3W2Df27z07eLuXba
ydE4CUtYXqqpLGMHBlKweJzHGM58D4wXr9ebcs654z/xSDxq5BTV2CpXbeYnUpXsUPQc4McI1pfv
oFDo+xbH4deZ18U2E4W1dQOebrXl5ptpJNa+bat8o1rJvl3/MX8szi/8GPOOVMtJQk+5nRJphePz
qOvimFuZm6LukmeHMorytzYIRv3FdWjR7/vME/4W5XTSo+rURFtSBNU+q8LS3uSlyNzdnLnjnQUt
mg8RDXqOW/jSfo+8PBIgaMFdZWXCLi4GwGuNCYvIJN0UpJ7E5xLWaTQhpb2yx1/cUPBpY37SKBp8
Cq5QorgGeLuALDsEJ29yOsfsG5l+HKFXrXogz2HvGsXlrPhG5tnKT18i6JmC7EUhxOjmI5I7YCYg
t8yxyOdNqKsfLGXtXSOHn/NQvXLJYNmc9ruBzkfZwCl4mmsc96Pu6/V1dTEdoJdGXu6qIsR9OHeT
um1++YWADVe9JULRTdd0Pzuf3gR6IZ5Za40ApHeGXvSJFfpTXPMiCXj+ammw5CHz8nK9NwuLzay6
EihlAd0Er68UhpwbklpPTln9fdu3jWNfNpUsq1zmJKJ2GW5B6lnACmblbLT0w42sTEgxivOFJEnD
cd/TBDqwh+s/e2GCfSMZ4y3AY1UoXNifzeJlaLLpxaq67g4qre62b+vxsaWMrmSphYg0JfvCTOFh
g9VQKoAEhXeWBRofJ7XSk4v3buKZBZZmtIfROSPEaZHGUn4J4KPNmReHUJNrex0DvR3bPFqZkaWu
GIcxu2iiHEHvJUjzkNhzAe92Tg5ZCbvzvF7K5kbYVSUcHyKrOg9UA5Oi9gjhtFiCeMhlsLtp4s36
iuCjpUorBd8EnMhQimMkw5NlwUAVjlCOXIOoLqwvs9ICj6agh1pal0yQ+G+12miX30mZuLoHzPrH
9b4sDJdZcuFBKkNl5RAZEIALgzmNi8ren3FRaayV+Xb+oJAvzImpmnvmbQeBhe0eDun1Zpp5+CKa
sj6yDn7Qm0qm6TMrIcETe9JufvA2dL5mUUYfSnvA/I1+s5nITDZC4V/jqLOiw+ypMd/MgtRHTzgO
tBEkqbaAR4Anr1V0gkivuocjd75D/Ts4tqkv79uAB1tOyXAs2BxCucsvw1fHhlis1cggLmsBu6tS
/IWjCXlQQkJdSHvBgRcz3bYeyNM8SnFXD4EFkLmgL7CJbTbAq/KnZlLBoyghZqHgdIC5Amk/pr3n
HEsryqB6kHqHnoozI1hFM7xKW+gjtbN+hflPdggILoKur9QdTl7uXQr2EiCFqHo+Qg473FA3ijZy
Lgg8sG3X+5VCwCnpNbzq6Tzpb9x1XjxR/ExHkcCMNzzYUzVs3T6Tz4zCAzWT+8zCQ/g4FsVJ22UB
r+AOMR2FaXTnTn4Lp/GsHLYSGloQ/5pduG+jEuQFbrqdp7b8ovGQd7IRqyXgJRa6nNuB+JlboNQ7
GQ9fawKsy7YeM+dodxXdYUqJh2EP4ZqaB+V2FJ4dezAdfxYZyJg7a2hGBgdQHCdXFthCQjFrNqyB
qbRdhhIHOF8fyWiliT+l/Z4Sv7xp+3NNhzbHqXVnpxygyVJtWAPVB4evBsjS7zdSljWUcJRvgyaZ
XLD8FIzSgesrhg1UPW96uSaeWQ9yRw6ZvTYFmt5jB3/q5UbY1g8YQKeQCx3vYeS6Fu0LnTEVCtsg
7KAJ5MrEk910l8M56GXQuQvxpHB+vylnmWUi3OEDFTUoQXfE0gAR0xp4j2L4PtelfiB2wFZy44Lg
o2fWhsQoh6odQPyjgdvel1XXH5q+zT+iemq8nRtCecGBlZnagQbhvcDQmv0uB698L50oICubzcL5
xawelZxHPsR68bilYB/fdHpfY5fe3DaSxhUipFakUXVDpbbsQdmqPwaJgz4uBNtgyte4KZdXhBsa
+z38bApoU9PwNIUfI4EKc/0N2pkrsb80PMZNhQJbTq0ZD3T+VJwkLY9hXq6M/MLW+AcW8OlCzKcp
GIa5ahMu5Qst0ymmo9Jxd/b7hBnkjVNgjE4wwWVRaijuTy3flGz4iwzNvgnSR7fx99dn+fIEeH8u
vp86UihHOK4PHBslEkoOVRHDWtd+4EM1rZSb/4TehR3erAv1BOTnqJ5JMtllD4kiBgeianIqXKjy
oL0TKuPPeFJnu0mm43HsVXBE89lXuMipTd647WPohPQQsWj+6hMNB4iod56ygQzbaJThAXZ+2WsI
L7UudgcL9gogV8TWrPldJsIyjUNIXvAYpHWolgauWLs8LBzBTEVDmCDCKhx0wyQnH2NI41HlMQTP
4sL6Mci16/DCOjOFDQn23wwq/ypxfFHuJj7BuCpyyg/bnvzfDvejWwqseOk0CvcwGeoxLXJI/HJ8
0934kvH5eH2F/SncXJr/8wB+WmJcRqNV2/OAh6zu0XFF7pxl9HJ4uxMLLkxs1sfeZu64zetCvMO6
Xv7d4gh9X7lWfQDM3LlvB9m/uWTw7yaR1w8waLN2YQNihV93nb2B521/bMPc2bBeeD/8ucv3YZs5
vzopRAIHs/6QlryDIicVcgeeD+SG0sg5DqM178FPDA9FM+mj17EShIS8fQ7tvPxmV4K8W51X7NNc
hMc5ytodZ3T8Zs9zc5flUxDL2vG3QZ+r46QZv/NEpx5YNs3HLOy8zeBWxak8K+dCacptN5OlwuwY
hvm484MeNWMgbXS1gd9x+1hXoTdvWVPL8i6iOf/IwwgShAIUD1Ta7G/OhNvv9fm4WBPGG61xouhb
ruHklYenXrtJPsDJjW69Xm2dLDq0XRYPfGVNXU4t7n8Q6cU0pR5rA9hUzP0JgEtnG1I5b5uQrKFw
l5owli3R87k6o3RSgnjR3vH5obBX3DwWNo8/JaRPq1akqdfP8MdNsqyEnqUvnbcx0PXKMeXyJHh/
ip+fvk610m7LAjvpgfTRyn4hrIJ5qPqiguIgqvC3tvXKNCylEPLv8OvqrswF8i0OCTVMecH/Q+G2
Ct+rXB+ur6ilFoxtqs/ncJpKCG1ZSj6CQgcjsXrcZcpvYh/4tJV1e3muvT+kok9DBoetqggyMsK5
uwQl4Dsrdlme3bbTmhqgdtMCoFa36WnuX1v4N8PrGsJZD1b0+/oQLawmUw1TWBZRPO+jU96V9bYZ
540z5O3u+sf/VPMuZFhTDXNym5LUfXGuUs8ozTc25JNHkvmobRTBFr4G2fOkRLHhLYvuVd7MsWyb
vIW3mevvWqdge8CTIXeffvNRzccZD17iJOQxYZ27SRmNNl1uwQ1FdxyP0WGR7wikgTZ+mBanauz9
HbGC9iUfS/Xg+WG7m9LdmE7jY5Urf982tOC4QU81BPv1uKUQq/vqkAaPt7qDA6NWRfoWNWPwfbBc
55k4vbxnqpruItilvE9lmt2XVgOnwqZkvwHltLYkbIZ4muRQICEP3UOr/Amyh14+4/BlTXfctbW/
FW3LdpRpchBlaD3NTdraKwN+GRNCPJMXDsYXyTmh1gl1gX3dsi2eb3dpoQ9VcbAt/y1I3y1a3Hvy
dUAJATeElRhYOHOYbHGclYElb/r0pOzudzB32xLEDurxLyWMC7xgTZNxIaD/1Go+hZoeWEknglCD
Hfaur9wtc6AwQ9+Chm+vL9mlFoyj+cBnOLJXkBvwbBnP4Rzb4Y8hKjZ5sJK+l0bKyHpW5uCi2dvW
KUxtiAfBysHhxyI8OfzVKta41Uu9MBIfYGfCVQ160UVfFUqIaa6h8n8vhL2SlpbShrFXy9yv/SjT
KL6GDZQrhf+c5tEaWuviEDl4gf73xjAXFa3ASZQJ6LZgfvB4xHMwqyMgMfGK36tb+oBmjJlQnLZR
zVqOomv/3QrqvW+Llfeci8ODTxvjn8qKcavjwJv1ODgO6b50mv31BXpxt8GnjZEHb6rq/QgvwT6f
4QxMMvtAXUfxuJFNugI9WGjD3HRGSu0gtc4SyZ6/yVG5DHn/nNVrcpQLo2PuOS0JdF64qUgG7R7m
iGwlXWPfLH36vKQ+JQg4TXVRVGdQQOnh1p6Lkb+FUVeu3BgvhpUDtNO/v976HR7/BqYSv882XtPs
ZKTjosKmNK5ZNC114DwlnzowwKbL9+scgBLFd4FA1Xxkq5q5Sx8///3TxzPUX6WVszoR+qsbNXHU
3FTRwMgYISuLOhJdXgDPEch/oD6INz34cU1r5hVLC9IIVa0CZxjsUCQuNCQfFC41r9AWSJMRj1Ur
t8GlJoyQHaQIRleelfhE9m6j2KsQarEUbI1MtDT4RuBGfspK7QDgCiDqfZ6K17AZP67nhMufdkzR
ZbwEqNSC/VmiKCw1Wb3p17LN0peNewzLxGSVHb6c1SS2silu6E05BrXFf6/FfrICmDfCKJfhHQdK
bondR28BgAjXh+TydDqmckbRA4ABxxOsmP9xdmXLdepK9IuokgAheAX27ClxbMd5oTIyiUFIiOHr
7/J5yiVmU+W3Uz4V2GhotbrXoAFlIcmTeKPYT+UWBfz9M4oupfCpWyuvMQUyEVPthPe7HMlhblJY
0BShgBPRx77ibVr+2rBeA4EASDcBnWP6O225R904r2W3pWq+NkiLXUtIVdmTdM2lgFi3zu1jqc/Q
f/zQjqLBYtP2+VjOmQC0KGkbEwsKu8m+pDcW+mEbJ/ja71/s2cYoVTvdnEKsM/+eFVCgI8WPqW0e
r4/+++GeLlWTOz0lXDf4AJXk91YHn3OIm986rn/mhf5y/R0rG2ypmZGWSQUj11ZfMufGteqDPXob
icLKCl1KZuQ9Vblt48nguz7C3XUvffNZpfMhwWFu6nHemIR3+/CULrUzuOO2yQB3PvjyOX+yKT/J
sdOh7eT3neIwmKqAxgq8Mez8TUXRlXlfSmeMLVNOkICF3OLgiYYc70u0puGQdVsI2/+Qov9cXfFZ
b+/+a+uVsNksh7lTuL0MzacCjMNzqnFXjAPdJZ+dXOFw6D+NJMclyweYsQ5b6y1Lkhr+SgS3dhol
aNOOYeIxeNZAjw2pvuxzD/oEor6fWCd/pIT0U1Q4MxpZvqZvTt4ZjIT9in0wfi8ZuA107OAbPL7p
ZQ5faBXciyn9fH3lrkzCkn0LXYrAl/5gLpllP7iJf5Kaf4IyRnz98e8WoihdavTNvAiUmAl4jEQ/
Zw74OUlyV3W8R9f5DavoFr9sA1rN9betfMxSn0RNXuBNqKFeqGOm0G/oE2TCi5CMW0DFtX2+CLUz
oZMddHhB7n7iNUTVXj/2wxdBFhJIuVXBhuIy2zd58asvbtT06/qjV8LfsgVGOen8WnfdBS4BDYRu
VWm1oSLQRYAQBatvk0qTjcleG51FbpQ6xGETnwwYX34ox7vZ2mL7rzx5Wev1wZJJJcWT2/ob6346
W0fn2nMXiZEnrYwMLVb/bLe7zOS3jvE+dMsAyOT/I48VvGGi/dxcxDxmgMWXz9BoPrAcIhS51BtR
e2XBL/WMM2Z4awo4anVQ/sIt8z5I072dbjFF1oZnET1pDaa/m6cFMtI+P/Jham4kKIMbP/599Cul
S3GR3Alqz3Q9tmvV86MF8wp47RA36roSmcZUqTCfk94KLd/K9t1YUhh+mioSXslDWB6WkPSeh9cB
9M9Y+tBX8RMHxD+LADjKoVQdu73T3AeuqDZSobXhWOz+LG+lG8yduRDVNM9FGRS3MFzvvn5ooy71
Muos70qZp/ocQNIZkuhperKGWccZh8cBK1u1+9h7FukWnYq86jIcJsMErJ3LQR/Pg+epbJ3YApX1
g29ZxgIJLV/kpOaCyq3mvyuUg3N5st2Ne8fKVPwj7FJbvZYWlo5qf+fFj6DaaruuPXgREdAXGIIU
ltoXSNMjCYjg/bux3Ff26lLQd5zxi+d2RkDwq6eCUBUVXvq5SNjz9Xld++WL1TkDyP7fdenikntq
0tCrt+68a798cTpl8BovpNLg+KidxM2oAHyqqz6E2kGKsFiPSPvGviXNACMdf9eNeegQO0ZZ6WOj
sliHPuUpAAf47aWA77F1O5otavDKwfoP9rmhljXNA6QSYGFBrCmaB7nri89jtXWeroz7EvisG4oU
Wanh4iknNNkNfVNUmjZSjpXlslSYkNCKTDoI/YHw0ofZdE/0y/URX7mxLCUkOmeSrSdwk5CWOaus
iWhnh6Z+tEUWzwB9XX/L2s9/G7O/EvugQ+nB8VB44AV/VIWK7K76dP3R/4H33rk0LAWYfUcPbTEB
1Ah7+MKFISAlMOXO3XjslBdPPQWDtdY8HrwatQK/hsggAYIrLlNZxGi302OQgs5twwUqtkyQ7Frc
pS5W16pHMGG7sAfbLILKOotg3uvfMTY1ZQjDeBqavK32ich8REo63PGiDQ62I/Mdr1I3FlWATCKn
P65/59oCXmwNUoB/nnk4zhjjVVRn2V5r/wtD5ylycL3/2EQttYp440rxFlTPTfIIoilGc0tz579O
wjvztNSC4KVjBTN0Sc9DF2a/yhR+tVH5W73mdijuyleniZIq3FJGWVlwS6UHVNIbmDzhZR0MKSr6
mMwbraSVaVjqPBQAXam+EVhtxRm9z7BjVZhYIqxGE1+f6JW7/VLa328Kq+htR1y4Sn8pA9mYPv0M
nZ8iyhXZpWl5UtK6bUSysYHWhurt73/tzU4Mrmly7E13enXl6c2l5vqHrATEJROhmZyuHxhiVuu3
wQ6IHRO2jhpPFTxqN16xNhv2//92OYhOuplfXioxnw2r5ouWo/rDIGJ2i4p+uzEla0O0OPQSk83E
98YGvBPgrkxwKlz1+fogrXzBUq6mDt5MugulL8yvnVAE6lG16oueITA9tqfr71j5+UvFmk74QGX7
CTBXrHhgKvkOrbSN7fAfh+WdXc0WQzMpHKvGk+Yy+sEUATTs7kDJtSLGB+OGkJETAA4XSRMBWdjv
9Nzw/ZQXPghuSTnuqmzIDoVS/ZPnqvqGFzmFgaT0wybLCQxATPqpgqjhE2E2g1o8GAcYFbnvp8mP
0ayEDENjp/s8yLunVPTq7AC0D7hf5xdZlI20/uP2tf04y87soVDGTWjQy76vk6nZmX60dwEOj4jh
kmdXL4RbSXUwwuMxpFXInelpd2rhO7R3a6f8RFVK/lRpql+GUpt7G884qBZawX1g+0fkLSAcFA67
z5RE+wJ+BpvYwrdk9p0hdheRvwXTrLCBXL/kzNMHYM30E0wSp9h1cTOFxIQIu0F7TWgHCl7215fM
yrJcMld6K/XsJMBVe+yG8s0VD33h7saex+9pv2W/ubIsl7QVo0zZmQYp2USLHznNfoIOuXXarKQ1
S7YKTufJa9pZXOQ09lFlNV/qubxkNf8y9PrWUeaDB+ZSEIRkgVVxBTKsO6bxgJpQ45OP5XxLzQ/d
ZpDyywG8EIOMNX0lyY/rk7tywiz5oG9avTM8D/Wl8ib/t3BUvjc5gzL1LPhD2zt51BWTBVM6L4t7
eLftr7925TxYckWNm9teKXClslp7B5rIPuV2mA5qY8muJRhL8pCB9JaXE7SfEm2aNGohjrZTleff
jm5QHHVSN3FLaL5P/b6+g3c0v689msDEO68+TVmb3kGcPXm6/q3vk0splGL+/2QqRAfpK8bRb3d6
uTMVLW8hCNBGLtiyx6l2vdhCNN610CfZtcIRuyG36JENwC45tO++pQ0APNWQlBvnzEoQWfb/Rafp
DF6gvnRlr0JXo0rhefbRgTlwRDNVRr0vX0yjfm18/3+z+k7UWnJtKmmnFMKab52oLruABMduZt/p
RehLOX8lIBKeJOArL6Q1+dNoc++7LzjoR84Efex4ABcAntsVZDEd4fCdk+v2QpJensDkSu77oCQx
IQ7fi0HI73bGza3fZnyXzy4bQo+42X1CITRm2UH1QxsNv10ErvymZED/pHou7gs9WTeuzOjesvj4
QPqGP0w1fDpHaBYdILU6KXRxLD9m0FJ+BfS2e9BtznZKNsNz4uX5U8aH/Bcdq+y27owfpUqSQz7N
qQwFFcUNZETnR7etgTvrZfvkafSJU6yK335jg2WYdbT8jDbHGA3VPELEB84lVHDnXs+5ExaolYW4
fRd3rE+9KOtTONa2PUppdQ0iPKrPedQ37Z003vic1wPdDcTjr8at0fdwG71voIgd99p4B1NlMuaS
6q9zzlgohE8jJgmLJsObc0HA0sUtUEcqhyA4BWEhtKDjfTtk3PrNE2YfMs9LYqvx9M1AWBJWA8a+
qiU7ZplPIqhT8YOlU+sHUSyLAsbS2C5coZHfZ/az3ytrP1RF+8QhGxpOjGRR6gH4g4VvH1NC00iX
EAqB4EX21Jez2HlDNT2gIugCG0Trh9KBuXsRmObgNE4TdwNJdl2boioOZbksdKyERWIy86V2gj9d
a4ZDkpQy9ry2u6mbYDhww6G02jXi65z26S9R2TKsigHKHllfbkm3rJxlS4Dw4DhOJ9sAZbqM5Dc2
k84tSz7kg0fpEptFwcqwux5Xv8Bu7nGrDcK2zvdO/TE0LV5g/3+wgsWekqYawYasYWV/nzW//Wkj
QVxJJJaoLFJ7TqOnWl+KuYlZwIFzf1P5q+NhSxpvbegX6ZGcPBfSzohssNUEMigvghN2FNuImyuH
1j+wrBxrq0X2dekZiX2XwSgYVJWRbZQZ3z2KbfsfjRExQYMFdikXNEO90BkDg6ZAMe9mMDjjvHUP
Wdt3O2i8BrHuxufrwfndEcNL3+bqrxufdOC2MPhgEsHF/puq0l8U1ZLrj353uPDot7//9Wg8tqnc
mdhQbGh+EBtMd4grVA9ej2z5+hvWfvzb3/96A2jIvBV5Zl+yoB7C3uL3kzN/uf7sd7NG/PrFoV3T
maI149PLYJnIc4t4KFUK5jmM7gavu8f/ebj+orVhWmy4lEonrfAynDA0R6wKylB41QCerPrQnRXf
sriYaQCCfQojpotm+ROfkn2XjB8cpsWOC6ZcJ4zOIzTbfs2jDMvx1beaqFe3KRjYHxqh5b5rNWQ3
4ANCL9xhGjDxVkVGVTj+cxi2X3/Fu6HJtpcpEbegyBQgI0Qz3eNHH625JnYS0RxpU0/noFHiY9Zk
IJb+/5pVRDbE8qHJUI0Jfx54nx4SVyVnkG3Tl+sf876dCr5msamZXbVaTLio5QNJT4QCTF9lrnkp
03KC00gbRGTs7FPZuelpLLMqguBbtXFTWRvJxa6H53HeA9gLWxVwJEpcgmbFBLKg7HPe0I0O7cre
XMLQ4chgT3aX00vAmXfommTaQcski8G0RK0EGI4Xisbj743RfNuI/2SvGM1FJEgJasJQVIY4hD+w
R9y72/NMAeNA41KdoQE5PdHOe52CDobSZgIQRfQc7jiiDPgnkTVgyF//ISuBgiwChS/K1CpmX16Y
ZWISWDEKvhGY5defvjamixhRal11khp4kDt/LAtJGFqMtpZh7313ki127MoRRxbRQhSawP84gW1U
XTwEsrROcICMbCjCMdD/q04c3Ny8jlVSb4gDvj9m/yAzC09NEl7L9OIjKu2K2k9Ck8gKOXXff/AV
i75jNVR+FTAknf50LOpPBp7e6eNH5uQfjOZc94zPrTVeTO/teDnskfBBDaj5rrx6B9DJFuj5/T37
D1iTstF3RZ+Ti6rPeVOFkxoPZKrjbvp6/UPWpuHt738d1B6xJ6zdlMB+yHokSRZXlnhVwttYu+9f
9yEwt0gE0lK7lj/P8JRA8SKGVxT86SvuRZ1OprAioo1IWpVwQrOdGxRS0MgQHsN9Ck57KoQtd3MA
F8794IJYxIthGlx0Z2h54aXuQuXJnVM08BRv2g+duf8COye78iykuZdCmAiCXrvGVXtle899Vd8N
ltqqoryN3r+Bjy6N0bRTi7RmCQKOqcFnd0SsizGLry+JtTW3CAWD6RufWckMn980UoB6u606Qk8E
qokfkjS26RLbGZQpUIANmS9KlHHv43wotlKS96MlXYI7JZSluZ+X5DLAZJIVNNTmCafublR+mBcb
y3pl1yyRna600KZEDQTCLTIanH0CvTFna5WuUNVAlP//PZk7kC12JQzg6Zx2596HwFKUyc5KI8/k
wcXqp3yPmjjfWagHHmoUU+LAh4XnoLkFaRn2sWvCP0BPlMRYauqMXJr2OXBE1NGD5X0IAIElsAgM
xLWKrGiQjShc7wsqQup+YVsso7VFsNjokBubISRQ45cP5bxjrQfJob7yQ1GzLuqhd3/OvHHLznFl
vywr5MNkGsh/Z9PF564IB4XCUP3mYaMzKF0XU72RZKzs+WWxPMjzUjY68WCGaEiY9G6Gpoa7kbet
LehFBtMVhdD5wHBU0hJ52qv2UIPqPpZZ0yVeUvng5Ls+kgu0THdwjT70vX2qxi2bdf4Wmd4Jh0t+
vE7LdmLag64DZ9bvoesTATYcctEIuo/TTrrD9I2NUJrcqxml5cyvfDe23TRD3XeER7DTd54fMp2x
/UCT/txqr9hRy8mdiCfQD3ereQrHwqr7yB9aF5gu06dRASDJLXQBs1hnojmhONofp7z09hV36U0m
++l7b8/JVziHzo+8boFkDuCGagSynNQagmNW+H5IfXuMNVfQ+aVuM73U0J4JJwzYcYYyVjRXrcyj
Muf9FzMHEnW33v7R1H6BDmTbnieraT9DMmGO5DhnJ3TbRj80julOKeraO1PP/q3hxRzbXmAdKbcY
D71KADnQch71JB9CAVzCfhhZoXYsKx0IZAFsr5oMAaVLsvbclqPzfS57nsZCDGUPCU2z1Zhc2Tr/
YFDHOm2bSc+XuYcAKsj1wICXkE2Yy6KIjFSfrp9oK1tn6YbXTbSjrGXjRXl5FkkDL1pRmQ25w7Vv
eItBf2VQVdbLptB4eGkQlqtvU/aLpxCRA7b9Y79+cRzgglZA0hiZMnqhT346tg+ooW9JvawNzSIM
Zw7jdJhBNNKlQVFa2m3UWhDV+NhPX8ThogE02kXx4cKSjoUA3H8F8+10/dnv8xBQlFvELI84aSsU
rFeSnKM0k3f9/ABlr/mZuglCF2tnK6pl5X9Ca4LtPKLGI/GL+tgBcArMTMchqGk00r+8cG6VPTph
M3T1vbZg9Weo8I9QqrNvfVDkT9AgtOM8YC7gs0ltbQTdlVOKLy52E0S9vU54/UUotCNM472kVN/M
AoBbztuzStEquT5WK+H9v8D51xrljDEywun2QgJ8cBHouzLwpwg1s/hDL1hiR7M+GCw5TtNFpAai
KBQyQF2XeK8FquJblaCVj1g2cX00JFNc8SH40EvkOs+CBIdAThtLde3pb3//a4ia1s+LEdHz3OFg
RZ/7KAksxL0Pjs/iKmoFTA3WAI1cq/3iOiruxu+i9zcyg5UItETBpo3dNJ0ZknNm62hkaZiyO4Py
tG1t5R4rg7MkywR2UjuzDy/63jUhFHnjIfk8kC0M+NrTF0PPYV0mzDT4ZxcnI+vAg7sjw8+PLcxF
fGsGh1aNjyooa81eMGeC9kKjI9vlx+svWBv8RYgrqefUkJemF0ifhlBaPaciiUhVoEt8uP6GteFZ
xLm06hI15xPi//CNtl8t94xdsLF01p69CEFU5xlHIEVtiTfHFkqIIRd6JweydVNdG57FZVJPwMD4
groXzv3+kGuq9rgb15DdbgHFgdjJhq7AyocskcPDNBbIeAZ6MfUrJz8ZOU+gPlyfgJU4vcQMS2RV
qGYiS6ny7Bvj9qVx7ZOUqCGiMJM1WxIea5+wSCQ8XIll3s7zhdqQ/JEBTV96cFwPVVXrLcTQW7x5
J1NeAonngTZeq3AxwtlyBHz+giKWHc79m/walFR9aX2z+nFjTlaq3XQpqaxsWuSeT+WFWJR/m3AM
B5BM74tsRwMl7zPoBkbUZDqC8NDOFUG5Y/24dbqurLx/8DMENgklUuwzcUny2fPT+Sx5ArdNIACO
fjEkG6H9LZK8M6RLtw4jeCvJW2vbQhk4lA79UU58I8dZWRJLfAoWNCTqCURy3IYedJ3n4ZSVb/nO
lvfbyiAtYdlyqqsUzfnx0sy3pf5lGRWS6a5Muo3BWXv+Ijo6kFZNnMKlF2nMN89U1V1bCWvHoF73
M2+DrRNwZZyW2ElKqBzyEfUw0YlyJ+pJnU0r2cUFIHd3PQisvWIRKRsl4WVg4Uua5hegkTGQM2GW
5xtPXxunRZisc12npKmQfcj8nBj+0gzpPq2dfAe7GbIRx1Y+YQkbx92trt3O5+eOJ+FA73tgfRu+
lZ6t7IMlcnwWLPNw/w7OBXCc1M0+BVP94/rYv9+coEuceJ8rN4Nltn9uMleC+5DZx6aCY0nKg0+A
pvFvIsuqEwV+ZV82kGy//ta14Xqbq78yQssaqW4GHZzFUNzZhfwKP8R7ouTT9cevTPkSQd6nKq1x
qs+X3ot9kX2yqvZ1KIoy3OIJr/3+t4n66/fXnRJ141H7gor6FI8aYoE2fAUipmfrY9t7CRas4UkV
iFT6sJk3J89q/vTSjyYeHEgNac3r47TyGUvAoE0scI2hX32pK0YPVQL/uFyMKk6rdGtvr0zFEgUX
8HEuiJ0l5wZ+68lUQVYJ9m2oHOqp2fiKlRzCWWzwRrbguAC1cK6pu7Nm4OK8m2R+FKZBU/LLh0Zq
qQo9CdXmvY13BLPeVTU51al4qAd/4zhf+YSlFLQPRYam8eV0IUVLPhMBTy9Y0eefVdWXUeDO8giQ
bfly/VtWEpWlKHRJfNPJGhSXDJrltu9EuQfYcdLOXz3TB1HRsz+62XLDWPuyxU6fx0KApmmJS5DX
yQWS13OoemvakWwsujCFTc2TgJ7aBy/LSw3oSheiZE2BfLJ2qiin9h2ccJ5cx/l8fezez7soWw5e
61sOMS2U/tqshMY5KuxwMx9TvstaNMatHP9lF9CdjgsYX/3yGEdiwefC2wic724nvH4xnG1WsdbK
uvSMExhUYfSPgGWgYc9EdP0D3w0JeMHb3/+KbD6AcEMfeOkZbI/D0KkibnP+5E5mq/Px7oLACxah
MxhKAFRtqzijtcv2cmT9s55ZfmIma1VYTA7E3V1RzBvB4e2x/6SQeN0iS4JISJ740qRnFJbvoZd8
LPz0IzUmPNr+/6FKPGpYUcDST7j5cJ9CqDtJONm/oXageD5GAPx9DDnOlq5ssFhzbAMz5LMGMblV
r7ZgpznZOgbe74rhSxYRtNfBYGczFvUMTque5yddW/5ZcO+2JcUfgr5FXiB0l9nwDdzFDj0YBIwq
2aKS/7e43pmkpSZ2kmWJm3WAXyoXuprto4PqSuf2R8v9ZYFgUtI6dJvv/gB3IqbzsyH1QeBaNdf0
jlQABzjOQ88M7tbTDSyO9w5vbouuvcvm6pH2RxPMX3luf4jKzZba0KK0alip0/zsld0fUNFhay9/
XN97K5t7iYWkGbwNfIiOnxMfNi95cFMRFVfaewFDdXf9FSu7b4l8BLcOQGiJmeaW2Jflc+v3JwCZ
SfJA+Ae33BICqSzwDlPg6890huE7zDrydsvI633MA2VLmHFrAK2knY8h6uzI94Ci9RGmKjtu6Wvi
lN8q/QW8jrAe20hP/c5y+4snyo3YuDY/i1gyEeH7eirKc5nhRO7qGY5+AGvv23Rszkley41JWolZ
SzSynBKQ7WyVniGx9gA1nbPJIOlzfQG8H9/dpQJaYGXa7QKnPPM5UyGQ7ZACwgtDxfXHTK7dpQpa
ivZ6VrNCnFVlt9AOHn+kBiIovjpc/wRq/9ddei9gLG6MnHZNqdjsnOuJZnvSq+le+2l7hKW2mkOp
CtAsCCurn62vZHdE3DenPpnJM+RwTHcOLEfyUMOx/Jlxqz6iyWxBUb3LHoW2eDjavn3PLJrDgb1I
niH+LjBUTsFuVGqXp672kktfk+yZMYFGSN81/g1cRWFKDFX98mXM5OxEVib4oUP1EjxWUrc7N2gz
uJWUNo9at2+DWNV5AMpvZpNIlITGUFMH3hJmt+JT3XK1l53tRNpi6KqwRISAqaXHhKDTHiBz2gNk
nEOiGLLVYFtMLN2b2tHH2rPIyaK9OOJwdOOU1SocYKGNcDp1TtSoSZzr1mWPNjwUDsqa1L6eEv88
DbDLGT2bX9qqt17siZTdQVPd/tSTax0hhSh/BuiLx/C3UqDhSrVLATMYI81w37XdAvLIhpVWjOJT
Atdnjw+RrBveRaLIs1/1AC5d6MFNJQ+rnLiPjbQkjI7HNOxT3cVTCv/jwAWbWNkMNkcYL7jeu37/
a3Bz+r1Pe11FDF3nL7ANa2EuPP2GSlaAOYYK/ud+UAOgkG3rhq3nZHtwxopdKeCowIJg+qG6HIX1
dgCHw26J/pmMqXkJinH6BpIkfazBTPrssqbeJzTlX0fQ40TMSQEV42n2Dy20l396+WTDr6rWsB9q
pkHeB1JOZZQKMuwAvB9jmEGWUBzrh+B+LmUQCXR6I9LbILfMI7Hu4KtGnchg0UDA641gKRqQKfNU
eE/MUSB1OJM40Wkcvgva+jeBsKdnWCHKHZ0C89vKs2DXeJ6JXSAJY8GR0jpJx0F8Z4MfQgR3eNY8
8C6YF/czWCFBGyZjMEGWsWNzBMfsmgMLWzhn2pXpCWPPDrS2g89Sjd4f0H1AtXFF9gYQ9Oqf8+hY
Dyog1g9B+uDBCnSFT5VW+g12aNVBJS74U75VUQp5XNXFdT/k31uVoQuZtr77A/R5PewDrejthCZ5
GVaiCHgMQbAaHCEfFNFDDiGgyCqdqQ87OzengdX+Z50MDP+Y+VFfa7RyuNW+MVmTVodQE2gPrjvl
Ea2gxZXxUoYp8QBs0j6F+poUCR6a8GSHZjE4TpXdPVaBz2/SUsCtBTJbCpvOK+kuwI1XhEZZ6qUq
df+HdWjUw8ypLWLI2ftQw7Oh302lEGENZ4N9VrjTmXPsujwdDKCO9LVQNTqZpjJHm9XD19ROFTBp
bv8Axyq5L4u2elAuTiVS45AYqYR0uj8nexmw8QzVGu/WNoFz5tIFC8k43h7K3f0dFEXGE3QowIN6
c1c+CW3ojtqi/dEg4wqF3ZjPhtcosVpVFdKyMLf4pf4rkrZmn0+uustSCe3o2m8it8+gF2di30Gk
693mTBttGTiGBfpQtnl5cLXT6yhTI7zhHTMEt20nkhg/mb0YQh9lmwK7nBTQQQ+cYG91YF71zlzc
BmWW1pEanP6u0621I8XQ70xDJmzEsUuOtABhGZKOBiqyddGXOyJz7+SXpX3s26z5A+VH90Wl7XyE
raUYQmXAQIalhYbecsEhilC07En5XnX0oJbBQrDh+oNdyvnUT311YwfGPnAmix3yVRkzwbMTLkND
7DHtvowgiUZ0yHiUZ4nlhjwANGOA2eheaqs++3zobxx3Il8mVlhHULi8V9EOtQw50ogQobc8+AXw
M+AnlnzfloqARefn4dBasHjr2nHv9Jb9PFstfzBB5n53O14Ve9BsSxQ2AqNex4J6n2pGiwdLqvoA
I9DkBRzW6SWxJh51QwHBQE8hfDpE3MxDAAkZV5RHv5/SvU5Ju0uoAv2UNyBckyn/6mHf38KSkcfK
4+3NHNQEHTAIR9Wea99nvBI4Pd6o2xIe9bryyE0nLX5ntwYCvkFQ0k+auOlRQ/L0zs/5CIX5uTtZ
cNCK54F/1aDOfQe6Ww2h6XyAkmjr6Ee4kw0FPJHHLvaMVXsxPs2NSzU0p8K40yfw113MptPvO+6C
z14neQw3TfOcGrf6LNMq/2SpEbZzgQNprJZSuIXqEvNhqtq+kypPPrdl1f2E15w0cN3M1VHwSf6o
oal/a4YuPdkVrsyeMwxA6ENY/yhQofLgDUxSyNjx5o43Dfvm2gW7UAzfjyot87NlBqwkZ7QQqBg9
+SOrdiQl1d4DDRXrn0MHURcJLFEAmQf5r2j2SIKTX+NsOveI7Kr/pBI/uEmQaX9H07c6irK3cYlX
Of1td131xQiW3oGjL+8B6nW+TZAYfbEAhvyikoYBAtmDhRVRr6c7pt9kVqCZSp55zmXouSixSGsO
XgQc1Oc4J9kwxLnkBWAIDlxGRFneJiwD0HlI2QlQF3tHwI099TDyBURc6m+jsNw9guS4syFLE7IU
vr5FU1eRlF0b1wTVOpzd8kePMzJWetLwHoeFXNgBa3QY7RLEqkQmt9KdIQdZUPnLD2Zrr0cnP8w6
gAorx34yssleOSVZrECzfMpq6JSNJmnh7UfyuwmVHHAgXXKZiuEl9cb+h3bgNmO4ML+omaXeZ4qV
sC6qyNehk+rW7RGHKDGzFQoHHn1RXeZFGiVgsnxr7No5jpldAY/U0PlmnFLIoQRgYlYwCr7Rsx3c
A2JOsBE62YRwWrCjpA8obp4oxYUVBCY/uT7cdlHl0bsyK4s/jtezS/U/zq6rOVKcXf8iqoQQ6ZbQ
gXa2Z+yZG2qiABFEEkK//jy9V/Nx3O4qX22td6sBxTc8QdXqbvDL/g7WBw5cD8+GhxaBlvBRSOGK
JNRBsN415Wj2jVsy+Lp5w0PgOmJHSuamqOH6RyjM1y8M+MyDYPnaHnzW6kcUcpwdhbZBijhLIHRC
oQdSczQhNsSKI5uDYh2NiLzCaHR8jJoLjdiM5CGotGVePZaeAWtUdVXdxUvvh7c9wF/Piwdem+PA
tdIfJuuAVAVZmDBNk4wMwKoYuv3UJJO7yDfFREsiMfodDgDVh/ftRHEIQtFzjl1ZFGEkupJ8n5tw
/pLb2o5VOHT3KLMxsL5H1+JRWBZCpkFuw0doGiELMzcVQR5PzXxmowrv6AaNdZCsiK25jHGp0sTY
IA4vUKSKO7n0e8h6hnUMg0S3Taa27vQOoZH70xp0/70zUJmUcLUTEeiOIohGKDg+lAEaOYp47iPv
vfCH7sP6j86LNilwARYwG7bNDkJg69s8his8VKdSvoY+YThz4VE1Q7y3ceCgwmb3vg1oSGIXwLq3
tlqC55kQlgW26zzxcYSRLPdGmiquigS7zbuvAz+4HVa+tMlajeoeN5aNMGrxyR0D1ndKl75SGI4h
3IGUoR6C2sg/bCYtCh22tP/A1tK7W3PVgV6LkuWNQz12nhdHVIAqLvyrYg7ZS2PLzDGTeA1J0Z4A
0akSUQTAHTaiyIJeTk0UAnt0DpLRLkD87B5GBpZ75MO+sks6btv3loOGRRTWaNp1VsDDlFlIaWFO
OBYQOkK9BpeJY+27AYK6C8Rtp0ig75CWQ8C+TFgmEP3PgAUgB1x14VswYXngRhZsN1fN/L3uPR1D
/MPZD6puYRDaD7/gFUPadAoEBA5kbmJ4YpqfpRklh6T/0uH+l1b4EirhrxETS/uttCwvj9ZV0dtB
uPXt5K7Vl7r11rRwbfoE5Yo6E2iLzImplAenUscGKq0q9B9g6as7B07WqRz0wXGLPSjSC2gIpr7H
LTXCIqRbq3gNPZFWE6CQ3WrZjzWdNZQJwHCIZriYpOgvzxlV/ngKV39KZxQW975B/FH2IQF8b8wT
pldwy9S8PtSBIA8lY+pYhwtPhhn8iLYZgvvzGXo7ryNqjJYsEw3/kJuuduHjUtu8OdmTwHS1vuPt
V0RQAttt9k8E8kDAbwLzaZie/0Lzip7Wpm32PpfrL6g/8szHejgAM0d3ZR22IEDJ5QDGSX2axiDc
+WMFyoJlr0lljPej5MR/HJHnwdNXwFKSh7mMYbEzp1pP2JCw/ewpwKvuNMfVSuAp7wjwNDTvugef
dc2foVNIL1rBV1AzVb+rPaeP86FceWK1xfiTLWCHG18uZcJqp02gsjl+aasaMtgyIH3MxYBNyrjR
X9namJ1oyvBXOwfnjJFJ8VS5pL1zuybvb0qjggMNjXzUAPcchmma9r1hCI7qQDf9Pl9IDXiOBdka
CMLPqexHc2BE8TUhmk8ACcLtZoDyzU+cCNM+AP7iK7cGCx8mij+WdNfYm8lZGqJEHD/nbWGl2iXr
n05y9siatq72y+rZCKI1gou4F0Nzk6884JEpm+YGH2nDesdzsTXruvKx9WFyNihYqQVwGDpO2P6x
zch4UFXtxnSeoBCz1NWarTgNjw5Eh6YIVEF+V+Z0SBpMfQfzwqpHNFT1IqnCun8hFYEXbL+WT8K3
/R8+3M3gNUtgbocXfvLckv4eQnd9mmrCD93sFCc1FP5OB9S+C6HBhtvXmnZw5yjnZKQliiISf/4K
jR2EyH49P1iGW9/gwsB/886uXnzLUjlwiizH/9gtKh5WmNqmOJwdJxn9suuT0mk8GQM5bP2cKBkQ
7q5tDiM3H/IHHaxjsGBDx9ix5TRnf6NQm+8C8Hko21WyTG3PdU4Q61HIcibi4EIpJ2+KVO9NO5vK
+Yi6JolkCc2OPOxgVGvnzVEh4yoj0IhWGpEBIZlZiAd2RMNve792fjoadjyRXJr21KwOkE4lUnkO
kFiCsrh9crDVdwWUYt7GjrF9u/gLbCLnwj9Nc2ASjsKngyKH0/SxgCDSPWycxwf8Z/HgdP4oIWZd
iSISzJM/SuPAoqX2sFUG1mQuFTz1phH5v6trqMWs63pooXuWFnR2f6FQ4GSyg//crnKGIRmAx7pp
6JSnOeReklyjTpM3oYe6g/bUDqFK4MeLTdkfGxyQuFa03Tl6bR9af6Y7szTirVlsfrMECN6Ix+uv
XovkX84z/9lB6z+F2gbg4cuyZhLJpo4YLGqTMbCtN7MUbpyjPpTkHLZjc8nqPuoJW/4waskd3KKU
G1lh9wqtU5Ip8HN15NKKn/oZgv9sgE6xavz1NRhRrosLcOe/Vd0wvUHwQfsRMhz3VnpTmxCHtLjR
UbmBbISbEWAvb6yl9lBdYnkM33uym8Ow+9k21tKhRNNoE/l0qr56zrSmdGmGiBXeFANPrxPk1V0C
yAeCSj4uaKp63Jr3BnCiu1YLnOocgZdeTItR7Lpstv3uGaJD4tsMtkIXKTNznN5oy8LXGcQnR7qn
1hc0rqiuvhHt653uxuGVmWA9cY3eLXJ8+eDhZ75bfLFfjet7hykU9Ma2CtR8wF5zwshafGc38qBM
QdkAaNUQv3o4FzpO8NE9ryQ4ziM4VbKMNbxr9iusdZ9dwFyfWUBIwpfBHNt+bQ4cWeC+n5omxk4R
iaNpeZ8vMo8XKIvcg4WNG0cuZDeEfX0H3g7cmbQXdofFVON3Z13q+3OQl9heDsswA8L279GVwS38
UEnkrgxpI7A4KXW0TIoJgZYNfURkdTXFwOHqt8dq2FtVRxIjsEIkSBE730EtLWp70qW07Ipnv8AV
IyVaPx6+MEY606ZQf7eT1WpDE7dt7p5MmKud8nIvDXAD7YZlhpDYDGLWNMjl1qmpW6TCa8iXfPIQ
cWkO+frhrNcIlS8nXXPtHS2DWfHn2XoiiHe6ZFym4g5LoyNxL5v2GVxGiAGEi2s9Ub2M97AgXWPI
dM9f5lJYeyGm9mYgzbyTtJRQaEG+FZGQuRlfZ06iThT6e4swOIaIY1uhm4RQ2Kic362459/s0Va/
O4ioPbe6kUmDqY3hvtweCw87P6pyyH9i+48wjCtwlwoo37PpUcD/6w472Jz8sB93tlf2t8BxOUcm
+LJrlZsfxmqxjufc8A5EaZSIlA5cHDEdIi5Is5gRcPW1i6nnmT2TBU/JOFqoqdXhw+QMvh+5Zb8k
k2ezX8zzIN1oiBe+LGXlpYCAIM4bp/YBdqTebU0syCyFgw9N63GyUJZGxIStN9zyIu/qhLj2kBRB
JY+qdvJHV4kSGg4Ym50TSHxVQFtyWC3DKNR/cOLNCnrnXqX8FKIuxV52lUTPw1VrIsg5Ygik/O6E
tZMyFo4zFOPkeOPlyj6ufd2nFWK3t8qz5C0EQZEN5E7+NNRj+WIv83wrfUoOyqgCw+sag9xrRKk4
X716Dw2O4Oi5XB5DuZIdCEZu1OAQvBnDaYFxvBh+onQ9xcHoF5HUpMugMOaZWDdth5pJq5mExo6/
yv0qbRiVDrLfTyGtsjn3VH/Wf+q+4Zzv7xuj2BEySPMJ3VJI7pc1uyO9ae5RMMpfBZnkrRcwnvBB
0MSGtmkCqTGFqw/GXzAEnfcib91XbymQmLd2NcOpi5l9wBzrL119ki6Wg39vfCX+4FIrAWwndY3+
71nN1PT6cXLr6Std3CliC5b7Wi/d7So435co0+16/M9JLpmzWxnK1q4LXkgeDj9CJAPPpT/6Cc4p
H5J3ebkLAm7dBtAeuHFALEp6xstXq/DkC6o67EYOMLTCtmogiaq7Su+WEIRSX4jWSVyc6besClEq
9Ighe9Qf6gCmrBb9BTjZjFMylOzeVcD6PwCYMc8xAajhqQ+c/CXvubrXML54gR1MzY81pGy9nQPC
zFs14dqOHRgxINtc8v7XLKbxAf6GA4kdmM2JSKN8/kL4Ql9m1KlJFA7Q86RIbS2YxRbO1zAslUZ6
Tb7mBhaWQsKgEK6rzx7JIXQuR1TmmLE8FGtLe9xbmuapJAhzkoYNS2YZ2hcgh2kCjaEmWCKo9sKl
vQcOC+YN47Ouay2jphftj0rzETgGz3MeA5hfHCYOR+dlsHSW4zD8o4tOfHdrqREmt+MX3ZrRT3Eg
z99KtEsPYcUVQLaeuda8utQg3bTCJ0kVLBxbwBNW+dyAGYN2i/iGfgyJilYiYnftt4/bWO8i72x3
K/ABpxQy6dayjk0RjrdQVCgQnuv6IbTK+YnmS/3YWbDRhUSduPHcJrwCqvcvfOFW9WNV7oDWGW+y
CloOyWyEEzuO0ImR+qwJPNfQru9q2PdpNUD7hXblblhdC5o/lO7nFhKUQPjXewqN9yNqjUUVrdAR
2XOkhi9za/d3q92O3zoPcDhdDtaejuLvTEOK4Ax2M50X+Ke+nY5QFx/zGFcOagst1K6f+rBCbY7P
Vf279icUI0SZ66ivSoNFMXY6zXmBOrxwehQoEfjZt6hfgQJaIrsuUeIorb+WaPhfgZjngVdjsLP6
fGCwzeELCjaqN7h4UEJSCylSr0FHqRuR2CFICW5U6bDbeqZ/aOeoJ1ctAfYZBGaVHEU0DLT7CvAo
1DKL3Hujld186TqNbhNDcmOFqtk7M8oWqpbmjthA/NLRWvZFN4AwCEUBuLaB2hjrFgVRJtQ35H95
1AfUhRc3veZKdGlWz3//B7czFxy+pmWB9h7rrKMK7CIpO9yVmhCV0rC1EzRe2t3HS/c/DZ13+q9b
rZXVGiEuV6LF6zgjZTGyh/H3oGGcOOUF5N6W/vcyodYbGbitnvKwRzCiUIR5nmHv8XzlHc478r13
2CCVKiNynJW0zmaBqWYeXDO74diJ4YBWF5I6H8zqeUlrqMU5o3cFB3ihNb8VYRmDuuG5q6sM2Ovh
lRi0akTnsCvjegFgsBVdWVwbHRFGiqyG4unJqMndBSRc7hk6yGigQUX2CgrgP7zH/x88tnUSMx7j
uUQRKIMvBZIXPpwBDWEAVXCoYqinTmD9WLgNYoNLHbKe2r2FZdovTOVAIsPt4NBBh+61EtX8UBSK
oRblf3aMN7iqYgQbGLitLqNj/oYKdPMKCsDyyQncIAcgjOKubukhTzGwS7aX3nsitJmvQMIuLY/N
7QF4Ywc59o5nFRSxKQ3inl/zY7g4Zed75J8dPtg+KM5q6rLAmry3QKvgiWAT/IT7wwJFOcv76ji6
RyBb2ocFRuCRr9BnCpEkJmVFVwTD9fTQUavce7oKjr5VyCumBe+fPSw8A03/ebMZsSQEKOcuk2gE
xMVQvpZTFcIEBBLqmpGYK1XtP9717w8w22qeTJCc4SCeYoDDPCp7hPCf0xhk4Qbco6D9Wg8Lqphj
ICAGAzOZHyaAP66p22uMkEsvv1nYAVpgq6eVd8QN9NCCbMaFuQIgvvTTm2VNqzr0oH/VZXpyAaIE
g/D14wG/NLebFT0j9yx4DYmc0ajlF/UKBnpWzeBNZqMMXThQFBLAo3z7+GkX0Elb8RJo8vg5LYF8
Mkg6LHXH8A8TXlFivABzZFv9kglXOGLmQWZLa0HnCbrVp0UUKtitLfH26L2UzhGlPg5vIkT01QHh
RX4q0Y2hRwedoTmqnGq5cgK/C8K20QL83z2DPkAztgD4ZwSV/dhHgXrS4N0281753rELip3GoX/l
YRcmMTj//Z8N6nulkq5XtRkn/WG27Kc8kNBfqM1vNwAyFv3x+OP5e/8CQwfufx80rpLaUJ3n2Zqv
Gen4nlQt3Ad+0uLKOr/0gM2lb0n4UtZDzrOmqQCEaCedv0qqg31pIN9iQ1JlST/+lEtL8bzT/hkz
0xV+j7Y/z2j7wKH8rca4bvwr4/Tuj1OydTOh0xKSBXCDbKEsAScJODae5nl1ZaW/O0r4+c00+EO/
houEFIUm49tkeTu/bG/mkT87wTUBsHezFzxiMxFe5XY8APgrU/DD2StH7HtaHj3ZQNaItYlt+QPA
Mxr94Gv+W5fGbDMhxSDrylmcPINq9q1dabTDirQayGeubnzQdkNaoiy9ATabA9pLo7G+IVn4zKmG
n96c+0wMRo2zHWZB8LoOSEMCBcnr/SfWKX58c/IDXQYXLp8EWVPWO7RKvjk93wWqvKbv/j7kFg/Y
3AABDAVcsHGDDOkWBbjIr+5HOIslLLcVDIQ6cp+ji5KyvJuBw5AAhI2Ntfc6gkD8bCljPE2ST33r
lmUHUfvKR0UFLJy+SNpWAnFWrHdt06yffMAmkmlGoKABg/Ez1a8VSvprHjO3eRmJvLLKLmybLd1u
ATQR8nwl6HasgCEcACPxtNC7rst3YD4/rhA9j9d2fW7b8PfHY/Y+Y4WSrWHLDC1mGyT38/zZ+a6c
xlR2zq7ovV8VQ/XTONXXGf5VXVm+6O5zFoh46uZ8yG0C3za78DJAIizgjBd9VOVQpx9/1LsXGn59
exZABSjgDdq4U46KnlV8BSLqza7IHugHQLb0es3C5cJJurVwGR27g0lfjWPOzf/mJP8ers09pJZO
4AFdEwq49DGb40FMix90bShPjiegRV/56y8a2E1ssdX+Dk0UdSu6Znj9eOTs/yRQ/l/qh7HbHBhV
T3wYGC78VACp/9Nf+FAeJMpvbrxwUczHCtC/eGGOtDI4mLAvjteMr5YEIAkCOeWNW9rNE4CtVQUZ
+aV+ZmEDu69Fq/KA1uLyM6yC6hU9jkCiMgN110DB18QuGgZQg93TZEK797ENwjG24I59y858pmhG
92xJIVQu6kiLr2X9y6XdzUgMiKjCNm8o/mJeXX/4HvTA/zillr9sAzW6KIcM1IAqSzV85Z0IDxWu
qhS9HnUz9+PY4TYi469yRe9ZoUYSDx6xd35PYEylAVHxHJSJyMrtV8pG4EZC0HY9WhbnuNDea0sv
Gs3X3np1l3LZ0RnqYL6vp2NhuU954y5nY436gCJ1uxzdwoKFHWnUBEBL/butDBTLuGXdlkBIxIYH
MK1C8zeB482cVlp/G5fcAbxjgROCArigQr94l89KvpjGa1QK2W3nCUNq/vC2Yt+cwh8el/WgghEN
W6DRAEB2pM9+D131p/Ao2hkGVf3ElQ2aLcZzbZyO4BDCT9Zzv7Zq7HZua4aMre2yA+yN4F0hGvuF
QBBLRrSxMOtwpORAOI8gluVC+VHJJh3XizsDw1K7LHWBSLsHpBfAc0FG/wZq83CUWSce+cWZIDSg
VeJDZhd+GjJYWorv5xq8HeMNu1IE+UFALD/ziKIHtuSkwuGTQ/8wrJovzDT+qzur/tDXXg4NIcqD
I5iB7OCsARwNCgE6PehuGASo84cQzDLj+ovD1TiTQVjsaxfoNXRoAa8p1jXMY7pwDUGq3Foid3Yt
QBME2qedTRpAiwtJIvj2dLeDLypwiAKeClHWMRlrlUxh7/5cQwanowB4nghAx+BYoWJ6EIjL67hb
SvMQhM26Hzo63rHF7e47WtEnpAcWIBLoQcGcFa1WgKp5oZKm7iYbeBdeT7BdJvT54518Puve28eb
ezlsHLmyJhxP/uqc1v4JXL7PBNmQ/j1fXv+Evj0AO6Yo4AEXUuuVyOYPDdgxKMyhaewrAfB/dKl3
3n6r7JdDom7tUEc+8QqD1kPZ+mfbwTBpprTI6Dy3D3VVdMky2FMe+1CYCXfo2S4/qdutBfr+IWDb
jtXTvwXj/AWyJxWMiKqRdoDHo3ccBU3H+yvp04WR3soDmnBY6dIG48mjao070ak4hBHFx9P4biKI
wd7E6kWwhNg1Gv57BPpRbZ+flrK5L8z8UruA0eZqiRVUjT5+2IXrbOuo0y7rDB6zGU8GUkbA6cKL
5FAWdxO/JhF6IUjfKoOQBh4VBF4NWUDUoc85+pDDmFYcdffPfcEmTAfRpPRW1JZP6+AHGXTLZQ/4
W+V9gZxL9xeHs/hcXL3lxmvL55ZfokamKYAmAPH+yP3qrguvaZtcmorNNdzZ6JyHTT+dVDjutKnj
1fs9cDjTXEsMLq3azfkwUZjANKoD1I0KN8rN9AZc75UE88I0b+nw/mD8tphZfyrW6ZnleRZyFhOl
Hj81yVs6/LCGobWS0M5Gsc6xwKUUu2uLUEPeKrSTPreUtlTuMhibGkauHQRavKNP6CMv+UOjxj+C
rldO0gtzsKVrA62xOh6T0ATyl+FmDXh5bzTvr+zmC8nElqutCw/ONqg5g+J4rhpFyn+bwzplM4u6
Fkimuthx8tnROn/iP5eCMLAGPct9wSAcurz2ve9mcAyI2/pKEfl9EjAqxpud3RjgWjUIWie2z/fl
QT932XS/3NoH4M5jP1axieluvfF29WHI+ntygNbpwUuvMWMvTRX93+9zTOuHucGSVm4ZoZfIwk+J
WJItd1shRJnQLodSUzm/gCVeJrbOn3pIQno+7GA+3jGX3n6z2SFQOrdjXwMJGyxAseePPbsmlHTh
gtqSs/VcArkTsDBrHBLnAH7PaMsWYBdM7JuGLJMYhisfceFU2VKryQyEowxUABneMJudAFivdnzJ
Df/x8SBdOHK3/Op+saRYAmCFuiKWqwdzxvt1lNEAk/aPH3DpAzZ3uXBGCTMoF7rhsF8L83yEIGr/
pfPzz3DP4dd4fu4/e9DqbbEUjQOwk5xvKRepgyD841e/kIRuidWsaibulEsLQ5avtL+RpXfKSR+H
5sW414i7/y35d4K+/0pM/7z/CnwlOtMiyHJgY9Bzz7F4CvcWxN/8jx22xQuELetHO8/DeJ2hyDtX
FknHqvXTtfLEfc+qAUC3vr/pWkjVoAcfrJFTtHxvZkCL4JctUEa32ldodLhX1uT7rW5K/p8BBQXw
NOcQF65buwVjr1QIP1v4EUWDtZQQ2nPAZYTnl0gHEqzPrHBECeu9kupolMVwZWW9Oz1Ajp///s/I
nYt8XtsaMAib16a/aYCAhBePNJm2iiuPeHd34BGbxcssr5zXyZUnv3+bkJuRckyVkwGMuft4iV3a
HZsT1gKUpLMAnc1shjKB0al17kqSTxa9/5vAf4ZorZwy7wkCqs7wo6e8v5C2ScKRf6FWf+UAufQF
m1NWVMwjQFebU58vZezJ+tgaJ2340Fy50S+ctVtMEGoS5Uo0EOxmpM9WP08JFHPfMPtuoiz+tNYm
KcB6ubLnLz3t/Pd/Rixwa2bnvednXeX+GPmSGRKe/EUC7ug0qNnkf6VNrkz+hQuKbBZwHlZIzbtx
OtV1+9ULptteq9+fWldbMIqwwQLPy2o+tQMAiL1uf1Mw/aSGqsHHD3h38+EI2By7JGAodPkDzUT+
2jcPsLk4gjEEFpbYAUF+5SGXBuj8938mA7z3YSqZgKNvWd7ZhmZr1V8ZoEvvv4mszpTk3oF0xqk6
C/tYLAwP6M3lryhEdzut/TmeJ1L8+niwLh3yZJPYTHAuLNx5pJlWzePUkOWmoALALwa2FUiKkP1y
AlodBscyGVBLalf2wx+2sD4NGIFlI5xrQhA1qvkgW0LBn5yh5ATHYedQwQPo1kWR7ns40uGW2khi
P37pd88+zPBmYyvIrnDeYt/1SiYwSoXnPYs7/pXqp48f8O7JAUeeTUnFqlaJmqWH0ENDfZ5TAL2n
n6Clr1cO73e3Mn5/s5VdndeW348kK9GWSWoXFFoN8nta2RJc1iIHsC4PRNwsgKF/7os2G9qe2oI3
zQJKsufeTgAETlb+EvBref5/gcf/ixXwRZvrqA3IMAEbbGdto56mrn2hk04NxBpA+Vu8bPJQ3Qsq
t4KJqjcdOJX1a+cBGYjfnmHguQwp/FXKK+vj0vRtTgBLTJ3LZm5nKFv+pnV5PwO3HkPa7spgvrtD
8bGbzT8CQ2ahjuVnslnjdnjxeityQhXP9U2OYP5zM7Y5BrqqaoDULsjJL8DJWh6UXCM67D/34/R/
jy/B4UQE61dc7sFAU+iF5ZA9oCj3h9CJ+PgR725SDNL2YKkH7QwCcy+aMGb1b0WPphXJIK/s0fNg
v7fiNoeAAykWpYrRZM1kq2yCuEVUT1N4ZYAuTPEW2hJME1iPJvQyJ0B/OQwhFkYj9EmiAKy1pfrc
HG8hLjXEImxHWE6WV5b1NXAH8D2BkTjOhescPp6GC3thCybh1IVLBXc1cGg3QVMAPLwf6LUm/wWU
W7hFkOR0qdu5t9dTYcqyjIE5b58qC8KqwitMuxvboP/ZAUAP6iOrGYRJAuXRqBtyGCV3w9J97YRP
/+QjqGmGFMNfvxWIZWXN1it1ivf7qYiTN2eB9Oa5JiDrZWi0g+caFBEoz3OEe3Q3EAPRGfhwNX2t
E7Byb5TvHj817N7miFiq0WdDBSHNBnyihFAZZlhQsDuptLiyeC5+2uaEULkoejFPDOg6qp61O+hb
1vnB3ltdCYg+17Hw5hxGrIPfAw6PEjzq2T8+/r4Luy/YDCt6Vz0IJA1Aca1fRbTHj5t5uhJ9Xlqz
m8Fry7oVS382tVTtkzMOLbKb9tbx7a8fv/yFo2mL5tKmnC0AratTK+/biu5XuDr38K0Ncp5+7gmb
87Ud2Bj4pQe3xVq8GT/I47ILdxokgmjNzXBlnP4rhbxzBm7thMw057mEmWpWTUOmaitpoRWE0BTd
yAO0Fu7z+Ujn745HYrAR0xUevZP4vnrFa7WAyeh8R5J3JTm5NGWb07gCGZICiqEzYJHFN+AHnFSp
fIhFwIrP+FLAaHATlBlKAB2AAEEWyhqCeB2qEd0uDK58wIUDf+uM0zfVSieHOfADmiLL+5MLJyqD
+9HzgPtYr9yJF0bpP5LHP1lDjche1ktYn6Auo9t4EmgmMNhA9cnS9df0IS88ZAuNoqseLKYZHKys
s4hYkHepkjJPcjI0n1x4W4yU6wEg1bRef2ppPRaRKpr1Z1d57EvHO/Y4a40T34KklYltxw5/Q20D
2iG1gYN7Uk0dypCB4egMWDn6NmA9zx50bM/ZBAEhWPR+f+U9L2x0//z3f8Zbux2YIu6qM92ujw7k
KJpCRZUPb8f158cb/cJg++e///MESjhUiRRbstyAAwzBgHEfGMtO+064V9b9hWTB35yG4BZTzzF8
wVivf+0OsihL0euMIERpok65YPnRGmxLazRr+rmv2twsEweTV9JuPLHct1JVmG+lPSxI69oru+3S
xGzOx16sIig8fIUHRfMH4zb+vVSln1SFcwbbgXP78YdcuKa2xkJ5CVctqLGCnVb4B1BhUxKST07L
5sRr63oubC3LE1pRgftsyR6qfbitwGUJHvikrkzFhS/Y+gkp2/F76D+XJ0hln0bpvgCXcyU0vPTT
myzUeNVSli7V0BOcboAAzIqyuxKbvNvrQtS1md9pqhGZBL6Tja6m0CsppUot6I3AfAoqSaEcndSa
oJYOdmT711ZWd2XDX3qu/b/bEdIYNkwiJc04LI+XqZVRS2UaQh8PPmfLydLTN1KFAM0gYLkyQRcu
Dm+zDqq+xJyvIzm5LQyfumUBsgd4m6iiCx4KY5fdcFbB+9R63pq7OLoAdhcjm011cb/wJm15eC1S
vvAhW3OXWbdQFaT4kLIGQCit53T+wtMiYUmjIv4b4mryrnvQd3XK783Dx99z4RzYIquNzhsDqcHh
RFbnWK6+fQvxbw3m3iITTkFH/PgxF1b6FmENgjsbBxQ0T4hTyBEk1fYL9AyvkfkufcTmDoBSOiRV
YB2U1RV8vlaUwsAZPCpZrTtlr9cqjudfeyfW+38GJdoy9QzI68n29x2/74uH3nr53PBsdo0D9NQI
0270vUPxWjvls1dc80W49Nab3eHzpQbey7ez1eMlDLvDA6NTjayrvtKzv7BqtyBj1ch8cld4BVku
FGnWH6qUUZB/B1gucq5atF5YP1tHD0H8PLdseENzIx6hKAlwLALoTw3+FmPsLMafK40uBR3WaGj+
EP3JQHALJRZUQ2VSweJoKht9AyhGFyNX948hp/aV+/XCebvFDVf2FI5TB9G+YaqdRKqZFhEKS5Ag
bPs6HQHXa+O++sGHamd6p379eMguzfl5mv4JuuaWD4UgtZ0p6kElaBUvVUhoNMnuTqjm/zg7s+ZI
cSwK/yIiQAKEXoHcSDvt8lLlqheiawMEArGDfv2c7Cc3Y5IIxzxMtLsDEi1X0tW533mpSup8Lrgv
BcWpy3sxWHCDbbxXwFcBSA1rjDOn/idrP2WCAF/wxVqpHS/ONIPiuxD9ANbHVdCQINXf2MlWKZvz
7+3KB9FjKSNGmXHOgFlENtFI8j0HGzfqrKr+w7gDWJqGnPxCmgaedhJ54vzgZmZ+bK25BFQZBsEw
RZBAPfgU17lYG9o6gvJ1CkBzs/Es1uyqKZm/mwUp/Az04bDogYEMaA2PDFBqnfiEqz43ytBTQcXN
Lhx0TP/Y0uQnGKI5SA5ZmXehDgpmLQCKQrMDZYN0LrnLUnhKzwXqq8AHBzRDTuwbb4X3YlkzHJrc
MXOecVwQ+4lz5aJeu57vjVEmd4R1FFAptwShXlTxAcqzJEq6tPqJrBP87woEodbOZQD4G6gZmVfs
CQ7mIEqjPnyC6O7g5ka9Szw83CfpzI6AY7JXUGoTpM978wuoJeN9ByfJqLHyOSx4IYPhWkdqdrzx
i7qLj4AOlkcvt8BTSD0DzAZH/8XexD04UEv4DU+AUzQ652XI5Xw2TNc8YCMxwIqCDCEIRqY/SoYP
t8fyzkCV6m4iyfTcw2fPbwDreSIGxJiAomgGMqVD9lNtyhMw99jvZFBVVy5AKJVl5/AmAWImd0BM
mYq6+QYgGD2IaRSvjYvaiabGsdDOIXMGgDED9xk1sT87xx1DZOXVc+3AQmpOq/5cdc65dQZA+wCa
O03wZdpVgwZ7rTObUNUoiSoy0ly4YNYX+IOynzTpkHrvaoZTSjWe3FIC0WEm/ZmJebrnk5XsZ8U0
HgVuA/PsX43ZdrgNAWUX0FUfRpGQAaPOLwBVWvs2Tx8NaZDTBJX2nnH5O+ka54Scqfls2e1LXuQd
qByC/IIgAdwdXtXDdwKUeDCCrVT4OFbK2s8ThwYAMMm/wMiooJyn+ZTXTRt6qshCCC7Zo4Cu+Vl2
3gRsruQ7T036Ozix1WtdV+0lGd0EAIL5L2BBDYTVk3gAXSRGA0zpfcvaV7dWGcqVyYAOqeR5mipY
G1huvYciS/l0qr4yp0kvvEYLW7mSpxhPPAFdAvRkIR0ZqKHNQ+W507dYjGM008w84BRNAdJGraNZ
udnenbnjVwrw9MKtmoMimv4kcpZ3TYb6b7Ob5S8DBK0Tn6cBW8S0OVDs9neZZcYo/oJgtcb8cYMK
dg13jQPKoEcpPlLWcYARrUJeI4ULZv+/aJt0L3rWP4JQC6G6nfAQpOdxb9kyPTopINElQgpolVAu
epoEEwfMPx+nMqSNC0h1jPznmwtOypeiBsWlh7d0qPI+CZ3JBUVlssx+Vzt8BLGyg0F5gQMBWFjg
+LWGkQXNZKKSIAHs8UvjUfMxbwSIWF6loqnp5oOkrY0bWPEnpiXgko6Iw4Tiej+mbnZ0LU48H7SO
GOsqU9XJqfVw4WUpJKheFn+TZub4KWHIS1syRl1DNXDvOKm8/GGh6iKDGXuuHictAeVrewILixLl
DQ+g33iXwubJD9cyvk5SNgyxo8FZI0UI2YGyxfeynts7XUPpV9p4iSHn+h45mB4ATlwZuSVSECX8
L4D8JpV+1ClGYVq4OjTrxDsDTN3vOE+bkCtH+7Qr2cUCpuwyIYWzz3Fauk+BXzt3Fqu/YlSLrzE1
6SvGzviEhO+IeGq0rQP209xw3yy048+az4e8IcYTrh7VG5TRJgo60iGQca/uyFRQI4xHpClVR0cG
A7EZ9vDKowwJa+UikILSdbRGgyNx3mNuSpKSl6bIgCtPAcA0Cj39aMeGhDA+a3ZGxmMYAOYZT3cZ
uIiYCsDBBp3MyLFQHPzmtBiDrmvGI6eUPuim7kJgoeQlg0rjCOaJhhkQR9rNI7Y8TjMkkiYV5sNY
FvRRpsD/NFr3e8xgDNMKc0GxEnaa5tgdxiveEDzsFm67A/x9T9RM1Svoc21IzVzfFyrrQisT1l7w
0rsQc+RPk4TbTKrBSuE9Tm4oN7AeUEcNHXFDkl8t8Hj7qq/TS4KIEyhb01C4ThXkKP/yE27G0UhN
LfzMjOd9dhUf5ZxjD4TtVwHSI7wLHzlUIk9l3hTPZgfVU1WKcgescX6PImf5UuZT7EudqJdc5G7u
jxg9p7oy4U4zEnOvKKC3oASGmW3qE51t8wdy4e4xBoUb+E3FL5D3lr6HO08ffoLzvZcCzuu72Qgn
GG2bB2RV6i8l7syjqdDVNwcMlF1Bc3aAStQ7DLM34R+v/hLWbJ+qOWtfKppj6VJV/DSAz/czhazw
ANEU+0K7Zj4UUy0wT0weQH0BvrRRuyfwsEBi66v2rkea82wjeH+nljG+FJ36PRXEAtQL2JF2GOsi
mJAev+/babrY3Gj/GWwFqGGTwJKnT4Y9HLTmu2HWeYomnujsY7ONxTyHRQQCOEbRLpewW/D7wa5D
23KNN9wzime4j6f/zLA9DDXCwgNJOvG9awFKjElaBsTUBC1ptq/AyqFIwXChDWeWwsISi+auIyP9
p9caVMZ5tnBhWaXGqZivm7Gub/rnznSgnpWOCCky7ocJKGhfJURfYlWpP2YvAPR1PIb6qStRdhrg
1GCm2VvSiuwudUT/hLit7xB6Kcgg2nmSxVze1Qhxx8Iw+F86QzsRVnVHIjZg01UKzw6tFiYfojRR
Mzfk4m0oDWdvllVxqqQ1HHuYoJ8tS6XhRLVt4RKLglYNt6lIpKhV92NvTMDdbxKJcF55J2cuAFcG
Qf9XRvorG1aUj6g7tjcyPisHvWWFSGt39tzyFjd/GUpCRkGrkNRGH1DAdDbyVSvn7GVhRwO3a9dp
GI8wDyMUufZBjHWpqaqdZzjG56QZywIPxwMZvB4gzTD7BvzGjtwpadwlot87Mj0BYucgMUE3zn5r
X3RtzHcHGeTOPQRRnNCqjt51wEexJIexel6fYkNuCJpXzq7LGo+kqTjLemVGnTErFAGi4kpt1ceu
PXuRJ4YrZ8myWZhRXdXf4COPEKK8reretYcvzkVeBdKL19cwvnMBoJ4Bn41QeCg/lxKyF4kJ25KF
Dbx3f7Yb40c+k18D8TZSEmtTYXFR5Y7Q/arCRT0E4JY+mKcnpfKLCQDl7ePvWsMs0jUGVI3MHWEv
UDukC+ZpGmGpMX6//fC1H79ol3qYq7yQ2P5hK1zubWGVx5nMsJpo2LBRVb1yfF+Wo8gG5avI1mCK
GXBocXoIgkcbXuf6e+WVT1rpP7c/ZWV2LetSmLTIXAJCHeEwFdTNFCRwXR56+E0BEPq5V1w/8d0E
pspktlsMFpDSdTBZv1o5RQ3fKdR13H7BSl8vS1LcxMSPbinY9ApbpLa/a3P2uWG6rEeR45DpStbW
OSm+GViN2uZLq7cueNb6+Po97xqmzuIGJJYEzikO7H1ijWVKGE0ORGN+gCcdmIQdMja322jtXYso
NMsCsKsOSahkjMtz7XiHHnxptwEnvLdNikJDb0vYvXIXtzQR5GaLbA2fIXObbB66MgNtnrjAd3fY
5Y+AHQHHO0KlCWfB8PbHrQ3ixWTH7qmEZ5cjsNTjytud6ODrqf42Q2gGCHC+kYdfyeMtLQXz2MxQ
+J3EkU6e+gqVwK0ZSv0mE+mDI7Fr+u/WsJEyXOmtZYEK2HtjDdccKGfVXzp97bpHuH+M6KvMeLvd
ZCshbFmYAvutho2tIc/arE+lXf+EF1ZY9e6n/J1xDFlM+pnFiTBnx4q0A160WZNv/djpjf3HWvNc
x8G7ieOUVZ1xgkQdSJvUJ6w6MIoqfyvbdfb0avAtO8y1Rrr+/d17SgNW9zgNWFHd6z/gjD1n3XRU
ebX1HSuBa1mhQibgQ90R0hS3odVJImd76QYkIm538cqsWJamNHlpocYTV5ZXpy9AzENLvNEx21XG
lvHpWvssdh+q5IbDS3BUZu4duPR+x0Kmvqvdjf3yWvss5jWntXAcD+WMOHaC3FAf0l6dbjfO2hBa
LOGtlROr1xb2BwlYCzWMy/4CdR/qFPc6G7uElTi4rHzAYQppBKJBKSmAR8i41T2CcZufy2F+gM/C
ntJE74w4YZ+LgksKajsBodvjoBqVDhjO49/eqUMz+6dDGuN2m61097LgQbmlMdoVLlZneBEOSFEo
9cep/rn98JXRuix5oMSwgZIgHs4U9RE+h69ItxSBMdQPyKjYu9svWRlQy7KHvLEBcRhsK7pSDoxJ
vxbgg2yssGutc33nu2CBLFTntU7iRao2YQhhPo0GjBTZhpJiZbwuOZrc8VrUEV6rIYUNL74Gxu+k
83BWNU9VY8PbQaBa7HYjrfXEYlZ7wob3XxvrM6+PHJ5otvyZFYOP9N/GQF1rqcW0TnIw2zJUvp1r
XFxw9oNMF8GqjS5e+/WLiV3mdobUFBQsKBH4WpUoFraQjJZQQfs8VVuR++NP8P6v+MGsgYdOpvks
FDSRhGRfqtkhSCFOG5/x8Uj1ltUPEtUsreTKisa4Alyx/W0Ib0PE8HELeUu/VKTm+hLVfIhLjn0H
KM7bnME9Ai55uFb7e3sIfTxaPX599bu5UGUwta0m0pztUgeti5tNpZxnmbPnNgFUZSrFllpwrZ2u
HfTuTcgzC8ggZXfuZ4Wbg8Z5I6TcOEOuKLe9ZQ1DI0gBVlKFh8MzEV4a8BozK7vbzSk/smo4NaN5
gMjya6rnH8QqH1hKv488f+y0/cXNyi+dsJ65ZT7fbtR/yxb//37SW/I8zcYEcAb3VlE+eKgTZ/HV
eUOMB8c1xotX1snDXKjkENuVOhs2HFILQsnJTGj/D0s6/kSHCXVRmspnG9QXvzSK9hVFSril78se
/wx6ybNdQ9nS9TN00eaoHmwykDtqqd/UNkcI1ivS+9zh8gG4KvduLMGfAVAQObOkLL5o2H3Ca0mh
lxtNDgX84vdowdE3+j6+j3GaOSMPYt0X8Pg8CZxywOhR1t7SPc0Ck4P0alBc+GivkxHSfsX3ApDy
sCTaOqaTJXYI3HBVEVgNVGF5Z2HIGCWjUJHpGP8CKlov4C0io+YqueQTT7/Fo8WOML2o9mMCw5vS
RlgWYzdces7cjWi2NgIX4VKpiSsKji1QKvKBUnWy7Xhjk7IWZZaBsuBgUruQs3Dw6O07wb7Y08Zh
5t9Ty0eDaREnxxreHIXt1Oc+sg/qDhW+des7d+wog2RXHslDfoof7MxvLjiq3cuHfiP6rHzTsmiE
46QGpQMpz8qDMexOjhIs/r6x7B3JvXGr7n6lU5ZFI6m82mrDk+1s6vmnXc1vBbxGNtbHj/d13rJa
BBdTLs8dRqJGG+0d7FThrTHa866r+LhD8hp+BC3zwqSYu5fbM3+tzRbhlMIrjqcepDXWlOsfY92k
Fe7sdAeQ/7B1IFwJ2ctihdms3dLzKIHCgrBXoGj0Q54xGVkkSYO4atwDYPXF0+c+6Npt76J2ymIK
zIepzxP9k6s+SB2kkb1PIYEs/Oj/Pr1pPNaC0kojF7EOoL7WPhSZd/XXnd9GVIuFtz9iZR31FhMf
zDLcLV7L+dyRnvg1S+qYlX81iVXXa5rbL1kbyIsQgGOuXVZlhwRvN0Vdlj1yOWxsKdd+/yICsEr0
cQZzlnOblc+JMR+5NUaOVi9p6smNn78ycpf1CI52M4bprs4d7MDnFibi8Zj+JDH9ert51p5/naPv
B5JdNAKW0zwq+wrW9dk0wz/NK2Ea148bkXKlB5b1CKDdwPcE8MdIJE4OkuX4q7a9jSzv2s9fTOwB
/s5wh+Ykcjl0v8CsFa9VjavjEdz/jZ+/9orr39+1UJ3ANRzcQFxtTFUaDX1NkeLN93E3bxUxrkSO
pfZ+jA0j59I0I06T7/HVpw7Fub/LFMLbSn/LJvtTx08Io//7JS2mWVvSpj3X3H5sJjjEFVRFECNt
KcA+BmNYHlvMaDPPK8KS2Y3cHBKjCfImYGFcA5aefFeiyKUB06qJh0iPxT0xt/T3KzVq3lKAr908
c+Y6JxE65aGmo/U6TZkRQWYgXxPqML8zTP6H5dP4rcWNSW1aYqNJ18b2IgTgntDKckJrCEn6MGXf
J5h43p6YK09eSvIJhBOxgbvnc480h59l4gUOxhvPXlmA3cWkN0HgJ17WNedGN/DZFbsxP7uqj1qz
2JnzM61eb3/DysBeEkpmJzfgvZxBKN/KDAKf4SWVmfYT1vxVQj5IVO7cftFKJF5ySnQV66l1MyBZ
4awCHEpfdL7iAvV2W3uWlSiwrPAEOJ7DcNwChSOHJhGSxeLUw0QphCF8+6mrEm9ZzYkHo5RKxy6M
IkR3saQFP7RptsNSZb9uN9PaRywCQJrMGaQgPURMsFfK4FuMe5/Ago/y5x6/mP00RdhSvFZnJWBL
l4tIgRcKKuPxc49frOQMaCw5FY4LPH6/ox4SE9CDfqWiyjZ+/9q0WEzmehi1PWYoqYJp6BcVlyeL
GVMAZumuSGGnAZHV3UTMjd5eGbLLIouizb2SlRNOdGNro3Y3TnHahB8RqKwQhNL97TZbiSLLcgtt
OERKz62uovvXQcV3OU82qqtWBtOyqkIZKPrzkHY/u3D3CCobFkdXn+Q0d7YSgms/frG4ywSJdjUC
kDEb/cmh4wEOQxvtsvbjr39/t6jHOq1be0bchu+Vz43QQUGNrX/fbvSVsLcsohhM1IyayqzPMN7r
w7KI3wCAeqI5zCCrAdr13JMb59u1FlpMaBPecRkWcpQMFPJkw+0xZ93z7Y9Ya6HFZIZcGIrVHEdn
kHkDKHi7DHA083D74WsttJjKVVslkNziyD/CudxKfnjXqwnv2QNVE97VG9vztZcspjNjKFoeO4dG
Xmo/wozrMrZASffMhVobC11SQGp6+3NW5vKyPKRB+YmlizqOBBt2I5BWgXQ8M9DKFb4tpo1s2tpb
Fqt2r2uzsTQmnD0fkbPzRwdOe8DdSCF2n/uOa0u+mxU2TpGlQ3oaGc7ALokB92On9eJDKkR74HMq
PhfJlzUjPYeDKjgUPOq498ORwOEBic0yayO0rsyKZb0I/MQapXB5c07BflIKrkfOxnFj7cnXv79r
oLKhzFWd0ZxhbAxjd3uwYC6dNBtPX+HbwJXyv483hrYZYH4L+qhSj8ph2d72Ci9IBzmdilqiBhpL
eP2YU6gdUMUcw/kz4cD3w3/M78pWwIymnQ9CbeXQ10bcIgZAvMSpZwOpL/MZl/RND9/S0ZNdZGU9
PUsitmhaay9axAM4ixFUs0HxACkKrllnZ/hVMavb4fCewu7ULjfizsoKv9RjWZXU0oF92RlJplBa
nS9QIE/63GfGmZfFpcIZ5fZUWhkpS162rQGrGQRu2Pvxh5GT41hsiXVW2mqpgeRdgXK3Gk+e4Vk8
QuTCUfg5xM9ZtqWJWwn9SwkktkAFstVpjVGei8ZvzASOztyiR6Arpo0QsNITy7tdryyTwR4SeVbO
77Ys4A4LLTekpB2N97l513hOeLsj/r2t/yBPu7zVtQWYLBQUw3MZ6+xgJFlxSMZp/oNynF2SKXoe
AOHyS1epL5Ta6WMMK5aDJN50jAEiPOaa9Bs/ZW1MXHv0XfTQvZWNaRE3Z8XEGdKaM16/EblXmnMJ
8baIHo1+um45TOctmcj33mSTP1X1G+6pQtrLwpez+bmd31LsidsHV3gYI1Fuz9FolFVgdPF9Yqgv
t7ts7WMWYXBKWxqjhMGKOlw6+K2oVcBU96t10u5QDN5jiSqD7OX2u9Zm0yLE2XCtgFq8IFELpyJb
7rL4NxOwGG3c4PYL1ibTIrRl8ME2QbwzIwVhOx+ar+kwnq2qdz75/MUux0Mam3l9NUesKg9NiVqz
4asxxp/r6qWK0pqcthnzGIgZRU6GdS0XGyo4PyTFsL/dPiuTYqmfzJJYiCZrdOR6+mKL/FjC8OT2
o1f6dgnzrjur753csyKZO+d8zEEQUSeVvsV0o3XWXnD9+7sJnXod0oxO154nuzlWce76JGlOyZh+
7yV4Qre/YmUbu1RQppwkuMsGnz9m0AFa3yxj8ImBgoP0p/a2TNrWeuH693df4uTQURY1RqkQ5teZ
9M84um/sajge8UH8XTK8Ge1kijO0CTS4+pZVxpNt4t4Va8oFsyBIlXVuOlTOmbrYurtaMfUDUu6/
XxMD98dNmpDImOvTnIObksHaoK9D137OIIqpchM3vWRv1gNyCFmok9+3+2qtGReTfZTgs5oFRTN2
5FF3IHXENLz96H/b66N2XEz0GCgb5aE0FrgUlR08MnRR1RaT2HX1JO8KOCBLX0sOzwvUvRRNUFDR
PFuTnk/WBFm1z3TFcTCxLWtPHVsnwexVuOKup/rXWA8d/Ly9FFWyAo70jyAIdWAn50MiDgp20EHZ
FfPn7i+X0sysg6Utis3MyKpKFIp1mT8Xvd8XYks5uRJxl8rM0oSkbhqxfJhVOZ07DZ8kFFxUd6lh
pI+3O2Nl4i/FmbC8NGTL0M8p2sZrLuQqzLa/aLExZ/5tjA86+19Bxbv5OEyIJtPIpmisAFUyVEb3
mfC6R2Tvs2NTWlVolnH/FWU9AKPpXIkAhVLN3kEV0nESDg97NssnC47YoWl2uPmnhcaBkY84E4ny
6KpNy/K1prj2wrtfSrij6iGHV8mQ8QuG1BPgN+dk5pEmW7yVlVm1VHmaUDZI1xWQwibtsXRYGpQI
uxuLxNrD6X9/v2cgB+dNyo5qWAgip3UxaLaxx1179CIMcT6VErbf+izTqf5BBlddGKvdLeXOWssv
go3IcKuRz5M8F5BU50V1oJZ1BhTtqPmwsRNbWXv+vXB537mTkJ5F2hFIinvJ9pTIQ9nB6Yv7djpu
rG8r03Upimy1pXNccXbnKbEbGF7a7SMgbGQnB2fLsW2lI5bSyNaua/hSpN2ZkLg/onyC+ENb840k
3NoHLGYATU341xvucObdoQJpjPbJjqJu7HaoWXv69ZvedcGUFqmmxMnPgzcnKDCf4zbM+pxcMlBJ
NjJLK9281EY2ObULFMJ32JeyfA8PrPmrA81SD0d6jroKFL2nfs36QW1808fvY0t9QaWSojJzaM6q
DpZGjPyoBK+DXPMfsdU+usnw63bb0eva+P9hlC0VBrojNJ1dg0Tl6D2hWqr2hVBF4NB49F0nnkLI
NJOQivqSIPPlu8w55NZ8wAJV+0XvhMSYzMOcpXqPFbQNYGi+V6go6RvY2yl7QGUzKft90eTGkeN6
GOiZpA+hYoDZV0+QVXbqKWhzQb8ZKLTdOf2m5dHHLegtHQgcVnnGOIs4sh0RQDhphahHuDdn9gd3
PCSQpfd6uwnX9lJLdHeF5Aunuh3OzaQnaFhhUWlU+mtW1U9J75Kda+vvauRfpKTgYZH7GFsOH055
/9x+/9rwX+56UORUuqkH9osSYQfARWG3u3Haujj8ODKwpQy1JOXUkIx25zgpnmjW/Mi6TUTi2rOv
x9t3M9dxuU2JhajTePaBzuoezvJbe5yPYz88Yf777NFtTGaUBdD5OPWV7XPPceE5o4jZ7cLbDf/x
tp0tFagtmbjpzAjLLWrmd1ror9KkD02q9inoPhlPzkklH6VRbiRt175oEUWdtPYy8OC78+xB6TJY
mr14YCvAvtb4bgHZsbv9WR+PJ7ZUpA4g9WrLMNpzX4QjEYEAN5pUWxZ2a12+2ExUzWBkvZuAGe+9
Zajy1ls3t2sPXmwlajICQM0yrGA1/a7S+Wut1OF2i3wcSiBY+O9QUnMZg7jfXJcvsYdh4KVX/MFK
R+IDnSPCuB83tkNrPbyYyoAkZmwmCiOquS6QZegmvzPnSdfF516wVEYareGpXqX9mcwaaSMcgeLH
BKjxvnm+3VRkpRuWqkiSF8lEr864xnHYz0F8MHdpIHcUnIJwvNdnAKaDu/FOXbpLcSy/kG/5Q7Iv
NlbNFZkLW+omhyTtKsqvbwekqPBB9snHnTHtqr3r+Y7y2e/bn7kyR5a8bWP2XMdz8R6bX+oe3QTt
Tnj70WsNuJjlXcJcbbfGdbNXhJVt7ESXf/LR11e+C7eGw2g9CPxqbZhfYzH4FWs2YtPKxQxbIpCB
r+olcYv4NFtwHx0Fitv9Aj7tlQ8qpTxL1A3dV9nknkBbaQLUoOo9QTB4G+MhHnbQKwzfMrPXr5Cp
kI3PXZm23mI2jaWyPCNRQ1QN+ex3hIdwl73UNP/aVriBF9KJNwLEymGULTWIed3HEKg18UnYLbRC
oH080UkRIPAcQD1iuLB+SWhtv5VO8Repnn2r3aCf9SMlkzhaMWClaIDh2zCR8gX8btNHIDDTAOrz
2I9dK369PbZWVqylYsqqswH0nqyLvE6Pl64U6WMzpnYAA+H0TrIhOVE7b2GJV0/iMbbtLTXVSk8s
1VRjDwZNO5t91EkPmKfK2/F6BoikwFUChUWd13/qQpst6dFoTc1YjBcVoMPlGtxr+8Iy4rs1nIC3
io9Xvub/1JpFyii4P000sgoChgqWzjNc1+yp3E3UMeHwlm4kgtbedF0n3k3YOuYy1VPVRoNlm7vM
k99T2T51vHtqoGQPM+10G5FzJXfGlgBla+BpBS+H5BzHDuxaE1236W50xPy3qglqmmZXNL+1jXrn
HU1U/ih72/pnnlL2gAqUGquVO6aoyzTFAJnICBoNiqXnB5XI4aQHMSS+TuCS7nm1/at3mf7lwYit
DEWOFRU1I3SjqHkleC7ldEqZbm8rq4m8LK8ubTE7+0YYWwzgteVlKaLr4UYNMzlWR90sMpB+PN2j
CKSDZsLwYkC7WpsajyIfwMpSmrN9S7sMjkd12fy9PYFXNghLHWxrOOWM2vc+0kVsPlcyo2HOGuPi
oUzoKHswFW6/Z2V9Y4tdWiaUlQ44zkbEMYwXd1B1gJOZ7eNuztiIRStdtRTC0jRxeyC1mwj6x/Qf
R+ZwpcggBLr9AWtPX2zZJtivYyigpBfULXffkZJfaFLbG2FmrRsWK4ts5oLncVwDiaLSQ43swzN4
V2B1kCn3JZ2G75/6iqWkUjbQ8mHLVkc0MRqULwHP1ibk8XMPvzbdu+DCHEj2iqFLzh7cx2Wch8z4
c/vJlr3S/O5i/CQqJaNw8OzzD8N/c3zHl/5vFnrBGDj+/X34I/P3tX//dj6H93v87+F02p/292F4
f//y8ITyIP/05P86HP4cnv6c/gz+n25393g4nfzD6eXkn/7ceX6wOxT+7hJFu93u9XjE/32PnoNj
dLhEAZ4ThudjgP9mF0TB8Xwf7vdv4ZfrfxYE4VsYHsO3Y+pvVVCsBobF4YOBr0unEXEHF7/dj8zh
9pdYjVC2eSg76+fSfbAy5e0MVgBeJ2QdNCatX2639lpbL4Y6nZM4zWqToVSQHdykDfI52xgia7u6
JVR7HrWTtsJlpznhwHEaflcYR3P4mbuostD10Taexmx4rHFMxMsJy15Nx91Z7pbD00ocWkpAaant
YZxhqmHOpn2ajNl6U5YBqmIa578+1XxL/aeJ8xZc1Rk7mS28cMhXJ98Kov+K6z/IrS31n4aZJTVp
7CaCAaICxi3/kXNkK4FypTOcIoVl/eknO02Ohp1XYT4o86W35+KlijP378TYcGBlBfvMTEBliIvT
WAQAGFrh5OhdBogLdovjcZxs+kVVIr+rTaP5pxk0PH1mXensShlLiW8z+CIEdk/wiVxk/sjb8aDh
CRZUDFjDImsB/UinMXtwO1SfOhqoIT2kqEvAgIoPlTT4H17pOCiEPWKJL63cBnOtA2MVdvc5+JK4
cfN4yQ8ztfkME7g+LgNNbBdOUCN8RgNmj7jQh1ZyB2k1/gvhkv6BxC2ubWaqd65M3AtuO4cXXK/R
EI5+MU5Usglo5RRvzTCWD27rDoE9eemubXU7+oNhJq8yFshQ0I6G0wSHDdF2zZ1rsC3J4sq8WvKA
YddUWK1lNqC64jLO52Zh7+CclXsba+zK85cw9CybUpIqceXENdljLJI8yMp6635sZYlyrjPqXXR3
gU5LR3QgVMFPk/ektQ48I7LFlnXeStaTLSW8DiyzhDco5zTx+tKPxoElxamtODQQHP5SZWBUTSgr
+pg0oOySHLVZMt5IY6w13XJ5gRACuCck2ZCZ8ePmoU2+3g4GKxtuZxHHZ9MabUlUE+XKaA+C8vkI
O5X6gbGOXIbaLKIudvju9svWumgRuCXF1ShMWGSk4BtynivR3eejzc+2CYMPvx6az6nV2DJBnTaU
Om06wEtbmX8qXFh3lpP7qGzYGMkff4i7PPuzCYRNgWQuKvvcXSUpDd0CbpwNu7hdveWD+/FLmLPY
cwEfyiYcHNhJQVE6/NQt89v+Uv283RcrdVlsKVCesnyoOrfOI4f3pu3HkPWMR6tOpe1rgRUoaLoO
QNPJpZ3lA7DuUF9kCYw2SdfbhzLLN+VKK2NwCblPunGgZesWkRi8ao+q9+zn1A/UCqg7NbtEDwAq
Wd14uP3hKyvs/zi7kiU5dSX6RUQgBiG2QFXX0HPb3bY3hEcQEkLMgq9/p7zqxzVFRC/dcS9QGlKp
zDMsZe/9mekuDBAnbMVOtNO3du4+WYG/cSFb0TeACtv/x6FhEvasdBdc1KUnHAiOHoGryE3zhpzJ
3PoZd44udbpnUpoGtn4GappZ6U1H6Fd3AtSSdExKZazEqyz31XigFmWqzDY+b2VR/QcHfTlpc+Xp
U5jWwWFOU3LK82G+05AudaK5DdMNuMLapF4i2btwnBmZSZf68mQgNFsBjIpLpGUEhMJpIBKSI03U
I6Sgr0/qSnxcoqSNPZQ+l7Q5qUkApEmq9qYPqmAj+v57yXjLluFkz/gNoyeR7GZ5VLbF59SMPycp
f3/k671lOOETkR4U4iXCiXPjsOCReulGmfLfA+MtS4KEZdLqc5OdSsPEHXKY+SZMmy3pn5WBWVYB
Gwa/AM+vspOdZ3tv/oRsZn/hqH1oWJa1raYLxFCMCuLB4psNJebUbj/45Muifbc4PQuy+NTgyY2A
8QCHr8JmIeHfG8xbOn/pgmaqDevsFKABGwZdDFf4fTDpR7Ulmbc26Je/v/v4bKj4XJgyOzEIivjO
56GfI0uIjaH59771lgUXhwStzvqhgOQpylRxPdpijDK/cG5H3onnbpoxXCy3h42K38oCXRZeVApe
FEmH/DQFZribswFAW0G2ztC1sXL+f6x0qyvaFSyD9AlBM4TyR/hJl3FQhRuhYe3zFymNIxSTvHb5
SWX81qvVDcoXG0jStZlYnP+GcKAMupqfRoBefOXtUV4AIc1P2oDsnH4jTq/8gGWFPAhwh0Uxl0N4
Y3Ze6kn6XeTx2d4Awqxsh2UhnHFqSd+ZOXAA5A+dyY1MRRNxmIRiUTUfA/N4yyroLFrj5MHEYfcM
2ezmjQV/roegf/cPvGX9MyNFVUL9mp/KEYw3YX9lLTxBi+rsNxKuFfPvEvkZF0/X37Yy48vqV0MC
u4Y2PYJ14b5CxqCFG0cGjOJ41zBUv+dw3lIuXZuWy2p4F0MsF5zDYcCABeYtb8UpcD85YwrV6a27
HsOD/lsJ8P5TD7OdoXcLh0M+tv8V6P4WiLrIH3w/cnPlRNJ0BysMttqgK9ucLrZ5ERSCFBT2F6ro
7/xOjSDx0LuxBmr/+sysvWCxzXOCWioZ7Rxp055PE/A8z9Ow1YpYe/hio/dzeDExbqyjUV+npgc9
+jHkW0Ozsr//U1DqhBZOjy8X3L7vRX+UfbtRFF6Z42UhSU+wNBnH2jqSAqAAN3Tzkydgt+4FQIRM
eeffBXnFn6D9sEX3Xlm2y/qS8gUdKsatI7gtPKk76G+yABAXpzAmaVoY635oupeVCnDIp44WYYZK
RT5FxDj8Xhk676tSqI1XrM3LZTG824FAoEEfjIY53E5GmDnILovRN/5Y1F2WKgZPiMAKKo7yR/1p
kmpIspYduouqUueqjWi19gsWNQmwpYOuKKYcuo8qagc/9jchAWsra7GfZxWmJvcoP8HcMpkVwm85
xrCi2TM93Qlmf4Ydz4duDp6/2NlNGKZe6uIAd3M/Fr36RfNp4/BYG6DFvi6akVRp7/FTLqzHJtQJ
RfPn+gJd2QjLyzuA5v0Av11+gg7gkea/jaL7jE0RnbaEYVbOouWlvHdhXa4dZB+uC8cU8UCIA2ru
C3d+QDsguf4rVgZoeRWHKW+ptI2xr30oZuvvxUcX0PISzkza8iJNEZAceiubWUVOb77abfDdY/xx
ptZZ+OXz9V+xEr7/c6VmwIuHAhHWS3fT7KOz9ACT5Y3l+Zef8o+D9G/D6V2cqJhXDPNs3NMoJ1vG
duqxqPLt9qxyYv0qKtrDCYeb23SCOEVnlz6q4u54wZpO31qmR9DOiThLBoe0sWX2fVfOJOk5eUN1
vd/nFRSLRNNWe8eurXv4sYrd9VFZW6GL6MDhs+z7AU2PmGX7bGatnkKaZ7/HHqrlsh7cjVC3kqEt
i9ZTCBx970lc5Yj8yksm48Fxn+ypebSd4rso58cKhdtLgP1QBcVbGtqNEhltdbGW8ynqJwHW7bfC
uucy39gUa8tpETU8LnJm+0F6DNziWyndX21tzuPQvlyfl5XHL0nIsh2mCTiXFGaM5kB5P8Zzrk4B
U6/Xn78SupdUZDESTgmgD8egUDf+BFux3O5+BMQ78UrDD0oPN3O6NVYrAWTJSi51lUGNcrSO3LLR
3AytF/h2bZUf1kbqsrLf7TxPQNWuI1N6nJ1XY7JIEtSo7Y2gsfbll5e+e3hYzCKsgTo9zqqxUQXs
huLBnQjfX5+FtW+/vPbd4xuHSMhOzfnJoYlbmj3RJC4o3bgzruxtd7G3Oy9r0XXCya/r4wDEe1tW
ENLHJRXb8Pr3r1SnAYr+/x9Aeq+hGcEPkKKo9p6pneesyOv7ekJJxRUZFE5LwHWlHXDAyTR/gSbM
hL6b3nLIWRvBRV5AZ52FU1tZx1Y5EI+7QAmBoAtlkJCaTIfrP3PtJYu9XknPbgcH0qahj/kRclfK
IlbttDGKK4tsydQNeiG7unLSo4ZfIZUQUnSsj965/0PSHRy4rPUW8I/TEc4U8Fva0spe++xLSvJu
8c6dqzW5HB0dhUNRGqYoOFV0y5L5LyHvHyfqf5xNrADXOS3cU+317WOqhHtQbWPvm8G1HuCFVNxX
xrPiDqZYSchQ561z+htNEj9PEG1YbBwIB9hl5RxZUARnAd8+iZWR040DZmVRLKltFlNjOTsqPars
2ZefHHJLtjbu2qMXG1d6w1x6tk6PDtzNiphaYG1lvgRzuAh4+P36ol6Zvr/903fTV4ejKoMMReHR
G4G3Duf8J5tz8vn601diz9+A8e7pXQvrUwVJ++NUwq2ytsoHLQfgbdL+dwjHuesvWfkJS341yGG5
zBysQOrwW5GNO831xp5cmYK/MPL336+9rkZsS8HAvVe+3tn1hKW2xQxbGZ0lsZpZ2kqDEaevMSwO
5Jx4JoSc87wr+9frQ7P2/YvA3Nk2kp/28v1VtU8rXiRogX+yRJNF11+wkkA4i8Bb2CgQQQuKn2Sg
RZvYlBRPFmsKyGxa9Zds6oHjgM1O/zpzd6uPsTJsf1FO7yeFMZipUM+CzLR11g1/UmNzA73ZH45N
fl//WSvjthQ3cQrHoTagxseytuCPYf+yHPtp6iChc/35K0t2KWnCdJmZIA/0yWoblmhFjnautiQt
V5LsJR8z7Mu+ypWvTmUagPKJgtI3WvbhroXXYcIdD5CWGvYVUtnQ5cgLtbWc19bC4nwseWqk8HCD
LvvbodxTB2Aogfr3T+iox63cOnBW5mZJP69qFEZMhiJ1UI/RnLuJX0NGnWyV4FZAZd6SfW6gd697
417uKA1MY0x/ZNA/qHApCWQCP7IsmRzo66Yw+Hl2m4wga/P7JCRNmHijqG+rkrIH1iGXvr5W1pb7
4oAVAuihHiIHJ9oP7Y3nhuxz581FECl/QnfECBj/XH/TShVhyVnP4RbXlzZKmwFcaoX4zcHRpi5H
Jfi2YHVy/SVr03f5+7vdC2iCxURfIc2piqRhKkKLP6rUl+tPX9tYl0F89/QaHmhOl6flyQUa465L
cz9p/Fburz99bWctvp1XgBVxy1EnL9eqigJBqmeLgl7jztZFtb/5Oc6qTpzU0W9OO2UbbeGVebEv
P/bdj+oaQD4K2dJT4EEpEJbD3Q2YMs0zfKfpDdUjCktAuX1suS2pxGSAM1lNCT0hZzrVUCMQfR3Z
tbjN6UYevTZHi0Op0KkFd9tiOjfWrO76kY8R7+Z8oxG3sl2WaCJIcDoigJH8WZQ3djDdjOlv0NVi
P90Se177/EWYg2yHqCi8h89lo/d9GuzHlL5cX1//frS7JLO2qL03SkIZrB3tJ1DdHwsQlTaOnH+P
C6LE/y8iFK8N80KCzx4/c8R8O7gZe5Sxt5RT/r2v3SWhlcDR2FQyUGcD1geAkWlgxYP162MDs9jW
zBWwWW2s4NRw9wmWtQ+U9Rt7em3MF3saAzwKp3Sck7HKIgrrsIbKULCxmVaQ1+6Sraq1CCGtAf66
kf14JyTXcZY73zKNfAmoQ9aegcHtb/vcEpGEdfINFDu3dFrWZtz9/xkX1WTDehhy2WaiJvLd8GtY
5Ds6mz2zuy3J3bWXLDYzILxp13ewWHP98gcclN9aOBSHUFNyu+7tY5O/yDEpcRo+X0wioTPRRxkR
N34xfnDHLTZzKJpxGKmuzwivzY2Z8zFhMviYzZO75LNS1hkf3WH71Ivg3s4ZUMbWyR6Cm+sDs7Ll
lmRWEFkbvww7fi4zLwZzDghncVsUw4fitLtkq44+jH9sScwprKyvVY1zTed/rn/5vw9Sd0lQFT6F
E1Luj+id5zQOaPZnBsMrklP9zDLfgM0Dqd1ytBIrtzZaeJc4999Cgrt090jVbBiiNiwkCI0puINd
+5gd5z6I5/mGyS16+t+e+b/ec4kz7w7r6eL1OoFNiGtD0NBdWsE7fEhDEet0Hh9QVQfPpEJTvR3c
DnJyYY2rC+4vmdHlYSaG3cqxN59mqfooGNzyPNA5wMQyeRhSZb7r2Z6B87bIse0HCj1i24gdgYfe
KeSCl5FbNtlrFvh5DIy6fTAXM0WsOriQetTadS6hCRzBg6On8u7AU+7f6ACmkb76CUsns/clyx7d
Tto/ySCfwbPUVky8Ody71qi/9HnPDwCy69iuw6mK5sbyp4Q0Bch+RLUH6nnuvhrlfKOZDV3Gnky3
Lnyyk0w7bVKUVrPXedk/ZaabH1XfeBSsIWLt3G7s7ixbu3cpWia762tsZXfQRdhw8obpIODjqW5/
N/JLYD+AXrAR19eevQgbadqzjHqjOsObBGCulnMkfFDwgo/zUPONFbu2SRbxuyqDfKoZ9p/du3uQ
KniUhubNMbYfKZ5+lz60NMp52tFh3vJ/WInmS+wkR+XHha9bf66sdIhGZ+QxI1B4rqTyoZm/5er0
F1/3r02ymBv4z8vQ4V1+LkHIPNfEC32wfGfnlo5ZtvfnkSZFB8eBvveYAHVVZDu4wTn7yXWGuGPa
fJ5kTnEgQPm7DufxcRws+kYAwq3isWb5Nzdl/ePcGvj6ci91viMj5y8TsLR2kvmWTiYuXNw6WJfo
PCdJI5V6VFVHdqKC5x8uWehC8brL3uocbhdh57b7FvYHEfSV6dGmIUnEXFe4TffWngvtvQpKxa/B
rdSO0RFhxQPWwUpAhyvvZdexx1zNbeKmxbiTpBgPQ1XP+0J4OpEQTwQJnYT7cpZOIgNruCuG3EMZ
XdZ7ZczXFpiQ2JNOeAdGsTmxnuU38PbxjhAOV0mJAh6UcCvz0EPzMgpAq4gnORcwRnOHF6gacSjz
jTLBxP4cs7Ta9yH/GNDGXcJVqkrOgjJlTlCTTIrsNmz7OCy2Gs4ri3GJWOlUY0LCivrsBKW4r3OX
wVhB7A3R/MxyNWxcGFYSwCVMhbvCSO1l1ZmEP8N8j5vuxzLuJS5FVsXgFCWcf0wPXY4K+8mwyDXQ
Ph0/BkZylzSatk5Zp0dYidm5iWTbnfKmjMZxS0JmJcwt8ciSYf2CfoYIFPpfQj49Db77NmTNlnLY
ygwvEck1IEkCLon5maomAUkDtmEGhwrUnEeycQqsBNElLJlVvZvJLOjPGqkdh+TSXeh6fzzBXutJ
3VVN40QFyeuESO5svHJlQQWXa/y7DKC92CWljuRnx2/vZyaeJlkl18+0tUdfBvLdo40RqcpEN54p
HeFC+NQjm/jYky9L4N2TJz8VqFuV/DyG4xM1ITrBdPwYgttdwpRzqyBGt1Ch86cz0gNQrbZkk1dW
6BKQ3Nm5AwVFJz+DBvUkOD/4TXZrtdXT9VFZe/zidmPbnsjrGgsUxPZvoyuTvobMdVB5H6ufu0vj
o87KHXgKh8MZci1wpyzhpMb6aLLCWw42oeHwyzBduDUPaz9nkbbYU+e0bQH9B8fXb3OW4Zh3DnXu
fOzCsEQnO5bd2tnQ5GdrJP2+7BuAqHTdfqiP7S7ByRZBWzwrfcxF+dXjVuxOILPPYZKL1w9N9hKX
zDUAZQ38jc5V85Pk3s6y73wz7q4/3F0RYXGX6ORcVJ0Pz5L0ZHtWiQwA7J2D8Hu4S5qcNveGufUf
CRFw+zjOqPdGENT3T6mpmwZygbb15I6T+eJXdhkcu8zTL1BE51+mno3fxsqzzwyy8p+VV9AvRZ2V
iepAko0hNqUAiQQo74a6jXObzZ15VMAhPZo61KfcdumrxgG4b4WLvB9Y6X2Lmmk8DC39kZGWfWUZ
BOp7xUMZ46IQPBvbhn5V2afw+YOoIY+8sqruTd4ViUOK4sCbskrCPLf2nu+IMye8+ApMOVjXWd7s
qAsn8KiY2uEWxGJ5SKsqRaEunQ4jwWGJK1+d3xZmDJ8hGAZWQxjom6kdnV3YetYfMUAEJhoho/Gz
mJz6IWfSyqIGTP4bE/jtzURLdWxmu93JsQ5+mDlMH6Rm/l77PeNRDieM8wDpWihTjHCAqEbQjwNe
QiEF6pLlU8Csep+KNPsMt/ISPApg3h/mlLs7atf+nzKs0GcYlfdkTIifT1UeRgGurAltRLcHZ7E6
TUMF+Ujo2PwE1Kt9IUOfAt0Fp4xv3uS4u7od6XQre8LUrZ3WzSPT/N730gadA0iYMUOrW0d6NEK9
oEGL2yuSsqvdfUCt8g5/Uwm8db2YwgRqxzpixUWWybiunS5maPjcAikG5vasAxXToAli07TzTvSk
fXWp7X/uit4/zE0+JWqAsQlveqgkuqnNUQmELyFArmPc+AQzmWcsAtCSHifL9eG+AbR5DgtAyDAX
821V6/STN07pQet6PjFsxkPTmglsOMpvQIV2E1ZosGwHTX40rmjesgmLqAmt8GWup3APsWrzUOWu
8wM4FPYznPn4GlRYHhYsan9aQWbHE6qIU4yLAIv17Ey/IC4Rp1bbxaHjq3lXcy+8HeBI7Jvu6OQz
ZDXH8KWcVDTO7FugMx5D+ljtGgGoRkP9sy/rZyfz1F5XbrVrqR4gJw3vbbfn7S4oC/K9w/Vtl5dy
+DwGNbsb7AyDCpvxg+lZcCpquO/W5RDsAl4DmeFX4yEP+gbuMH3ZAvEwiBspZnkHhwV3n4IFsM/S
TH8qQnwzl4UCcstt7bixgBCY0GO65xZYTGHtiQdFNK7JVLsPLoPYFC7HY1TS0Br2oPTaiVdawa8e
FXkIw7e0jsoc+uG1N40nR0/zazZgmmxAUx59WH0cyMDTc4Fmcmx5aXA/kyB49mYw7Fq3sg8NFSnq
mxw4aT62YZKSsD/4POz30wzXVtVgBLWtZTLrQSY0aFssA5vuhS6Bewop4AixbgF3Z6xqdnMJ5cUT
wIOee6PdzElC4QgYzuB/zVuID1kMi5oLlcYgoMq9zV3nJjAddOOAfIUhqTt850FRiUS5s/zWZkV5
pkJVzzDfbG9qu8rf6BTqH9jWVRw2WR2HXguVlykLahQSwIGmeygpw9Vogit0bFte9SBrycHkIibN
ompEtbvQGJu47bk9x5SooIzLWqinAbg3uaO+gI9a6FCSAG9lXqU/lHcDlMf9qHHt6Zm1Lb0pCmW9
QC/AAR7OsW0f0CwCSxrf99qvMm/Sb5aR5pRqaBLFwq3nh7HJGXhRZAofsTXg7+NBFRGRxpPFEf1E
dvDnHj0Po6cGwuZwfcElG2SL+3FEfAJdbA4OMih5/6DtuY9U2gqyay3Fv+cX3Hk9Mxe5/mwNBOSZ
QVcJzEVLhWsRcXTc18H0NKkBADtlAnkxE+Dqz/UjbCV7WBJe3B693bauDOSe3Ic048hTFP9qqNQb
Oei/+1zu0j+vZDrlbSjr89w3t2EDqZCw/2al5QtB5oV9u8WaW8mil3QXyJz0beehsGIG/uR1wT4T
zVabZaXMuCS3oPZg1wVDmbGgnO3rwr0dLCh3NJTmKN+0R2v2H7x0/BA+Barv/5+1kw61msrAsK8W
LwBQ7xzrQfpbja6V25m/qD8BbexedPKqsw1NtD8M6d2p85wa1ukdeJi9tSXhurKulqoGWdFD2KCU
uIBnwGxCRawX3/py+PShVbukDEAOoMyybFZwO/J39diOe9I0QTQ70AO7/oYVxAA01P5/FrpgGHQn
4PrEzZCecqcpUWDO9esYznbEEX9ux1adpw41GUiu3CrpZgc9D92uFGP2IKCIcq96vnVHXJm2JdsA
0wS6QTaW57y2HuoApx2ZYSzFus+Wbz1e/8nO3wrDPyp4S8aB1bQ1JAkIHEhxAL5M/RjcjV2dNnE3
olg3l8M4oGuMglou+2aKAQILv9YmdV5cEYR+ZPtD/72jFVWRoJO6bxTucBlry2cvx60rIWJyv5ch
YyU2PgrnUaMbDwZWU1DFTBczgPItDB1TBxdW12OfJZ36NPZC5R8z22vfNMwBuwQ4eu0BaVzqNDJj
ZyOZ8MN2h5pMD8knN1WPvUXMk09CHufghVqRI0mWFK0xX+CDyeyd1ZTsDdpJ004PNN3ZrrEigk7k
dwh3sW9kBvT1xqpl88pcVk0xCbrpRVd+l0zQ+kNZEULSaiiCQ6u5dzcMUp2FyvRDLwGtsExZ+7Hj
9IVJir6DcAfaT3WkGifEp1f2xZC2b6y33J6tItLK6m5av5Ix9zLo8VRU5gJCNyp9si0/xZDT7jMp
J/LJqtkY2Y7GFYIVj12gvYNj92EsK+b8cqGXk+1rxcd9AJbti/Fs6OAVdnOAEjYyJz6fRmg43JWS
5RFBa++EAml4hDIkahngvUUMF7HI7vSw5zUzqH3PgZPMfVE+NpCyTioGZEpqceumhJVBxIRv3XV+
UyeNPVZfxTDn+3nizcPklvm+D4jai9b6Luq82ufUTf0oH+BZBZ/hGqo/gdPGIRCDUOkMsyICCdx9
tGbs5Z67+osgDQMAl/DgkcAZEBSzxrCHvnFgRqJzK7uf8tEJ4opoDBySODjIdPW9g6weSESjbtu8
VtA58hCg46GtZA5dGDgPz1bpHP00Q3wTUxhkvyre+qfWAcIcrKYa1fAi6L24DlX6ZRoLK4Kfmhd7
zKtjC6QPeD2EBLeUMLPvbeOFeP84HaAw3n1y2nA8iNwJdg6EOE9NWJGzM0/evitFe855JV9sCBnu
oZbHj1hVXmyFVXvI3VrGeeoVD8FospiaAUJeauojiHRpSJTr4M7zHOdGV1YXT9zyHgxlqdpP+K/P
nZPNsQMX0btRu8hjlPEOdLSbeAhF8QV4cBIjedK7zqg8gvC9+6QwvyDQOg/1iGUadVMLhqa0NYVd
Hm9vc5OKXUMb72epB++utHsbqh+opYm2oV9RoiwOU1MVF8kKMkWsMd290+bWfThBKWkfpCX/UeQA
Hwjknq9WMP7xqlHcaDhax7QZgtjxRrJXqdF3vOvN68RC+VARXEHibJyrFwvOFGh4wX4QOo4o2x/8
lA0gdACcF2m3Yv6uZUwfKka6vZzcLrGnGpFYyvRzX6QDRHOkM6L5ZhEEkpDoXySE+mesQ08cIAlZ
u0mPm9qnSlVosxRQvqkjLyyqT8g85wb+5AMYCyPphltpz9OXLLTx7xC8k5iwkN9bpY9/S+hpwVDV
KZAmDuk4QdSqDRVCYybRvoCvF/lxPQyvhPolo4L5wh8g9TierMtnomPjprAEH+GPU20kGGtvuPz9
XVmQz1iPKQyLTvXc+bhk1nbslMNpCM1nlpmtPsJKQraklqGL07RNjcRPluOz382wMeierw/RX6ju
vw6qxS/I5RD6XY/yPn1qbvmhjWi8b6MjdLG/gttUJ+7TfApO1o3aveSnw0WX9c1s4LbWftYl4Xk3
eKoGnKcaqDrTDq7p4EF6WxnsSsq05JlNRdOCL4LGy9TZL3mXPg25eydL+uf6oK0ksUuBFuxr51KU
0WeYmN/QXsYpIc+F7naNdKOyGb+G9pY24doYLSqsOIJCpLAYI1Dp22Rq5iyxpMf213/Iyo1iSf+a
UscOwtTW4N/JEyFuYofuU+dMN3P1oy63ev5rw7XI/yTE6QhMz0ZA87yj9koVoc721jiwsi/GZ+Gq
x0y2W55oK1O/pIQJXPZwtM/5meHQ/ApTX+ctayqZ1C2O1uujtvJ7lqwwNdI8BNJdnRG7nllo33VW
+Kac7qZsBBim9QvNtrTrL7vwH7tzaXsI1a9S80xOpxA3sClAgqaznel/8mZLjG3tDZeF924Tktaf
bW9MzQlI65PJykNu5KG1imciVXJ9vFZW2ZJhRWwZusPoF2ctoA3qyMQZTzk62rOrIaf5ev0lZG3i
FzulIKXl1iW3z80X90t9P38Sp7FAvzrqv5jv7cMp/IoE2f52/W0rbTN30aBvQshBNHBtOLfzRVUx
bCplRXDLZftJZOpERFbvxgJI0UgWgwX9eos3G7CHlYjw1wrm3YTponBw1tYBMgh14tQ9+KL4ef1X
rQzhkmJFMhd2tOFITzz/4oaXbfqG/Cv62MMvu+ndd6Mg7Y51P9OTo6ZPfFK/p56IKKs/Jg7lLs0Q
m2FIG2cQwan1gu6GMJcextqtNrrgK2t4ybMaXdi5WjmwZCKg+gYMDvGY+xaKUtWszz0o979LHmwV
elZW15Kxo5AY9egI0hMtUziq/5yqFtekCW4beezyNjJWHQ/wlLs+MSsLakniyajJWTWiccQBpY9Q
qc6/OlDq+3796SvxZUniqcKyK/LCM6fc+zWRGcra3aXyGIXVFqt87fsXG19wNoZaGdx6mPhTeu53
z2zZg61NxGKbQ5MKtUq7Rvu0LmJvds6ohz/14YzmjfgEREsSDGk0si3ptLWxWhyUXcBq3Lxsc+qB
WAokVLvRLgnhhAEi8v76dKwM1pIdMk7Q1UbyPp2oTZHhc56g2bTlDrPWw1tyQyZWur2fwTl88Lx+
l86TH7dD0yZ1brx7mNu1CQDE1V4Th75CiNYWCcMtxY381srvFSRID6UafIn7U9a8dSb1jmlaqXNb
tMWX3h/VL0uyj3GM3L92yu/iEbVGZgctkec5tDkAR2ZnybDbGOaVcLGkDdqoc+aDY6nzhZieoZMB
Hd6oyfPYVORY6S3CxUomsuQPDnmaFpCU72HAR/bUVzcorcamz+5ZXpw8e3i1fRiDfmzlLBanr0Rn
o6pTnFv/S+2eJxA8rj945dRZksn0AIXZKbgUaYfiqKr6s3HCw8DyX9cfv7Lil1yy2SbUFIajV8w9
QODYJ8du/1x/9Bp8fUklY37QsnKi7ORc+lYZ8KAxhCLkTlm8PaC2ww8gc/SRKVHf9NSU7rQw/uH6
y1eCxV9G8Lv1a7slGxqDB5eQcopUDp8M4L8fCzLZUVnMG4nO2gq7vP3dWxpSDQ33S32uUHtQpoI8
0XCEithOAh+rWHniZgO/sLIM/uZ1796EzkZK+IyL6Dz4cKx7rr15L/OX64O19vDL4nj3cNa7c+kW
DPtRiD5OayirgZT/PM1btLh/v4Ass7Jilh70HevhnLMbxBNwJFAuE5+uf/2/lzBZ5mVhj06+8Lvh
zNsictW9KDce/O81RJa0d5jJ6DKvK3m5/+Fcbrose2yb1P5TzSR/gh6mvPnYL7jEyXfjz+FN6ekO
hojafhRVlpS5G3/syYsFihZba7qh687MPii3iwBQ3YhL/47hZJmFQdZ78sYQFnSZePG0fbT0SzYA
9iDgNov26fXPX1k3y+TLB9DANym8NTt0ta2//pdNNJAtFfR/b1+yNIru/DmoKhv2f3kfRo5zR4pP
VgEyRNkjmSyiqtgCc64N1iJTGonrAU/fdue+g7ZfeqwzL4GRSjwDBl94G22VtV+zOII6nTkp+mzt
2WYZOZZ64odxyMK9bQ3VqZZu94auOIvLPMx316dn5Y3LdKkYBsjZl7ClG5vitiHsU+/y28wHYVdk
KP5SAnlDutWZWtnmy+yp8qYh1BwxxKo1wOU0Et5GpW1ldpZnBbAjk5ta2H6+svs7m/RN/D/mvmw7
biPZ9ld6+R0+iQQSmbjruB8SQ00sljhIpPmCJVoS5nnG198NWuc0CywSV3667bZcFKuQlVNkZMSO
vb0m70DnioxUF5DYhR+m/KMjQ12WyUIVJuxaXjYHsF741gSaf1l5XbgXHJFXNTOAKGBN9KgO2dri
e8eMLY+OmENpS49UEFlAneuaJmP6yS/qye0yn8oSCmz/bDUsj3ulrEquDEF3MIRdyrZ3JtSaOOEp
LlcaeGcFkIUxg8hCX3QQLDhgbctWLaUafft4Ib+zAshsf14ZYGiYANPVYW2JPt1FPtuFYbkNaQmo
fKGWdum1Kw3ND3wbsVKXxbi+LiKFehm09aC0y5pPgL/YlG0+7sU7qWR1WX1bkRTTmbP2APTQALyL
Omw1cOdcxSAl3kWTkknWYLpjkULEdjCNT2WMzJmiIehU1mrv5B3yvFzL17gE3qH2UZc6tZxBK0EH
cOHgiWqUsRdu2nJwEh/zB/KmPwulvFfS1FWReEHM0MS2hqzZx4Px3kgvTC6ldNRDDZsa0l0W0T6h
6kNku4+f/d5CXFhaLQgGEINhpdf5swi/auE/cvKASjtfhoAH9pGuee1Bg56fkX8G5ZGl9t7KiFz+
1mRZwwtoJlhSNYDZuypyiDJsK+RePx6Qd5jwybJ+lxrFWFMu2sOUowAPgX/U/oNQ96CV0NNFur5w
p7CoHTOn49cmVnQcDih+cgA1iHajHvUWDVNTErNonbhJ6SaENMDzx9/tsvlDRdj5oKqQLcsAIYTA
aQpeAk62LIktNdnqRP1HywEC9+ct1MB1TdWgYFMn+6q3jXhlwt4hBCTLClC9GVUzavDg1qqdYhff
+ofuXrUzO3EDt5OG3bv5ztzX9/qVOFSbzFoLsb2jmEeWxaEprRIPQFV4RlfaSWyaHWCwbn9MAgn+
u2NxqN1053/qr6JD5tADmE0d8z5fCeH+7bm/tZJkWTsaC2NKgi5IDn4AhkNr8JA1L1n7eeCRD6kI
FZ5GgMqhT3QovRpa7mY2oDSGZcexq9U/FV9hwjI68GaLLtOvMmKGwGLAkYRyT5jOajqGHl93Ck3B
tFikoTSg0iP7Emz9AIVkpuz4FFo1iQrcTSftZkjSzk70YLIV0noAtHZIWnsARGqqDu6Vkg0nP6Xd
lxzZqB+m6vnHAtogj+Zc48XA5eEafVjZkOXgkpl+d63kfuJGgF7KTqj8njR+Z0FzI5TpfGFNGqSA
BjYkbkrI4IRTn2+h+jh8zjswKUbA9TohAE5/sZYKX45QIjpGY2G4vIrHY5Gn1BF65f9VAXgALYYe
ZDHgIYHuU1wW2XWB3Ogd7noKkTHTlK+eUvErWgIN6LMU3CSNoLXkUxt84yYxJcADymct96EEaACZ
ofTMt9rCe2YpVx+0gPqy9ILpE6gsBMpKAbSZNF7KQe0iUJwkYw/UrZoC99V09pQXzZWiT0ALqEai
bATp6tuRvNz69eaUGn3/4LMpCzZj0GmPcPKgfkMo1rQSp4eqDBBOzBEhHboxe6iyynPzPGyuhZ4Y
Bw7wrAWbbO6SwdcATsgAX6nB6eeMccuRdAzD0aKARXpyNLTWHjOaGrKofLyt4WXnQDhWuxKKpt4V
BeQvJWqVzb1Wlw9+D/MBu+SP6YEBmgdu8x7o3I8t03sGeeHPBKTSVdD4mPsh+jwklRMF/oqndPnw
Q33VuUUC3yeKeJXS3IPbLpI6AuR5zCEr889IOMiSmKBuSDhkwDEcxrDPkDpmj3FThyuogRe/+8L2
N7Xzbx/Ffj3SBtcKCKjqNopJ/a9T2HiOV0LCxkvBceh74Dsa1T6wc5JxF3dyqHomYAXMU135hLrj
yo4yHESkHtJDwxp6Qu5ujcnvvQOFnn+9su3KvDaj7oAKVw++aLTJIiGgTt+UduBFK1P4zuJYFrnr
CuLBUwU9Y2FCaTe89tLPH6+6d9bGspSd+UMORc0cnHgRNgFqMJ/rEEs+rPnKcfiOG0rE3KVX3nQO
cW+vryttD0RdchBaPm0N3GfsSRFAiWeoD1ajAFWnGWJkAH2JHvEmYDhPTdIOGw3Yro3i/zM3kIjF
WgKwJ/HUMcfZPO3C7EtShNI3Vu6N7yyEZb1zCidwRMlPdBiKk2YWB1MMuz5RN6jvXlkELyDQC1th
KRcTKHwI83kV9Nhf9wADhVeFl6q7wiuUrQCtqC+9hut/mU09fcbpkeLiqEZuwhIiISjA8UdV3+QI
AtmwkaGdjgylwnlcbhNVVaHp2odblKN0m5CVOWDoJZBAgZ/jXiKm7VhPrcu5Tm9KMvYSrnvrKrwg
dttV/oPJlHFfVmO5iYFMPApwN14nFBnXsKCBxUWUOYUWKE7BwG6UT8I8RGonbF4FKmB0quqYnZcA
j4ZXnRLRLQJg1U0AWJiDymvdMoHUWokiXQ5TkKVOSyXgUSot3KjOjjMHgHN+xK0blQSrF513NutS
YLhBnXHuKwizhWoN0VxjX9R8ZQm8xDcuLIFl+WMZtMAcmlhlyN92jexblWW7ENIzdwLyWZWEiAsq
U3xfVx9Tzdw3VVnJqQkf0jbaaiiHeQ5JrMJLUuppHzJRueoY8k2iFhpQZ80aCGu+olz4lss66H6i
fdfoQ3PQqrGwi6ROnXBIIwd4Sn0bA2j+QHLTBKdS8Jk2Sb1y433Pli087ygnpAFvkIlj2fs65OG9
3pHPo8lWrg7vTeviPpZUwK83A8J2oY/6rgcvuv/YBL/33HmhvjKQSQxFjiCKkSyqMzf1R4f50crh
+Y5NWpYPQyGBQmwMBsMwiCxQkkXK3IFw9cYo1wBL7wz6smo2SGujaZW+OWTjdQdQmg6Ryqwl7j8b
m8XpauZwtuJsDpUCoxpp26b89vGD3xuZxT1w9IKUc4I9ClzyXivYX03bOlDqtmFp/hEMgvDFcmzL
oEF6EScBUAhmdlSK2CLpSakGq0rXErPvdGNZJuuFMVhXEy08NJNxZ4zh90IfdrHXXmvRP/TulrWy
qDIygr7WogPaGZ04mTRHDzu2YtDe68Acg3u1+AfA5XOlysp9aOq+k9aNaoF6V/+cC86+TFwtV3bC
O8t0WTEbKfVgjiiTO+jp5Ah/m9DcoWuk2+91Ym70VSeMXs86H1R6B9XLNKmJ/t40xoc4NG06wNh+
vGLf68FsPl410nkpjJuBFUsrt8mENArf8sybjx/+jg1aljEBaQ+NEJU0h4Y3ntSLypQ4gbXtx09/
76svdjEtQQNciKo5mMZk1+DRg5ZVq684mO8N/mInUwXiUqlACL0YXT65kBLtA5RluB9/9fcGZrGJ
YSd8H9dvTK0BahSjt8o1KNE7g7IkPPHhLzYBRSC+jh5I8N2DhnCzRrd1OYJNlnQnY1vTYRpi2P2W
tPD11NBpgwJ6eoiC2maTh1u/70b7ZYj+66/h//jf809/n+v1v/8bP/+Vo6Aw9INm8eO/7/MU///v
+TP/+57zT/x78z2//pp+r5dvOvsMnvuzXftr8/XsByfDZW+8ab9X4+33uk2al+fjG87v/H/95b++
vzzlfiy+//HbX3mbNfPT/DDPfvv5q923P35TZw/7v14//+cv5w788dtdW4UZXr35yPevdfPHbwrT
fjcFati5IUyKeN189em///0r8TvhqspMCH5yk5qz4c7yqgn++M34nSAToOLdjAmVsBnBXuft/Cv1
d6GpeL9pahCCoKg/+5/vdjY7/5mtf4Fk9VMeZk39x2/aywH0H++MocyXqQY1dQ6+PpXwZWDNp7Qy
ItUQqPIOVSELOvHGFTTKK5kkhghcoSbFyciJl1tpO/QPqZENBwYudFCOxVHkbZFI8r8EsUC9Rw1x
7QlZOLgzFm4dqZum6fySGmXmoKw+dMFElKImp08UN6tKNUTdVR9BQmNCBi9NeKttBK/DDireKRls
r2fpASheCohaO0sMmCMSsdrEg1bGtMq5XXsehTbbGCM5Z0YeCvCzsC1O5ihIbo2Fn+tOlA8IhMI9
qSQCYCj7ieiEe3ljoMzOQnEO51YiKv1ZdB3uRMAnAhrUAqtW7Pyat4rsyAhkWZNlU3yje+FkysZn
Y+oIUSemRGrE7CXAk1MMVquA/9ULEXzJlL6fXFI16WCpwWDe6P7g/dDb1v/ssb7+XIHYqZOm8LWH
qvWDWzrgkJAlaAKcVqNpY3VC6QJHAT3LKcqQKbHqqgMVD+4tEFSn4PEQu8Lnw9fKjKKHXNeNpzDM
itbqomAwUOYDngwbd+qwtRGB7KC2rqEgXx2V6gh2K4qV5Hu3PR34AyJ5SSzheib3aZUGqQ1d+PY+
IzVIBDSqCfAk+RXIMRphPoYJ6W6ShpaVjaBluikKoobbLDV810eEpZBtTtt91SXgjaMmOOVsLy7b
wZkhReVRFwrAViFoIwqrNn2oUUHKvboTao2EQKl02VcvQqzxiiK+bdgg2cED/d7Uf0RR3wV2OWRC
s0v0VTgR16cGCSqlHG1eK3NN3lTpgzsyP7vRVC/fohBpSK2ZpQDp9K4vVVllnMdgNSzC7xBfDx8T
cB1Em3EM08KaDFzVEA4MGlOitiJqpZdkuSHruoPDNmm6UkqSZIbnYh8BUuJVauvZWU3Aew4dQMYP
QZW3Qg6QDAy+ZmqrQPIwzIcfqdAHZVfgzlWhYnLK0hs/KQrF7YzEvBnLCpctqkEqtNWV6hFUFpDQ
UPWERDvDq7y7pgOvcQ0WdzLQz0L3Wflcm7kRHUY6dXdq0XfiIdOZNtg8BGuwpYKJbNiWleLdtWkM
voFWybQEFWkJz2WIUvYC7MJTylFxpGSitIiBUPI2YNS/7jzoqaGkXPUhAFknPNhkaqRFVwho9Uc1
p7y1e0JQIIhka1rbKLFQY8dE3UDzySNKYdgFow2YOKBogTo33Rg45KjyQIfIe42Cd7cpo6ncZGOk
tvsONE35lihwZGScZvogQ5X5vtXFfneFujmlQJC4bEsrC/IochgtCmDfjVpDHFo3yI2aB+VdZJI4
cMpYZ80Ogfz63qh9hUtAZsxvKDjQNTsyY5RV9ll8QrA/mhGFmAsMZgTAK4+6px6FiAj9DH5/zWnH
IiQVguG+mMwwna9IIG8lHp8UlEQCkW4HQ17gNS2LPysNcHKLitr40wPXSmSVjI1fE5p4j4Rq/nfQ
z+U/ksFoNVlEbNKtORcWOnmT92RTGgnK7WuTB1csKaoKwTAv/saIlmH0IjA6qjRqgYDzjdS4LvVQ
paCVm0DWwJVJPDPU+iLd4XOBEtg6AQGAL7T2pjSNGNK+gPQTS2NhmVlpGDSBzJuKCijTF8V9MUyJ
5wDtewDdkzrZXQd+PCQVUKG7qacw0Z0m9Hkox4DXO3Myk9Yp8yK9ZjQvquekTKsMRAkB1R3TF7xB
LSVK7xzQTfB9DzJd7gRB3ikOjJsVwgQaIImpKlAc9Xgvsg+lYo1kUEJnZKCtRXZFl1HtE5BhMB8l
qgIultUOXvEECtvuCYjbgUgDKbROJuUYPnud2bY2iZg5AAydBKUziLRLLRPyLKjziErEnERVgcEH
pYIluLLz/DsKpaZv2aiQk5Zqs82JKmO0x4SisJIMqNiQLSKBsWy7ELQUJhRoUTusogBWJmGt/mA9
Q4EmeFsYsz1M101jjuwpTLzRoUKDPkEmLJT6VWAyidLRBZmO0aEOcOzu9QbarbKtDf2O4oHdlszO
o2xI3j6HrYFQWIyi2eewb4pMenpAI8sES8MoFeAjQbcCELsiR1TD7mjnqbrsJiP+0jWctZY2oVjX
LnCMH70UhDd2X6XtHUW+HkWyke634HP30kfDQ/92tcnMbayOTbBRQNsAaLECPWWkN7qISdXogntl
7MhDZyjYHWkGN8AKJyMQN+AggeZNOha3fpYS5ngM9EXS7wyGMy4H1MKCGGn8Ezb2S67jMUQWqs5/
NEvH8MyXPHXfq6atvv/r+LWo/+VClu9rA69t+Zn/D53JWcnofV9SVshaJK89yfn9Px1JKn4XEJTW
hUEJji199hZ/OpJ89jE1QnVmctXgrx1J9js1TMZR2M41k6jaTEL105FUNO13zhDTJYh/mkSnSNH/
git5foWBI2mCjxjt65xq6sz8fX411ZCej6gPTEfJmkSDrljTVJu2zfQcoTgWrQHF3zYH7lehoimq
6aAiWcQMcKR6bYzwolRBcM2+QSlCBWtP5qFc+c7XzWr669VM/PScX3vK53e/uXs6IzoX6CGDV74k
8yJhFlfwA8HDopDstuGacV+GRrRZaeUF7vPKH+cU08tBvAEfnxgGinzPhxF/pSpqoN4cdif3tLVd
V0r3cHRd23aPFn4+2vjTti25xSv7eHB3cof3HI/4cW/b+N3W3uN3zh4v8W53tzvZW/z2iA/v8FbL
2uFp7kbikXj8/BY3x+d39+5pt8PTJB4nnfnX7s61nvAWfAVpzX+D1/jBkdLaWlu0i/fiiZ82Jzz+
YNt41BP+ZudIx8ETH+2j3O3u5c6x8BnHcSzHsqz5bQ4+j+fND7Ou8OKInuAb3c7Nb7bW/ouzn9/q
7HfSsa4tG6/R6+0mR+ctfDvX2V5Zlrs7uvMXxXfb4JO31lc8dYu37q/vttu7eZgwUPOn7eMxlXOz
dxb++uMpWxQC4wp2PmNLrEeK2lmdROrN0T097dx7dMqxvlrbvXW30tICSvO2pcUWa+oqgRiFeuPa
N4/PJ1+epPPntUXkSjsv2OsP1qC5CNXUZV0EkMm6cTFFj7vbW8yzhfHGlGwPR/tgWWuwjvmLf9Tg
IiXnqbN7iAaP9tM9Vgvm6eM5gp1baWHe3q8CZzUtOCCVaOHm4B7mBe0eX/7Bf09PLvbGCWv1+HR0
n46nUmLjHJ+eMJfyaoOFtbvd7DabjbPZXMlrrLC9ddhiOf95dfWyHK+kdb3FfGPnYVvY1s3Bktif
zv7GOhyw+vbblRDa6kKYjeOr3qBQpfMijJf9aN9j32DE1lb1gofl7VqbB/RVExMsecbQxMF9OvkO
tiW2+2ne8Bi2W/xvJzd4Ne9qX6KH+x/bwurlD3u73f7o5c3d2hJ5SRd9tEYWBj9thBahaucGVur+
5Fo/trtQuht3HvSjCxtn3x1nM4mJwUQ4EjbQmn+0T+69fb+7PdqPOWzbRj4enl08AF05beTm/lOH
4bNhRW53G6w7Z491Xkjn+msk93eYatum0r7Bgngy5WfnGpbEteXWdm5gh/bH2cB8vFRfWJA+6uci
ExTnyqCpWKkw2Ef5CJvbSXzvPzeuvP3bMqN7MKIHyz64+BIO7O7H32DJKPl27hdn0MTHfuznoX6E
eT9iFI6zXTve2SfbOux2sNbbJ+wWGGtYfJwSG8cpYV5dF2OOo2c7nwL2IybHfbJ3pxMMNtbN6daX
8gGryMWc4JRw9tiFj7Dae/liy3ab3Wl3+33ny++380Of709Pobyf5LMvdzB2sEOnW/z4/TtWI2z+
1rq+g43Ff2+2d87d9ocFk7+9k/c4RQYpfbnBVn24ur5+uN5vnc+7/fbb3Q1OCusGx4HlOHe2/HqF
g2h7c7DvsEWls99fwWbvtxh6G6P6Mszo+Q8MNw5XtIizZXvEuXw8WFvnGlv95Y1f7vDXs1G4sw83
j49YiNa3lRn52HoBPHi+GQWgZQrHEYNT8oB/sXY3RxtHHra+tOz934ectbIO1Bdw6ftLEWpn583G
HeddjmbRJobjeML+x1abW51P71JiF8nn+ayHucS+2Em8EdbBvZ1PZUw0Jh6vbvGBnbyGQ+Di1fzZ
3W5zjf9u7zBo9t66eXFsMKzufGpiR11j5+5e3IXtfo8NOS91d16DJ3c2p4HcYglh+GGtXRv2+DBP
o719PMLTsbcnG5/5eALm0+E/A2FoAv6soFCdNKiBjOAy4Q4JZrDvtBl4GanSARJXdBbX9LXs6fks
/2xFg/sHjTATaOTFzkeop/CEBvZHQJlMx2sVsAZmQ/LkD1Nph7GprGCK3/aKIcpMiCCo4tNxQTif
3kSdOO7TopJtZeouqoIHF+wma2xvl1rRGAeVvIqrC1uWE6pgSo0q4iH+hZvuAwnLdNcgGLGyWN+O
HUIkJjSlcQmBe750m0H2QoKGm5UcYh1qO5CeyBEirhhrZQ5liVqqEFO4/3hVnF9B5vliCM0zKgBH
ZXDXF26SmYEuKe1GhJXLjO6JUjK7Q0j8SNpVjfQLTeHmh3uOybTZ4VwsDZCmkzxtYzSVdIUEmnFy
C8S5EdNIk5Xk6IWRNHQwDFGOYeS4GZ6vClYYGSTNUxRVIXK3a0PkkA1c3670XDNBRZnzFWfmwvp4
3d4yQz42+QT5K7QH6s2p2KbQ81WcqDPClXYuDSGjqqkyiu4ZS6y7lwrwhOWslCCEDFDJE03RaDdh
Oz1pfleuNHZpEKFvDi4T3MsFW0L1TCgniDoaS+mPYDAFOIpeB4bhWUwXo21AOGvFQF3snECSiWKf
MWOZuu30FsT9qE6RatLqSJNE1AkbxIR8FIjKX171AIroGsduVuErLA4FVWEsRs19KccK5GQNTYzr
OpqoNFO/Wtlgs0t3bnbRlVdNLTZYN/GiqlX0ik35KQi4vxHxWH7hqJ276vW4/FKJ9vHj3l1aja+b
XNjEDgSrQx/PhUQBSS298pgb1o1v/4NWVN0QBi76hC3XYm0WQTUpAeQgQZWL+s4isiD8q62AEC/2
BYsdm9nQGV+qLXjMg5KtCfR1XgPRrgE44IZdbqyELC4tdUNoOoJSqom05MI3qUweVmEJHmEFJC8G
ONCSeJ8ghPkjLerg3oS9alY216XFjqGDOUQOFBJAixYjiL1U4HEpZYN42Sbp2j+Zrj9Dp28NYHdp
ADnoNOl8cgm6xPAZjAQ+wr+lDDyFW31aC1tP1GZlQy1KoeZzBEEdUxeaaRjzQbKwuIEiwjZhWSVL
DdQOdab1IKoOIqcAd9EmAy5XFgbbeF4cbzTW9IosO4g5gYUoWLEib/trYOsYhCKr/OKOnJt+JD5w
sexwygCHmxg3Wa0H9S7QQEi9MoMvXBHnOxstGfB1kEFkTF26HkPti0AdkGMOwiDeE9DYuWVZgCav
q46+oQz7qi5ysG3nqtTQvjWMcWBhDhq1MXftqJQrrtBbS4PSNxU70kQUlbAl41I/wj9SuqGUBRG9
JnvfBBCaNr2vIe0FzRJwm3fGbd0in7sy+2/HHC1TgdNdmNpb9wjcgEMKWSuUSIBs0EL2Ys43ttnK
zF7s36tWFkts7Apz8ksYbVzrOht5DwpZIw+cmhCeGM0/86hfk2O92C9MMAbO4CpZxpBQu5oBA4UR
1UZRISEN/G6nN9nK6L01Phg9Q4MPa0BpjCwlcTLI28c1b0oZ+6Zxm4uxdLS4jjakTaLnJqwm92PD
fWkcsWQNeM0M+2RpEbw4RwCf4UQyoh5aS10plAP1iG+BWLY+0m4E0+rgwwtc6edau/M4vIrGGK0/
lEh9gx0rzaoDeLLyXRG00zFqlQo0Pky3SBytSdxcGtzZ2yQaCMq5vuRSGwqRgokWRccx8rOPjdIO
rUPNLtr0mUkKGYBA9uHj4X1r2c05IaFB0QWetbn0BSGt02esRkKw82qwupcAGmhQ9JIKuMdXTNCF
9cmAu8HiYYQYbIm8ivVpipEmRvIQrKQOiYFrHxr26860yXQVDgkcQTonbc7nLRuRiNTpWEiA5PuN
FoNRLY74DSljJpPq1wCys8U+b21eRa9WSe9Tox4MWCuCNCXSxCGPDcujFTTdPp4ngQedm2+Tc8aB
aqLw3cmy8B77OEyCYCpk0pF6Hwgl3eTIFO7zlAmn4EZ3P/QKFEhThJH6X98KIEFFtgr+NS7kS45S
Hg9iihuc/pPSmHdJyegJVcatVVBW7vLKADd1EXhr0NQLKxPwLVyU4WEbWDcLvxB3EqPR1B6uqOq1
IIY1QQkMrAfYuDvl1221+XJXVuH9mjgez2dRFPVY634BhwoZdYD3ynaXag3bQ6KCbhuPI6+flPUa
AvHClCLEgbgDHBHB6JJXowpKoKIatKohQ+0jBR4Kuw/zes9yrb0edIiaZMKsLWiRhCsz+mYrzocu
EBlU1amKM3CxbJnXZ6gygUXxI0h3U5JpLmIx3fHjNftmBtEKog/mfCeDu7W0LRXk66p+wppF4Zia
oxYQfNq44iZbDfImK2jvSz2CdYH7KThiOS/0R682YqyHesiKBsXFqEMFKSy47Z9QXJqsyQBf7JOu
gZBcIDJgLI1YOEWF6ElbYFXGo10Xo34gSZvuUJZTr5x8l5riWP9Q8JkP2qW0WtN7GVL/qJdmpV9L
hD0Uu5jGP4OcrBXRXRo8+ELYAipDbfZSYa1MRRAOwPzISiehUynwdYMeiI+Pl8OFVuZjBkcjBo/w
pVBW7fPALCGzCZXkaZDEqIFBy1OxspcvtYKljTWANgRdJsWxi1QBkEkue1B/AwdkKs9dawKE8XFn
LkyOhgglg6wlDBT813OTwWlagp88LqRetp7boPLSirUushAOWcnDXOzQq5bm379a2SDCK8FSFxXQ
bum+CJ5pTka9YmWtvXE8ZkUU3CZh+2Bzkd4/bwQqFGWaq0oOkEpOrspoKFGg3KOu3Wf6BPzPMGw+
Hr8XermzA21uEWw/0OrTVbS68I+nMokg8YQWdd/EAJZqYA9ZFgNb39FEBswLttnQ+c4YMnOTkZL+
UEZlX7OscAOtj28//jqXBhkTaTCgG4gKOMV5/wOCxJsYsGqgafwECKrilIHRrcT5LjXCGTgVOMPN
E3GI80aMsp/CugA8cggrGlpgnjcauwbfgrGyBy7NJjd1xHEAcVaBRjlvyNPjjACgO1PXZoMVBZoh
Sa9A36rbZo0yrrR2qVsCKAlTAAvIscXPW2uH2hjSLi8kbxikwLqxBIOyptm/PkMCwQ4d/g98yGVQ
mye80kYf1jCq0+oqb4PUGVCu/+tThGHDBQrWEBO1HDlIFymxGQazj8qD6wRYWEsNWfCrYSJgfwii
DzAbuNcAqXw+YmLqlEaZ134McpRjOg7ULrxsrV71bZRjbgbYIMaRR8GtbZ64V5YjNcADAq05wHFb
L7xSRqG5apnsQaQKzC3prkXPbguFeFjr3Dsg1r03zKJY8frn2V/sc+xvFcJVDJEWsXQCppK0Jup/
4QSADEKFSEFQZ5/0gZHuirV9D2IJEJiFu6oz6VqI9sI2wE0AOCyqGQwu1mIbKHnASAvNNzlCwT22
AgIwYl+E0LOG2Hpbe/jzl9coDh6K+LOmAbW0PLFbykFVAdg+yneDWTFAq1wO7oqVnfD26FExpYiO
YQUx6BTPfuWraUW82R8qjmk1gtAHkJ7nuzGboAfurXKKvR1BNIXiB4AZ0SJZXqZgK8F/zzCCOYgi
FXvMk1JAizhQP5u1xr4Ffdp7K72b7f75ekGYiupzlBHmC3Qc570L4pINPkiRoZaSAjtsluxL2fbT
c9lyKCCrGX1GCGSAFiwAzWlF66ePp/DtclUh4UlQIg3gmQqrdt58CnkEMOi1OcDnlW8nBv+WVPyJ
AXEvIReSgpJxzaOcd+Gyw1gr85xqiLBqi11a92EUUhWKdJlCcWEt23aLrZI5H/frzWXDVHUdsVts
BDqfPYtFA4Q/EHDAQ0NrUakmyECE4WM5jaluV4Wng4Oqgzh5LALEi3iS1GtnxIU1ywi05Wb/D5Gj
JXawmgoeZ0htSyXxSpf58QgdQE8N7nNQFPwi0xVu5Ug5AbdpcgPEQrB+i85qVIl1aAVh4xv1J9jF
+F71zNju9CpRbb0O2F0M7Rrot4EhoXGp53mgVanr8nNQ6dmvyYj9/DL4Dui4qc6A0fMVRaHpXE1l
D2OPug4LsfPmuTfgy2dkMGUyevGxFl/U0g9++SjDICCFjqgZsJpsKcVGUjNhZYGVzEY9yaFc4mkA
rHdqWK9YvUtzi0sX8KcarpKqPv/+lT1KsyzygDrNpV+33meomWjcAWeSd2hCveWbj9fxpcZMhKwQ
fTQJ/l2MJtTLaKA0oMyfEFXfg0mnve4zrtidkff3Hzd1wfiBYRrNIJnIkejTzvulejobeYZ+8Yh7
36JGHT8LILk3cZYkWyQzg4eP27vQNcTngThmiAagBG2RZEl0JUzbMYddz7mwFYh1WlXlI5uOz/z6
lAmkm3EkomuIFC9sTmikhQ91VogyjaApkij1AqUSeH+0nUozxAE/7tgFmyrgU+mzlSNzsPF8IKMB
hIo+CmOkmqYQUMsD1PMoJZJ+lidq+q0Zqw5VGjhrVm5Ol9pFqBFNai9AksVaaVF1kVCNo90+Q/Rm
aEP9mo5IMlZZGHyG5G5+JbpAWXHuLkwjwAlwATicL7xYbIeOd3raKD5MXYMIgZdhlxdQ37M4r42V
S+iFFSpg51CviHgxuOQWAztpfcu7Ps2lV0+TlbQThYBuJ7Zt5UU2Cg+UlSDLpa7hSj2nThArxmXx
fCLLnoM/WkB1Ia91Y0eVidqpz/LbSUBP9OM1M6/Axako4EUhz8ABpX+jqq0bUMT1Ry+TBAy/13qF
0FGkszV5lIut4NxFzQ0ygeaLB/3KdJEUch8oscjBwJmUTukRcQiUoP/lOJiKhCOiESgmIYxyej5s
NQqZKmMs0ErCBshjESMZUcOJnJo9MkHKFRN5aVUgOjXfY+BUgC/tvDnw4BlVG8JugQvlrmummzQv
e9Stw3vhZVSuTNSl1hDfm+FTCBHjXnfeWgHxU0MrsLlBQuPvwYWiQYna5zsyDMVh6qd2pXcXpgwW
GVFoE7o/SJsurGTMKagRUBAg+64okJMNCO1sP1e9NS/iwmJHE3NQDPFZ/Q291lCAFwwFWrito3AL
RejADdg8zkUow9Cr7j5e7hdGEYOItCSy7KaJ1PT5KP5fzs5kOW6c2cJPxAjOw5ZkVWm0JVmWJW8Y
8sR5BgkQT3+/Ut9Fu6SQov+FV203iiSQyMxz8pxMIc0k0OmM/ajwupSfM/7scONDfg3ZdhzBVizf
31/yjejIjU2nlJyElPv02tZ92KpC2R3DmmWW1EaeujYaf/PiGTv8rFWslCXT99d8652SVHvH9vOx
z3R8Df86b1iMG0NruOSYc3NhgyTumtbJGV+2P2quf7TS8en/tZI/QAmDEYQX8iLK9ZxQLdC83+p1
wM544FO+/2BvvczgCIoecxPulJMHa8UUNsVsdbFQWhwwlTButJ9F6ejN485AA+MiGMvs2/+wqH8M
KxwHqqWTRac2klYZOl08S14i/u71V5T+vxZ+N+1NH9NxORfuB2u+UZ4R+Mmq4aZCWTj1eZtDjKgr
h8lEKiX0CovuIhpU8w3Bhupn3zrtd681p9QzzOnclswDv//Er6uYIyJECIXdyMzV6eE33T5QTlN2
8YID3+2CTU+Mf3P+bGTjcq1DI9vN2Tij+TJ/cPO9jjrH7cpJIY+moXDau+6EG5WC/mSc2ZCGgDPy
HbO69u37j/c6ClB1BvQhoZTRRzu9X9cAD9nSLmjYZEvxHYcwhrAFw3vd3s1U/10wufn8/oqvX+ix
zqWlFvjHudPTuFOI1kABkQyiFWUr47HsvJto0XUeT0Aqe8/p8I7vcnONsyGrPmIsvLX6SxZvIbdw
zLP/PqS4Tpml5ZKGmsNQNGmA7+YSS68vZIK8TmnFaNhpmQ7KHGqckgzr9/tP/zpIONwhzOgBSThY
hJ8cIB80gjSZIGGr2jnnz3M9uPJgF+FH7nVvrESLlM4QMM5Lg/3vJ6V2sCPdcEt2DLZ2aadDucVR
DZ6/91dvKz4IR69PqcM+gix7pLoRGE5e7FwZdaXEzHViN+MvLpC0llWNJW9GB050/QEhxvFpkMFw
qDbHfXj/tb4+LKxOKz0k+UZt41SSTyxIOSyoasWwxqpLa/DN2Ks6+z8fyeMqISA/SA/00pNEgBMS
wtCWZIjSiC6qzf20hkz+/w+PEtrHUw/TMzrl1Mzw/AwYabxIqYcbCOnZBgBtrh/xwN44+TS3bVqV
QQRt8BROAjv1Wtkt+JmZrocDEWOOEa7X53D91EUYCuM/p6RQF8wj2BEwRfqKDTbn9taPx09kGJWz
a9aw+eTR99q1uXJv3n+Fb+1FWJfmPw1LOOl/b/22Kk3qrY07P5DzuVmNbkIzoU3tTTbnwzyZFyNY
+603VcMTM3AfqSe/EWNI43ildJ0gw5/ygr0GYcTJJPnOVG4gtU9H8cYNm4A+pgqmextjXVRO3HK8
d0sUqj94+Nd5ARkW46uAPXTA/VO2VG/owfZovzCb35tPfIzSjzubw5gszJLP0BxrBKUN5f0PAYeF
4RbwkQk7p71/UZbzmK8UAZs1zonBLzxfkYN6tIKl/iB3PTnunLwINo8VUAAQw8ns/v7A2Vp0beRu
ZWrK2UutEGFBLHk+UoI6RTP+f5mQeGY6HPrTWg1hodYscbFLKzAKgVpCuuba2PVmZSSjP5ufwBO7
i9oxbjKVqf0I2nmbLeI/budXP+OkmHMHUwqS2zItJ9RhlBdMBxJDeeiD1knrSO963xExp5nGG0TG
3fuH6eQeeVkdch9sFYtOKh2cv981etJ9iXd1mYZ5vlx4o7/tzHxZ9325fgQzvPVZ/73U8Vz/O4NG
RXrz2rVMlygqd8JpQmTV5n7//gOdBL6XB4qOjWGIVPRHo+N//9cqSO7UXlGiRJuVUyAvTBiwWTJv
Qz2dOxuKI1+CQWT/MZs7LgqLHpSP+fLjLP7JW3Q2d5y8PspTiQjGtUA1Pu3YwR8kq288WkA/z2YE
glmc4DRVxk+9yQwaTGmkcJ27XKzGqc+E0wb2GaP6M/M/wUDEf/99ngScl0cDujyytFibYuTv99ln
QVZgCoTILN4OGQDwsJQ6CfQsrSmuVaCiRITFKg/5MoK2v7/4qy0Dns/ehxcB0Z5Ye3IlTyhmuEbW
uYk3ivzMnLIt8SG9frDKSUR3fbropk0axQd0wIJPVlmakuGV3raSvNwQbd+cpv9cjSraGb4ydvPG
bd12Q7d3bJ1/EM5fHT+WDgGf4cIhmQrL/++3i4u4mdVVi66T2RfWje0N6/hQCmEbLjI9wSw+QKPe
Wo9zwZ1PLgdV/eQMFtpt7MwY7GSrXXRZpA5TJB+axEN8KX3/272xFL37iBY+5CbO4cmjDUxzTTV0
miSj6kDlu9Op4l4mpI0fyUCfZATHDwgLAoidP4HH5fT3W6xqf7TUInmq2ewvi6wbDkam28RGtOlO
rGD8mVyqpGqVcyUdT37wEV+dy+PyQCMkdTB32Kl/L28bUUQOXNgJmzQ8GFrYsetPNKZNwyE/6M3b
99/s61PhkGHxWtk85IunBk1DruqsyghrdlMjw9t0625EK+iDU/H6qf5axT45FXXkRMZYOxlS/RiW
5CHWmY2CdWcV0S2eBd4Hceat5ejOHonZDFHwfH+/REyacH0O/TwliJldtR/cacP6tfAaB9dXDGc2
u9ttoind/X9/mxCHaAOQ+tP4Pj0StBrh79voo4W9/1TUwJj9/B/pQHwklE64GujogABx4v9+uqbf
GrwtTDfZeBys0vsuBcUYPujAvd4YDD+YPh04Khly8ZN3WCEpkMsqqlLbBvXxwrLfGdDXzv/rC2OV
Y48ISJTG1Glrau4diQqoUaWDa5OZMe66L835o/3wOnz4hERKXMYzQVz943//1z1Oqz7bnDGsUmPF
Tq0oTK43aVVnKgOsf/+BXl1xR0YTOZVD8cKg0OkVN/XHCduyrFGjE/lPDCXbew9Jq/2ITV06h71x
kdNE/WC/v/V8MCEc8FtoAYy9/v18k+YF5yNvsSqLEcgYGvtsd0i7G5b84CS/tRQnivuFeoW+yMm2
8HBdKRn7AsHRjvg8FH2b4AllPbkQDP/zYTpO7sFBoqN+bOud7HNTj+U24EmcDlL3h2hu/kyO/xH1
4PX3Yj8AR8D5P16bp/F2dixUg5hqZQMG29el1xoTArfA6qObr81iaK47bUwfYWOvD9ffq57Eiczf
esa1sjJ1rFWfrUMpDv282mfv78XXuQigJh00rk3Gz8E3/94WntqQgjYoSoxwKW/aetHxUdUsad3B
vrSKKmvjUmbOmVuI7Pn9pd96QC4xKlubHAiS9d9LKz0PhqEU9ZDvq9Rf7PqqFuZHnaQ3V6GpDbpP
t5cRsr9X8aoFxlPmlSmCfeveGfoaDpn1UV/39ZanpiEQOkfVLLC4k6KqD8wWJ5OiSs1FZ8uhl8Ns
73U11e3Z2KJy+EFIPG7rf4GLPAbLMdeNeBZVFNXk3w+15p07jtqt0kyP7iGvR33beWWTVtOxVxUt
a/TBNnnjCND1g4Jz7JuTHp98K5xFXWMNJDYbAdmGEBaYVWD04RmFitivcMqv1mBGrv/9LfLGayUe
Q7phVURnT63oBFK5poVlcZpz+ey9rtLnWbnQ0u0p5v30/cXeeKkk/z6QHAcP27STlxp15hZE+Vil
sxB5z+gZqV8C+yD0k9KP5uKsdntUSt9f9I0npKlCG4sLDomwU4ssN5BynpelTTvA0ITeUnbvS+Gc
aQdP+veXeuMkAFxxzGkUA+eeMqjEEoACFGubwqEPktVavaTR0a//ZRE60fQ5GAM7LYdNxBDh84k2
hQAtd0VnmmknI/3BDfrqrdE+4RoD96NncyS6/r3/FcUb4GKFMVZtjLeof0Zo0E7yUGyW/+39B3oV
INnv3hEQI0tklOeU3dZhEpV3TTumVe859xnMrOy81BsDrmmfTWaUcnPLsEhcOYz190oukfPBFgFC
ffXpqJ+gSpIgH5kgDNL//byUczUDn1hgbh4SplNsaAft0Ju10XNeJyhjzq2O/bLVqAszOzljTGKG
rYmHnAV0l4075Eyt1vqCQfNWPJc1XAwXk5lwMB6KoKND8S3b6qqrzgJjnY1fXVsZGSKgpZkheVnW
a4cfrylzM3OSYuvW0UzFCtxbHURUTc79qobI6BO/KOTx7xd6dJ7GoGjFH0uYg/ymbe07n6Y2mNpf
yK+KJbGXrbR2ldGXI+LKlqjai2WoygszqHxENtFa3R5V0QkA8m7JpyrY227ZLbg11auMYhC2cLo2
m6NSQuUUTfhAe8d2L33mKM1f0czc09eagtDBfpeRKAvLtiZqg3RtjGrp+PG9yi6GqUI1GeS2k1+Q
OfYZlewFbq1pC0heJ9UmounrUW+4+jz1nuGcNVGU0SDkWXrvaWw2DK9TZ5Qq8M4mPHS0sxNrRS8m
acwG9eyzqUA98yBaqFax34SrHaRMppRlkLTRGLXxtg2ZmfZF5mx3/aKt7lczdL5dHgQqgd/GmXIW
x7gJEdlP8GX77JMoIw3ZebHmkkJlnfmpPsySR2vJTQZaHY3g9JfBH+C0IpYcbjs1myOSvoHXVLfz
UYOmTQ3HWKJvXrYF8/dhmZpiSWgydcuXua9ousZrVzVTQSmbRdZZ4dhC3fmlEjVVRK6XEbyyMg23
iht7WvQ3RHub/Gvpheto7FEPkGtz3izrUtyitz2sa8zITOjeShn0jYzRKpZblRxRWXLscvNV/20K
mNan7uqGSDzozZEZ2r6rp43bcHby5qfLjW3nSWsYYT6nGo9gOwTxN73lS+8Xpvfb1trNa5rSaEKb
SZGvQVUkJb7t1pxsy4h4eppHvcxZnoMc3VfZ1sJZXwY/1Ict97ruKfRqs8KCxCqKjbulWQL5nVi5
2mYsFrfWN+MSQoM8GHO0zU5sV92EhR1qyc4yxZiv2tnveepsj62MHD9jC8a2WeZj6G56Zl7dVXpa
k7xCevoJSzhtXUh7cPVXt0PI+4sTZaK7Z7JVNakXZQZmKy5y5XFoiqxL177czOsWOSeG/WnG64fG
gD0i0n7xWXySY3C1bVgRPogqXPQ+zHoiUALtbi5MpM57KzfOxq0BeY270d22p85tOajYAm5INMRB
beIHT5vN6CYT2x27HSL8hNHjlIeuMLygScwipA0Ya7sGC7hcDKY4o8Ra20X/8goDFCvNihkWUGz1
m9m7eyhCXci0nGXozULeWXfyCYalUeUxE+VZd2XbuQFLFY0faMnx1od5/eyNkxrKJMhNbd75xYBw
AlM7WxYhbiugyCwxAdZbfrbVVhX4R9p5NC3JkQ8xzxeB1Yyu+FT3ptdM55NoimE5TIqx4DlZKQoC
tKYdP/OuOuxN2gXdorLoinNBtK7gSFuRGLB8bycvsV3j6LdSLjIc7HPttISvr1njbcty19XOWEe7
uYsCaX2dsp7ah+wu9JzqiEkawbUSWqnLENLQbO8QunZlLKNtsXYzVnShmUaGrKab9ig9fDai5YE7
uNWKvq5wa7Zl9AtHXTCPvag2/48YShlcWmY9m9+DEnXi+zZgGh/WH2QliIcMkfa/kI42s9heyRYS
qcp1vTR9VAvvNwrk5cEU/dQcmib37cs5RIsqIXyZPwLRIm5ULrj5TpluDtLLLAQi5JhbsZ/L/NrP
7OJzxOTB3m6i+jO42gDe0wbR7N2HpdfWO9pNk7JjQO+++OwPq2Rwd3BG13i0HXrfP3mm0nkUfoV5
pMcwUnTgZwE5WEW9bAk8hMY5QLc2m8t56zIv9SVpelJXkT0+OosdYiyJo+84XBleHTV3do0S+RVO
sF52g7612q6Id8Ojdq2teMi7aMx+4rUZtrdVbYTBrRhNHT3CBRr7/dwbZZAW1rBuB3LVTcSr6iCN
7kb8rH/30WxNN9BWy3av8lJFP9iyPXsus6C73E6+3XW/InyvfYYKJ97Drtfr5Pwu3ZXudGz0k82u
Zo+Y6tZzWuApo9uE/6Xb9KgvCmzgGet3VdbUD1keCrM7c+Xsz8He9KZcWWeKQiFTiZZhNf1Zw02a
v9faHTsZF8JyFyOZheHaP+xJKZTBi65TGKEwobHOTYIKEhYjcRQVpcesRl8cWakTXptqTvytG7vf
wYL3ZxP34TgzKVvktoieR7cyh4egdNuSS6lnoxcYW0bat5O63xwPZoq1tKIjkIZqOoTh2jB/Du4x
XpeGJ50YogxyQWGviOdQD+blqYUXOsXMUJULodGqraSGBwLH0uoNgCQMtaAVmXXphg+I3bvtQyaN
9lfeDVVIt7JZa7rBg/VgGXTMEoe96CTBmE/tz3nR4R0EL27sqDULdet3Up3lnK/sqi6cokuIPuNj
aAH8xrOz1k8zpJ67ZuurX37pifZs6JVzO0jp3zJ0irj98Vp4ykMLLyXbmv2LTmKM9oVMIaQlXXhR
exg1whYHxEwysTODzFWJ00eTd6ZnE1oLdN/2obcCPtamjXPUw00MC/CQMONiQO0ggYiHFIE3IrO+
r3wvu6K62dp4aBv9XBrc3+cDXgjubihmCQVbiHY3jVa998PNcveu2eUHig8UQ4atHkxIbdlYpEPb
9WayQhpPMUKzl4PkOZ4cuJhNMmbcMYlXr3yUcmtQBUJM3xbJNsmlPscWA1F9F0PuZodSXISJa6nk
mpYbvkYXOZIXGwryXXBWt5NQyNXI0EpNg2soto5LJbgz1HA+sC5wk8nqfSN11NF2Yj46UBDu7G/z
iy2FvUXzV7cK8q84Q2Z/CpCdW+vFygKRFMPcF2UPjmQGk8l5eLG/iF6sMBCNGfyjGaGqb/ted/PB
dudqOFf/WGo4wlZfa6bMx9QdAwMDX2+WwEBHew5/jlp3l724dlT8m8/H70An/MXXQ7x4fJCj4Pfh
vnh/+C8+IPzEFsvjbrGfo6NRSI6tJFYIL/4hTOUIB89oja+Ircvqe8+nKZGmx3jEYerbiztEDPa0
Dwf8/15cSih22n314l1CG5YcPH/xNHGO9ibTP04nL64nAZkKFIwqjPokOpqj1C8+KcGLZ0o0L77Y
O/1sAum/iKT3eu63pFiP4unGi5A6CDWi6npphzsZzK33Ba8GtNflPzrsKhjmuC5Gpa69IB8Ys86d
KE+6XAYW3qaGN3watWmf9XnVeue906gMl2DDJbsMFtxwHSaDVkTeBcEMYX+32Xftany2oVb1P6y+
PsrMEzPj0ceYLC3ykf+tUwdRvVujlYzPD0ovhyneBZdRg9HGIWyI4UvcRF39u9aOkr99RFce22bg
PqmKssTrbY4iDKl0bvIs1twlZEsuatwSusdFpibvwfa2ObzoMuYAksJZ8zsd5B12dDDvL9WakVyu
UpLkrRq/EozO8UvBq8ONkFwsVHmzjbb9fXaj4qps8HGIhenkODqEUVUmXbYSGKW23K+TbW7fjb7O
othAysu6sxeBXIEHxaF9rKdxpTdWz2LpPnEsN43QouLm87PSNG4K8tp7vRjIupi9XV72lrdESY/q
t8bopq/zNM+L0DnjU3nrHj9knA4q8oe7lXGTapcp/GiPlslrcVZKY/T3NVSdOl4ZYwr2mchoB2sD
0f646JX16ErjSIhimrPa04TEB91ZYYNmqsgO2l5NNIiwxMD2lHx6+FZUjoyHMKjxoM4XYhfIRlC3
sWREsj2bmHe9ofdmNyn40Wqdj4GwmBAzqFk4X35prAfEzVV11rnhNOBVUlK11XyW6owmA/8fs1q8
OcVjk1F4BliKb8D67W/b0vmvYujlL6RfimeZ181V58HN2ztU6Te6Wur7LjMalZpsqMfFwTXmYNZO
dz/VhknMbC3t7APlNyQFZhYZqUdC4Rx8S1n1udO08z04u5drTHknqjctOuduYsZu2zGBNBydc33u
AoNbK4HGizZW1rhhSTLYUaCujePfgMojTKEZZor2cPTNCTfSKVBfqy4K63Ph1qTDYjWDnW5W7iEM
ijpH7Aa06rD4NoziqcqZnI8hrZntfbVsck7XdsycA6G4v4ZEkTHi62ifsZsl8mNXV+gEQKSI/piT
rf6Ywoj+zK5HZYtf9Lgli7l4gJbhzH0Gwa4pqUOw3848ynN4L0exSGyRxmcpJZMueeG0OKpE2vkJ
WEINJCKrJkU2pq9hFvQ/WtwrnAuH6fSDZfphmdDOno5uGXSB90yu1ENSeRnck6IYrYe1z1aOS6/z
7343yE++drPnSGzGLZZCy21kRLI+DGQ80CeFx1Rx0AI67cqqGvfSbedyF1kqxM5iKbdrOTbK3Deu
VD8C5EjrGGtX8bNy0EhA5aVz/DRTNp6h5rSaNG5y/Tyb7sqo/BB26mytZ+eHlO4SMNOz9c8DwUPv
giWsru3KNv/Y2Grgtk4ffO+Ms/+85k11X3goZDDS2MwXi5+TInmAKWu8wfFZzxpIuFs6yrL9o0bT
+NHNqsKASm/bl7IXSLLMPQbxn6tydIFN27X7bTUztkkSz9h6txlu08DcbJZLo1XDRIGwjX9y382+
b86Q3y5c4Tc+9j9PhfDCNl55az+DUUyXqh0tcv2Obx6jv6KspKkN8sCmKY5ju+4MbcF0twYfgqJY
PkUTZXhc4bpGVbUVxzIh9Moby25Vtx/M0qMjb6FmtF/nbcXMciy94AByaT35ovZ8tElm47M7eRx3
m7HLgEYVNXyqGGufYjfA7Z7taAO84320RTvpKEY4aqX6Cw3m6+6lTWG/s0d8k2PhCnEIKt51HGGL
4yf9Yi85viQBmyxbXfdzNmJVBfOiuZf2Qh+Iwm+ZY2eIRjPOUGDw49YP1V3d5N7vtY+aazljoHWh
CsPBBiYkidlPqg1FUi9HRMXMrPzcGoNG7JWKonvu9L5MV6/sLismvMX51Df+9351jGuF45e3t8Ki
+JaTsC4XGCRFd0WUbYrZx5oZg9lRXpZsxTjuQksF9dlouTh85+7g/gpHR0EC6rIGD+dJP7hyGUQy
ebPfIXe0GTLe+DKHFihS7te10I9ZrjZ1RbTw2n1k1zZGOKHAxw/KBOnskFPcZTw8b2eLtkeKbufe
q538Sz0x6BuXYvTsODdwO0vtejP/NGXVXjLudwzhdK/8/bSWQ5AwRSNuArGtCPei7cAL0NJPNGNZ
n9F0c1RSDNrvYry9/HGXk7Z7idG45rmHQRVtPYYg0IFsZRDEnGf3Jwhf9tUc3PmbC53+OzDBdpk3
S6USUTTRt1Cu/S86gc3NtAztD5yGnPOex5wSUHLKXwVKhFoGnH94cDLKzh0cg0LWXTZ2lJEJuctM
Z7Vjy81G3iwxgz6I7c13DeIeFPs2rAiiZzDerFSpEjukqbIuh83wvq/b7F0HfjU9N2XtfnMCILR4
dhvxo55RnYpVQ/8zmdvebwl7VWPH0zKHzyDMJMlLEeVX2hvVFG+8xGuMPEzsvnO1XA1LTpJiWouV
blnQ9Ix1jYYfb9QdTwbUrKew9F1+tz0wEgJxoz+4Q4WHz7ZOihKIsVKKf1324yFrDXmdhUdTEB8o
VsRjYQd5Mhd9uOzImrYucWddPULTz27sxZdr3FIf6aTNj9Y2o7v2Z52PHmG8Dn7QJ7nDwP4FTmzT
s71u7r2vI4xuZ0N3t30nwm9e7ljbeVTn9f0gqv6ngGJ9jXxEv+1LvzzaFqGC8WgqGqmxzQ3M8H85
WnfN2nEFZAWymYRYP7hVnRl8W5yBUg4WsftQrCtXh+w3pn78qVbNhTAr57KZKZLJfZ1+SZ3OMh7L
sEeWjpohoyANXYScZrKWq1bjCxgPbjOuMUfc/2EYssl3xSgRPqqoiJMmr+vPnUM9QR8ITPnQjFl1
NWmEEg6ZEVnn4VwHv/PW7S7gr5PFNCsphiVCdU9nORhTaMiZTBTubkUaegME+oaGGFKZzM1fl4BN
P2UjIn8vRG/vPX/Fqa8TlS4Te5rmJ3OU0Y0PuQ+ufYckSVx7bTMlEdqPl0CZvRcDvJVf8rYWQzKI
zm4QZF3JvUJEo5xYOHn7ZYmMQCatHBydCNdSV26YbxFXoSjvQlR4g7gdRBnsnXCx9nzjQZO5Merc
2rPxBLmIcXeG3u059RpvvmqYjpNnNSjRfYBpYHGBaiSXY0FaXcTEIuMsKky1Hsx8CIJ08kKm1L2c
IOPSLLvIrEZ/nkUzRjutivpy67YJt6XJ25w4Mrb5cyl9brUuyIExm2XqzsoAoGinYR4+etmgn8dI
mWPKN6yvFiVsK43kzOZu6qz9Jox6+BG1jZsnPhnKT0CG7boKpChSaubuk1Cb0dyYSDGI/C4aaAKn
qncErjzZUk5PlrO1pB3l4i6f3MzO/TTEB277UWvDnOMOZzC09kLBVzBJ1akMZ6d2DkcCACPO5RT9
9L1y6nbjNGv5JLPF+hICHJ5tq1lwcPS6PPatjH62C06IGEd23QPC6e63pTeqKZGO0T6ZJbdubFJx
f9VGFSG65Ef93pp8dmnkL7LZGfMShTu1ZEN5NtHrnmO7cy19lTcROYumLP7iuzPtRUvZKAM4NLCb
tBzqUMVIlfYKX8aqr2lzOO2XWiGcgHS67jAbnAr1JNyKNNQOrC7YtQ0/Ju3XkaVVOAZzaupNXZM8
j1Hcbc02Ji0dvXLHdD5ezSOY0DOGWX6Y/2z0saWwmeN4G1ZGGO7sEMZJIuW4yUSXHl5ua7AIMzE2
pXsulWEakh5M+4+9BSayv3yH0j7zIjl8HzO89OIsWEYnocdMWbMFzkKnx/D74WJ2baNBotPBNA6F
AcLRNA1Fm3RaezdLJeur1cTVK1VCUgrlGtpeUqgJEfliEoPc2zY5BgyYHBpwO7RTDUCjurtqWmyT
v772nyynIm/bKm22e03X1038rvRv2wbWQKy2ZaDjVrfBJyTpHPz1Bn/5xUC8WmKaIeaQ+nzmIW0n
o6BhNUT5zbohjBPTKKnNwwprV6aeQp0z8doonNg6tnvdZNl8B6jSronY+s46hu/muVTuQphGv41/
XpJNx0Zmrfe2dqPPQ6uEOkDXr27mLrfs1EMj4hZHNrmg5y1QfO98aQNXWcVCJmDOtmXsl4iW0UNb
VDkcjypfraTvu1Jf125NqeZxDR4NNRdP7QZtINxpNFo2l+UUWmfYvIs1HsD/7wt2lYBZ04QFvQq3
zwnGJQeqhCuTxwq6F4Wo7+WHJXdCnSJMPABlZpXI4xDR8Szxl0w9u10jzENBlXpOT9X53AfS/1M4
kbsQt3KBvycbKIi9ptHmvtZ5rdMps9d76RmtEVtWuc1oY7hNAAhTBm0ytAOE7w1tLBVCunC0pM0L
H7b+JNFP8xJwWjmS7cvwGpBo+ppBkTMB/GmFoGUrNV0/SwAElHLUWPNlM/xRq+RuavCf/GEUpaYp
6Ub1fQZCP+zawIi2xKA+uIlURebEdNFUxKY5a/rMW1OfZ47NXK9QwDKxhzJDlwZkrlOygPG1fEnd
UwAo15sSrxrcL9FkUVdbDF3eAflYtDBGayERWpY6FnUIJrUFYrhZSlLeFD3u+rytC3KMNTfWMV1l
sf6ws81syPfkcFXVbWOd2yIz7iftOrdwf3UbeyKL6LCa3TTtWtC+a917NMCK3BNfX0CGOFqj4be9
TOqz0WXiwcj6sdlF01j99pya63RYlf4hcU397Gxd8XvskfCgOHCyz8PW+YSgrLcf1sZFr3el+3QW
2L39M1sIeTwqewxcVC/porrpe4AdqhFrvaK4tYRFw0gyUi7otVXejnvO/QyCNt9RquoBf0dve4Qk
bXzvQCa4yKJCzXGzWEZ1jVopeFIuxvXLsIXFBt9fY3sw2MH0ezLRbCFb938biDiaCcVo+Mm2ZUWn
d1LzV0O1ZNaFWMzrpjpGGlUU2W3H9SkSKaz1EnCE6VuIzIERZ5gg+tfK064PNNM2t8rayHdZsvts
K8NH1nDlvguDlWA1Bb55N4ZdNV7OWWArAKZ29dI8aGhTIqEd2mfL6CKV5aGw4qXC6rY/vKFjsCLV
rJOBduqDJQuapTX6eDL2XNoeOdIk3hmXoEVfu80Awm3d9rf1UWlgj/XjdkXYczrKD9L72A+N/k9m
tK6bdKoYKYVXp7+rVDTLBLy8nPf/x9l59caNNGv4FxFgk810S05QTpZlSTeEZHuZ2czp15+H/m6s
8UADHexibwxvD8nu6qp6Q3mMaFfI6xJx35CC6IENy+euJf1vCAduDPiEfKRHGT/pDUl2NOH+HhbV
4GfEOuRJQ+LM5xJF4G/XSlPpF6KXRcAmmZ+HPtUeGf/aMEJzbpq3Mgvp1g4MkmPC5DRUdzbWpD8b
bp5bOs3iDr9eZdzVcOFDWnZFxuiNFSGe0lI0P0I6f/o+Nef+rtBFW1yGdrcsfs3xsneIEcH/Umb8
PqjVa3hbtC25vOkmXgKbp9WSAIpt/F5m9GYRUTYUtFqTZcBEVRbfGahh+23TDc02CtcpmBNUPt7v
bJBUNLlu32ciy2pedUSuoGCDvusZwPS2bAnFwZxO7FhX6c5/nanPD3Luh/aycm2unBnNjQicwZre
6IM7MmghIe9tbG/j80RCj1+vOfwwq0qZpH8qom+HDY0RBrR1l+d0GsTLnOWu8Acj0y4RvavftjMy
QxmTZ8xWUyDgH33uDI6f6wym5z049XnRavyfi2aoSWmlk1tBnbnWf+AeFmgHLIIVLC7QXJWypczC
NF7/Se+EtnhJUBuCDPjQuJqbQv+ea7I2thrzCpNgTED5fUMPAeOdmP7vBi859ZCN5vw+weR64YGY
0EKxkZdbB3WIHch6aLv9iHf6BQ0fffQVW+gb2VKZbyIz1PRAuYtm7mfRmS+6VSZPsFTj157e7AtW
niLeg1MXT3WaWL+bRcWTT9Kj0/MHm3uvVC2vJ8+tx2ZrDZ74CXG8WnyDockUAtgGZOd6lo8/SkZ3
WRdGXDLAuYMNwkZG2Pkf53Gq6R7W4MTJkM+keDBv6q2daXG1bZtEXra4TQA3TaX8HZoFnQCh3HAT
N6M97pxkgU2Y9JauUTEorY2uIysteGaQAS2Y2K/zTvW9mQcF3+6iFEoHS0aQ+Turxu6+KheSWi1s
QyuYaVebW6u0pjSo9NzUL5cwZ44qxkTWi2ZMIEJl5BrdLqWAfXAyTVSBZ2nafJ40sfEIHRZnAF3E
5AYOY3oD1Qm6M9GaB/hRGFa3eWlWOcF9LL9pDfAYtzTTPvxFVM693tpDtBu1rnh1KrKjIClpVvu5
FlncZ0ZePXb1ZP1Cc0F/psx65fhNhx5HPkucDMW1OTN8+SprGBThm1lIt4lxxs4tXN0q27jcw8sm
7lwm8Gaa1SOvG3CH2EUMb8n3YV476aVB+KDzHNed2DKnMnlMs2im3WONTMdV8JIk7TyDtnLV2Utg
zD3sYZEt2RO6LrvwC/wsIv56s2zs0lg6nysSjKPnpvnNcHNXbkB8xIU9FmGGh6VnX9iZqzFKHbjt
W8yrfKqWBZHxlHqJCrSM2BcMsRFjN1yqutrREoru2nj158hHWzxpetz/QO/B8St7hkTz9aqp3cTS
bWUQaRVUDBm6xnmbcv7e4AkQIKVTAnQZJsE2I83icJZGU/mCCeWoulPIkfgmthSxiV0z9VgWwtzn
Hb5v3AZOuJUTRYQvcUzdlUOnpVfWPIa27076xLzmAWeiIC9pqJ65s239rqw6/lESUmJegtOfK0FK
tHHhQMmHJcv7q1nqKrkiO7Ovxkp3yr01lEMSWFYBqYbMgW6NEINoNsVgaDRglojNE1uWehnmngep
zSS6Lyi6fkzUBEh8NIXBweJW4ffMjaoZNeXCDHka/8AAQL3NZVWRpuwKeupZkFdz0yOfNZsb0Y/q
p5ZrVnI5GbZ1hvq6/2kPubXVjbivb2jdg3l1iCJnglJt/+cNRfJrBlv9ndN9fZKVDXUirHD0Ccws
InvralLzTTJU8raD7gFDDAwWH6VhnoAcBqZvzwYW5Jhujs2bkyqCYB/TLecm6ZwmSLOk5VOMDlu/
c6tS+mXcyicP6tFbnIvpSa8dt/cLo5zeSgyixSaNB+2efGKBoVLz4x23+C5l3zxlk9I9n1gtUjRQ
8E5gjsmGpGWOqgTLI2YxU7stbecnGMDQasA9njZX5TSuL/pJvlmik99N3envpUaB6rfu0P409Kgk
H6EIqhglXzTnBQ9IShf25mVCSmoHeTK0Cs4KntWYfZoY0w4VJAuOflHtuQvjd0eOVoe19LyY+DzV
ib2RMGGSTcgLFAG0XIezGrIPgsQwE2jLeIaBn1cQtvw1JiNa4QNLv2Gk1FXp0u4EkcuqJwym8l/Z
NDQKFv6S35Y5med2HqIKWAt4t9h46cBM+ikF1q4nu6iD2ckkTxaiEt0uIRcM2Lg7vVaZnr1REKDj
TgpteTTErKNa0erxUUZz+mDMg6BpJEZQOK4PVQXwNUCmc7dTt0MX1jeFNMzvTUmlf0/byZRBDfPq
dUZZ9xKpufjW2hkpNgzwFE5YEppPsTUrFPhzYt5owNzxmSqj+i0e1MpApAbJ/BEbt27f62Wm+UPv
cV9oc58CJwEmPto2pJY0xubSH+uy+z0guHi1KUEj8g2T82mSJJBNgHF5W2WPSRfU7RJ9F52ATFSB
6KwTNWLgCkuNvOekwHra73tD3E/mON0XDCaraF3K9A1GHUXI3A2/JpjFhR+36y5uW5mos6XKymcF
OY0N7eVTEmg0BnQf7CD2fJpOtKIYnR1fxwzadoJGGg338Mhf2tWx7GNGe8Q0x3Ndm/MzWYQQh9po
6u6jNoRika5Ee1/KMZ7ho/XaM7V5fmtatLp586l2WzVddIecBvPcUJTy3BAdPeBmpShx4CwLg8hM
9e7Goan2RFOxetGj0bC2jp7Tlx2aRNzAmSyZ7I4kZ8FjorZBpVPhzAFxFvIGqVd5P/eMh9lotckH
jzug5A1HAJVHBGPvWYvNatqY8ayfjRrwOzE8mt7cygofLbIY3pOt9e/CXED5cfBMGDEjrJlCXRvj
JxEmVniBJet4W9Y4xuw4CgQ2qHnclcpiDjII7FBHZO5mQ7+pqGyuilk1V5oktvhOF3XZpstlvfia
PYe36C2Gh8Fwu/dBdrI5E3iGXJY5UDyZmwqBJaX1Rh9vJPw5TXSmTBT29GITtdfHGmbPJLXqkkdt
oTY4RhwHM5Kr3wn7hxXwb9+1emH/V8k4t7daM5Rva3igSgPzwMebTOLcCacCW0Pw0pfaHQV6h9iM
Sm4ozaU9Q4/iJm8QF0CPscObxcmZ5rfQiIOLEC9q2HihiipSIplcLFZJB7sK4anTwID9sau1ObvJ
PMXlWdTFaLB9GvMis8Cc8LzRVU4NZWcPejelP0e1OK8xfHAImbGp/2iXmqLIynHdkVMM2yYydDSG
Ua+HpOX2YP5gF6ZXUPF/TmGb14FZVmR7TkJ+7iyugSNkmetnqVHBZ5oWQE4CdlrH29QlZfcHjUrU
T4HrIBt5o3EOKSd2tzjdMZfJLjXzrYQMR7QyuYbTctDP4rbmSND49+5aozLvKjrQ5SYczfGlNrg1
2XxyfDdKRg35aZbal0ML98svPZU8jTNwGT2p0bpGgz2ywyFXxtseYl+DN1QlqeadDBTDboR+wYdr
IPxlk/aYeVMEkW0lICqLaUP7oR4SAm5YvjSISJ9Hs1U3pZ5M5lmaV/qu1KZO7gmudRY4nepiCWuC
liCjgOgn5MNFVoJ/ihVJhFPn+g6K0uFs8qwCvKFI7JYIZNDsZUgKQgd88oG3BzPjPPERmEioZ51l
A3wM7nU2Jkwza03a49eIyugelFNmO8yVaeDn0pagW8G9EXfboXJyc8eUIFraaW82zyo1xt9jyR2E
IxeI8ybt5vqb4wktv4Lom1ymRIsicMa1qgJj5kdAl0ki3yH3esaHVLtEtQiM7Sxj+iZjOf4G42PV
Jmszb0PfKndvG1nQEGa64UI9gP8tqGvpWs0PdHCVdRlbKvkO6aDrSLiGqg865qDDGZmQsmRBU8HA
OotoqbVXyGnb6wGieR+4tLuWM6YjVkl8C9Y6GY8wLJZ3Eq8BPvzkyLB96qIMKci2wYLLOdeA8t9w
+R6fp8ic+j2YvKs2HlUxHItewx2S+prmduQs2ouHJRq2Xa7t3cR95sWwwWKX5Fqpby0wPsQqPdHf
NegR5WZJMivcQg7xoEZRmhYb2cIRAuleD4DsZ8wKjdId6sDlTrHJsB2YZiB93mOnavd+6c1RB6xc
eEwUyvUepu14vQztQvttITJsAEb6hwjSdA8+JLKanqabPSXYI5ibXqkG1x9YgCSZWTHTK24tQk4j
Mop+F2KIgDLWdR28FC3OgBg0tg34LTaOWbU44VlNbznBpIgEN1C6AWQIBFfaO2zHKryZsFJzd3Tu
M+4m0wCak9DI8YxrFsrlshkMQCtTi76RPI7DNsZB9QIzGUGHRS81jeK4ZfuOk46rQp0Wc+hnM+Ed
HJGGzzmu4BTTEE4cuF1LKt6szMjQD5fYaOK2OmTTpjAH+SteSmKgljCJxtfMgh6tl8IB9nuC9UOT
1/l3iIlmtaWqn56GKC7ic43EG2wjqcx7JzJw2JpExY7s7LIToIZCXI8kN291OrjfsAv2IB8xqSjc
5t6CpHMxje6mcRPjNVaGY23SdNLPFytS1W3jqeZ+nEtLh7vhwmBXa2pfhGbWBFLvYYWRkWsor0u7
/VHGOXVuii0oQR4SZ7ihMy7vCQdgSGjMoOSaZa5pkN+0/o4wtQyBmWZwHKsUR6Ox/nMPyM4bfKWr
7prQCE4Mjyh8RomRn804q04bCA/Ag9B86pcZfVy7qZn1VV8wM0X/L5pK19zrGj2+gDaB4CrRbaZH
Elw0dytGk/IT9/PuVxEZ7UhCnUVPeOwO93PcDNwwlR291d08/xc50Ox2WeNl7x6XdLO1OVggEXXq
1ljQpA680JmUM2DHA3bLWOPcoGIg8aP0zn7Soy/fVOUkoy+whn8CxaVHM7bdfK3U6L3h/QKbB8TY
qkEBlhTKsqm5v/K0WN4TaiueSuQlhVLhDDJIk9TqVjjPGgI9cfLXBG9XhvaIBbm9pFMH6pmsmo52
8CCLlmopIJ/oOh8/Ara7aMfZ6HzdMUaLcyC1GJZRGjVbt/KgXXO3ME7JjeQSBQCy9Q1Tx/R54+i2
fmVFJcMGEjHmak/+mP2oFVGZJA7qUW9UhH4Ij8VP6KbpHbrWDp5hYhTaFkZ4eNcRn+KANF9QpiWq
/2bAFf9egd08WjY4guR2vCpUbj6kuSnL+zode6x2vGSYzwx3mL61cdtig7o0JjZAVd6F+1mZ6UNf
mS2dp3FGtDLrC91GchdMUxfDzdwtVZJmbxOpKBentrabjdFxarZRl0zER29syvNSTkaPHHeUrkdv
1SI+WGbHH8fIeX5WyVJpAV5rCkeDVMzpu6sgTuyxyBjC64EaB0IXU+ofJnhzvyWlAZ9arGYuZUSv
PZQxdLIZBgz0hk7P38dmCh9DMv1fmEKtbdZ5GiWBgBxwixTHfEEPAtOjQB70UicTF3nTCW9f52MG
yopCqDib4Hc+UKtUDDVOjRb6vIU4aBRLLYI2R4noZ4aR5zBMaJJswhCZDHmk49zRmybbtFAFXKYN
9LtNwnhJF/Cg53qCXGM+GXOdvE8uzN4gzx2yXNR/TR3UuhvelamEZ0TmT5IL7BpnO2UW9jetMCDy
9JiG3LWa6JagdsN+9JG/wWaqHF09Zk4yv7q9Lb7ZAFr6VoSLrm1izwOcYC5UlARZU5Ca5ppZ3gu3
cx+Y3KhedK21ICwpFRkB8ZD2IZPhyiskaVqJrrkx3/CTh/AJHbc4bxBeDVuB73sX8Hv0xxDN88Wy
jAqOCA3UX22WRC8G3TQYtfVUJCCxbDHfMAtthik4rLxLCG6QA6DA/wjLOZYbGEkLMLzjVnsY9vxN
E26d4t4DfSM5hpLv9yY+aduo6ZybLrW0iVCdC4veX5o+N1WWPHph5t0BG9JxGcNw0dYG16R819aQ
tkyJJN2fiWxvJA2UGgYsS79TiB18hFXhux3Tqti1Xp3KzQwXwoPn1c0XcrELvC709YZJ9TpPtnKI
acvmMDrMrShc53atOy2CSr+ct6qNmiDsB3p7+DcZV+2wyO9RRhTzMbhMmD5EWbJzm4p0BvPm5r8R
wd9VUhedsRkaHbw8cVEV8KbZkIHV1VHuD8usPSNA5BtPM5bobrKIR3NysGqp4V0atMZI0ZigowyE
N1np3XdZuFg+xXpM0hAKwYHQDe37mJjL9zAZegEhfO0zYwbXv8m0NetgGenDBAsTKMLVV3AGcKNn
dFfMVaRBn6Ws9mfTEdfIxZob14sMI3BEQWYfSadjUJRXjRORHnjeaGeg3mXKxnAHUVRGZ7lovXut
jHHR8DwQ+0tzGEEzgMPbTUjYb5FYcNefG6n0NL/tmKPclY1GLdoBu28pVssUGWKq1L0xC2gBcMZa
RDShDt6FRq7f1lM8V5tGn4QM3AUJdDDpff82mKM2bse+EenOi72MMxV7NpkWBNQF+lwUpRtBSzD5
NUU0Zrb9ookhKBQCeBKzOYNy4dVGcoH/mFdcj0Pi3llJltcbc1hyZFoKjt0tkh9A7R6dAi+jNotf
IitFu5vjJZw280TLahfFJMYbwVtsNgtBnNwiBaXixeaVJugKGeFDUjvkEjWjLzSIngNJyMxZ/Z2X
E8PUE3QfD6qbcXipGQNwzUCE7hnOrASEVK19XVvgzoG5zBXUYrdK8WKUoYB5S+TyNYCUGxEKKC8T
nVSYeCO07E2OfuiXCqv5u8pFeithpesrYZDeMd1Yh0JUVf+54UDxR1+XXiHdQzKu1AKw6ZxcfyXj
G7uAEqUkBR0a91ZUZi32oXSX10gb9WskpoN+iZjM/DVawlybMzn0TGYJRec0huMFfFQvbxEXmAIO
v9nHwOwMOAggAXGinCnV72OGHmSBkjofbNB167FvG2DlureBdzO99c5nLerG/cj3/rZwg09nkm7G
eUr35L4zB3pIeJz1VxAiuCUV7JMbsgOui1xv1eAvLU2MvZvUDQ0sAzXBN3qSOSmIGgz4UmXm3tuF
ggzLdRPd1jlMYn/gLf+AoT7croUeVBw9Rw+maaq9QycZ/swqOsjBYE5UGHJyc2gijFR58eKZwxxV
8ezAz8ppVxQpxrpb3PDkz5xmG86wRhU/xrLsqHx1r37BZ8jOabKV+c9I1A0siDCjpYSaO6/gpJfV
o1AwAAiy8C+kheexn7QMJN9wiudXb7aXgTzehAsy0qq1YOGQNsKTlvmDTNAyBKBQ9rvlNs49d1Br
7lQYgXOzdZut3kUNKX5TmVWwRud5Z6Q0d7bp1NHGttwFYmTsFrcrB3XexFM9XZO5lK19FoFoz9tY
CrfGWq7WrtuBW/MsU8o8d+mJGL6LwTwlvJoqcdsiBvzVhPpyaydu3vkjxIr+rFvov92hPQvxNtUc
xbuJpaW2TPHqnKuls/PqibpAe9I8GqPAQJUOP99OyXK7sRIveblInRyQ8uinF6WD5lN+wVEMBaKp
fVXDGv/hMDHUA3LxSosgYdIag2cb0YSHAJTM32GXDszb8JAu7cwKLY+v+pk5tJ8rrlcvgb/NDRge
gPUndg06Jmd0IQ/E3bmYLa+G+AMgLI1XrVeh32d1v3eycbrTtByzVy2M+HRdv8mzXuw/X/5Q8L0u
z5xW5PguNragYB+11mhYmw7aSuEjvaIcyqEy92c6LEETdWd1C0bh+Yslo8tmyqEFf7744VQxhsux
uqHroI6mvfqnfFydOWG2BXRX+lnIlbttRMhBKhgJuM2oKhJoTXTRIpTZ4OcJFRUa0W1WwjYhiaHh
Xdvd84lfdKg9P/xFBxYrEJ7Duin4HJGSxGEgzE0aeUZAqvRUkwoTeMDCG9Ro27wbLfy93HlflnQA
jDGCGj7TcoBP4p14U4cWAH9+FgMMV9dbYf7jLFZPROheUhKXRUS7Fe1cBLEjpxuZtcpWm8/fwqE3
xLra6vDhrO6mcGIObFKqUZaMeIcJAh3YfZeJY0KPQy5FWjhZ0ztDfo0TJjrHtiGWe8K21j0orAPf
EgiSrcpacHjkgMadDc2ENFfAxe306Rz2nLevSrTbyrS/Nv5hHW9owzS21x3I+uJgB7oKBSL8F+A+
jPCQXNH+TarvheQuOKcTBLT9+av990E/rnewv2ZbQ5hSVQgPS31cTVXn65l1L+FjmHDF625Tu3X9
4Fl5tPt85X93NitjPmNhauwwj2r9ZX9ZPrWzpUQi2dlMSNIvIritXLyV+qJXy5/3yZBAtg2KDJo4
H1dh6cT0ak60OYruwlqpb24hLgDlx28OfOsT++bfc4H7NuED9BhAkK/5cTlXeqFXaOzUpuM262gN
B3QcfyCuEWefv75/z4TEZ8NhEjlwD/6+6+v96/Uh5WqaKeFuCGujPieDQYuFfDgJIHiiSm5o554Y
uX50RRMjJhTwSBMO3QsFFXZd9Jz5KtbGn+FMo8vr0rWT2MTZHW6N7gmfkWM7hNEJLkIIF/unQ3fx
kYkQEuSWaNz01CveUrXVpnLaofx/bEVGEOEJL6Tkqx28ywQyORkF73KpnRquc+fBOZrqE6sce3/Y
lQvIU0xBgRP/8YuNDjzdLGaVDoaAjbTQW87S2Gi2Ez1WEHx6YZ9vkWOb0dM92AOkZUSzgxNmq8aK
ZnfdImLw7scSY5BgiiJH2/Y5Sc2JSHJoUrSeNM90dN6ixDXicEyJ8vqcHBjlcSOi4i0B0IMfmkFd
Waorty3XccRaNzx9/ohHwhcXAyZkgljJ4Dfj4ztdQncxLUiiPp4C8Y5PHO7bmX6rWaS7Og9duhCm
3EsTwuOJxz3yNTGBBW3Gk4ngIg8SlcFIVOzWnPQ27N0XA+F1yl0shjOGlfW7CH309vNHPXIa1oSM
0Sym4Eo6DC3t6HVw7HKwLOihGwtny12vmacmkh/5io6Bo5stcCnC+vngsbCridJyPXOhkYkJ1nvW
pnuzbYW+E91aS4gWSVQs+tQ78XxHV+YiQMLGsED80j9+yhDe/9QxDQywZNCfUVtl9HeyMLmdmYzx
TmiH6zqi5AxPBNIjp4TldJILvK6ht62/669A2qB4dxCY8l6zarpoS33YYgSr3Xs0UE4EtCOPiPuf
yfwSTso6KfzjUnWuG8toFTwi0r+N1sAsm6wG3W0CfnRfwVJ+zoR3yq74yAN6qzU844MsGij6wSdF
L40F88AZSfh2G72BjYSyJdxHOiKFL+9RD8qHx5ANpt7ggfnxAVM057STeMAQP6CN10FjGmvrlN3b
vydhHbigM2PVwvDNPnQE1AeXIR41Y2A0/ANuszGDzhenw4lM7MgqqzUe/xA8cdA/iJ49cpWitDyw
aAeKaCVKC7JObJ/Y9UdWYZwh1vJYKBo65mcf39ikx8NE9g7HAs5IcdvgraM2qtG6+MQ2P7YQCSVm
9jp3HDvh40IASjIqaZ/6y4gxaVIYTQBf8YTh8L9B8c9EUeyymA5P9nPwNAb5yjiV9Dh53OyC2JnM
26SF/lFNiP63CKyr+eWrWw4vXmY1wlC31skqB2EjgdVN+4CE2TQrKrbYrXbVPE2bz1c58mCOS1iU
OnebTZn38e2N2LdGTVZTiXs1iGEeO1fMkml3rtPHQTVFp2bzHF+PCoA5pqR3h6b4g6H3jkNbBwaC
1gL/MU0UcDWMENqkeqru+6kxf37+iEc2CI/IFDMuGSz//6m8scdHtMKLnOMyQbirABdUt3x9v2PJ
Q1/MMteo6x34DHutjcQdzYHf53p4507ondo0m08Mr/w3LaATZXGTOFyVKOIPzm5ox7hNre6ZJpPt
IGpjyoJoZvwGY9/be6OLBDeLJhC8tiv2n7/GI1+ObAu7QItRhYJWysedMiR6UtfMK/GVLaNnFEDW
M8o82e5yhWuHb2cwinafL/nvtcJcCl7lCuRweR7e2fFolN7IEG0/NMtlb0HKes01AMkrzaA6vwsR
8Apf1THt3M8XPrJlXFw9XQ6gy/k7tJpl7CX5K3aD/hB32k1qycJvq2r8chrL43nYXhrorXD8Pri/
VDUh5XfhfXm5W+6RNYZ4vGmlw1HI88I6sUGPbR2uZpqB6xuFM/fx+/UmE7GgqVKWulOyx9oLal2e
aJjSh056jR3hfG3Rs9ub5NaPX3+dDq+RYSMu28dat9ZfmYiT0LqObAvyP1ymO4Hl01ZhqXiiRD22
QR2DkpgU0qJSPUiZsXyqTAznISbbmeO38BVezQlTT+i39Rkykfbs86f6N/0gLlNJ43NL1UOo/vhU
C24qCoUg6p4itqBGyghI0gadheqFUdaJLXn06aj01wyE/7oH9T7uVFBDcWnw1RKiI2A6MKBJq7wp
P8sKS28fFtQ/p7phRxZdB6VQ+/BGuccPbofFgKpcLWhtZqa2gVMh45rhwiu8baKi2Hz5fUJNwK6U
WpWrwTwIMMWYobTFWgdZVIfAKEiWqc6f0X859YRKfB6NU5Xdn9koH3vC69gUqiuX90oKcfAJp8KL
Ixt4wvc4e8U2GTr9epxwEfOSrjwLXeAjkdTtPoYdyRxADYjKj2YHULDAJ+/E/j0SdDzMT4jrpk2A
P8wx4xF2JhOiFPyaJtoyTBcaX4Rb/Odv+fgz/7XMuq3/Ooyp3eWDHjIBJ1yWyfabfjXYYlyktILC
9LpbdrN2ro9gbG6Oa22VA0djXu4ymSfVT8yqOra/+OL/G65AeDg4sgpDudCRPHIEfzyQMFZ/m02d
QQvTo4uhpU77/OGPvWIa4FwoXJ/rYLePzy7thfkUWDP6jmXWeK+hInLmYjzxVEcCA2kbcAgG+Sbf
cn3qv94w7GCZTz3FAjZ69UuYRmCJtRG9MXz7VD5w9IEovFaXcvi9+sELxCEZkoAg62gYJL4JG1iB
gDXxiazj6CoISwg89D8I4h8fCG1TWBmMTmVUcJS4O6yKZL+h3EIF/fn3OfbmGOHD/UrznQbEQS7f
kOG7CFtZSOv0nQY7feOowbmvUA1/+/8shfmzt2bXzAH/+ExFO7Wdp/GRqqmrbt2wi0E5Xai8MIrG
9Pv/YzEmXtGGI88Wh6U4ljYxDtFkvQMgzK7vO4ZfwhLfDF1e7D5f6ti3Ik/jFsSSmWv+4LngMUm7
LWjfmKZV3GNn4d7Y7uCeiFXr/+UwcGKU7KwtIm6IQz/mMh/sOVnYd2ULd9Lv4YueExzHp5gu1a7q
Ufx8/ljHdgYNP2iKMJbAsQ6uP7NDOF7YwGd4apVBuiCRa1IGhZHcxyc+1r/PRstEsim4+GhnHD7b
KIWXt/CqV0V1s4/D+l65zQV0OftMb5LhxIMdWc3Fe5kRCsx9WSlnH/fh2JsaE8eB2K1Rsy+iwtMe
Ge+EfEf0yx02feGJpPPf/UF3XTA8hzzCQO16cJYT3Ya0rymE7eDsL5VYZvpuxvjw+ec6ugqTDjnG
9DPAPT8+laYN9rTg0ASrDRdWOUTNDTTOU3OVjry7NRcCbKFCoPG8/vlfgZaWPQopF259OczDnRDh
SptA+Xshi9H+YdRh/t+XH4stSKfJwLEelOfgsUw7b5Iopi7AZYyMvTB+JaXzxTnVdBcoCiRhiYDO
5XGYVxoahhPlMlDjKRMn3Rb/GDrMsgygYyBS0/lmJ07zv1+LuG4xgpPCkhTzEBSshwoVzuDB6cvr
/spZ0vBa70dz/HJ0R1ahO0wvd4juhnsQ3d0Czg8kkAx3jE5ti6z4vax0s8ZOT43C+ueBbFNQhjs6
dbLBBPODQ4Xbb6P1OmJEUc/JS6G0apt18Zd79KxCfUo6sQ5M4IE+bj/IoDC+HSyHm2w0az8rXexw
xnnMzOuhr6Dupa0HkQ6tPIcft8v6JFZ27DnXsEFZTgQBdfz4C3LKnVX0C4OpyeHLJI0ZX8nEKr56
/3OdrHO2uJi5mQmNH5fRsYjv5drLQxrmbjxz/F1CND77/GytufaHK4W25zoyZMXDvfXfj4s0Sdk2
XWu/9uiEK6Xd28lZoTs7JQyfqTckOAi/mNlwYk/+02JYV0VwRG9XrqZBB98QPiGOvZP9OvUXXuxe
FcPWUGGQ2+lmWZ4/f8DDpWgg6yAQDMqh7YoK+iB4JHhLLNBDUQbbU3SD40kY9GMxXGp4rm/dIoRQ
xm26+XzRwx3yZ1FwfnBNgxTjsL+X4jxkjWqKfTw8sns0Avl2cWf3xCqHt/P/VnHJeU1zHa53cN4A
oiMsgXm0GKnTCLFEW/uxOCkFaMtPkSaOLLYODEGLBurNmIyDqN8oxagya2UkxiFrjZX7wIXGjTl1
4Rc3Ps/1YamDjW/ZYegsNUuhTxwRMhThHoOVr6Zs6yq0f5iPQXONSHIQF/texLDvcWgkyFj7EeQY
wG1xdl/dCSC0KCGIU7ScaJJ8PF+oDpbUshEohklVUcW2MS6L+VcjL/DPh1UOTjEFCb4AE8UjpqCh
j3fWi56Jl8+f5N8NQDsCe1YXaxeaSs7BV5lyrTOiBTs1BhfZv8SEp0OOSHf1lnBOjUv6s3X/Dksk
GCxGiwDIBJDpcErdiE+CnAegLJB0nGTIGTUE20571WhFfQMBV+06u+/PMIA1gilJjXOccvMTsfGf
U0yNzNwTAYPLXXWcB09c1LisF7Hz7CWoAGqsFoPJzk5lU0cXgeXBOwW2sfXDRbB+wUo4esnmuvC2
Zm1aFyXz6rz9l77eyoqRFELgKCzEDJSDWNHn+eTF9jT6DMSLYS9X7ne8U5CRyjQ+UeMdPNH/liLL
ZVwrODYjDT9ueTN0kqwkufXtAgF4ywNu+lwTXwsSf1YB//nzMIzBPGQjLEphJVXGqG1iRnE0qKKv
TH05hdodUvj+twwQwzqAj3LVOnhveOcMgGgaVPrBas7SqZ6vcJLrb6w+svYxBTPqrslCjImGa8wY
pIJYuo/OLbxbAj7pqYN+cAj//BwbPGA9giTE//Qj3dLARg+7CDVPud/KLL+csDTYJejbTgzl/sMN
++sM/lkLqpzBxgHAJzf++B2lLLB/nvmOcdo89gh8sM8y90uYnWFbfGap5rVPxtdeMEJHht9Kq3+e
gKFnsr66y87xpj/Vp1hj5cEP4iJ3udA9AyrdIWMImQXKXBebfF00nvm7wAM2uyhboM47/DPLbJcl
S2E84AuX/FwSHKlPMJaOvPx1lK0OXQnSBAZ8H19I2CxGjwXo4EMPw8fXVmoDh7ja1HGabz4/rkfO
0Iel1p/yV41Vi9mI53XbxZ2tnWdsiCuS0f7rJ5VVPM4obLb1Lvy4SoO0NSxzzlC/RPHO8CZtVxn4
Tf0/noWySoADgkTYB/vIY9JCjv0a+0il6SvK6PZGGzT74fNVjm0O6B4cCfojALgHUQfWRVQNBcrq
LBHp/7H3ZU124kq3f6Wj3/FlEAK++M73AJtdk2twTbb7hSiXy8wgQAjEr78L91RbVWVuKeI+3Igb
J85Dt9tCW1KmUpkr1zqCbGvmoSvESuOUpPyjycDsYI+MnTqiEHfv/zTuKCDLAPh4aShor26sqUZ7
oYPk3PlsudMDtBGME7R7u1c1mOVAn0bpFXz/Fj7w5TEBeB7vLUCWEEzDJRxuoDGhvmP0BTg8fNKd
F2XTHmfBsFVyebm0PsqA2DrTN/HAU/P1mdkJarJahmjNuzap+yCIf5ss9FSAxQW8rfzYI/37sC1w
PshI2mAMQJrVBkxXuRbRgzTh2d1IdJ+CsOBLwEAOfswsJ6cRaGZZBt7GIUURBjSdxf2vt3M9KYdu
xrdwbwHUgPILcDXKp4GgQUNZiU/7FKBsZ06KuGVZF0PvCA0PvN/KPLyyvPgeQSkEuGQAWJWTK60l
IakNThwQIZfR3LT0OKhHYzezkh2j4fMWhH/sGJzEWzqAL/3ZWhcEVgnwUpweNWOeQXMQDdLgWQSx
kRGVZmvsSjIEewaerQ1/9uqn8G5HMyg4DXFrHx5U0AlNXm2AK6epUJ+PMnAclJc5E+BJ4yvhx693
8IVZQHoPoApKcGrXmr1yaRszWqh9F40Y7gwKD6MHzRUroZ/266+8OCcrYB2fgAMFWBGPy8PfFCTA
nS2gogJfXu0PsZyyotlVNHO/o0XMByUaK7bkhl8so/JJZRmdCn2APoQNInR8sp1FyqfCs/iu7iqx
8eNeLOFPND6gDgiwUL+mytWQLTIzwYwESlHZjSegLKkjtAg1G8fi5VeQ2kA1HrVO3KqgcD9cQpCL
isLr0KwclIMbd5lYQNxEl43Ydx3luUEjfIFhwbRwyG0fhKSHX0GDlgXpJyBexiQxr+dAQDspHU+k
44kQOkTztWi3KkQvPokVw9tlRW+v4G312VdZnjM7A/op8qG3djNozN0oaLlxZYFg6TLw+UpbJ3n8
6xO5bv/BD8XbDJHaCj/ER4G5PPyh1TyNwiyhB8X3eThGU9weOef2Ltv4jFrMhM84/I5y7SBgHGlX
4Tts98d9s4MER/j99Orh1z/m55PkV7/GOfw1Mx0yNADiK/YRgAUhJD1i6wJsLzvIoERujOpbeNaH
p2DRD+XnX39bfX+++IXrwX0Wf+EFXZF+VdYyjkk0RcDCh4/euXf63qtVXcnV4J99Z64a0EI0+A75
lBx16K6/B675NNnYMPWGUb+i3DDoyi8qY/01yx4SIRH4A6MmYhu2/OKppH5ltYlnv8XJe4sU636d
d/G3Mrp9co8e7m+2BDR/avz+6lgobhd45kpaOT7TxYCfRqAhCO/BuXm5RN4daDxPNk7CepZ/9TnF
5QYQroT7wOem6Bu4X8PHJjz9Ed3cb3zmFYfx3HTV93k9NIMHRtD1V4EIK0K+KArCNvJ3dPdw9HXY
3YEyaGvDNtyF2gfFfYcF2fpNscPbDgaWx5+X8PHuIguvht0DngUhODc3Lpat/VMx9g64Ouxq3T8Z
fVv25hGEseJhn13kJ0lYHY3hxsKud/0v9s9WvEhJ0EqJLsP1R2ZRjf+REMSfETjaNpZzNdVffUhx
GcSAIlGG4mVoNWD4Fgk6Itp+PBWlt/Wbts6K4jR8rxj8ZjU03/0yJsc5KJOZDc2zpgQjyVbN+Weq
7Ve/S3EehW/YLnjH/lzA6hJyDTtvDym46C7f5bsf6L2HIzbDH1u/8mf4+asPK/5kSmtICnT4sHNj
nw737UV36nxLrpBxBPs2e5C3zWl+6Vy5txsnZmt5FQeT8jmn7XpiHJwZEDDgfIpjRHlREnoRi5s4
3fmRH21Bt1/kWxT/aSueRtpNWQ2rYaAGuc+Prd1tHS3hUxIyLG+7t8PNe/w1B4CaIMD8a9Mc+mwO
PfZQ+nVjrkcWWsSxBftwdgEiBxIFZ3UEJb9PwxWIrY/6I/IxONlY5df86vNvK6sMWhlZoUaCWGU3
xfS+2mf7aS935X44sY+30mavbSlKCqhbAFeHurjyICjAV13Ing1hDxJ400ITLliqiHwam35XLJ9+
/dNUR4CwH6lP5DscB2B/4BYOV5Xy3E6yiiyR4XBnD5okkCtbfQ6pNbls+JzVpzw3EXwKCE/U+tGK
5Hugxzr8VOXbdLYFBLQSNKuftUHTABfsVBs+VF299SsERSy8BtamWTW1QiBWDVlIsB5xNOdegnvS
O+1FNUSmtOvLgtX1HTqarKt3ryKSOHhWIWhHHZSu5+dZNNGCL6EfGCQboTvJYtCzwqcSXn8Ca321
dRbVlxx+IN5wyN0AkO+iC0uxA4jy9EvgGTLyGtEEESgwhjtwwIFKqXdbp7ytLMHB+1p7oK9Fcnsw
QlAk1ldVIZN7lze8BY+AEOKkq6n9CYCSDlJDfc78kJmQT/r1urwIvlF2RXmMWsg2ARqG8tXhwhBo
aTTc86BlaQkB6RGjSiW8Iahrs908QO4VbNCumIs9hE7FQ4/i42M6BKm/s1AgXPYFc+hWo7saX65T
cnA+UOEC4yvkjA6nZICrKYdY/BxBaaEE37Bjh9CkqL8i9w9OgokJ/1QyG9duLuaN0PalsTnYNCDU
kBJGkt5RbicQuhqTRJdI1HP/jw74jTsODqJLEG9uAUVf+dLaUUNRiUdWAXCewx+ZDqvyXWAvYNUr
KNAU6HnatbIAaShKVU+/3uSXdo0sJtJeYA9Az4apVuVTz5zrFoxWkQdGnJj3M3SeunSjgvLikYNt
Q3OlA1Qmasi4AtZf/MzEUtQnnGIZRZQYWRLOEBYNizp1Qhyo+jQflzb2qqSKbbMg5yjoV09uLa0N
D/bS9DAHQG/WriUgzdRkm1zElLYdrMsHpTON0zYxbkhpAhYYcFDinIDFGIwu717d1Y+h0QdoHwvJ
+sPfXbtZ7bRVgn77oQURjiTlvq495/j9XwG+ea0XAHaAhtnDr6STQHlKFgJsLwUPQYgEsmFoar97
/Yjp4IdYSKyhXPlzj5/tYSmd0uPAhkT5xJrzigzWLjdAQjOBRHRXj3Oyf++vWmEbAFWiCIKTQ5Qz
Y0tzqCBJC5r4JU9Pi9ZYThJIs2w8El46FN920bqJH4Wq2wvcIZp/UdWT/hBBJrbZmSZocCpwtR+b
vmsAtOFOIIidB3GSGMNfqKz/9Tj/V/rUXv15ew7/89/458cWnE8rckz5x/85zx977P0P/t/rX/vn
Pzv8S/9zKZ56PvZPv50/sOG3/dh8f+B526h/52AIfOmvmewe+MPBP8QNz7n8ND718vppGCv+83OY
8/pf/p/+4W9PP0e5lezpP78/tmPD19FSTOv3v/7o5Pt/fkdTyLNdX8f/6w8vHmr8vZuHukWy5s+h
/vnvnx4G/p/fDXRGf8DGgFINUQ5MaE0DTE9//ZH9AfUIlDFgVMD14Gw0bc+z9W85H5BiRoUCcCYf
CD4H1gDj+vPPyAe4U4A+1wvERYXP/f3vn36wXf9u32/NWF+1OZTL/vM7WR90/8ZEq1E7wAMgoEXL
KCIitaEh7UaojYMk69ZuclmGfQPEauQlC/vO8iQDQbvrhkZqQV+2mFiFJzby700kc7v0TsCM2037
vGWN8VMiPU6nCUD8oUL5hrjZApkh0wGpO1wnis6FLdubYjH+6IGcR97GniCV4SxQ2AUT9wCVusUx
rlHbWH6S9+HdYlfgVgJPrpt9rynzXSieNS4IkEDm7+9rqCdf5Q6p9x1HH0A0gWJujBnav4yvACsF
lzkY6fqw5ok4KaFmSsMUCh9hB4WpjdBr9UyHKwjAr48LHfvooA6jXOc9djaH5qh1C4Es9J+A1Teq
a+gLPztTf23c84069PzrPiGmBDIb9aS1MUptHKr6io8dy63bGroccZO1/R4p03FvgPg5dkRtbHmu
lwcDPwWwQTQpwecDqHjokEe7bhboIspbFLMgpNi04uvs+Iazn5KgoyEbyx4CM1YBisTUzHAYLNDZ
A7/AOii8tCR2GE9A1kca8ohnE39KzFVcHvq5rRdxD8KGgPe05IbkPg6czYi8GyFrB7Yvx5FtnK+K
CmBS64d4rAO0sQAaCg3wZbEkhebNtHCoQ4InMSQ1KS4HC0x9O+IwCd7iJLkwggWSiJQwdmYnXndN
M/C7ZylEgCPopa38hbT/Qeqy6KKCMAC2iUjQ4vbOHcNFjb48lFYAxF1X8XABp3mw+DjT+RbdkD9A
wHwG+Qcw69nBsYHG+j+36/+GH2ZPzQ3vn544HPH/A94XvunZur/wvsdPD/33306G6qH5/tv6//PH
Xds8VH//u+G5Z/451p+e2XM+gCsDhCrAODpAmP/rmD37AzYNcRYYLRAtozj2r2N27Q94PDpoxXLQ
a4YmQVjF347ZdT5YaJSEda7+AOg18h7HfHinw9oJUAY/O3SAR0b3x+oPnkUqaF+dElHXBliFxxrq
FIzGvSf+ALtNH08JiGBHV95N7Xj3bPFecTNkLXr8683wXVw6YPTAkUWJdaUtOPxuwKHU0QZJgUzc
0F8xxBJQApqS9jOi0voBbLjGdWuxNhZewjkko2dIAq3XWBkJWsYZ3EQbE2adFSNE3iKACa2zfM0J
70G83n5B/JJmAKj57MkZR8Kikc3FuRxz8SOjk3krl6z7YRTjEamWeYRQwAjNEasczymz0semr+96
YoGwu16Q7IKYkA2dAaPJr6ogB+8W6E8gpFpDXdqewO3tmtB7CzMjMS89SND+uVL/3+J+R4/hs0Pz
wuKuHqBzwh8OQqSff+Uvw/I++M6a9kC3KXrY8NL9O+Kh5gcUmmEbgBZbCIjWVM9fEY/jfUAchF5x
INXR544q6j92ZcNQUe1E2RhWiT/HH70n3jk43gZCcDAIwDaV1I9VLFlJl4bG4Bv3I2hjJuG0VFt3
5huDr7b83FZpNc4lyLeBoq/v7YDc2aQ/erbEr9nlG0MruRbeOqQsAvRZExdKa3ORgMe2WKjm6IqT
KRMrhwtpaezT+ZKR4MzJh6102GF49O+KK45ESpSWM3RUx6Mw/qhnd+WwzDau2LfGVq7WbCqGMhkN
Nwah7E01lw/DNGru5RoWPdvLFP2zZJlrGkP7EbWWKXF3k7tJ1/TWxJWgyhGDMREbJyVhvIpSrz2p
pUl3emdlde3Ppu4waL6D2gaSKT1UPabR/dE5I4v0Blei3CCYwDEOMaY4HVYqxBrkMmOzGXS+fspV
DgXP7sfOB39tHED79hManP0TUoNvWe+4qG+cIYVqIiRY3ditx69rYzplzta9+cbMFftsQYc91AxD
ezWEYsDQ/LEm3UbC9Y3DoibrEPJDJMkG0oOxFGkzO4FOes+ftPbTUcwzKZDsgFom9tNqvhdV9zGv
u3c9jP6xfDXwxSlBInb1WQDDxEnl76Yh2cC7rbP7N0r5d2jFOhfC6IAEmxsXDge3K0iDL9M87c/g
fjfwvG8tumKhIGA3QDafuzEQjADyGGfp9F1vxRXzXNA5DvafzAUvNj3tXfHAUq7nxx3FOIUAYCat
UjcOanM6gYpueTZa9rsomf5Zc7VqQmWBHkUzmWPhkI90qY/rbguJ88Ziq81pyzS5kJiA3ROB2NG2
T0tzOtZabbUbwYKAN0jOfcCkDOqfpp4x/EAXxVbP9FsTVy5OdAwIkxUYHaq6n8nYXwB/HetNXDFM
m9ajTExQNxmm/X2ZoFTgGlvNKW9Ne/33z26IrISGCNrjZTz5s9xD+ibYIfe0xWr61uiKcTY+o10q
hjmuXHqVoEtoybtbvUVRrBJiXUvnyJkgL2DfTS75noOxbqc3tmKXFfRc0zEf5zjv3DNSuReiFBu1
g7dWRLHLeqGjUeWgvx7zygkTDj2tKfiuNW21bgrVQNDKmROJG+RsId4rjlxnfNAbWwloAb2BnmI+
z/AnZIg6L/gBvQe9NbGUG3PoJyjScSHj3pyemDHcp84ferNWjLIms7UEBVa7t+qLsR0vzBSyP3pj
K1ZpFRAsBenrHHclr8+g+D7ejlDk1fPfagMk7aVhgyd+jifHf6xcclNXwcaN+cYR/Ikvembyfet2
spzwjLYplJrMzDqF9NYW6uWtwRWzFIuVo6zazjGER46swb4emi3ut7eGVqyyTGbfGAMmY8ewPzkQ
k6dJpnm6FausEnfp+rTDheaNgJG7+cdszLbgYm/MW0X/Q9AnAYt5L5GKLr9AUe4Mshh6N4PKiZhC
ZwMyrjglZQM1jADSgWjGdbeq029NXLHLBAKtQ4KTGPupgMxVVkFEqhB6pqmSIDiNXftlh4MiRuMk
b5wvaaEZQ6zZwud3WmqUkLhd80Sg7hZxDy3zyKlKvVDWXBfrmfUUkNzpgEvBlcb4FxNtteFobvEL
vbXgynVZdUvWg91yjltQ8kWN56y6bpqXmspt0bWotXYMlxqV7BpAlC9juYXAemveimUWVi+gpwxW
fgfB7LUx5OJzUW01tLw1uGKbnQP1c5/XEIxImlt3ptdLVmm9YFGSO9zLuWi9AYxg6z0PqIoU/hNx
N0iVXp/1i94G0syUD0M1x97knNYBCa3KudW5eECFejjrzKG+OdrlHA9QAA9nVt9m5aI5tnJhpqUL
vZkcK9JCRAgKBha0p9r3NY7//WxAU/jhxBEJgkQkKBH79N4PyIRYYYV+T60sDWqXh4NPUMQpUyfH
GQSeK6Rp89A18pPeiit2mdngauxMrHhm8XOntGJ3yL/qDa3cl8FoOlXmFziCi/E0T8EjMRetex4J
1sMVyVp38DIyIF3uQewyAVQg7Iz8Wm/eilUKSzLu4vUQ+428LiGkhc75cqNd9A3bUZlP+6q2UdbE
1YCCSLefXTqd2PVk6Bm9ygrmmbwv/ARHnGdmgPr0WKHlFgUDrXVR2+4AQTccVnRLPC2z+bWyePCQ
JNOklf8Bk8DhlhZ0hqDY4M7x0rp3UFC89rie+ahFHu6AQXxOXWSVofiYQwgMVI1QY9NbFMU2B8j8
mf2CRUFR91Mj813dNxtvh/WXv0z/QPvvcEUMuxA0NzsZm2MeM2FClmj6NoHk0crznd7sFRMleVUO
cmyXeO6yveWme9T7NM+iYqIQRQ7G1MDs05VlzWDj3YSMit60FQtNoXDusaWVsTcyIyblKt3rGk9a
g3vKzVmavQTlY79AfJrfF/30R8e0Hj5g1jnc0MSrMlvYDvz4VH2vuPeEt+wWe84bjkVl4MiAfuqL
eZljs26/tnZyZWbf9NZDMUy5QJo1WBJcbQW/GormcwbRTr2hlVuzAnlb1yzwV0M6AAsXgDNe9no5
MfDHHa62s6AXqJhgmUsub9KG3Zjcj/XmrViml3W+8JghY/C2H5OG3gyE6TkrFYhCIKTuw6PYcQdG
+9hL6BTb2vNWbFJww0hcAZsE+eWpmZi3gdQLwSFwcLja2cKtoHdNGbuL+Iyg+ZRyondKVI6AtjL9
KTAZNrL2boqUPiytp+mlVH5/miPP5uV0BvPoDCFy6vWgCiZ3WseEKtEscOCkLE1mxy6bz2bf/LQE
o1biHgwBh8st857lJsEJrB12a3QDxEFH4WouuGKWRZt2hM22jGWbnwNLcgzhOb3YiipGSbmft2aN
oa3G/pKT+cYntal3FVPFKiEDQ0rbhemA46OOKPKPnj9+1ttK5aIU5gAWNinxeMjlIySnv/oGMLR6
YytWCXKyHGQlyFMHsrxsU3SfSDx89MZWzLICxLmxk9bGTVntm0QcMyfb8FTrKX4lPFHb9qlfNguj
C8ITSCl/g0wx1MqtYy9tQw+mv0of6ZmRSghn9xLCBC0ynZ5TfZ1saAHy5LvW8qjNHQm3S3NZcBxN
PLzpTO4W6n/RG1qxUM8cZukRLA8wxtfQSI6MNtAcWrHPlI4gbfSRLUzN8TKlwa5qOs2hFfssSC6H
IcesWc6mqHUL5JdarbTYC07LnnsD5JyLJc4LNu+KSs4nTWtsddevM3ztOCoWWg2p8Cuvh0c0JP9a
zP1wXif5sHHY3xpdsdFZrij7FA/OhlqPKYeMMxH0Qe+kKDZKAFlnfI2U0S0FtY26CKc+0PNbKhJo
BhnOTAOUM5HnhO5r2YkQ/H96Dpco8ezAjcJs4RBjT3jnNqR6U8fRu9/U7kOnsiGs0WBNpir5KAUF
o+dQ3mqtt8pBNlV0mUYo0kKa7Kbxu4eaB3oZD7UBAvf9kHhOusR8avyjemyKs4TyZWNNVvN+5YQD
cXmQnrXJBIA5w3LzPBtALwWtkcvKXfj1kAVZttNanBXPdpADnjw5CBc/wfW7Myb9zxbzj/SGVs55
xpwejjzD6kjrAYpUF4W09dIqP3H/zzLXkrWNx30UY5POAsua2T6OMtdziSpJKDdpXXUTsuK2yY8K
y9/bzlZi760dVRa7ycAJvbS4+f2haE9cMKqIbA49aryPNfOftCRRlnxse1rlskCCuS1vMsigL9L/
rrebyjPZ88rZIlmDklUzuifEESlE6dNZ86wormU0QXuE1nwZV9nwFORuH1VLo1e695w1onl2WshU
DVA+xvPKzBjIFJbmLjW3GPJWY3zFSFUY01D4EACU60nMoYNY9UfJvNlS+dbYyr0PTe2mlRROEWSu
kMHI6ONE61wv6FdxTHZhQ+ndxcTrTGZRih7RetCEMIJv+nDF+Ti2Vgp6+jiBjvbKCnbUDTXRu4bU
ZpEMJGoiK3FWGvTGREMNBQHhGHoHUcUDQY2Qt4LC+idTHqdNHde9uNKyIBUPNJlFh7ZhbKdtQmY8
WOkgtujK3jgpKh6IVtCMzAVCrQXqbhE6N0CebGd6yXdVz4CXIOVyULKO+6S89Phw0bua/koVxU6r
zK2aBqvd0eKbhUAFPQ6f9FZ7XapnRg8knZ8HHWbNsuRoxmZWvqGXulZpRKAWLVvwcM+xJYGGluMZ
EA4bOeC3NlKJaikVs1c0Fs42WfbJUF5ADFMvpFUZXtpkyEdfNkvsgaMwRCbkTHiV5rSVe8foW4Ai
Qc6HvLKI6jm5GbL2RmsfVSRQUg/oG7MQRSQAzh6jdy878cdJzwmq1FytNDzOggBO0DWOmAyOOyON
9eatXDoda+egh3RSPJGZXYgpt0+qbtZzJS/Z+pwC/EoogI/SyMKhBu9307R69q7qhOMBAfFLz0eY
31nnZt+cJW2vuSiKUYKLb7S73kEA5Mw8BH7+hwcpIL0FV+4cMP/Tgnc4g2xyL3g+nKHXfGNoez3H
r9zyP+munjkTcIlkFE1Kc+zSMl1C6BGD56Gx8uAUbATDDcipzXNvmf1PBpgxqKymc8sfl88Zsaez
bkyHDmKLlNp7MTtkPJpFw84nexouHZMaeOpwMzlBcjz7JCfTaLWQrS+YOlvOhxnCxlhrz/lM7OQM
aq3HWkutYnXsRNAeSDfIK1jVvd3zk6Tkep0V0D079NsS9JCscqACsATfWEc/Qdj6Vm/WSoZmslDf
5UbLYllbcS4hSe8XmguiRGrV3KN/wJpZ7DXlR9Y5yADTe71ZKyZjQDucJtBei8ElUu/sLs/D0pv0
nKsqYZ95HOdtWFiceEMXkcSvoLY26TXgQC3gcCvzbEp5ybEqnVnX+yVJd6Zf2huB2rprr5ikqbyl
7CoxrQTEGPEMBPd10IrPPgfNtu3t66oP9AqPpnKvDV7StYAusniZeG6iNZEHF0gg9lvKkG9c9ypJ
Y+BNoGTJUI+lU/KxcsVpGlgbrnY9eq+sj9q4DZQH67gJd+gbQ3HfGwhZwqHzLbQ1N1g1ncOJLrbD
HU5kAM0Qu2No4uByJ6aahoEr9dCGaGw7HB0d1SA1d3sWD0mZh5XHj9oq13IGL4h9JaQxLLvEzM3R
OCpNew/RIq28J+hMDqcNFhMrn7sBhyaAQMI4nBod08p7UBV2VBtpbnWAqECedABZgNcHJAvRuP6o
t52Kr0l612gxcQKgoUd2EzLZUW3Yzl5vdOWC7vKU8poC0+3I6bO9Nq/2ELbXG1txNUu5gEwYmdV4
MfuPVtajfdYkmvupeBqZMtdv/BKdSuVYxCLLh6iaXc3BFQ9DzLKTvG/cOHNpHoLm5hw0U1rvFKqC
j1KPzMIDQ0o89cvjIJoTL/e1Lo6fXeTPX1cdcbqy9Bd0QRnGEFbTMIFlRm6RDLzuFsEHcmhBXu1A
5WvA6CDiiA1ZnObOtHFtvDW0YpxtnixeMUoXTaH+54zSj/6s1yhLVdyRNYCIiyToN82CcYCEavCU
eIg0tA64qjdQoJvN8nvM24SihMe9c+Fo2qWKO+oTayidEm2bTm8bcVfUUebV/k5v3ophkqrjYy3Q
3w+1bP/YzO2biYDGSm9wxTLLxZ4ByygwOGP3o7A+L43QiugAQz08gqKzCzYxgMiWKb/tqBWlgV6t
A+3ih0PnORWmk+Oc0KbOd1C22RO30kuOgYHtcHCygEasHtC7hR7iJQI/zZ3d0l5vM1XQkbukZUoT
D4cwNS/8xtwvhqm3lSojxITLwXW7hcYz0lgnvOcEyNTM1vOyKxvRgbuyC1OQFBOfE3GPHPln1tM7
rTOowo4y4UoQxdkYegKFuNf2Ud57evexp9yYvl8xMJKBCg0sRGem7M6qztNcb8UuJ+kXxVBMaGD3
oIsh+vITr2xL7zZW5bTScq5G0WJNysU4yz0BcnBiaj1rwal+uJWZ6QKKPmLipr+UOxO5awlxwUhr
M1XokZenNVny2Y0l+Dmo11y4dXulN7RimHx0aZ3mwo2Nqf2YLEZcenoAZqrijjIw7tAFGOa4g3Ue
rQ4ltaQe9g0SMYfrzdOqgnQulsSd+vtkNI/svtZK0VKqWCVlo5TEmdwY7TlNyI1oFqzVO4Iq8Mgb
TbucBNbElwDq1oV5L7KafdHbS8Uuk2nws8rDXvZzNYduWZkQR+R6B1wlO/UtoxFziaZ7o/PPaxnc
TppMBOCtOdxLEw14LdhuaVyP7VFR5Fe57+sF96rep5F7pgGU9UoVAOaqEAIjAdpN2/fpYP9d2ASV
yuHMoaUz8mI94pLwvTubVbzStunFhCrgaAbP3dBKzJ0Y9zZvsjAwRr3GM6oijiwA6HNeIWEgE/Iw
l0gvizrQw9CDketwVVyfm1OwHpXRmJbbPHfpkWlCDETrlKuUoLjTZtM1wNBgWfOFQ6rzRa+Agu7x
w3lb0KYIYEQ0NkCKvsjpGAxQenGbKqQ7dGY7OKBnikllnws7jYFL01wP5co0UWXL/TX3AxKe9th2
hnzfz1sCQOtPf5muoar8Vjvb3B6WjMaVnZ4lY3FbyvdJGP5rO8qNWadNbnk8R3zvGpdOCUrCokwH
vRtTBRxZa+MjdMPAKJMv+VEwpCey7z29FVcBR6L1ZsNmWPGGzlVUt3P+TeZG8Kh1vlXMEUgG4cYJ
SF+gCO9FrjPUV6i9JXpORUUdsdaas9TEqluFdPcJ0pWXY9m63/TmrlydySjItIqWgjLAsaPBLxko
zAe9vIEKPErknM3DiMHLNnmcPWuExOv7BK//OYwqcofZqFPlKZ5sdgsu38ksG7QVuluvtvXnv2JF
KnZnJoaHMgocYk2c7HzJixTNvrXjCCj0CaYXyf0kmXtWDOoY6fAb0HFaJtlF1vUhNwet0htV8Tu0
KMH82a9eoHetqO5TEU1ULnoxv0pEZNstctcMR7LKEB6WSVdF47xs6VK94cFUHiLWYHAOqca47N3T
nNPbufG+ap12FcBT1qknexfL4ghKLjJas3teTu/TKv3nSKoQngJtVkFV4kg6vvtVNMsRawa9fK3K
Q1QYFYKWBjRhvB/bqMptRItgf9aLcVUIjzczL8U5pzGaZ+co4eUYTnTRXHMlxu3bSvAZPeHxmIzu
jtkzILBgr9XzjiqGx+gb28sNpFeywv2IOOaYunqILAjEHwYX1ZQbk1Nh4u6aVbGyckBl39KseKhk
RNOc9kPAkFMFN3yYk8UO0WuY6G2oCj4CLWRSNikC0QBClbvEth6qVq+OSFX0UTHTbIFABB5bUpxZ
4GZL5Fbj4huWr6KPMpB4/nVUgno/C+eHKcS1luWr2CMIFadGAp3EuKRJvfey/LHxiy2F6bfmrVyi
Xeow4VYOTgpfToIcUEyLtD9+PfE3biJ7/eazS8I1ZF0D0gwOpTnL7tnSJB9xO+X7Vgg9fhLQuR5+
Yrbx3IcGMFJ9BM3zoKzmp0HPe71AWpVm8oOZ5k1jYuXH5KIE7dtMfb34QkUiZV1pO8aCoSHYiL43
/1tRiw3M9FtbqsS6lgcYXA6ZFCQPzXOBRJ+XsC2txzfGVpFIJmFlM3qoShiDLE+nGTzdbtno8Z+A
X/RwNzMwcWQgCHXjyvDv5waJEOiu6xH8UJWWqEnd2kXrDgoqlaxOWhsoUrxltgTs3loY5RkaFAmp
7dW1BLnzkJZTjxZGu9M7hyoaaSKZ3+Ycg2c+3+XcOfPLLWjZGzaqEhOxfExTULOSOC0dxwsbYg+P
c2P4behwbmk6dZWjSM5Jl9gDvjKlRfGxbwwRkbnSI4iB0OThsWnbou8KSI/GsyNlNAo67VLb3Yh0
31og5SptAfo26x4OcjJEcy2zR6+gu2qgZGP8tw6OYq2Vx5CWT9bJp+MNZd2Jaem1ZoBY93BdCEmM
OhVrbpHZfdh29knhB4PePa3in/rUSiS3Ujfm0NkI2uU4c3y9nKgKfwJcumYzxbzzpnAA2OBdiDyg
XmpRJSrqWkAdZYNcLrQ0zRjE9aeNseiBwuCpDle8sDrOIeiNgLFtz7nVXNIq0Gv1hDTT4dimTYTR
EgN0cEF+AfbwY0+PaI6qCKilGhaTm6tT98n16NbnfuOVmsdEsU3bSv2BEKSJZ7D5h8XYfZ7lqBn8
q/in2eh7tOpjScQkbzKenQQt00xaqrAnl4DLXxqY+DAvYdLXN0Zbap1viPwc7iREIEDNMcEbeo29
YmOXvQEaQa1kFCTKDgd3SNKkEMMgse+DdIqaRjyyYdHaTVflKrKybvaTBielT7JPoh4vWWbd/TpY
fN0Pgif8cN54OZPW7WGXACNcS0jcxAWabXa/Hvx1J+6qmKGyrAFHAGAFSWL7c2JnIXrhjup+0bqf
f3KbPw90gc7ORN+DIJRmXIJzoeHXzJlKrVDRDZQYl3edYAnHjvJqJjuRBgBsZXatlW5xA8VADWo2
pbkuTV1219B/P6GmXsHCVRmLjGaYujKBCZUlS6Dq4l6lIvA1j6JybwYpAuh8wutZdNVp0VT3EBbQ
qpS7KmYIcunELgNsJ4RJWJgvE4tmT+gZv8pX1BBR9VaPWI5Nxq7j7ZlsHL2tVCFD1GjxmoOuRey0
SxM6q7B84b5Piu3vDJGrchVVRQJ4NdRQYjsoz9PuS0Ocm18b5xuWr2KGSmqKpVjfcH7Od17rLoA5
TnqIeAgMHLoVqN8YnoU8Rcws47xu7mfCbvWmrZglfKwJUTUHIwf0W9F7T9PifdMbWrFJYVVk6kFI
GqPNKwidkotYaFKUQc7ocEUq3xmdtCVrLO5dowq1H/Jej7YfanKHY49C0KwdbDhC0ZjA9pR2CHCv
nlmqmKEsEGKmI1Yldc2INPyyGameA1cRQ9zO+9SWFokXyLiFJe8/DTM/1dpMFTBkZlkPnUasd84L
6PQyJ5ROW+vd9ipkiPhjCQG09eYpu/5TUTrVrS95oju8Es8aorR48r+Z+7LluHFs21/pqHfqAARB
AidO9wPJTCk1S5bl4YVhu2wOAAmSIDh9/V1pu6qtdFX73NS9EUpX2KHKTIrEsLGHtddqMS5VzSAD
6l/V8rhEPD/EDPVj7moK7APsyWJo7EHS4EJMgA0edz4c4oas9EAFF5Bgs6zTdWCLVBbiODt7yFdE
+2BVAspZm8Z5JjZr8algy+Nxq+Vgd65cop4KKbJN7RfXI+S7LgQ14ZFL8WB7jh2F9tiMG3dhdD14
4hXIxzdH3fchaojrzCe9A7B5HNRI4gGyc7sqmqtftR/9zSFxSFrEwyXnYQboV2THR+3XBSrQ0AE6
7uajp2ZrDQGdrgugEedMbDqWX2fTcbRtUEt9emkQv3pN0KE23Hajfx66jCQ0qJdfbP+/8WsP0UOD
F6phanvgBP0CKtXQsv2c+6UpIRYK0bjjBufgBC1cD0InaIKgn34ScRdN8ehF5hcP8HfTenCIkmJZ
EWsCBUF0F1wZD5zEaJg5rt3zq5bXj365EQt4RhyGB+mzi0Wxj7KrmyPv/GCjWhpWZWlRAe14LxKi
xK6vzK80Af9uWA42KkH9s5Yazu1iw3QssioJVDget9oPcUQcchqiIPsOB0XLNq5siX4ql0/HWcdD
JFFt7Vh3fgfJB1duSV6/WtfjWpH4IZCoHak3gU0HpcRMqDgvaxNny3H8qvwQSKRqnVMYXQBy5DJA
fne1qRXlkTP6E5BoJvM4RRDCCKM8kb28IeFxBXP+E5KoQ3pYKYp0WajzGAvz92k4cqkcbM+6m5TK
J8BD6kp28aortdG5d1wBlHP/qW1c8rCTM2TcN0UwFTEj5YUHCcwjb/1gfzZaRUsO/UsoaWbNddDk
btOHeX/c7j9U+KY+RCb5THF1HxqkpByvTdffH2VwD+FEK/S0WzAph0DJLfN5tA4iLueyP84HOMQT
dbxgFav3Lnr/ya/kWy2O0x7hh1iibm7CvOv2qOQl+6DDwiJ1VhxHRsUPoUSIPetuNRo5s3wFUDYq
l/7SC2f5+rgx3x+wP5QqZevVqkd9CO2NALOQgZ9VU9QetxQPsURtCH23Juv2JQR2CsLSjftlB+jf
HBSHUKKsFY1G1QxBqOPZ1VoPHwXL1HFR0SGSaIBzoaiDL8pc522IcV+sGdaj0A/8JwTRaPMh6xWS
LE6WmyrsKqA35HHMLvwQRKS6WfVS4OpNbVNVBUs8mSPbs/lPGKKhMAv+IPW0UkjEU/aOFeNRaBl+
iCAyximI4SKgawdyoTr/g8jVcSN+iCCikASSfJ9HpFl2u790yKftUdvnED4kcwkB4A6WfJhlKtrq
Kg/a47Kfh/AhzZrQ45NAaJ6NQzLDFZKadMeZ8UP0kLG169YOfTaNqm6zpruafhXH/Y1nfsj+k+dW
hmu1wjMvGdlAno5/dNZDNmctJvlw3Kgfnp8mI56HEGsDyMMus0zFJfKgx1374Pj0yFS3qi4wo4Ua
7rRa6SngUE36n6++L0b8jFHkhwiipu44yxoE5zqbq8um7bMH3o8AWKLRwtOx1H50qaOAfpnbkB2Z
nDpEFg11NlbdmCO0tvXlus/BZGA5+4WN39du/uKJDqFFfcig0VbiWEXzMHmoe177m0qKHj2hM3jZ
Nt00cy9u+tWaJMuiAISHzLPHLYRD8JFZamlLKHeDLTiPEmijPnYDZ7+Yq+BvnuwggiUlWorHGnPV
+uEbyNurhNLsOOpnfkh+xFyvA5lnbDPbScVrFPipli46bnsfApBQWPfKZcEi5hW5CdrVPwuXLjjO
MB1Cj8DOPGdywK13S78bW+A9M3rcwXuIO5rnJmg8Wu0rPkgwYblOd8AL618QOvzN5juEHqGjXsi2
smIzo7Gh2ZSCitcEou0qHocSkpw4Mkm3jRq9oO7hatEfd7R9JZb5wcci1szQikQKR7qAQywk8ORl
RhtLjluoP2GTUI+EkAd2QViNbdy0dIo9qo6zh4fQpFXagUSZjqB6X/sPY+Cqm3Lsq+q4lXoITmIl
yZVXYjFFYZHYXKyxbemRpbJDpiS/HfwpzzEwepqqdCnYeZsXR2YTDrFJYehJLRZcnMqq2xKv/jCs
y3G4IX6ITkKM5fWjtzdshchOdfNomWmOc4cOMUkjYCVtseA4yKS9M6qub6gi9CgMHmg0nsYTdm/c
y1xDxpSM8D1D8X7fh/OfD8+/cS0OCVNmQxetiAS+r+jcRwgRVSSGY96xdGj18uo//5K/sfqH1ClW
tYUiHkZHefMjHOghpg29P+rah7gkYtFGtIwwyyTsVVKXACY3mh+52g+BSSGppZktjGfIWR4bMEhu
e7+ufjH4fzMuh9ikmdVlOEDCCp7L9NHP1CVY0o+zX4dUQWCUYp4AfcJmnGkC9uVrkwfHBf2HQJmI
ouZsGMZkXQmSw2Xug4rIHteixA+hMkNgTWQ0clt6ZVMsEJnT5Ti13uAQK2NWQmpSASvjDfYBfIY3
JvLKX/hsfz2XwSFUpoZafN+5ep8eVh56QcWmzNyvEhZfbdTPHiFIp5+agLUchqocA6Af6l7UZy4n
UxR7svCC01pbfduQrF5iI2FBE1GU0WsPCNIxpRxMCHFXq8KlDiC4/fehoLSd2sz/FYcBpV8PxZ/v
jh/C4HIpVpKPKHmgB0lkl7kN7RCXovK92A0uj+Kyr8P7MneqSGhouDlrDJtNe+qPgxvXuF1WsOEC
GFUtFP9vRldHFdBiV7po+bKUTSRjoKdVmufS7UYz+Mu24J4a0nZpgEZeIHHvQLPuQBfHJ68Bx44r
ozgL2/rRrFUoNnIq5zqt1jFTie+a7CMfl7ZJS6Wm1zNpVX4F+GHk4kx0RZcsy+jup2Vcoy++qrMC
BFiV6s8bU083C2T9guuqUCK8BBnXml+uHKIMF8prihwytmvfPKL6GE0Xy1QZU8cT5UO2xqLv2xlC
6ASCgNE81KCNhACUmLeQ1l4V8LGGAkDIdDacQaZVladmQgLsjV38RZ4ui9B+0ts+y19Dx7G7rQ0C
v5tVcK1jxcKmPJckqMh1U/WUJbJFNvvSM0U93fK+a2YWF6DF4TBg1EgkRTXUWutEK83GS9fLuXw/
UZ+2u3xRoaNoIgv78s5jUNm5LPzVgXWJOhKZOxe4vEXZlgKmHftuGuld70hjd/DocxHXsxEWij96
WbdQl4Xodsr7TNtNUOSGvx8ab+qiuK+cr5fUksgKAcZzZScoHrhayU9T22X0C5QW+u6BRUA+Xbaa
T82NF0SevOgnT9Y3TqwjJkCMKnMxVJvHhido11/W/U2ijFcnEboaioexctzc5BUXVZAEHSS32rge
qBkuoSUQikfl9yg8OavWrDirCEYZPSJlvhXFmpk2DoHyus8dp9PNUNdIQkRNMVbJVE+N/V2aKevd
ZugacPuzvrMXQDqLgcG7BtaFoN15Hl81WYW6AkiaNH3QWcH8tDW5SHvbkir11ppi1pFrgkpfE5gi
IetUrSjP1MN1F/nddT6WASgR81q+ywLR5udg9ekR6dks71c8kFdpxH5dYJJQ1PvBaU8NRoGmjE69
TQfFyzdkNcaeMll758hI9h7StEVNNkvfBre0q+luECPrkqY2lR/TpXbR1rBciVgGkJOORaehkSkD
npl4HDVy0xryDu/qspmWWOQip3HtoV6lLOlPBUQytqCQi96h9Rs127ZfTdIUQ6nTIJv6Jaaibk/7
dmJvpz5ceGx52yoAlUsxpdA6zt1pywP2ezmMHpRQq/BV1EtjoApdrVmKkn9uzkzXokoz9msek5HL
B7ZwmzYynOatBd1JcT3n0tt6UHZodoAX2nddR/Pz0hXFB19R3JVSoCtM9BRObDfIrDT3rQcJr6Sg
4NRJV113MqZtLfu7bhHqThv0ycf9lNHbOVOiSG1FiEhDLSoot9VmZ+Ta3mWth2Bt4V42pkNj77Xt
wrMlgsJWOrNo6rde3SztdujpMm3gPXMVg2rDfe7zhpErUihTxECgdNVFXjvU0AwaxKZdUymT9Jmn
mzO2Zo3d4Mxd7BVQwbtGTP1nuuYYnTqvUuuNeQ4707GdMnR4bIoAH0fFohuSCnWiuwLd+CL2ycJv
57GL1Dn0lziwAHll+ZYFs3ilOqrcRWBbtAIVpp3U1rm19C6Nrpw9g97MfNFoyCXHogUrUzLmzJ9u
fVaB45B1q97W/TLPUH4my/q6bcR8GqFGclkGRdWklKHBmAdIalzKNdQkmcPFoFvSKHupwylsvvST
bqJtzl00x1KJ3o8905TzXScL1EJyttb4O0DHMiqAStANnXim0qVuRiCCZlmu94YXE0tBI4zOOuL6
9T5ARcGDxIRs1TsnB1BlQxFvZGnZFNNVBnQvCtximPVmWny2JKIEFVSsXKjcaak1tG1jzkYdM3R6
X1BWsO1YV/2jXKBlOC296M86BUTveb8sS3871U2boeYEkG9415qlclc4izJ+ZQe5vF5kS8utt6Lx
+rQSHjgXEtUxyKJBpCb8kkehRf+4JCxDO2Cp5Ll2IOfbNWDnVSqu8o61qRvAgnU1jKUsIQtFSXWB
FdVdFaIs0dY+1Tmqr5Dq2SxdQae7Zq+SdsN4ZVjiVEvfBxGY55DOq3NQzO95U16LNuoKfcFyEfEU
NJgkK8G6MdC0DATZDCb/UrXe8IiE/ZqiGQULvZCyS7wIXHYID4LoTqNm9Sa0ZvwkVz13Ma1cJJNM
ZnzXlqwFB/80XwWWuPuyCkSYmB6UgK2q2IUdx7GJg8nUF8jY5MmANrqEtprsAtvIi9msA0knEULJ
UOBD1bvWFu37AP27t8q0xVzFQdaGJg0M1v09AGI2OOvZSpp4jiwptpVWskqqSY887XwXvqOZDJFZ
94Z5TbCrAy82vuvoIzaVy9JZKq+7zPVagEKvWs1W2awMTgGzqtoYS89e6MCCEZ2stNoVDALCiSdc
0MWg3ovOTFGtQwIqir44E0pGV1CR61xsSk/Pp7yoyuCclSNtXdLP/TJMcU8Wy25aVURBMjUQLEql
0vmd7tqwS1tLyofc762OSTaxIbGVHuLGQQ4s7sNQTddeJSOXlFaqnWl0XV/MUbTq0yFSnr33fbq6
BHAclPtYDhckF0vJtkK0njkrqypC5scFdQyen99rOjbNtue8sqnkOT1Xs6nKUwH9mm5jJlKmOhQ2
YcEId8oqbt6MUDce48HiDIgXqt9p0cuLEh3hMbhwbyvVQci2ZJUPS48WGpUWMxV268PjiGdsxixm
C8UhPRJRXc+6qOOSqIlAC3w8GxRiiGiiUcwMZTF+k0l7md3Mrny7tJANZjNnZ3M5CmRh2hA1bzbg
HHNBBXZPbwYu/W4grubnmSt4noxza93VsPbZmIQ2h6BS2xVeuGVth/bSHC1+vovhxOTTjpIm6hI9
1JWKZ3+d1bYV4dBds7FwLhmGmuVnZlXgFJ5LWUTnQwR/JO66dnRfFl9zGQerhrTfCCd8Sm02CZ12
Xe6TpKTwHcC/PpP+jSgyz6YdFZlLTQ6hTtzQbB+QJ2vLZC1WdgmnHj37jGfj75MT4KcxQUbKZFJY
TRdh1MlrZGTX7NTjcK5OtbF8eZB9rznWsj+RpMmHpb7tipG9bXnrY48snoGHIjOvSwQoaGvUxX1T
ptaC4u2UeWAh2LJMBnQHLUgtUyZInt/n6H0i17XkaxTDHcjP6oZ6Pkag9odr4SPISItpymTSaknf
uMibFXJvZaiaM89BZTNuSvitieRlza41EApFokqLvptxtupm9AeUQYsAJA5xuAKqd8ZlofRFVwj6
gNz8GCWwm81p5FNxU80LGdIqbEt7v9J+usd9k49MZCBFNCA9KHdkhRZKDJJaMX5ax0X4G6h5I083
18O0pFVU2ugRzcVhfxZi9lWU9BGV+UdXD1BGXUtUaeN8buQDF2auQOpchGTjQRS3TBZvIM02b8Cu
m7p+cMsFOKZcnwR543epdmCyS+D0k8syb+YR3q/VzUUNnqs3YEoRJDatA/dk1w4ziEWjdv4g/Wam
BUAm09Sc2REG+szqoTEb2yt0x+FeRwl9+YoXAEfi6N041nn6BnZcza+MQ4/RxboUiFX9eVH1bp4B
vU/7CJpNaTbTVaR08IMgWWnYBWfl5AvYm9EvQNk9DMtwRtcQYeBUQf34EXPO+AWUxOv+c9vgCD3l
YbB2H5SP9qKEhTSfbxdeLPSOjZ4rNqAJykTaVKTehkFE3xqfDtcFw9mf+rRzHNFCPaD/gaGpONVB
l62pbIxzZ62dK5aKoGq8nSyAtruDI8pcAqHNsn8t6rVtrxTY3uBxjc2M1Ecx9FuCK1832QoHs64L
pl9XPq/dZdXwSL71NA/M29GvSXhD52ESZwsV7GFknLVYZ7q9MWPPy7Me+j48hVtNVdKB77/ZzE42
foLmByI/MwZsoYlLuk6A/S3Ou/SiMBvOgxZlj2TVnW6xY1qzxl3FJRC8ESB30TlWvcT4g8DHuylJ
lnm30IWCO1BlHnYQJrsqQo12KszTli1kmVA6AflZTMPBEfQrBP1DMOgQiw5947N51xpXTZ8kSCiz
T4PK6Pq7HLFy7Rffx0Yle61G3SNElSLMEqd94uIlMjPb2G4vEVeWcrpwyvZVqmecXrHqcwS3eTmU
H4I6DN/OEPDaZ+XbnISQi4+wA1AlmvKtq3FmLinz8G8GEQDlpvkiC6bOLLcUCpfFksiRqbFNYQuK
BpPqBChRKgRNJvUri+hlKBYftHyoQcoNaH6tSlmpFptAB8EnMZA4eQurMIMlZESw/TgqNJ0jCY3W
xDpK4TYSkL2HUQYwcCxGvQRvqV+xCJ6GoV4SFLrMb0Y6sfwzzGzXpJPEWtoWrovETvCxhdoCl3Mv
38mi9+29K5AhuG9M1OrE8rDJEWXkDkLCmsH4RbCj2YZTmpcSAK+BrVeY1rC8WKF78spvwrI6pSMb
uxvPMuqnIyxMdW5MN72CACoUW9vGFcFdW6oR3ilyBeSz4yygm4igtfAMoKZxTXq43OMru1gyxnyt
a32+2CkbTwtLGcpcq/8FyJ6JxJPJ5w8ETQSvhMsd2kG81vZgNnWsSbVxQXsRTVP5uWmWzLax9cEt
BhfeKKxCColDtZ00iSo8pQDXv22v61aYM2xC97YgOhMxG50488NVfKlIhHA1JDriyYJiid0wVUb6
asCstFWsOocsdbwMtdHxWk0MM+FWfgv1azS9LWswxwTTm052CMbU551/G8rBby4YynUMvg+OtzjX
De8B4NTOB/WwxaEH5UvJtn4HTtWNbH2mPs00b9wGvKI2gLxhQSX2FhzspG171FUGj6C5ZOaa3/gS
8na3HIpZJmFIQzfJiiBZp+U62OJinUtuYd90wWKApdEkXiL+HHYMBPRXi3N5FUNVahKXNlh6xFCe
YaWNoSobvuHait/Z7JHhHaHWzjdFhE68LZK6IJX1Dc/wCHPDoQQGdFqRhBCiv8MlOn45Ck8MsEOU
Ogw5WOTAJ1x3lToj4VRDMN0JE7IE3BX0kRJknuIZVBOvFI2QlYGkS4ZIcw6N2OG8QTthALDUDpl1
E0LYTDGJfA4oGBLidX0JqADMHIhexhlhQNiSIO0yAxybq/Muu+hps0KJnEaZnyDEE/dT0ckoJnIS
TdIKW74NQYq2G0zW+0nu1+J15gTQ0l0ri4cu78I3ykWKJ5So8gPav9ZXAjIRuMkJBzoin0DGY8Hk
bThm5fuIOE1Tb1LNDr9kuWUL8zYwrOpO5dXgw1mapzpxmbCnPJ8HsqurBQjqQGBpJK3iECypRggh
bVe4AfkWZNptjnPOQX1qymAyz71+MsWrfA/8fd+qFm6Oj0pM8AVtuXnxqga8HiUailMK+RqB0KHM
kGi7VnLQl3bhZFM5DzQ+JYaj2/R9pcQ9SHHJlESeD6ub4dRqXIryOc/S3sG577DAPIpUmqf7mM/I
IiXrXNQgnUZ2JOblvFHSXPs8Wl5PvnJnuRZkuRhy0/Sf7EwyHBb1MOTn3mJrdEESUTI5xhVaam5n
wphOpOrqLg4i5nm3rFuKq4EVgiT50Ea7VcxetrPNDP5vo7K8fF3nUM+7zUQZ+PBR6TgnrszzOxL5
UGCS1tXX3I4MAiQ6M8vVjKB6x7qpu1gyP3AJYiewDPEMB+mAkEzdNkEgPtJa6zJVETyT2PBSvmJQ
Fz1HKbwFjZUbe3iZYzk/IkfTwIP20OiK0KYyw4XXRyEKs/20vCFmmnaZ168s1jKrrtvR1F80jaKu
QR6Cwlpki17ri3pEwHcx9kJWsVupm5NFzYjzeaM9kENxzNmpqPRoixg0OmX2KuJ5Ky68yivPdav0
lPSBmr1zP3OuxWhGw2eICKo85m4oopiuwdKdBiCZeufEPI8J/LjspvQn/zLI5J1zBcCjILwTcwqz
uV5ZVrb+pUaR+zMa6aM7AQKCd4tAcHHeFFRnZz3VhJ+SIFzc6cqqfoiHbirvOdoT74IhK7q4z6Ll
HdoWo7d+MzXnamDNhjTjdimQa+HNp4lhS8SBtdNb1A+CGOgYeGuo1sNyGnKdI768Ych/QzvLAiKw
GeE+PRZ0nXcdzs479NBYb1eHM1KkOsymu0D66/loI17GSyb1ed6efmrXKR4WKJ3NAZnS6HSQoJZI
wn0muKBV/srXefGWCiyuUpQNsEsBd6fQjkRbXg/4YpsMtcJUVJAhul5y7V+H+bp8yJDke13zzN4s
rRzomWzooyRLvEz9F56PD6vWFInlIc/PK76qFik/Xlzwrih2mBgvbi1EVoCjmeolHWw/1TGGn7/O
vHUe0xDOc584T5fACiHH9oWtIJjDbmDIQUPJUd5LBM03pXTixmNVbXHqLLmNKZYt9qld9F1Fpnnc
ri0L1KYoF+RdRxJ076DiQnyc3IwhO197d1R6w44yMkDaJZuaTwFfl89iGVuCBOTCOxwJtfjSgAnt
94CPFb4adqNKMtjdDHkPpOaRiSz8V36OBDVa7Cb3rvOb2o+nhoHMQPf9kKVGRlUf+znPZjiHy3zp
5rmsEo78/ANQMGwGE4/X5AhK7fQeKcK22Y5hJz5jY/lnYbheNx6rr2VF1RVb+1HFYcvcTRfK/Arm
OvqoaoiR/wJ18dfFJn5IDQBe58G2vAQsPhr9HXpXl4QxeRwPDj8kB9AEqQ1fNUCMYIl7I9wt7Xvv
jivXsqeFrLxsy26s9sVDWp1VI8wR9afjpG6Cw7bvbgxKYyEavJnn/fppoRxers47qhchOOz7psws
RYZjdAOuTSrOypCs575FJfQo3GMg95P9A6QFaPUKCW9AKqcpvCfZpS+rt8cMOtbq0ysvS4VUS7EC
dRXYeM3DWy/0j1qJsFxPL43iEho+GqyVPM8+tlP9jvbiV8C+v17lwWHLt2sinbEC1+Z59saKNami
4yT4AnnQE1PaUvNqRrW28Jr3vEYdKx/fHzXYhw3fDPaVgRkAhGYNlBz4FDIUQT8fd+09CuuHJcKG
rpCICtGUXfufVxRYZEfn4wrYhw3fKB2hIabbt2dG3keIxA0pzXVwFAgNCd+nN47IZq4ZR4Mm2G+q
tEIA/YgSWncUIiE4bPpmwYIEot0vQkezS4pURcvWYy9+sC0LWPGpVgZgTGevw6VK/NYeRR8DD/lg
VOYVifcQzVPBMD8itQgF9eLNcSvlYF+KAbUyj6JxKusXdluqIoinNXfHGZTDtm+URUO5FgW67D2U
cqbO20VVcRwDEwoOT0eFT4TIkLQg7mLIzaJ2AegC4uqjxuWw73vM5yxaQd8F6J18HDvUpJCgO/La
B7uznsHMj0w34CW9f6Yjt9ENPe7sOez7HsO1yyKB20Yudzs11XupzIfjRuRga/agzwQRNuYyYm5N
JqaWs9LaNT3u6nvc2Q8WSywAFuQZ6B0rJy0Ew/uUQpTiFyfmHv3yM+4kOGz75sjjgLIXvTB6cvAd
c5ZBSLUnM2AXrEVdGGmtSrVndUjn7xJa//Vp/u/8s7n9dnX7r//Bz59Mi5wBtJkOfvzXg6nx3//s
v/PnZ55+41+nn831h/qzPfzQk+/gut9/b/ph+PDkB0juAiV7h2Lwcv/ZQgXx6/Vxh/tP/m/f/Mfn
r1d5WNrP//ztk3HNsL9aXprmt+9v7X7/52/+Hmz0Xz9e//ub+wf452+vPjT/uPrQl4356UufP9jh
n79R/4RTwHuRPyY+4ss9MnT6/P0d9MYDykUIxFIk23tODcDdxT9/C9iJlDjZhfAZ8pr497d/WINA
7+tbQuJSwkcye899Efz2x809mZ5/T9c/GlffGkQ/Ft/eb75/rxGUDAIhJQ9puC/9sugQQTVUvPGh
lcXjKEL0C/5rkGuLBfSxjRWpWaw89ZF3yGg13iA9dEq7chdUQ7uF7MGDrvyNa6ZXvEQFjM9Fd9kb
/gj0Ho9ZvThQXVkNkaIuT/uR9bsQcD4gkjOd2m40WzSZCiQnss/an4LYH1mVtCFFRYlEX6K2jJH7
r8+EbN5EuW7TcRZzDBTOqzEkZ16ETGrnIUYZa3yG23fIbO6a7r0zOTznAQKGXpA91KP/7UT6f728
r8pPvbHmy3C4vp9sif8Pm+CH/fLTLvi2Tb/vka/r4cEc96E/1tt+s/18of/ttoK1erKtvl7p65b+
T1fQH7Dz3e/YeQE5gdOI7lIqv72wtLVpkMr/+rbHTtCmyyA+Qfc7DC+01+AX/jBEP9/7z8bkuM/8
pyf4ZnW+mpZ9s8SzxsAPTvBgfhBJMJx9fT0ZA743IzIQgCR+e2GIXtYQ0H3fxbOGgIUnEHagaFT3
vz/kkyGgLDqREU7qfdvLy3p2GPZnPvt+fgMQ2/js3/P74xbA0YMkCOjdvx4y+5Xy0sZgr5D1rOkP
5EkUwA4Ef2xzBAs/DAHlJ4yJvZEI9ybgBRoB+uwhkCf7Z2McGlXfXhjTH4YA6x+viIo/3v5mdF6Q
HdwThj1vEcAG+IiI4BA9eXT/JOCCRYCAft8f6CR8YTZg38vzrGenJ4xHlET7dOQPs04JOxEUPmRI
v23+l3f67Xv0n/XoTJ5wrHvs/+9L++ne96Q8IUA6hAzD8PX14lY+7u6ZY+AFFIMAeC2T/rfdDxv/
4zqI/JM98xmle4Gvl7X4paTBV7XYZ62CAKecQEMlah9/NQA+OZHEh5/xxxn44jYCpuaZi4D5JwAZ
cf9PLxB27oc1wIMTOAGME9SCvr5e4BB880y/pRn+jCv+b6IBuPs+h7sjgj+f8YchQBT+zQMQ3959
ecHAPiH+rH0gTgim1xeoaP1p7X4YAY+eEDy8DxaXP14vzR7QPTfEs8YAwQD8Yd8X4feg7+mJQP0I
xtCHJ7TPg7wsY0j3NCTPengqTlAdC8Bd/9eREDyCKJQMz//i3CBEac98+ECcUEJhAYPw2/J+6gmG
4UkUCZySf+z/FxcN7uuaz5p+jg0uqRTgxP2rEaBIl2AASCS+D8GLOwT8Zy+CfT7lB5OHHPpL2+XB
c919WDjk7xkg2d992qdH/d7tjwDR+VrMflkGzt8TRD1rhcPTZYwBgfQ9lt8f4j9MN7wgHzTTYJ7/
7up9861fUKC7J8h93ggQPCKeUe4BBT8+ukASDO8ICMi/TA/v2cGe559IAXgj/nz3X3Be/jAEPuJd
3/fD/db49nppex+YwGdOP5cnkmILINz7c5p/GAKY+IgJGe6b7F/W3kdT/DMf3UMYh8OL/R/urmY5
kSMJv0rfbEesxupGAnRxhGDQz0hoZMHIsb4VUANtGho3tMbIsRF72YfY85582Nse96Y32SfZL7sp
TWfRI2QqY0RIE3aMhCarKqvy/w8xsZUGbzs8/IM3WKayf2i8oTuHBGpM7ET+eOPQ34j9cxffnr8P
Ixjhf/qza8emmYtOp8bp4MSlL/JfF977Hvzfuc0PnSf72jkXR0C99JxOX6nj4R/tI4bMD185hKmD
WRAH5rnnzGWHpB015HE6OrLB3tSCOoy1ymeeXrh/2IuweFA7D30nu/6dU/fAjxxxEATw78J3VUcL
TCPWCiioHb2BfxMzMMAcs6+dI3/qhuL4Cirw3dT9Wh0uPnPNBRQgBopMCLQwPtw5fa/qKvADaPv7
qGwjo67s6EdvcG6ofUYm7h7/o4iM0/VDrNcRvbIUXrh3yJMDyl8FUHaJ71HarNOZA1A1iB0Rbc7z
q3XEdGAD1XfWkRscuip6fgW+7AO/FhDxFMjc36+Tnx/GLaoKsq8MyTt079Sj2Onaq1DioOGiFc7K
gOW3v3eEMOc+gtn1w8+RDiy4QyiALuKIgz1wPOSz+AGmpORf3KcDtadWr9UPIAvyV7Bztg5qnR1x
AInmB5ic7VPmZoEEDiDpkMxzRNFeIw127P5XHrft4zgwcas1NHILEM3KvriVD2mAx18/RAOW/OP8
ve0SCaxCS9ujwK++OQKT36eAbeH24c2EVMD4bRpO/txrfwZiHvMCm6MwGmQZgaGeF3JrN/6CyQdc
B7DKg6NktzqydCCx4ZgM/BoCsjjiY+Jq9g8pDzdfKs+Qo+9/YGm5GacrfGg4X/Gfrw68vpVHPrn+
Ec/6+/OfF06J6nbk+NfhpTnArA0IKgwhYeh5FaesIo5ygDBScIBHCacjnC5f+ZQ5dbGrMmg+C3Wi
kv5omT3l5epy8mxtpNwmw1AVU7Uptfrzm1pLBH8U6E+BvUlRwcqgBjTg1xVs9+G/yTik4ZE5pCxn
lBwKTwMuI4Gv9PoRgUdn6wDCGc5OZKShAsZcS3ZXr+P1I1ee3C74D5llYGaYkfT6TolEAcSJXc8F
Ov38WDk3z4s/Cp/+SXa+JQs4TueLREWcXMlV9Xkn2zGBqzj5GEdj73weqenAwCOaraI39VEdjvkq
Ep7q9Qq0F/MxEUTZci9Hw7CsIahRXeZ69cUjrOi++KMWFd8YRYOtZT4xP3yK8x4naY8xXpifrhd5
jJ0NU+XhFr2GSnrpgK0g8FSOMQkL/RIZWPJjuO6cdqsG8dxAosdHXfRd4XZHGpgYqYlioCl33xV0
Uy0nKKHKiYZBp9lWztCt10ED51xhvo3RyTXss8urCkh7A3fq3ehZ2ovCvtlrzkPMd19iGTk/fIpY
ThM9VfwxU/G4K0JOUzXQaMM0Y4oKBaJcIZ8psAgDJnvMEmrVO7xj6/58yhxx3S3KABd4Gb+mDA9I
vxYAHaN6TyeJWhhYGTZowqHrrq9RRLmIvZuwzysYKdbmCrujUHXoXaAL+zzjplfo+sFoPNgXIPJ8
lcu0z2U6qibdT9BFZWc4UINs+924p4YcS1RV5IqlLqa75vhp4l3G8zJmGNAkJdeFckTdhtM+IGUn
WoCx51whnGp+M5Qh6bpgIwH9zkfeLUZ7h6VMHpEt92U+dJ5cQeAhN+KpChNG10FNAG4zTVRf8SdF
SUKuiO8orhUF5El0BkrE3IL6jBLMlD8WykdwBp8xC6gwi9HDH5GeLA1IYnWHNBzFeQU6QFthBc1K
vCvInBDjQ7kU8L49SRTo7DuzazpEBbbiRqlYpiN/HesdFq2Avb57Fl9T2VoPRSlcHxPYpp7alh61
EHIF3Na/WbIYCX/uYHPmfw3nWKIz3t8mTQX+ZQOaXmiw+X1uVjM/TMOFHngd8AlbpghwoSbwC/vd
O57oxNLiyGXxFFMGz3qWO6+Jfg69nlYMNY928ZcvOIf/cgTs79OIV2M2b+tw2z0CPo56asqVOwGC
OJ4OYmjUxecvoPJk7iW+V2og4soUGjoahunEAMpoVcB0a8RzIDZjB2c6udfD+C6cMpRIKLjYvEos
jUGAAzfSaAhKZdvd7B3fzL/e6ulEJeMirqsCuD5PgAbLMSjw4FrzBaZ+MCTUBHSl5r3ujyywAkre
CabjWkigrGhX8jhRSazL7CZqweUMPNPkDBwiPSpYd4V6GvYgxhYqMaAIMGUOOQOGQT+da6Y+Ux6R
M1ydwFPHwUrgAXpUn1lWlL7uutlmEsNKYVSBvBl3uGfpFDyHIcGn2Yqu+z3vrzEHNLQQgLtQEd+t
hFfknU6sB+bTaF5XJLzLemktuXHmS0igS4UpQPw1UDWS64Yvw8UotVUTHzqYM+ROFN8pdB03kIg5
oPjFfLu9D/gyBF+H/Ttf6JDrt1Sa5oyQ9Dc96WHmx9DAyjcuwOLbcTQAThjcQwG21oZrh7s+/UMB
RtEm3s42KxEjuNLw2CUkQWFr5JeVIbgmoA8jfvlJcV4hIZrRlM4S+EhgM5vf/h1fo1FeOlSRgZSh
QcL8vokh5TjhIdvSLLP9homitQ1YIu78VAfCLzc4fJYh3JnBJ2eOThhG6pb51gETdwoGXTIwkDLA
NKnclft0PukBFx4Y7SUBNlzc51RngOVbFmDHH8YJUMzUHyRVmWW2x/HKB3MRToeDmJuN1HXMFdO3
UK76kNZNdOE00DKcUA2GK3BwZAgoPUwsv7jEC9FJz6LtmgC2Eb3WXvwRvmVGLRhlRrmarvgAY16M
ALuvB7al56O9k4CwukCzyjuG7cfWPK6bf/gHsf8y0wxtm9D+6AhFvZU6ilwqaES6CVcv51o7qKGP
pLNrrbh/om2kuxZ/1BJJiUGiBvEUg0siSwmu3VzOLB/O4cb72uxrOVX3Cp5iDA5i+5UIPp/DbGdA
qc2S63M+nydKc6VDArnY669mc9mFScitd3EysFAgwY4u0k9Iy2C7rQhg9lLDycujEb5EnOY91Dm2
2aqA0+JHdL5ljhufGie7Pq6OSgehd5woW0ZRRYkzcDTrVgZMrr8IKAIrPYP27LUmIRJUrJCPRGLN
T2iXjfyzKXPJItXYnGZ7NemvemIpjBKe3qvYw6P7Zu7Zlg/EnPueT8mg8jppbxAikzXsM1I8QPWR
AFvuptNemcymRqp+TcJ+O+6lXjudsxe5gi6Ao99vWp3WzW3r7d88ejxwiHod+/2jxAjd1zG5E63U
UbJxcHCwEXFlwvoJES5YV1Kt1OsH9QB1b2h2iVrwKvjNKwz05TFdXJaa0JyGnOdlAlFA+W/AgW3n
8gqA7cRRPIlLs5sqAuCbMaWEfXuhdQRj7rsyqpRI1cqMDKIT5K+ESJgoW0fC3daMY5Miz1xYEj63
k/CXsPhoagKm0QlcCiTVTD5DZuZRe3/ky3F5SgNZXIX0CTJ0+yOPBjmswxfgiyv4mI1MfsRpFvhF
ujvKpWDPe5e2X5EmBrkeCdnBzP8goSidabiPVi80z2Xpv4UbNzI/Yy8LWRHup7gIkRICp4eBlPGk
ioCzozlKIMaRWL86Dl9AYOdX+pPXVFGJ70AiTHwVWtnOEu6UWzVN1SJlqJBIYLxSacKhStAsIfhn
rWxdL2vt7Eo81+Gij8TTUuGCukuDoe0V4Gs1Q6ULHeE0hR+Sy1xqSel8AiCG45zG3LhChZCaj1QU
lUkptApyXyDPljvTESom/uIdz5ExPcdgoIzZICccObBTb6C8ZjodMZyhHNZ98W48RjSYYS2QUCW6
mI7Cd1uR2G0Kf761WYGX+ROuN8zT4k/SRWpnJQmssKZkYqKS++U1o3A2o5IKQ7QGJImMQ2QAU68m
9HBDFwfUkUpE2Fi+pdfGKKrEe58uoiX0xTICwaJYeR/GTx1FiTQjZ+OxX87wqSFc8QoNnWiI7FVG
iwK8FmWF8A0U39vGi93soW3Ei/knGARFsNTTy5WFNxAMZY65QEBbb0DATweh2R2RHLXVdt1rc6QG
BgrBlIjQmSI/MiioDKcJ5sxCMBLZHm/1JO7DfIFyv3k9gRfYxEy8JOZe3M1ulc2PsAkLGxPVincg
UTj0mEv+kVLJywsvJdyMTTXT3q1OBpqdQMBljJmwSLfhdgn1jXF98a3hcrYwYOjJSxTItH6FWh+D
70Ul2uZmIbT5mbRQb5ZwJVbCHmktRmE84+y6JmD7dan6Tk16HLKEWn+qepwIN3cc2Izd05ElBjYH
bJ8BdN3skMi2aT78Z6G9wTfnd7FVt4dZeOZdb282XejpkktEifrMy7BnawW+RLbGpZ7HixETLhi8
444F7NfCgoQnso0S9aGa960Am4QYaatlvKCh4jl7JL6Gdorm2+2fA5L91CemdfgSnQYA1gIqIDHa
EKR9O+FRgCTacK6g2peXeWDmjgR2CbKdlJfNs3IVc+34nvivXbJfFdAZr0Ko+Obw2UuTEBkZVC4v
sgGCrojIvT97DYyw5o4HZBiZQ2xPHzcPf6RTa64yJpUIAIZlwhtaBNQW3hUbHb3sj3QUWbFsiQKC
zPXuHWcKp9kovQ70uzTfbo/nDqXN8ZzYQKKKoENVo8q71Ih6mF1mm6b21s7IRsKt1Y4JYzwE4CLW
xw1MCcnfjbmVhnaMAlt9+FfsYWb6wx+Zg/E6efj3tB/yfiqBRLQBcf3QClsh8c79AF01vbcZdNYL
1vVxfBiuEbhE4Qb8BGMUOnonas7UokCiCAKtBkNLp0ebfnckt+CHoQYzBlJGgRIC9uc1GwRjVMwq
23Ojn8NJT/U+cY4hkX2V89DOGn1LVEE0wsTrQpljOX7It3BHx3Fvqdnd1TCnDo28MZ+7hjReMOrN
9tTL+WErSMarvkZPbDIkHmX5N333627EUWjVnElkXzYSdc8fp4QAol4BjE4lzMMmJcZYjJDaw7vK
hFYfDcdipltLNMhY5UZAE7bcHBJs5URFY4oQl8VjagKa32m6tHaNaYjuqO7A8prCp2sgZXaMRE31
tUoUeiwuOeBD8+32Quda2yF+AZv5Q5Lamw0kKOQW+vo9mrAwVxK6Rm9Cw8uJAQzcqNEfDCQ5qmEs
R4BX5hqeK56GLv7pqojib7eKBROC2ZYYF/0qW99+HMKFmyUvmBdGBC2g6h2jPq6nwl+4wSVAzscJ
ErS5v0OAnpFLPozQtHI+KuJBooS9DTaM5iEMrMSGRykcYEWoElZbA8FSrpLSBFZX8YwYYC8e8DuT
sNk6SUgZimPGLCXc41B+uPonYQSeIZzrXdD/Osc3BqmZ+JRwUJ2jd9Fagmg2ZNH19gCZX102wswV
6js148/Xl+gdfLFMhst7ysViCJZIlcprLi9iK5roSyRM5eZrCWwBH8EF6unGo3WUCND1peIB+Gxg
uevDQFWritdIRMJKQBUxsmGstyzhhkFUZhDecdewXxWQdRRFWlreOV8i7n6lZ9wpjFl6hmIcNG2o
8OhaU2bRYCCdBPzxmqriSzRIuoaxixy9tY63IgYTcu7UDGzDnD9z0kn0du+OVGjnGAc0Xc+VBLvq
l3Ad0/BNSYAOEaAxcDJUSGgY1DCZ1EKbzQUSuV4f7nu6BB0S3ehvQ72ANc3wIcHq3qMOML7zzhfI
fpt533stJNnEi3RFmcXlfAzPEngyqwUvkJU7H8Fh+r1n/hqWLVo7kHAnd2ZIZIuWZfwGM5ck8q7b
4WCARg4tNV8UkZbX/n+ZzubPbCu6wlpnFI5j6CzA2uNfS2aGYPwjZgGafWzPpjOponBBSRj97+//
nI/VUqHn9xJZFtjBGRKF0A2/DKloplqtSHg5uiGS9/aQhMIzLzDd8qgi0c8fUc+xGpvnPv/+baji
Jeyl0PsRyaCKBXiOaoc1TA11R+vbeDyIgcCuGsOMDCfMKjmiBGuJZPILlaLwiNU9w6+3X63JlGbs
ReFeH10e9+bz1KAkt1GyNQSCHmhONCyBLMCDLtVsgRKQEuAbBVeZC+nrlPFiNtyrdCyZEkJGBYeb
m0m/3E3kvaK/rusyz4ZsFscsmg08NbYF7XPDe65QCliKzRjqE4394HcmALkVoX47urNjNBLzElBM
utBIF2F7lqj3grtmgFkMEOW5Op1zQQEGeAUEZ6EOBvnJNuXPVCeuEfDhYicbkv20OfByBFc5wtTa
Z8UKKByLU6xN+wT5fD7cD3EfDdo3/E4/TtEsfnmjh0g+e6l5c2upXlTSZGmTqyM/8+YfK7YZGWSy
xQ2u5XzIwiBOEFtpEvM0prxHvRPQ3DdX1v8/G2DhBLt0OmA+CtEJ7irtb31mQZ5X4QT7PVECd3SV
tQtxWuMaDY+Gdve5askgTGuVIv0983XjzSjrIZbNm3VfqIEWrSiM6qzNqSgb4uu+XBtZ+DMYfhN+
VWhDszYzVWAxNRwlumf4DImzstCt+0KPszJQRF7am7Zs7vOmZbeUUmX/jM+xpt/oR+ge8cP/AQAA
//8=</cx:binary>
              </cx:geoCache>
            </cx:geography>
          </cx:layoutPr>
        </cx:series>
      </cx:plotAreaRegion>
    </cx:plotArea>
    <cx:legend pos="r" align="ctr" overlay="0">
      <cx:txPr>
        <a:bodyPr spcFirstLastPara="1" vertOverflow="ellipsis" horzOverflow="overflow" wrap="square" lIns="0" tIns="0" rIns="0" bIns="0" anchor="ctr" anchorCtr="1"/>
        <a:lstStyle/>
        <a:p>
          <a:pPr algn="ctr" rtl="0">
            <a:defRPr sz="1400">
              <a:solidFill>
                <a:schemeClr val="tx1"/>
              </a:solidFill>
            </a:defRPr>
          </a:pPr>
          <a:endParaRPr lang="en-US" sz="1400" b="0" i="0" u="none" strike="noStrike" baseline="0">
            <a:solidFill>
              <a:schemeClr val="tx1"/>
            </a:solidFill>
            <a:latin typeface="Avenir Next LT Pro"/>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'[Updated analysis 5 12 25.xlsx]Prevalence analysis'!$J$2:$J$143</cx:f>
        <cx:lvl ptCount="142" formatCode="0%">
          <cx:pt idx="0">0.064000000000000001</cx:pt>
          <cx:pt idx="1">0.12</cx:pt>
          <cx:pt idx="2">0.050999999999999997</cx:pt>
          <cx:pt idx="3">0.38500000000000001</cx:pt>
          <cx:pt idx="4">0.084000000000000005</cx:pt>
          <cx:pt idx="5">0.16300000000000001</cx:pt>
          <cx:pt idx="6">0.17399999999999999</cx:pt>
          <cx:pt idx="7">0.076999999999999999</cx:pt>
          <cx:pt idx="8">0.318</cx:pt>
          <cx:pt idx="9">0.36499999999999999</cx:pt>
          <cx:pt idx="10">0.16400000000000001</cx:pt>
          <cx:pt idx="11">0.189</cx:pt>
          <cx:pt idx="12">0.34000000000000002</cx:pt>
          <cx:pt idx="13">0.16850000000000001</cx:pt>
          <cx:pt idx="14">0.11</cx:pt>
          <cx:pt idx="15">0.18129999999999999</cx:pt>
          <cx:pt idx="16">0.29599999999999999</cx:pt>
          <cx:pt idx="17">0.104</cx:pt>
          <cx:pt idx="18">0.17999999999999999</cx:pt>
          <cx:pt idx="19">0.090999999999999998</cx:pt>
          <cx:pt idx="20">0.14699999999999999</cx:pt>
          <cx:pt idx="21">0.29499999999999998</cx:pt>
          <cx:pt idx="22">0.26500000000000001</cx:pt>
          <cx:pt idx="23">0.17100000000000001</cx:pt>
          <cx:pt idx="24">0.248</cx:pt>
          <cx:pt idx="25">0.1023</cx:pt>
          <cx:pt idx="26">0.095699999999999993</cx:pt>
          <cx:pt idx="27">0.20000000000000001</cx:pt>
          <cx:pt idx="28">0.25900000000000001</cx:pt>
          <cx:pt idx="29">0.012999999999999999</cx:pt>
          <cx:pt idx="30">0.10000000000000001</cx:pt>
          <cx:pt idx="31">0.29799999999999999</cx:pt>
          <cx:pt idx="32">0.13</cx:pt>
          <cx:pt idx="33">0.085999999999999993</cx:pt>
          <cx:pt idx="34">0.20100000000000001</cx:pt>
          <cx:pt idx="35">0.374</cx:pt>
          <cx:pt idx="36">0.33800000000000002</cx:pt>
          <cx:pt idx="37">0.113</cx:pt>
          <cx:pt idx="38">0.17299999999999999</cx:pt>
          <cx:pt idx="39">0.35899999999999999</cx:pt>
          <cx:pt idx="40">0.186</cx:pt>
          <cx:pt idx="41">0.0659</cx:pt>
          <cx:pt idx="42">0.25159999999999999</cx:pt>
          <cx:pt idx="43">0.16300000000000001</cx:pt>
          <cx:pt idx="44">0.193</cx:pt>
          <cx:pt idx="45">0.11799999999999999</cx:pt>
          <cx:pt idx="46">0.20999999999999999</cx:pt>
          <cx:pt idx="47">0.21099999999999999</cx:pt>
          <cx:pt idx="48">0.26000000000000001</cx:pt>
          <cx:pt idx="49">0.41899999999999998</cx:pt>
          <cx:pt idx="50">0.070000000000000007</cx:pt>
          <cx:pt idx="51">0.20999999999999999</cx:pt>
          <cx:pt idx="52">0.25</cx:pt>
          <cx:pt idx="53">0.017000000000000001</cx:pt>
          <cx:pt idx="54">0.13</cx:pt>
          <cx:pt idx="55">0.19</cx:pt>
          <cx:pt idx="56">0.062</cx:pt>
          <cx:pt idx="57">0.10199999999999999</cx:pt>
          <cx:pt idx="58">0.45600000000000002</cx:pt>
          <cx:pt idx="59">0.46300000000000002</cx:pt>
          <cx:pt idx="60">0.056000000000000001</cx:pt>
          <cx:pt idx="61">0.032000000000000001</cx:pt>
          <cx:pt idx="62">0.083000000000000004</cx:pt>
          <cx:pt idx="63">0.060999999999999999</cx:pt>
          <cx:pt idx="64">0.086999999999999994</cx:pt>
          <cx:pt idx="65">0.089999999999999997</cx:pt>
          <cx:pt idx="66">0.29999999999999999</cx:pt>
          <cx:pt idx="67">0.76600000000000001</cx:pt>
          <cx:pt idx="68">0.159</cx:pt>
          <cx:pt idx="69">0.20100000000000001</cx:pt>
          <cx:pt idx="70">0.17799999999999999</cx:pt>
          <cx:pt idx="71">0.14999999999999999</cx:pt>
          <cx:pt idx="72">0.089999999999999997</cx:pt>
          <cx:pt idx="73">0.114</cx:pt>
          <cx:pt idx="74">0.115</cx:pt>
          <cx:pt idx="75">0.17499999999999999</cx:pt>
          <cx:pt idx="76">0.17699999999999999</cx:pt>
          <cx:pt idx="77">0.128</cx:pt>
          <cx:pt idx="78">0.11799999999999999</cx:pt>
          <cx:pt idx="79">0.050000000000000003</cx:pt>
          <cx:pt idx="80">0.034000000000000002</cx:pt>
          <cx:pt idx="81">0.0080000000000000002</cx:pt>
          <cx:pt idx="82">0</cx:pt>
          <cx:pt idx="83">0.63500000000000001</cx:pt>
          <cx:pt idx="84">0.20000000000000001</cx:pt>
          <cx:pt idx="85">0.059999999999999998</cx:pt>
          <cx:pt idx="86">0.053999999999999999</cx:pt>
          <cx:pt idx="87">0.083000000000000004</cx:pt>
          <cx:pt idx="88">0.16900000000000001</cx:pt>
          <cx:pt idx="89">0.17999999999999999</cx:pt>
          <cx:pt idx="90">0.089999999999999997</cx:pt>
          <cx:pt idx="91">0.11</cx:pt>
          <cx:pt idx="92">0.050000000000000003</cx:pt>
          <cx:pt idx="93">0.12</cx:pt>
          <cx:pt idx="94">0.040000000000000001</cx:pt>
          <cx:pt idx="95">0.40000000000000002</cx:pt>
          <cx:pt idx="96">0.40000000000000002</cx:pt>
          <cx:pt idx="97">0.192</cx:pt>
          <cx:pt idx="98">0.16500000000000001</cx:pt>
          <cx:pt idx="99">0.1125</cx:pt>
          <cx:pt idx="100">0.096000000000000002</cx:pt>
          <cx:pt idx="101">0.13200000000000001</cx:pt>
          <cx:pt idx="102">0.13600000000000001</cx:pt>
          <cx:pt idx="103">0.14099999999999999</cx:pt>
          <cx:pt idx="104">0.086999999999999994</cx:pt>
          <cx:pt idx="105">0.021999999999999999</cx:pt>
          <cx:pt idx="106">0</cx:pt>
          <cx:pt idx="107">0.028000000000000001</cx:pt>
          <cx:pt idx="108">0</cx:pt>
          <cx:pt idx="109">0</cx:pt>
          <cx:pt idx="110">0.10299999999999999</cx:pt>
          <cx:pt idx="111">0.16</cx:pt>
          <cx:pt idx="112">0.23899999999999999</cx:pt>
          <cx:pt idx="113">0.064000000000000001</cx:pt>
          <cx:pt idx="114">0.065000000000000002</cx:pt>
          <cx:pt idx="115">0.22800000000000001</cx:pt>
          <cx:pt idx="116">0.14499999999999999</cx:pt>
          <cx:pt idx="117">0.17699999999999999</cx:pt>
          <cx:pt idx="118">0.17999999999999999</cx:pt>
          <cx:pt idx="119">0.17299999999999999</cx:pt>
          <cx:pt idx="120">0.20899999999999999</cx:pt>
          <cx:pt idx="121">0.5</cx:pt>
          <cx:pt idx="122">0.26600000000000001</cx:pt>
          <cx:pt idx="123">0.17199999999999999</cx:pt>
          <cx:pt idx="124">0.20000000000000001</cx:pt>
          <cx:pt idx="125">0.16700000000000001</cx:pt>
          <cx:pt idx="126">0.089999999999999997</cx:pt>
          <cx:pt idx="127">0.105</cx:pt>
          <cx:pt idx="128">0.152</cx:pt>
          <cx:pt idx="129">0.629</cx:pt>
          <cx:pt idx="130">0.15690000000000001</cx:pt>
          <cx:pt idx="131">0.375</cx:pt>
          <cx:pt idx="132">0.5</cx:pt>
          <cx:pt idx="133">0.2306</cx:pt>
          <cx:pt idx="134">0.02</cx:pt>
          <cx:pt idx="135">0.059999999999999998</cx:pt>
          <cx:pt idx="136">0.029999999999999999</cx:pt>
          <cx:pt idx="137">0.02</cx:pt>
          <cx:pt idx="138">0.070000000000000007</cx:pt>
          <cx:pt idx="139">0.040000000000000001</cx:pt>
          <cx:pt idx="140">0.070000000000000007</cx:pt>
          <cx:pt idx="141">0.02</cx:pt>
        </cx:lvl>
      </cx:numDim>
    </cx:data>
  </cx:chartData>
  <cx:chart>
    <cx:title pos="t" align="ctr" overlay="0">
      <cx:tx>
        <cx:rich>
          <a:bodyPr spcFirstLastPara="1" vertOverflow="ellipsis" horzOverflow="overflow" wrap="square" lIns="0" tIns="0" rIns="0" bIns="0" anchor="ctr" anchorCtr="1"/>
          <a:lstStyle/>
          <a:p>
            <a:pPr algn="ctr" rtl="0"/>
            <a:r>
              <a:rPr lang="en-US" sz="1800" b="0" i="0" baseline="0">
                <a:solidFill>
                  <a:srgbClr val="000000"/>
                </a:solidFill>
                <a:effectLst/>
                <a:latin typeface="Avenir Next LT Pro" panose="020B0504020202020204" pitchFamily="34" charset="77"/>
                <a:ea typeface="Helvetica Neue" panose="02000503000000020004" pitchFamily="2" charset="0"/>
                <a:cs typeface="Helvetica Neue" panose="02000503000000020004" pitchFamily="2" charset="0"/>
              </a:rPr>
              <a:t>Prevalence of positive screening or diagnosis, measurements of all conditions</a:t>
            </a:r>
            <a:endParaRPr lang="en-US">
              <a:effectLst/>
            </a:endParaRPr>
          </a:p>
        </cx:rich>
      </cx:tx>
    </cx:title>
    <cx:plotArea>
      <cx:plotAreaRegion>
        <cx:series layoutId="boxWhisker" uniqueId="{CADCB50C-12ED-5D44-B117-CCDB2B7B2F16}">
          <cx:tx>
            <cx:txData>
              <cx:f>'[Updated analysis 5 12 25.xlsx]Prevalence analysis'!$J$1</cx:f>
              <cx:v>Group 1 %</cx:v>
            </cx:txData>
          </cx:tx>
          <cx:spPr>
            <a:solidFill>
              <a:srgbClr val="2683C7"/>
            </a:solidFill>
          </cx:spPr>
          <cx:dataId val="0"/>
          <cx:layoutPr>
            <cx:visibility meanLine="0" meanMarker="1" nonoutliers="0" outliers="1"/>
            <cx:statistics quartileMethod="exclusive"/>
          </cx:layoutPr>
        </cx:series>
      </cx:plotAreaRegion>
      <cx:axis id="0" hidden="1">
        <cx:catScaling gapWidth="1"/>
        <cx:tickLabels/>
      </cx:axis>
      <cx:axis id="1">
        <cx:valScaling max="0.80000000000000004"/>
        <cx:majorGridlines/>
        <cx:tickLabels/>
        <cx:txPr>
          <a:bodyPr spcFirstLastPara="1" vertOverflow="ellipsis" horzOverflow="overflow" wrap="square" lIns="0" tIns="0" rIns="0" bIns="0" anchor="ctr" anchorCtr="1"/>
          <a:lstStyle/>
          <a:p>
            <a:pPr algn="ctr" rtl="0">
              <a:defRPr sz="1200">
                <a:solidFill>
                  <a:schemeClr val="tx1"/>
                </a:solidFill>
              </a:defRPr>
            </a:pPr>
            <a:endParaRPr lang="en-US" sz="1200" b="0" i="0" u="none" strike="noStrike" baseline="0">
              <a:solidFill>
                <a:schemeClr val="tx1"/>
              </a:solidFill>
              <a:latin typeface="Avenir Next LT Pro"/>
            </a:endParaRPr>
          </a:p>
        </cx:txPr>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'[Updated analysis 5 12 25.xlsx]Prevalence analysis'!$J$2:$J$143</cx:f>
        <cx:lvl ptCount="142" formatCode="0%">
          <cx:pt idx="0">0.064000000000000001</cx:pt>
          <cx:pt idx="1">0.12</cx:pt>
          <cx:pt idx="2">0.050999999999999997</cx:pt>
          <cx:pt idx="3">0.38500000000000001</cx:pt>
          <cx:pt idx="4">0.084000000000000005</cx:pt>
          <cx:pt idx="5">0.16300000000000001</cx:pt>
          <cx:pt idx="6">0.17399999999999999</cx:pt>
          <cx:pt idx="7">0.076999999999999999</cx:pt>
          <cx:pt idx="8">0.318</cx:pt>
          <cx:pt idx="9">0.36499999999999999</cx:pt>
          <cx:pt idx="10">0.16400000000000001</cx:pt>
          <cx:pt idx="11">0.189</cx:pt>
          <cx:pt idx="12">0.34000000000000002</cx:pt>
          <cx:pt idx="13">0.16850000000000001</cx:pt>
          <cx:pt idx="14">0.11</cx:pt>
          <cx:pt idx="15">0.18129999999999999</cx:pt>
          <cx:pt idx="16">0.29599999999999999</cx:pt>
          <cx:pt idx="17">0.104</cx:pt>
          <cx:pt idx="18">0.17999999999999999</cx:pt>
          <cx:pt idx="19">0.090999999999999998</cx:pt>
          <cx:pt idx="20">0.14699999999999999</cx:pt>
          <cx:pt idx="21">0.29499999999999998</cx:pt>
          <cx:pt idx="22">0.26500000000000001</cx:pt>
          <cx:pt idx="23">0.17100000000000001</cx:pt>
          <cx:pt idx="24">0.248</cx:pt>
          <cx:pt idx="25">0.1023</cx:pt>
          <cx:pt idx="26">0.095699999999999993</cx:pt>
          <cx:pt idx="27">0.20000000000000001</cx:pt>
          <cx:pt idx="28">0.25900000000000001</cx:pt>
          <cx:pt idx="29">0.012999999999999999</cx:pt>
          <cx:pt idx="30">0.10000000000000001</cx:pt>
          <cx:pt idx="31">0.29799999999999999</cx:pt>
          <cx:pt idx="32">0.13</cx:pt>
          <cx:pt idx="33">0.085999999999999993</cx:pt>
          <cx:pt idx="34">0.20100000000000001</cx:pt>
          <cx:pt idx="35">0.374</cx:pt>
          <cx:pt idx="36">0.33800000000000002</cx:pt>
          <cx:pt idx="37">0.113</cx:pt>
          <cx:pt idx="38">0.17299999999999999</cx:pt>
          <cx:pt idx="39">0.35899999999999999</cx:pt>
          <cx:pt idx="40">0.186</cx:pt>
          <cx:pt idx="41">0.0659</cx:pt>
          <cx:pt idx="42">0.25159999999999999</cx:pt>
          <cx:pt idx="43">0.16300000000000001</cx:pt>
          <cx:pt idx="44">0.193</cx:pt>
          <cx:pt idx="45">0.11799999999999999</cx:pt>
          <cx:pt idx="46">0.20999999999999999</cx:pt>
          <cx:pt idx="47">0.21099999999999999</cx:pt>
          <cx:pt idx="48">0.26000000000000001</cx:pt>
          <cx:pt idx="49">0.41899999999999998</cx:pt>
          <cx:pt idx="50">0.070000000000000007</cx:pt>
          <cx:pt idx="51">0.20999999999999999</cx:pt>
          <cx:pt idx="52">0.25</cx:pt>
          <cx:pt idx="53">0.017000000000000001</cx:pt>
          <cx:pt idx="54">0.13</cx:pt>
          <cx:pt idx="55">0.19</cx:pt>
          <cx:pt idx="56">0.062</cx:pt>
          <cx:pt idx="57">0.10199999999999999</cx:pt>
          <cx:pt idx="58">0.45600000000000002</cx:pt>
          <cx:pt idx="59">0.46300000000000002</cx:pt>
          <cx:pt idx="60">0.056000000000000001</cx:pt>
          <cx:pt idx="61">0.032000000000000001</cx:pt>
          <cx:pt idx="62">0.083000000000000004</cx:pt>
          <cx:pt idx="63">0.060999999999999999</cx:pt>
          <cx:pt idx="64">0.086999999999999994</cx:pt>
          <cx:pt idx="65">0.089999999999999997</cx:pt>
          <cx:pt idx="66">0.29999999999999999</cx:pt>
          <cx:pt idx="67">0.76600000000000001</cx:pt>
          <cx:pt idx="68">0.159</cx:pt>
          <cx:pt idx="69">0.20100000000000001</cx:pt>
          <cx:pt idx="70">0.17799999999999999</cx:pt>
          <cx:pt idx="71">0.14999999999999999</cx:pt>
          <cx:pt idx="72">0.089999999999999997</cx:pt>
          <cx:pt idx="73">0.114</cx:pt>
          <cx:pt idx="74">0.115</cx:pt>
          <cx:pt idx="75">0.17499999999999999</cx:pt>
          <cx:pt idx="76">0.17699999999999999</cx:pt>
          <cx:pt idx="77">0.128</cx:pt>
          <cx:pt idx="78">0.11799999999999999</cx:pt>
          <cx:pt idx="79">0.050000000000000003</cx:pt>
          <cx:pt idx="80">0.034000000000000002</cx:pt>
          <cx:pt idx="81">0.0080000000000000002</cx:pt>
          <cx:pt idx="82">0</cx:pt>
          <cx:pt idx="83">0.63500000000000001</cx:pt>
          <cx:pt idx="84">0.20000000000000001</cx:pt>
          <cx:pt idx="85">0.059999999999999998</cx:pt>
          <cx:pt idx="86">0.053999999999999999</cx:pt>
          <cx:pt idx="87">0.083000000000000004</cx:pt>
          <cx:pt idx="88">0.16900000000000001</cx:pt>
          <cx:pt idx="89">0.17999999999999999</cx:pt>
          <cx:pt idx="90">0.089999999999999997</cx:pt>
          <cx:pt idx="91">0.11</cx:pt>
          <cx:pt idx="92">0.050000000000000003</cx:pt>
          <cx:pt idx="93">0.12</cx:pt>
          <cx:pt idx="94">0.040000000000000001</cx:pt>
          <cx:pt idx="95">0.40000000000000002</cx:pt>
          <cx:pt idx="96">0.40000000000000002</cx:pt>
          <cx:pt idx="97">0.192</cx:pt>
          <cx:pt idx="98">0.16500000000000001</cx:pt>
          <cx:pt idx="99">0.1125</cx:pt>
          <cx:pt idx="100">0.096000000000000002</cx:pt>
          <cx:pt idx="101">0.13200000000000001</cx:pt>
          <cx:pt idx="102">0.13600000000000001</cx:pt>
          <cx:pt idx="103">0.14099999999999999</cx:pt>
          <cx:pt idx="104">0.086999999999999994</cx:pt>
          <cx:pt idx="105">0.021999999999999999</cx:pt>
          <cx:pt idx="106">0</cx:pt>
          <cx:pt idx="107">0.028000000000000001</cx:pt>
          <cx:pt idx="108">0</cx:pt>
          <cx:pt idx="109">0</cx:pt>
          <cx:pt idx="110">0.10299999999999999</cx:pt>
          <cx:pt idx="111">0.16</cx:pt>
          <cx:pt idx="112">0.23899999999999999</cx:pt>
          <cx:pt idx="113">0.064000000000000001</cx:pt>
          <cx:pt idx="114">0.065000000000000002</cx:pt>
          <cx:pt idx="115">0.22800000000000001</cx:pt>
          <cx:pt idx="116">0.14499999999999999</cx:pt>
          <cx:pt idx="117">0.17699999999999999</cx:pt>
          <cx:pt idx="118">0.17999999999999999</cx:pt>
          <cx:pt idx="119">0.17299999999999999</cx:pt>
          <cx:pt idx="120">0.20899999999999999</cx:pt>
          <cx:pt idx="121">0.5</cx:pt>
          <cx:pt idx="122">0.26600000000000001</cx:pt>
          <cx:pt idx="123">0.17199999999999999</cx:pt>
          <cx:pt idx="124">0.20000000000000001</cx:pt>
          <cx:pt idx="125">0.16700000000000001</cx:pt>
          <cx:pt idx="126">0.089999999999999997</cx:pt>
          <cx:pt idx="127">0.105</cx:pt>
          <cx:pt idx="128">0.152</cx:pt>
          <cx:pt idx="129">0.629</cx:pt>
          <cx:pt idx="130">0.15690000000000001</cx:pt>
          <cx:pt idx="131">0.375</cx:pt>
          <cx:pt idx="132">0.5</cx:pt>
          <cx:pt idx="133">0.2306</cx:pt>
          <cx:pt idx="134">0.02</cx:pt>
          <cx:pt idx="135">0.059999999999999998</cx:pt>
          <cx:pt idx="136">0.029999999999999999</cx:pt>
          <cx:pt idx="137">0.02</cx:pt>
          <cx:pt idx="138">0.070000000000000007</cx:pt>
          <cx:pt idx="139">0.040000000000000001</cx:pt>
          <cx:pt idx="140">0.070000000000000007</cx:pt>
          <cx:pt idx="141">0.02</cx:pt>
        </cx:lvl>
      </cx:numDim>
    </cx:data>
  </cx:chartData>
  <cx:chart>
    <cx:title pos="t" align="ctr" overlay="0">
      <cx:tx>
        <cx:rich>
          <a:bodyPr spcFirstLastPara="1" vertOverflow="ellipsis" horzOverflow="overflow" wrap="square" lIns="0" tIns="0" rIns="0" bIns="0" anchor="ctr" anchorCtr="1"/>
          <a:lstStyle/>
          <a:p>
            <a:pPr algn="ctr" rtl="0"/>
            <a:r>
              <a:rPr lang="en-US" sz="1800" b="0" i="0" baseline="0">
                <a:solidFill>
                  <a:srgbClr val="000000"/>
                </a:solidFill>
                <a:effectLst/>
                <a:latin typeface="Avenir Next LT Pro" panose="020B0504020202020204" pitchFamily="34" charset="77"/>
                <a:ea typeface="Helvetica Neue" panose="02000503000000020004" pitchFamily="2" charset="0"/>
                <a:cs typeface="Helvetica Neue" panose="02000503000000020004" pitchFamily="2" charset="0"/>
              </a:rPr>
              <a:t>Prevalence of positive screening or diagnosis, measurements of all conditions</a:t>
            </a:r>
            <a:endParaRPr lang="en-US">
              <a:effectLst/>
            </a:endParaRPr>
          </a:p>
        </cx:rich>
      </cx:tx>
    </cx:title>
    <cx:plotArea>
      <cx:plotAreaRegion>
        <cx:series layoutId="boxWhisker" uniqueId="{CADCB50C-12ED-5D44-B117-CCDB2B7B2F16}">
          <cx:tx>
            <cx:txData>
              <cx:f>'[Updated analysis 5 12 25.xlsx]Prevalence analysis'!$J$1</cx:f>
              <cx:v>Group 1 %</cx:v>
            </cx:txData>
          </cx:tx>
          <cx:spPr>
            <a:solidFill>
              <a:srgbClr val="2683C7"/>
            </a:solidFill>
          </cx:spPr>
          <cx:dataId val="0"/>
          <cx:layoutPr>
            <cx:visibility meanLine="0" meanMarker="1" nonoutliers="0" outliers="1"/>
            <cx:statistics quartileMethod="exclusive"/>
          </cx:layoutPr>
        </cx:series>
      </cx:plotAreaRegion>
      <cx:axis id="0" hidden="1">
        <cx:catScaling gapWidth="1"/>
        <cx:tickLabels/>
      </cx:axis>
      <cx:axis id="1">
        <cx:valScaling max="0.80000000000000004"/>
        <cx:majorGridlines/>
        <cx:tickLabels/>
        <cx:txPr>
          <a:bodyPr spcFirstLastPara="1" vertOverflow="ellipsis" horzOverflow="overflow" wrap="square" lIns="0" tIns="0" rIns="0" bIns="0" anchor="ctr" anchorCtr="1"/>
          <a:lstStyle/>
          <a:p>
            <a:pPr algn="ctr" rtl="0">
              <a:defRPr sz="1200">
                <a:solidFill>
                  <a:schemeClr val="tx1"/>
                </a:solidFill>
              </a:defRPr>
            </a:pPr>
            <a:endParaRPr lang="en-US" sz="1200" b="0" i="0" u="none" strike="noStrike" baseline="0">
              <a:solidFill>
                <a:schemeClr val="tx1"/>
              </a:solidFill>
              <a:latin typeface="Avenir Next LT Pro"/>
            </a:endParaRPr>
          </a:p>
        </cx:txPr>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'[Updated analysis 5 12 25.xlsx]Prevalence analysis'!$J$2:$J$143</cx:f>
        <cx:lvl ptCount="142" formatCode="0%">
          <cx:pt idx="0">0.064000000000000001</cx:pt>
          <cx:pt idx="1">0.12</cx:pt>
          <cx:pt idx="2">0.050999999999999997</cx:pt>
          <cx:pt idx="3">0.38500000000000001</cx:pt>
          <cx:pt idx="4">0.084000000000000005</cx:pt>
          <cx:pt idx="5">0.16300000000000001</cx:pt>
          <cx:pt idx="6">0.17399999999999999</cx:pt>
          <cx:pt idx="7">0.076999999999999999</cx:pt>
          <cx:pt idx="8">0.318</cx:pt>
          <cx:pt idx="9">0.36499999999999999</cx:pt>
          <cx:pt idx="10">0.16400000000000001</cx:pt>
          <cx:pt idx="11">0.189</cx:pt>
          <cx:pt idx="12">0.34000000000000002</cx:pt>
          <cx:pt idx="13">0.16850000000000001</cx:pt>
          <cx:pt idx="14">0.11</cx:pt>
          <cx:pt idx="15">0.18129999999999999</cx:pt>
          <cx:pt idx="16">0.29599999999999999</cx:pt>
          <cx:pt idx="17">0.104</cx:pt>
          <cx:pt idx="18">0.17999999999999999</cx:pt>
          <cx:pt idx="19">0.090999999999999998</cx:pt>
          <cx:pt idx="20">0.14699999999999999</cx:pt>
          <cx:pt idx="21">0.29499999999999998</cx:pt>
          <cx:pt idx="22">0.26500000000000001</cx:pt>
          <cx:pt idx="23">0.17100000000000001</cx:pt>
          <cx:pt idx="24">0.248</cx:pt>
          <cx:pt idx="25">0.1023</cx:pt>
          <cx:pt idx="26">0.095699999999999993</cx:pt>
          <cx:pt idx="27">0.20000000000000001</cx:pt>
          <cx:pt idx="28">0.25900000000000001</cx:pt>
          <cx:pt idx="29">0.012999999999999999</cx:pt>
          <cx:pt idx="30">0.10000000000000001</cx:pt>
          <cx:pt idx="31">0.29799999999999999</cx:pt>
          <cx:pt idx="32">0.13</cx:pt>
          <cx:pt idx="33">0.085999999999999993</cx:pt>
          <cx:pt idx="34">0.20100000000000001</cx:pt>
          <cx:pt idx="35">0.374</cx:pt>
          <cx:pt idx="36">0.33800000000000002</cx:pt>
          <cx:pt idx="37">0.113</cx:pt>
          <cx:pt idx="38">0.17299999999999999</cx:pt>
          <cx:pt idx="39">0.35899999999999999</cx:pt>
          <cx:pt idx="40">0.186</cx:pt>
          <cx:pt idx="41">0.0659</cx:pt>
          <cx:pt idx="42">0.25159999999999999</cx:pt>
          <cx:pt idx="43">0.16300000000000001</cx:pt>
          <cx:pt idx="44">0.193</cx:pt>
          <cx:pt idx="45">0.11799999999999999</cx:pt>
          <cx:pt idx="46">0.20999999999999999</cx:pt>
          <cx:pt idx="47">0.21099999999999999</cx:pt>
          <cx:pt idx="48">0.26000000000000001</cx:pt>
          <cx:pt idx="49">0.41899999999999998</cx:pt>
          <cx:pt idx="50">0.070000000000000007</cx:pt>
          <cx:pt idx="51">0.20999999999999999</cx:pt>
          <cx:pt idx="52">0.25</cx:pt>
          <cx:pt idx="53">0.017000000000000001</cx:pt>
          <cx:pt idx="54">0.13</cx:pt>
          <cx:pt idx="55">0.19</cx:pt>
          <cx:pt idx="56">0.062</cx:pt>
          <cx:pt idx="57">0.10199999999999999</cx:pt>
          <cx:pt idx="58">0.45600000000000002</cx:pt>
          <cx:pt idx="59">0.46300000000000002</cx:pt>
          <cx:pt idx="60">0.056000000000000001</cx:pt>
          <cx:pt idx="61">0.032000000000000001</cx:pt>
          <cx:pt idx="62">0.083000000000000004</cx:pt>
          <cx:pt idx="63">0.060999999999999999</cx:pt>
          <cx:pt idx="64">0.086999999999999994</cx:pt>
          <cx:pt idx="65">0.089999999999999997</cx:pt>
          <cx:pt idx="66">0.29999999999999999</cx:pt>
          <cx:pt idx="67">0.76600000000000001</cx:pt>
          <cx:pt idx="68">0.159</cx:pt>
          <cx:pt idx="69">0.20100000000000001</cx:pt>
          <cx:pt idx="70">0.17799999999999999</cx:pt>
          <cx:pt idx="71">0.14999999999999999</cx:pt>
          <cx:pt idx="72">0.089999999999999997</cx:pt>
          <cx:pt idx="73">0.114</cx:pt>
          <cx:pt idx="74">0.115</cx:pt>
          <cx:pt idx="75">0.17499999999999999</cx:pt>
          <cx:pt idx="76">0.17699999999999999</cx:pt>
          <cx:pt idx="77">0.128</cx:pt>
          <cx:pt idx="78">0.11799999999999999</cx:pt>
          <cx:pt idx="79">0.050000000000000003</cx:pt>
          <cx:pt idx="80">0.034000000000000002</cx:pt>
          <cx:pt idx="81">0.0080000000000000002</cx:pt>
          <cx:pt idx="82">0</cx:pt>
          <cx:pt idx="83">0.63500000000000001</cx:pt>
          <cx:pt idx="84">0.20000000000000001</cx:pt>
          <cx:pt idx="85">0.059999999999999998</cx:pt>
          <cx:pt idx="86">0.053999999999999999</cx:pt>
          <cx:pt idx="87">0.083000000000000004</cx:pt>
          <cx:pt idx="88">0.16900000000000001</cx:pt>
          <cx:pt idx="89">0.17999999999999999</cx:pt>
          <cx:pt idx="90">0.089999999999999997</cx:pt>
          <cx:pt idx="91">0.11</cx:pt>
          <cx:pt idx="92">0.050000000000000003</cx:pt>
          <cx:pt idx="93">0.12</cx:pt>
          <cx:pt idx="94">0.040000000000000001</cx:pt>
          <cx:pt idx="95">0.40000000000000002</cx:pt>
          <cx:pt idx="96">0.40000000000000002</cx:pt>
          <cx:pt idx="97">0.192</cx:pt>
          <cx:pt idx="98">0.16500000000000001</cx:pt>
          <cx:pt idx="99">0.1125</cx:pt>
          <cx:pt idx="100">0.096000000000000002</cx:pt>
          <cx:pt idx="101">0.13200000000000001</cx:pt>
          <cx:pt idx="102">0.13600000000000001</cx:pt>
          <cx:pt idx="103">0.14099999999999999</cx:pt>
          <cx:pt idx="104">0.086999999999999994</cx:pt>
          <cx:pt idx="105">0.021999999999999999</cx:pt>
          <cx:pt idx="106">0</cx:pt>
          <cx:pt idx="107">0.028000000000000001</cx:pt>
          <cx:pt idx="108">0</cx:pt>
          <cx:pt idx="109">0</cx:pt>
          <cx:pt idx="110">0.10299999999999999</cx:pt>
          <cx:pt idx="111">0.16</cx:pt>
          <cx:pt idx="112">0.23899999999999999</cx:pt>
          <cx:pt idx="113">0.064000000000000001</cx:pt>
          <cx:pt idx="114">0.065000000000000002</cx:pt>
          <cx:pt idx="115">0.22800000000000001</cx:pt>
          <cx:pt idx="116">0.14499999999999999</cx:pt>
          <cx:pt idx="117">0.17699999999999999</cx:pt>
          <cx:pt idx="118">0.17999999999999999</cx:pt>
          <cx:pt idx="119">0.17299999999999999</cx:pt>
          <cx:pt idx="120">0.20899999999999999</cx:pt>
          <cx:pt idx="121">0.5</cx:pt>
          <cx:pt idx="122">0.26600000000000001</cx:pt>
          <cx:pt idx="123">0.17199999999999999</cx:pt>
          <cx:pt idx="124">0.20000000000000001</cx:pt>
          <cx:pt idx="125">0.16700000000000001</cx:pt>
          <cx:pt idx="126">0.089999999999999997</cx:pt>
          <cx:pt idx="127">0.105</cx:pt>
          <cx:pt idx="128">0.152</cx:pt>
          <cx:pt idx="129">0.629</cx:pt>
          <cx:pt idx="130">0.15690000000000001</cx:pt>
          <cx:pt idx="131">0.375</cx:pt>
          <cx:pt idx="132">0.5</cx:pt>
          <cx:pt idx="133">0.2306</cx:pt>
          <cx:pt idx="134">0.02</cx:pt>
          <cx:pt idx="135">0.059999999999999998</cx:pt>
          <cx:pt idx="136">0.029999999999999999</cx:pt>
          <cx:pt idx="137">0.02</cx:pt>
          <cx:pt idx="138">0.070000000000000007</cx:pt>
          <cx:pt idx="139">0.040000000000000001</cx:pt>
          <cx:pt idx="140">0.070000000000000007</cx:pt>
          <cx:pt idx="141">0.02</cx:pt>
        </cx:lvl>
      </cx:numDim>
    </cx:data>
  </cx:chartData>
  <cx:chart>
    <cx:title pos="t" align="ctr" overlay="0">
      <cx:tx>
        <cx:rich>
          <a:bodyPr spcFirstLastPara="1" vertOverflow="ellipsis" horzOverflow="overflow" wrap="square" lIns="0" tIns="0" rIns="0" bIns="0" anchor="ctr" anchorCtr="1"/>
          <a:lstStyle/>
          <a:p>
            <a:pPr algn="ctr" rtl="0"/>
            <a:r>
              <a:rPr lang="en-US" sz="1800" b="0" i="0" baseline="0">
                <a:solidFill>
                  <a:srgbClr val="000000"/>
                </a:solidFill>
                <a:effectLst/>
                <a:latin typeface="Avenir Next LT Pro" panose="020B0504020202020204" pitchFamily="34" charset="77"/>
                <a:ea typeface="Helvetica Neue" panose="02000503000000020004" pitchFamily="2" charset="0"/>
                <a:cs typeface="Helvetica Neue" panose="02000503000000020004" pitchFamily="2" charset="0"/>
              </a:rPr>
              <a:t>Prevalence of positive screening or diagnosis, measurements of all conditions</a:t>
            </a:r>
            <a:endParaRPr lang="en-US">
              <a:effectLst/>
            </a:endParaRPr>
          </a:p>
        </cx:rich>
      </cx:tx>
    </cx:title>
    <cx:plotArea>
      <cx:plotAreaRegion>
        <cx:series layoutId="boxWhisker" uniqueId="{CADCB50C-12ED-5D44-B117-CCDB2B7B2F16}">
          <cx:tx>
            <cx:txData>
              <cx:f>'[Updated analysis 5 12 25.xlsx]Prevalence analysis'!$J$1</cx:f>
              <cx:v>Group 1 %</cx:v>
            </cx:txData>
          </cx:tx>
          <cx:spPr>
            <a:solidFill>
              <a:srgbClr val="2683C7"/>
            </a:solidFill>
          </cx:spPr>
          <cx:dataId val="0"/>
          <cx:layoutPr>
            <cx:visibility meanLine="0" meanMarker="1" nonoutliers="0" outliers="1"/>
            <cx:statistics quartileMethod="exclusive"/>
          </cx:layoutPr>
        </cx:series>
      </cx:plotAreaRegion>
      <cx:axis id="0" hidden="1">
        <cx:catScaling gapWidth="1"/>
        <cx:tickLabels/>
      </cx:axis>
      <cx:axis id="1">
        <cx:valScaling max="0.80000000000000004"/>
        <cx:majorGridlines/>
        <cx:tickLabels/>
        <cx:txPr>
          <a:bodyPr spcFirstLastPara="1" vertOverflow="ellipsis" horzOverflow="overflow" wrap="square" lIns="0" tIns="0" rIns="0" bIns="0" anchor="ctr" anchorCtr="1"/>
          <a:lstStyle/>
          <a:p>
            <a:pPr algn="ctr" rtl="0">
              <a:defRPr sz="1200">
                <a:solidFill>
                  <a:schemeClr val="tx1"/>
                </a:solidFill>
              </a:defRPr>
            </a:pPr>
            <a:endParaRPr lang="en-US" sz="1200" b="0" i="0" u="none" strike="noStrike" baseline="0">
              <a:solidFill>
                <a:schemeClr val="tx1"/>
              </a:solidFill>
              <a:latin typeface="Avenir Next LT Pro"/>
            </a:endParaRPr>
          </a:p>
        </cx:txPr>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'[Updated analysis 5 12 25.xlsx]Prevalence analysis'!$J$2:$J$143</cx:f>
        <cx:lvl ptCount="142" formatCode="0%">
          <cx:pt idx="0">0.064000000000000001</cx:pt>
          <cx:pt idx="1">0.12</cx:pt>
          <cx:pt idx="2">0.050999999999999997</cx:pt>
          <cx:pt idx="3">0.38500000000000001</cx:pt>
          <cx:pt idx="4">0.084000000000000005</cx:pt>
          <cx:pt idx="5">0.16300000000000001</cx:pt>
          <cx:pt idx="6">0.17399999999999999</cx:pt>
          <cx:pt idx="7">0.076999999999999999</cx:pt>
          <cx:pt idx="8">0.318</cx:pt>
          <cx:pt idx="9">0.36499999999999999</cx:pt>
          <cx:pt idx="10">0.16400000000000001</cx:pt>
          <cx:pt idx="11">0.189</cx:pt>
          <cx:pt idx="12">0.34000000000000002</cx:pt>
          <cx:pt idx="13">0.16850000000000001</cx:pt>
          <cx:pt idx="14">0.11</cx:pt>
          <cx:pt idx="15">0.18129999999999999</cx:pt>
          <cx:pt idx="16">0.29599999999999999</cx:pt>
          <cx:pt idx="17">0.104</cx:pt>
          <cx:pt idx="18">0.17999999999999999</cx:pt>
          <cx:pt idx="19">0.090999999999999998</cx:pt>
          <cx:pt idx="20">0.14699999999999999</cx:pt>
          <cx:pt idx="21">0.29499999999999998</cx:pt>
          <cx:pt idx="22">0.26500000000000001</cx:pt>
          <cx:pt idx="23">0.17100000000000001</cx:pt>
          <cx:pt idx="24">0.248</cx:pt>
          <cx:pt idx="25">0.1023</cx:pt>
          <cx:pt idx="26">0.095699999999999993</cx:pt>
          <cx:pt idx="27">0.20000000000000001</cx:pt>
          <cx:pt idx="28">0.25900000000000001</cx:pt>
          <cx:pt idx="29">0.012999999999999999</cx:pt>
          <cx:pt idx="30">0.10000000000000001</cx:pt>
          <cx:pt idx="31">0.29799999999999999</cx:pt>
          <cx:pt idx="32">0.13</cx:pt>
          <cx:pt idx="33">0.085999999999999993</cx:pt>
          <cx:pt idx="34">0.20100000000000001</cx:pt>
          <cx:pt idx="35">0.374</cx:pt>
          <cx:pt idx="36">0.33800000000000002</cx:pt>
          <cx:pt idx="37">0.113</cx:pt>
          <cx:pt idx="38">0.17299999999999999</cx:pt>
          <cx:pt idx="39">0.35899999999999999</cx:pt>
          <cx:pt idx="40">0.186</cx:pt>
          <cx:pt idx="41">0.0659</cx:pt>
          <cx:pt idx="42">0.25159999999999999</cx:pt>
          <cx:pt idx="43">0.16300000000000001</cx:pt>
          <cx:pt idx="44">0.193</cx:pt>
          <cx:pt idx="45">0.11799999999999999</cx:pt>
          <cx:pt idx="46">0.20999999999999999</cx:pt>
          <cx:pt idx="47">0.21099999999999999</cx:pt>
          <cx:pt idx="48">0.26000000000000001</cx:pt>
          <cx:pt idx="49">0.41899999999999998</cx:pt>
          <cx:pt idx="50">0.070000000000000007</cx:pt>
          <cx:pt idx="51">0.20999999999999999</cx:pt>
          <cx:pt idx="52">0.25</cx:pt>
          <cx:pt idx="53">0.017000000000000001</cx:pt>
          <cx:pt idx="54">0.13</cx:pt>
          <cx:pt idx="55">0.19</cx:pt>
          <cx:pt idx="56">0.062</cx:pt>
          <cx:pt idx="57">0.10199999999999999</cx:pt>
          <cx:pt idx="58">0.45600000000000002</cx:pt>
          <cx:pt idx="59">0.46300000000000002</cx:pt>
          <cx:pt idx="60">0.056000000000000001</cx:pt>
          <cx:pt idx="61">0.032000000000000001</cx:pt>
          <cx:pt idx="62">0.083000000000000004</cx:pt>
          <cx:pt idx="63">0.060999999999999999</cx:pt>
          <cx:pt idx="64">0.086999999999999994</cx:pt>
          <cx:pt idx="65">0.089999999999999997</cx:pt>
          <cx:pt idx="66">0.29999999999999999</cx:pt>
          <cx:pt idx="67">0.76600000000000001</cx:pt>
          <cx:pt idx="68">0.159</cx:pt>
          <cx:pt idx="69">0.20100000000000001</cx:pt>
          <cx:pt idx="70">0.17799999999999999</cx:pt>
          <cx:pt idx="71">0.14999999999999999</cx:pt>
          <cx:pt idx="72">0.089999999999999997</cx:pt>
          <cx:pt idx="73">0.114</cx:pt>
          <cx:pt idx="74">0.115</cx:pt>
          <cx:pt idx="75">0.17499999999999999</cx:pt>
          <cx:pt idx="76">0.17699999999999999</cx:pt>
          <cx:pt idx="77">0.128</cx:pt>
          <cx:pt idx="78">0.11799999999999999</cx:pt>
          <cx:pt idx="79">0.050000000000000003</cx:pt>
          <cx:pt idx="80">0.034000000000000002</cx:pt>
          <cx:pt idx="81">0.0080000000000000002</cx:pt>
          <cx:pt idx="82">0</cx:pt>
          <cx:pt idx="83">0.63500000000000001</cx:pt>
          <cx:pt idx="84">0.20000000000000001</cx:pt>
          <cx:pt idx="85">0.059999999999999998</cx:pt>
          <cx:pt idx="86">0.053999999999999999</cx:pt>
          <cx:pt idx="87">0.083000000000000004</cx:pt>
          <cx:pt idx="88">0.16900000000000001</cx:pt>
          <cx:pt idx="89">0.17999999999999999</cx:pt>
          <cx:pt idx="90">0.089999999999999997</cx:pt>
          <cx:pt idx="91">0.11</cx:pt>
          <cx:pt idx="92">0.050000000000000003</cx:pt>
          <cx:pt idx="93">0.12</cx:pt>
          <cx:pt idx="94">0.040000000000000001</cx:pt>
          <cx:pt idx="95">0.40000000000000002</cx:pt>
          <cx:pt idx="96">0.40000000000000002</cx:pt>
          <cx:pt idx="97">0.192</cx:pt>
          <cx:pt idx="98">0.16500000000000001</cx:pt>
          <cx:pt idx="99">0.1125</cx:pt>
          <cx:pt idx="100">0.096000000000000002</cx:pt>
          <cx:pt idx="101">0.13200000000000001</cx:pt>
          <cx:pt idx="102">0.13600000000000001</cx:pt>
          <cx:pt idx="103">0.14099999999999999</cx:pt>
          <cx:pt idx="104">0.086999999999999994</cx:pt>
          <cx:pt idx="105">0.021999999999999999</cx:pt>
          <cx:pt idx="106">0</cx:pt>
          <cx:pt idx="107">0.028000000000000001</cx:pt>
          <cx:pt idx="108">0</cx:pt>
          <cx:pt idx="109">0</cx:pt>
          <cx:pt idx="110">0.10299999999999999</cx:pt>
          <cx:pt idx="111">0.16</cx:pt>
          <cx:pt idx="112">0.23899999999999999</cx:pt>
          <cx:pt idx="113">0.064000000000000001</cx:pt>
          <cx:pt idx="114">0.065000000000000002</cx:pt>
          <cx:pt idx="115">0.22800000000000001</cx:pt>
          <cx:pt idx="116">0.14499999999999999</cx:pt>
          <cx:pt idx="117">0.17699999999999999</cx:pt>
          <cx:pt idx="118">0.17999999999999999</cx:pt>
          <cx:pt idx="119">0.17299999999999999</cx:pt>
          <cx:pt idx="120">0.20899999999999999</cx:pt>
          <cx:pt idx="121">0.5</cx:pt>
          <cx:pt idx="122">0.26600000000000001</cx:pt>
          <cx:pt idx="123">0.17199999999999999</cx:pt>
          <cx:pt idx="124">0.20000000000000001</cx:pt>
          <cx:pt idx="125">0.16700000000000001</cx:pt>
          <cx:pt idx="126">0.089999999999999997</cx:pt>
          <cx:pt idx="127">0.105</cx:pt>
          <cx:pt idx="128">0.152</cx:pt>
          <cx:pt idx="129">0.629</cx:pt>
          <cx:pt idx="130">0.15690000000000001</cx:pt>
          <cx:pt idx="131">0.375</cx:pt>
          <cx:pt idx="132">0.5</cx:pt>
          <cx:pt idx="133">0.2306</cx:pt>
          <cx:pt idx="134">0.02</cx:pt>
          <cx:pt idx="135">0.059999999999999998</cx:pt>
          <cx:pt idx="136">0.029999999999999999</cx:pt>
          <cx:pt idx="137">0.02</cx:pt>
          <cx:pt idx="138">0.070000000000000007</cx:pt>
          <cx:pt idx="139">0.040000000000000001</cx:pt>
          <cx:pt idx="140">0.070000000000000007</cx:pt>
          <cx:pt idx="141">0.02</cx:pt>
        </cx:lvl>
      </cx:numDim>
    </cx:data>
  </cx:chartData>
  <cx:chart>
    <cx:title pos="t" align="ctr" overlay="0">
      <cx:tx>
        <cx:rich>
          <a:bodyPr spcFirstLastPara="1" vertOverflow="ellipsis" horzOverflow="overflow" wrap="square" lIns="0" tIns="0" rIns="0" bIns="0" anchor="ctr" anchorCtr="1"/>
          <a:lstStyle/>
          <a:p>
            <a:pPr algn="ctr" rtl="0"/>
            <a:r>
              <a:rPr lang="en-US" sz="1800" b="0" i="0" baseline="0">
                <a:solidFill>
                  <a:srgbClr val="000000"/>
                </a:solidFill>
                <a:effectLst/>
                <a:latin typeface="Avenir Next LT Pro" panose="020B0504020202020204" pitchFamily="34" charset="77"/>
                <a:ea typeface="Helvetica Neue" panose="02000503000000020004" pitchFamily="2" charset="0"/>
                <a:cs typeface="Helvetica Neue" panose="02000503000000020004" pitchFamily="2" charset="0"/>
              </a:rPr>
              <a:t>Prevalence of positive screening or diagnosis, measurements of all conditions</a:t>
            </a:r>
            <a:endParaRPr lang="en-US">
              <a:effectLst/>
            </a:endParaRPr>
          </a:p>
        </cx:rich>
      </cx:tx>
    </cx:title>
    <cx:plotArea>
      <cx:plotAreaRegion>
        <cx:series layoutId="boxWhisker" uniqueId="{CADCB50C-12ED-5D44-B117-CCDB2B7B2F16}">
          <cx:tx>
            <cx:txData>
              <cx:f>'[Updated analysis 5 12 25.xlsx]Prevalence analysis'!$J$1</cx:f>
              <cx:v>Group 1 %</cx:v>
            </cx:txData>
          </cx:tx>
          <cx:spPr>
            <a:solidFill>
              <a:srgbClr val="2683C7"/>
            </a:solidFill>
          </cx:spPr>
          <cx:dataId val="0"/>
          <cx:layoutPr>
            <cx:visibility meanLine="0" meanMarker="1" nonoutliers="0" outliers="1"/>
            <cx:statistics quartileMethod="exclusive"/>
          </cx:layoutPr>
        </cx:series>
      </cx:plotAreaRegion>
      <cx:axis id="0" hidden="1">
        <cx:catScaling gapWidth="1"/>
        <cx:tickLabels/>
      </cx:axis>
      <cx:axis id="1">
        <cx:valScaling max="0.80000000000000004"/>
        <cx:majorGridlines/>
        <cx:tickLabels/>
        <cx:txPr>
          <a:bodyPr spcFirstLastPara="1" vertOverflow="ellipsis" horzOverflow="overflow" wrap="square" lIns="0" tIns="0" rIns="0" bIns="0" anchor="ctr" anchorCtr="1"/>
          <a:lstStyle/>
          <a:p>
            <a:pPr algn="ctr" rtl="0">
              <a:defRPr sz="1200">
                <a:solidFill>
                  <a:schemeClr val="tx1"/>
                </a:solidFill>
              </a:defRPr>
            </a:pPr>
            <a:endParaRPr lang="en-US" sz="1200" b="0" i="0" u="none" strike="noStrike" baseline="0">
              <a:solidFill>
                <a:schemeClr val="tx1"/>
              </a:solidFill>
              <a:latin typeface="Avenir Next LT Pro"/>
            </a:endParaRPr>
          </a:p>
        </cx:txPr>
      </cx:axis>
    </cx:plotArea>
  </cx:chart>
</cx: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77324-06CB-47F1-B8A5-9ABB4A991D5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4855CA1-6484-426C-A85F-F64024C9E33A}">
      <dgm:prSet phldrT="[Text]" phldr="0" custT="1"/>
      <dgm:spPr>
        <a:ln>
          <a:solidFill>
            <a:srgbClr val="3D8853"/>
          </a:solidFill>
        </a:ln>
      </dgm:spPr>
      <dgm:t>
        <a:bodyPr/>
        <a:lstStyle/>
        <a:p>
          <a:pPr rtl="0"/>
          <a:r>
            <a:rPr lang="en-US" sz="1800" dirty="0"/>
            <a:t> TOTAL STUDIES (n=80)</a:t>
          </a:r>
        </a:p>
      </dgm:t>
    </dgm:pt>
    <dgm:pt modelId="{2C0CC741-7A31-4C2B-8C3D-96E318AB5E41}" type="parTrans" cxnId="{102D26E6-003D-41BD-8C29-84241A71FB87}">
      <dgm:prSet/>
      <dgm:spPr/>
      <dgm:t>
        <a:bodyPr/>
        <a:lstStyle/>
        <a:p>
          <a:endParaRPr lang="en-US" sz="1800"/>
        </a:p>
      </dgm:t>
    </dgm:pt>
    <dgm:pt modelId="{479F571F-72BC-43E8-9B73-4BC7089392BD}" type="sibTrans" cxnId="{102D26E6-003D-41BD-8C29-84241A71FB87}">
      <dgm:prSet/>
      <dgm:spPr/>
      <dgm:t>
        <a:bodyPr/>
        <a:lstStyle/>
        <a:p>
          <a:endParaRPr lang="en-US" sz="1800"/>
        </a:p>
      </dgm:t>
    </dgm:pt>
    <dgm:pt modelId="{57C27B90-FD3F-453F-BD5F-4935B21C270D}">
      <dgm:prSet phldrT="[Text]" phldr="0" custT="1"/>
      <dgm:spPr>
        <a:ln>
          <a:solidFill>
            <a:srgbClr val="3D8853"/>
          </a:solidFill>
        </a:ln>
      </dgm:spPr>
      <dgm:t>
        <a:bodyPr/>
        <a:lstStyle/>
        <a:p>
          <a:pPr rtl="0"/>
          <a:r>
            <a:rPr lang="en-US" sz="1800" dirty="0"/>
            <a:t>Single time period (n=63)</a:t>
          </a:r>
        </a:p>
      </dgm:t>
    </dgm:pt>
    <dgm:pt modelId="{47FF4EAE-B376-4996-A6B4-0BF1E3D35C51}" type="parTrans" cxnId="{5F5A60A9-545C-4D47-8C58-20EBF8437C03}">
      <dgm:prSet/>
      <dgm:spPr>
        <a:ln>
          <a:solidFill>
            <a:srgbClr val="3D8853"/>
          </a:solidFill>
        </a:ln>
      </dgm:spPr>
      <dgm:t>
        <a:bodyPr/>
        <a:lstStyle/>
        <a:p>
          <a:endParaRPr lang="en-US" sz="1800"/>
        </a:p>
      </dgm:t>
    </dgm:pt>
    <dgm:pt modelId="{2F3DD9DA-3377-4222-BAD2-5F08F4971079}" type="sibTrans" cxnId="{5F5A60A9-545C-4D47-8C58-20EBF8437C03}">
      <dgm:prSet/>
      <dgm:spPr/>
      <dgm:t>
        <a:bodyPr/>
        <a:lstStyle/>
        <a:p>
          <a:endParaRPr lang="en-US" sz="1800"/>
        </a:p>
      </dgm:t>
    </dgm:pt>
    <dgm:pt modelId="{1726AF3B-721C-4AF3-91C2-D32EB56B492A}">
      <dgm:prSet phldrT="[Text]" phldr="0" custT="1"/>
      <dgm:spPr>
        <a:ln>
          <a:solidFill>
            <a:srgbClr val="3D8853"/>
          </a:solidFill>
        </a:ln>
      </dgm:spPr>
      <dgm:t>
        <a:bodyPr/>
        <a:lstStyle/>
        <a:p>
          <a:pPr rtl="0"/>
          <a:r>
            <a:rPr lang="en-US" sz="1800" dirty="0"/>
            <a:t>Multiple time periods (n=17)</a:t>
          </a:r>
        </a:p>
      </dgm:t>
    </dgm:pt>
    <dgm:pt modelId="{61CA242E-947C-4E64-8B20-C51EF2A2DCDD}" type="parTrans" cxnId="{45890698-9CC9-40BB-8109-7606DC8C053C}">
      <dgm:prSet/>
      <dgm:spPr>
        <a:ln>
          <a:solidFill>
            <a:srgbClr val="3D8853"/>
          </a:solidFill>
        </a:ln>
      </dgm:spPr>
      <dgm:t>
        <a:bodyPr/>
        <a:lstStyle/>
        <a:p>
          <a:endParaRPr lang="en-US" sz="1800"/>
        </a:p>
      </dgm:t>
    </dgm:pt>
    <dgm:pt modelId="{69807F3F-5816-445E-A0D9-DFC824650835}" type="sibTrans" cxnId="{45890698-9CC9-40BB-8109-7606DC8C053C}">
      <dgm:prSet/>
      <dgm:spPr/>
      <dgm:t>
        <a:bodyPr/>
        <a:lstStyle/>
        <a:p>
          <a:endParaRPr lang="en-US" sz="1800"/>
        </a:p>
      </dgm:t>
    </dgm:pt>
    <dgm:pt modelId="{70B54F5D-522C-435C-9B10-DA533318364D}">
      <dgm:prSet phldrT="[Text]" phldr="0" custT="1"/>
      <dgm:spPr>
        <a:ln>
          <a:solidFill>
            <a:srgbClr val="3D8853"/>
          </a:solidFill>
        </a:ln>
      </dgm:spPr>
      <dgm:t>
        <a:bodyPr/>
        <a:lstStyle/>
        <a:p>
          <a:pPr rtl="0"/>
          <a:r>
            <a:rPr lang="en-US" sz="1800" dirty="0"/>
            <a:t>Including 6-8 weeks (n=8)</a:t>
          </a:r>
        </a:p>
      </dgm:t>
    </dgm:pt>
    <dgm:pt modelId="{0B05690F-2F27-4DDA-8629-58B45B623085}" type="parTrans" cxnId="{6C82EBA5-775A-4A43-916E-20BADEEE69AD}">
      <dgm:prSet/>
      <dgm:spPr>
        <a:ln>
          <a:solidFill>
            <a:srgbClr val="3D8853"/>
          </a:solidFill>
        </a:ln>
      </dgm:spPr>
      <dgm:t>
        <a:bodyPr/>
        <a:lstStyle/>
        <a:p>
          <a:endParaRPr lang="en-US" sz="1800"/>
        </a:p>
      </dgm:t>
    </dgm:pt>
    <dgm:pt modelId="{1D119156-6295-43B8-8E17-BB1C8992D0EF}" type="sibTrans" cxnId="{6C82EBA5-775A-4A43-916E-20BADEEE69AD}">
      <dgm:prSet/>
      <dgm:spPr/>
      <dgm:t>
        <a:bodyPr/>
        <a:lstStyle/>
        <a:p>
          <a:endParaRPr lang="en-US" sz="1800"/>
        </a:p>
      </dgm:t>
    </dgm:pt>
    <dgm:pt modelId="{EE6834F5-5A95-461B-9E2D-1F731704AA5D}">
      <dgm:prSet phldr="0" custT="1"/>
      <dgm:spPr>
        <a:ln>
          <a:solidFill>
            <a:srgbClr val="3D8853"/>
          </a:solidFill>
        </a:ln>
      </dgm:spPr>
      <dgm:t>
        <a:bodyPr/>
        <a:lstStyle/>
        <a:p>
          <a:pPr rtl="0"/>
          <a:r>
            <a:rPr lang="en-US" sz="1800" dirty="0"/>
            <a:t>Only 6-8 weeks (n=42)</a:t>
          </a:r>
        </a:p>
      </dgm:t>
    </dgm:pt>
    <dgm:pt modelId="{5D6FAD15-7467-420E-B7B3-2EDAF1309277}" type="parTrans" cxnId="{21BE56CC-A318-400D-BD7F-C3C28203F64C}">
      <dgm:prSet/>
      <dgm:spPr>
        <a:ln>
          <a:solidFill>
            <a:srgbClr val="3D8853"/>
          </a:solidFill>
        </a:ln>
      </dgm:spPr>
      <dgm:t>
        <a:bodyPr/>
        <a:lstStyle/>
        <a:p>
          <a:endParaRPr lang="en-US" sz="1800"/>
        </a:p>
      </dgm:t>
    </dgm:pt>
    <dgm:pt modelId="{6A2612C7-957D-4211-BEA7-0E17C5180C3D}" type="sibTrans" cxnId="{21BE56CC-A318-400D-BD7F-C3C28203F64C}">
      <dgm:prSet/>
      <dgm:spPr/>
      <dgm:t>
        <a:bodyPr/>
        <a:lstStyle/>
        <a:p>
          <a:endParaRPr lang="en-US" sz="1800"/>
        </a:p>
      </dgm:t>
    </dgm:pt>
    <dgm:pt modelId="{49699E71-945B-4233-B303-52B2386C2C60}">
      <dgm:prSet phldr="0" custT="1"/>
      <dgm:spPr>
        <a:ln>
          <a:solidFill>
            <a:srgbClr val="3D8853"/>
          </a:solidFill>
        </a:ln>
      </dgm:spPr>
      <dgm:t>
        <a:bodyPr/>
        <a:lstStyle/>
        <a:p>
          <a:r>
            <a:rPr lang="en-US" sz="1800" dirty="0"/>
            <a:t>Up to:</a:t>
          </a:r>
          <a:br>
            <a:rPr lang="en-US" sz="1800" dirty="0"/>
          </a:br>
          <a:r>
            <a:rPr lang="en-US" sz="1800" dirty="0"/>
            <a:t>9-12 weeks (n=5)</a:t>
          </a:r>
          <a:br>
            <a:rPr lang="en-US" sz="1800" dirty="0"/>
          </a:br>
          <a:r>
            <a:rPr lang="en-US" sz="1800" dirty="0"/>
            <a:t>3 months (n=2)</a:t>
          </a:r>
          <a:br>
            <a:rPr lang="en-US" sz="1800" dirty="0"/>
          </a:br>
          <a:r>
            <a:rPr lang="en-US" sz="1800" dirty="0"/>
            <a:t>14-25 weeks (n=5)</a:t>
          </a:r>
          <a:br>
            <a:rPr lang="en-US" sz="1800" dirty="0"/>
          </a:br>
          <a:r>
            <a:rPr lang="en-US" sz="1800" dirty="0"/>
            <a:t>6 months (n=9)</a:t>
          </a:r>
        </a:p>
      </dgm:t>
    </dgm:pt>
    <dgm:pt modelId="{38FC8A73-F093-4082-8A8D-45BBD2BA0AAC}" type="parTrans" cxnId="{E26CB2EC-337E-468D-B7C5-B4B1FC1BBD6E}">
      <dgm:prSet/>
      <dgm:spPr>
        <a:ln>
          <a:solidFill>
            <a:srgbClr val="3D8853"/>
          </a:solidFill>
        </a:ln>
      </dgm:spPr>
      <dgm:t>
        <a:bodyPr/>
        <a:lstStyle/>
        <a:p>
          <a:endParaRPr lang="en-US" sz="1800"/>
        </a:p>
      </dgm:t>
    </dgm:pt>
    <dgm:pt modelId="{24AF702B-DB62-41EC-AE13-B69080321D43}" type="sibTrans" cxnId="{E26CB2EC-337E-468D-B7C5-B4B1FC1BBD6E}">
      <dgm:prSet/>
      <dgm:spPr/>
      <dgm:t>
        <a:bodyPr/>
        <a:lstStyle/>
        <a:p>
          <a:endParaRPr lang="en-US" sz="1800"/>
        </a:p>
      </dgm:t>
    </dgm:pt>
    <dgm:pt modelId="{6412BD1B-AF90-41B6-B74C-4D88B16B8AC0}">
      <dgm:prSet phldr="0" custT="1"/>
      <dgm:spPr>
        <a:ln>
          <a:solidFill>
            <a:srgbClr val="3D8853"/>
          </a:solidFill>
        </a:ln>
      </dgm:spPr>
      <dgm:t>
        <a:bodyPr/>
        <a:lstStyle/>
        <a:p>
          <a:pPr rtl="0"/>
          <a:r>
            <a:rPr lang="en-US" sz="1800" dirty="0"/>
            <a:t>Not including 6-8 weeks (n=9)</a:t>
          </a:r>
        </a:p>
      </dgm:t>
    </dgm:pt>
    <dgm:pt modelId="{8BE6B9CA-5F9D-4904-BA6A-54BAA4063B3F}" type="parTrans" cxnId="{F627F3CC-DA7F-44A8-824D-A2D718F362A9}">
      <dgm:prSet/>
      <dgm:spPr>
        <a:ln>
          <a:solidFill>
            <a:srgbClr val="3D8853"/>
          </a:solidFill>
        </a:ln>
      </dgm:spPr>
      <dgm:t>
        <a:bodyPr/>
        <a:lstStyle/>
        <a:p>
          <a:endParaRPr lang="en-US" sz="1800"/>
        </a:p>
      </dgm:t>
    </dgm:pt>
    <dgm:pt modelId="{DFAD51BC-0607-42F0-825C-C163E0A47941}" type="sibTrans" cxnId="{F627F3CC-DA7F-44A8-824D-A2D718F362A9}">
      <dgm:prSet/>
      <dgm:spPr/>
      <dgm:t>
        <a:bodyPr/>
        <a:lstStyle/>
        <a:p>
          <a:endParaRPr lang="en-US" sz="1800"/>
        </a:p>
      </dgm:t>
    </dgm:pt>
    <dgm:pt modelId="{C6C4DD7B-B1FF-4A5C-A8BA-E09DC1AC7600}" type="pres">
      <dgm:prSet presAssocID="{85B77324-06CB-47F1-B8A5-9ABB4A991D53}" presName="hierChild1" presStyleCnt="0">
        <dgm:presLayoutVars>
          <dgm:chPref val="1"/>
          <dgm:dir/>
          <dgm:animOne val="branch"/>
          <dgm:animLvl val="lvl"/>
          <dgm:resizeHandles/>
        </dgm:presLayoutVars>
      </dgm:prSet>
      <dgm:spPr/>
    </dgm:pt>
    <dgm:pt modelId="{9ED55D4D-B49A-4A42-A8ED-636FF59EBDC4}" type="pres">
      <dgm:prSet presAssocID="{C4855CA1-6484-426C-A85F-F64024C9E33A}" presName="hierRoot1" presStyleCnt="0"/>
      <dgm:spPr/>
    </dgm:pt>
    <dgm:pt modelId="{0BF8493A-FEDC-42CE-A34E-D1CC32868735}" type="pres">
      <dgm:prSet presAssocID="{C4855CA1-6484-426C-A85F-F64024C9E33A}" presName="composite" presStyleCnt="0"/>
      <dgm:spPr/>
    </dgm:pt>
    <dgm:pt modelId="{43EAB2E5-9159-4BDB-8AFA-7A18474D4D77}" type="pres">
      <dgm:prSet presAssocID="{C4855CA1-6484-426C-A85F-F64024C9E33A}" presName="background" presStyleLbl="node0" presStyleIdx="0" presStyleCnt="1"/>
      <dgm:spPr>
        <a:solidFill>
          <a:srgbClr val="377B49"/>
        </a:solidFill>
      </dgm:spPr>
    </dgm:pt>
    <dgm:pt modelId="{64EE0541-E155-42A9-8745-52EA8E10B8E6}" type="pres">
      <dgm:prSet presAssocID="{C4855CA1-6484-426C-A85F-F64024C9E33A}" presName="text" presStyleLbl="fgAcc0" presStyleIdx="0" presStyleCnt="1">
        <dgm:presLayoutVars>
          <dgm:chPref val="3"/>
        </dgm:presLayoutVars>
      </dgm:prSet>
      <dgm:spPr/>
    </dgm:pt>
    <dgm:pt modelId="{91E235A5-A1F5-491C-B01B-45E72BB8510C}" type="pres">
      <dgm:prSet presAssocID="{C4855CA1-6484-426C-A85F-F64024C9E33A}" presName="hierChild2" presStyleCnt="0"/>
      <dgm:spPr/>
    </dgm:pt>
    <dgm:pt modelId="{7EDE6E92-532F-4445-A48F-B6887053220B}" type="pres">
      <dgm:prSet presAssocID="{47FF4EAE-B376-4996-A6B4-0BF1E3D35C51}" presName="Name10" presStyleLbl="parChTrans1D2" presStyleIdx="0" presStyleCnt="2"/>
      <dgm:spPr/>
    </dgm:pt>
    <dgm:pt modelId="{095A305A-6837-42B7-868D-FA1C04A70B5F}" type="pres">
      <dgm:prSet presAssocID="{57C27B90-FD3F-453F-BD5F-4935B21C270D}" presName="hierRoot2" presStyleCnt="0"/>
      <dgm:spPr/>
    </dgm:pt>
    <dgm:pt modelId="{F0B0FBD6-808F-494F-826A-E0B7DB933B72}" type="pres">
      <dgm:prSet presAssocID="{57C27B90-FD3F-453F-BD5F-4935B21C270D}" presName="composite2" presStyleCnt="0"/>
      <dgm:spPr/>
    </dgm:pt>
    <dgm:pt modelId="{D2148FDF-1953-4BD9-B096-A3317B4F8240}" type="pres">
      <dgm:prSet presAssocID="{57C27B90-FD3F-453F-BD5F-4935B21C270D}" presName="background2" presStyleLbl="node2" presStyleIdx="0" presStyleCnt="2"/>
      <dgm:spPr>
        <a:solidFill>
          <a:srgbClr val="377B49"/>
        </a:solidFill>
      </dgm:spPr>
    </dgm:pt>
    <dgm:pt modelId="{24330DAD-3171-4F4E-8F86-BEB066A00872}" type="pres">
      <dgm:prSet presAssocID="{57C27B90-FD3F-453F-BD5F-4935B21C270D}" presName="text2" presStyleLbl="fgAcc2" presStyleIdx="0" presStyleCnt="2">
        <dgm:presLayoutVars>
          <dgm:chPref val="3"/>
        </dgm:presLayoutVars>
      </dgm:prSet>
      <dgm:spPr/>
    </dgm:pt>
    <dgm:pt modelId="{5B4BEFA5-B61B-48B3-B44E-6D4FD1774302}" type="pres">
      <dgm:prSet presAssocID="{57C27B90-FD3F-453F-BD5F-4935B21C270D}" presName="hierChild3" presStyleCnt="0"/>
      <dgm:spPr/>
    </dgm:pt>
    <dgm:pt modelId="{EDAF775B-FDFB-4F8D-9ACA-0B4EEAE16AF3}" type="pres">
      <dgm:prSet presAssocID="{5D6FAD15-7467-420E-B7B3-2EDAF1309277}" presName="Name17" presStyleLbl="parChTrans1D3" presStyleIdx="0" presStyleCnt="4"/>
      <dgm:spPr/>
    </dgm:pt>
    <dgm:pt modelId="{57ED84C8-158D-4916-9AC0-5E1F87B0AAC3}" type="pres">
      <dgm:prSet presAssocID="{EE6834F5-5A95-461B-9E2D-1F731704AA5D}" presName="hierRoot3" presStyleCnt="0"/>
      <dgm:spPr/>
    </dgm:pt>
    <dgm:pt modelId="{98019F15-15EC-4577-AEE3-67340CBDEAC1}" type="pres">
      <dgm:prSet presAssocID="{EE6834F5-5A95-461B-9E2D-1F731704AA5D}" presName="composite3" presStyleCnt="0"/>
      <dgm:spPr/>
    </dgm:pt>
    <dgm:pt modelId="{47BA98AB-8A14-4B66-9884-CD4FC1658B2D}" type="pres">
      <dgm:prSet presAssocID="{EE6834F5-5A95-461B-9E2D-1F731704AA5D}" presName="background3" presStyleLbl="node3" presStyleIdx="0" presStyleCnt="4"/>
      <dgm:spPr>
        <a:solidFill>
          <a:srgbClr val="377B49"/>
        </a:solidFill>
      </dgm:spPr>
    </dgm:pt>
    <dgm:pt modelId="{214433EB-1BF3-43EA-87A3-F8880F42D1C8}" type="pres">
      <dgm:prSet presAssocID="{EE6834F5-5A95-461B-9E2D-1F731704AA5D}" presName="text3" presStyleLbl="fgAcc3" presStyleIdx="0" presStyleCnt="4">
        <dgm:presLayoutVars>
          <dgm:chPref val="3"/>
        </dgm:presLayoutVars>
      </dgm:prSet>
      <dgm:spPr/>
    </dgm:pt>
    <dgm:pt modelId="{7F32ED73-6C92-48F3-A080-0E90D2D394F1}" type="pres">
      <dgm:prSet presAssocID="{EE6834F5-5A95-461B-9E2D-1F731704AA5D}" presName="hierChild4" presStyleCnt="0"/>
      <dgm:spPr/>
    </dgm:pt>
    <dgm:pt modelId="{E9521AE9-BE4A-1840-A251-A765EF6B3576}" type="pres">
      <dgm:prSet presAssocID="{38FC8A73-F093-4082-8A8D-45BBD2BA0AAC}" presName="Name17" presStyleLbl="parChTrans1D3" presStyleIdx="1" presStyleCnt="4"/>
      <dgm:spPr/>
    </dgm:pt>
    <dgm:pt modelId="{0A6579A4-E67B-D24F-BEF3-4BE8EDCE4A46}" type="pres">
      <dgm:prSet presAssocID="{49699E71-945B-4233-B303-52B2386C2C60}" presName="hierRoot3" presStyleCnt="0"/>
      <dgm:spPr/>
    </dgm:pt>
    <dgm:pt modelId="{D840CD22-F014-8147-958B-4B50F754C151}" type="pres">
      <dgm:prSet presAssocID="{49699E71-945B-4233-B303-52B2386C2C60}" presName="composite3" presStyleCnt="0"/>
      <dgm:spPr/>
    </dgm:pt>
    <dgm:pt modelId="{442AAB7D-062A-F34D-9210-E89CD0D60E66}" type="pres">
      <dgm:prSet presAssocID="{49699E71-945B-4233-B303-52B2386C2C60}" presName="background3" presStyleLbl="node3" presStyleIdx="1" presStyleCnt="4"/>
      <dgm:spPr>
        <a:solidFill>
          <a:srgbClr val="377B49"/>
        </a:solidFill>
      </dgm:spPr>
    </dgm:pt>
    <dgm:pt modelId="{165BCEB5-2F0B-1142-8CD7-FDC41065196E}" type="pres">
      <dgm:prSet presAssocID="{49699E71-945B-4233-B303-52B2386C2C60}" presName="text3" presStyleLbl="fgAcc3" presStyleIdx="1" presStyleCnt="4">
        <dgm:presLayoutVars>
          <dgm:chPref val="3"/>
        </dgm:presLayoutVars>
      </dgm:prSet>
      <dgm:spPr/>
    </dgm:pt>
    <dgm:pt modelId="{119B06B2-D723-DD4B-A92A-09BEDFF46C41}" type="pres">
      <dgm:prSet presAssocID="{49699E71-945B-4233-B303-52B2386C2C60}" presName="hierChild4" presStyleCnt="0"/>
      <dgm:spPr/>
    </dgm:pt>
    <dgm:pt modelId="{95E6200D-70E7-7F41-BCFF-5F9D28F1D7C6}" type="pres">
      <dgm:prSet presAssocID="{61CA242E-947C-4E64-8B20-C51EF2A2DCDD}" presName="Name10" presStyleLbl="parChTrans1D2" presStyleIdx="1" presStyleCnt="2"/>
      <dgm:spPr/>
    </dgm:pt>
    <dgm:pt modelId="{EE0DB07A-43DF-5744-9B97-BCC9C737DBB4}" type="pres">
      <dgm:prSet presAssocID="{1726AF3B-721C-4AF3-91C2-D32EB56B492A}" presName="hierRoot2" presStyleCnt="0"/>
      <dgm:spPr/>
    </dgm:pt>
    <dgm:pt modelId="{02CD8179-F812-2343-9186-F7BA0269F6AB}" type="pres">
      <dgm:prSet presAssocID="{1726AF3B-721C-4AF3-91C2-D32EB56B492A}" presName="composite2" presStyleCnt="0"/>
      <dgm:spPr/>
    </dgm:pt>
    <dgm:pt modelId="{70B0173D-FBF7-B04E-B678-11C4C15CA5DF}" type="pres">
      <dgm:prSet presAssocID="{1726AF3B-721C-4AF3-91C2-D32EB56B492A}" presName="background2" presStyleLbl="node2" presStyleIdx="1" presStyleCnt="2"/>
      <dgm:spPr>
        <a:solidFill>
          <a:srgbClr val="377B49"/>
        </a:solidFill>
      </dgm:spPr>
    </dgm:pt>
    <dgm:pt modelId="{D144519B-1352-F248-97DD-A9221BC08571}" type="pres">
      <dgm:prSet presAssocID="{1726AF3B-721C-4AF3-91C2-D32EB56B492A}" presName="text2" presStyleLbl="fgAcc2" presStyleIdx="1" presStyleCnt="2">
        <dgm:presLayoutVars>
          <dgm:chPref val="3"/>
        </dgm:presLayoutVars>
      </dgm:prSet>
      <dgm:spPr/>
    </dgm:pt>
    <dgm:pt modelId="{0F430E5E-B235-3E40-8C20-604B21418CCE}" type="pres">
      <dgm:prSet presAssocID="{1726AF3B-721C-4AF3-91C2-D32EB56B492A}" presName="hierChild3" presStyleCnt="0"/>
      <dgm:spPr/>
    </dgm:pt>
    <dgm:pt modelId="{A7BF212F-E2D1-2049-86B1-58067EDB87BB}" type="pres">
      <dgm:prSet presAssocID="{0B05690F-2F27-4DDA-8629-58B45B623085}" presName="Name17" presStyleLbl="parChTrans1D3" presStyleIdx="2" presStyleCnt="4"/>
      <dgm:spPr/>
    </dgm:pt>
    <dgm:pt modelId="{46DA2A3F-3340-F04A-9285-F1F1985E3CE3}" type="pres">
      <dgm:prSet presAssocID="{70B54F5D-522C-435C-9B10-DA533318364D}" presName="hierRoot3" presStyleCnt="0"/>
      <dgm:spPr/>
    </dgm:pt>
    <dgm:pt modelId="{3109C8D3-8CE8-9E4C-A93E-774F920C622F}" type="pres">
      <dgm:prSet presAssocID="{70B54F5D-522C-435C-9B10-DA533318364D}" presName="composite3" presStyleCnt="0"/>
      <dgm:spPr/>
    </dgm:pt>
    <dgm:pt modelId="{F48DC0A6-80E8-154F-B16B-411BA69FC74D}" type="pres">
      <dgm:prSet presAssocID="{70B54F5D-522C-435C-9B10-DA533318364D}" presName="background3" presStyleLbl="node3" presStyleIdx="2" presStyleCnt="4"/>
      <dgm:spPr>
        <a:solidFill>
          <a:srgbClr val="377B49"/>
        </a:solidFill>
      </dgm:spPr>
    </dgm:pt>
    <dgm:pt modelId="{4EE7E3B5-5761-5A47-987E-0B8B55F56FE5}" type="pres">
      <dgm:prSet presAssocID="{70B54F5D-522C-435C-9B10-DA533318364D}" presName="text3" presStyleLbl="fgAcc3" presStyleIdx="2" presStyleCnt="4">
        <dgm:presLayoutVars>
          <dgm:chPref val="3"/>
        </dgm:presLayoutVars>
      </dgm:prSet>
      <dgm:spPr/>
    </dgm:pt>
    <dgm:pt modelId="{17DB2CC9-ECFE-5D47-8CCB-0227FA174455}" type="pres">
      <dgm:prSet presAssocID="{70B54F5D-522C-435C-9B10-DA533318364D}" presName="hierChild4" presStyleCnt="0"/>
      <dgm:spPr/>
    </dgm:pt>
    <dgm:pt modelId="{36B0C187-92B4-4440-B28E-18EAFC4B084F}" type="pres">
      <dgm:prSet presAssocID="{8BE6B9CA-5F9D-4904-BA6A-54BAA4063B3F}" presName="Name17" presStyleLbl="parChTrans1D3" presStyleIdx="3" presStyleCnt="4"/>
      <dgm:spPr/>
    </dgm:pt>
    <dgm:pt modelId="{715C328A-D1E9-D14F-9889-606C63C9089C}" type="pres">
      <dgm:prSet presAssocID="{6412BD1B-AF90-41B6-B74C-4D88B16B8AC0}" presName="hierRoot3" presStyleCnt="0"/>
      <dgm:spPr/>
    </dgm:pt>
    <dgm:pt modelId="{730CF2B6-03F1-0746-8784-2ABA70DDF06D}" type="pres">
      <dgm:prSet presAssocID="{6412BD1B-AF90-41B6-B74C-4D88B16B8AC0}" presName="composite3" presStyleCnt="0"/>
      <dgm:spPr/>
    </dgm:pt>
    <dgm:pt modelId="{2FDCCC5F-BD9B-6D41-9F1F-824F04BE22B7}" type="pres">
      <dgm:prSet presAssocID="{6412BD1B-AF90-41B6-B74C-4D88B16B8AC0}" presName="background3" presStyleLbl="node3" presStyleIdx="3" presStyleCnt="4"/>
      <dgm:spPr>
        <a:solidFill>
          <a:srgbClr val="377B49"/>
        </a:solidFill>
      </dgm:spPr>
    </dgm:pt>
    <dgm:pt modelId="{F4A5459F-730D-0E40-BCAA-958D6BFDF59C}" type="pres">
      <dgm:prSet presAssocID="{6412BD1B-AF90-41B6-B74C-4D88B16B8AC0}" presName="text3" presStyleLbl="fgAcc3" presStyleIdx="3" presStyleCnt="4">
        <dgm:presLayoutVars>
          <dgm:chPref val="3"/>
        </dgm:presLayoutVars>
      </dgm:prSet>
      <dgm:spPr/>
    </dgm:pt>
    <dgm:pt modelId="{299142D3-1068-3E48-9959-E3E8F8DD7A07}" type="pres">
      <dgm:prSet presAssocID="{6412BD1B-AF90-41B6-B74C-4D88B16B8AC0}" presName="hierChild4" presStyleCnt="0"/>
      <dgm:spPr/>
    </dgm:pt>
  </dgm:ptLst>
  <dgm:cxnLst>
    <dgm:cxn modelId="{19650A05-4EA3-994F-8482-8DD36C5C6BD2}" type="presOf" srcId="{38FC8A73-F093-4082-8A8D-45BBD2BA0AAC}" destId="{E9521AE9-BE4A-1840-A251-A765EF6B3576}" srcOrd="0" destOrd="0" presId="urn:microsoft.com/office/officeart/2005/8/layout/hierarchy1"/>
    <dgm:cxn modelId="{E2DECE18-574B-D943-A145-12C738804CDB}" type="presOf" srcId="{0B05690F-2F27-4DDA-8629-58B45B623085}" destId="{A7BF212F-E2D1-2049-86B1-58067EDB87BB}" srcOrd="0" destOrd="0" presId="urn:microsoft.com/office/officeart/2005/8/layout/hierarchy1"/>
    <dgm:cxn modelId="{2421561C-93C0-7945-9CB6-99EC4904C447}" type="presOf" srcId="{8BE6B9CA-5F9D-4904-BA6A-54BAA4063B3F}" destId="{36B0C187-92B4-4440-B28E-18EAFC4B084F}" srcOrd="0" destOrd="0" presId="urn:microsoft.com/office/officeart/2005/8/layout/hierarchy1"/>
    <dgm:cxn modelId="{097E904B-70D1-0244-806F-462E6C3BCE35}" type="presOf" srcId="{57C27B90-FD3F-453F-BD5F-4935B21C270D}" destId="{24330DAD-3171-4F4E-8F86-BEB066A00872}" srcOrd="0" destOrd="0" presId="urn:microsoft.com/office/officeart/2005/8/layout/hierarchy1"/>
    <dgm:cxn modelId="{F3B4965C-771C-594D-A526-BBCD4B3901E3}" type="presOf" srcId="{47FF4EAE-B376-4996-A6B4-0BF1E3D35C51}" destId="{7EDE6E92-532F-4445-A48F-B6887053220B}" srcOrd="0" destOrd="0" presId="urn:microsoft.com/office/officeart/2005/8/layout/hierarchy1"/>
    <dgm:cxn modelId="{3D22F16F-6DBB-9044-AAFE-D5C7F0F1DA21}" type="presOf" srcId="{5D6FAD15-7467-420E-B7B3-2EDAF1309277}" destId="{EDAF775B-FDFB-4F8D-9ACA-0B4EEAE16AF3}" srcOrd="0" destOrd="0" presId="urn:microsoft.com/office/officeart/2005/8/layout/hierarchy1"/>
    <dgm:cxn modelId="{45890698-9CC9-40BB-8109-7606DC8C053C}" srcId="{C4855CA1-6484-426C-A85F-F64024C9E33A}" destId="{1726AF3B-721C-4AF3-91C2-D32EB56B492A}" srcOrd="1" destOrd="0" parTransId="{61CA242E-947C-4E64-8B20-C51EF2A2DCDD}" sibTransId="{69807F3F-5816-445E-A0D9-DFC824650835}"/>
    <dgm:cxn modelId="{55CF0199-688C-E34C-BB7A-186A8E0C84E7}" type="presOf" srcId="{1726AF3B-721C-4AF3-91C2-D32EB56B492A}" destId="{D144519B-1352-F248-97DD-A9221BC08571}" srcOrd="0" destOrd="0" presId="urn:microsoft.com/office/officeart/2005/8/layout/hierarchy1"/>
    <dgm:cxn modelId="{2D638BA2-0593-B04E-AE71-364D6A275A78}" type="presOf" srcId="{49699E71-945B-4233-B303-52B2386C2C60}" destId="{165BCEB5-2F0B-1142-8CD7-FDC41065196E}" srcOrd="0" destOrd="0" presId="urn:microsoft.com/office/officeart/2005/8/layout/hierarchy1"/>
    <dgm:cxn modelId="{6C82EBA5-775A-4A43-916E-20BADEEE69AD}" srcId="{1726AF3B-721C-4AF3-91C2-D32EB56B492A}" destId="{70B54F5D-522C-435C-9B10-DA533318364D}" srcOrd="0" destOrd="0" parTransId="{0B05690F-2F27-4DDA-8629-58B45B623085}" sibTransId="{1D119156-6295-43B8-8E17-BB1C8992D0EF}"/>
    <dgm:cxn modelId="{5F5A60A9-545C-4D47-8C58-20EBF8437C03}" srcId="{C4855CA1-6484-426C-A85F-F64024C9E33A}" destId="{57C27B90-FD3F-453F-BD5F-4935B21C270D}" srcOrd="0" destOrd="0" parTransId="{47FF4EAE-B376-4996-A6B4-0BF1E3D35C51}" sibTransId="{2F3DD9DA-3377-4222-BAD2-5F08F4971079}"/>
    <dgm:cxn modelId="{1F3E03AC-6A66-7A4A-857F-CB2AB80C5D28}" type="presOf" srcId="{6412BD1B-AF90-41B6-B74C-4D88B16B8AC0}" destId="{F4A5459F-730D-0E40-BCAA-958D6BFDF59C}" srcOrd="0" destOrd="0" presId="urn:microsoft.com/office/officeart/2005/8/layout/hierarchy1"/>
    <dgm:cxn modelId="{31D014AF-6037-5E45-85EC-AC72AD1968DC}" type="presOf" srcId="{C4855CA1-6484-426C-A85F-F64024C9E33A}" destId="{64EE0541-E155-42A9-8745-52EA8E10B8E6}" srcOrd="0" destOrd="0" presId="urn:microsoft.com/office/officeart/2005/8/layout/hierarchy1"/>
    <dgm:cxn modelId="{49C550B4-F302-4B4A-9731-4675F73A531B}" type="presOf" srcId="{85B77324-06CB-47F1-B8A5-9ABB4A991D53}" destId="{C6C4DD7B-B1FF-4A5C-A8BA-E09DC1AC7600}" srcOrd="0" destOrd="0" presId="urn:microsoft.com/office/officeart/2005/8/layout/hierarchy1"/>
    <dgm:cxn modelId="{CE9FD2C5-73D8-114E-8DC1-1D34C28A2E04}" type="presOf" srcId="{61CA242E-947C-4E64-8B20-C51EF2A2DCDD}" destId="{95E6200D-70E7-7F41-BCFF-5F9D28F1D7C6}" srcOrd="0" destOrd="0" presId="urn:microsoft.com/office/officeart/2005/8/layout/hierarchy1"/>
    <dgm:cxn modelId="{21BE56CC-A318-400D-BD7F-C3C28203F64C}" srcId="{57C27B90-FD3F-453F-BD5F-4935B21C270D}" destId="{EE6834F5-5A95-461B-9E2D-1F731704AA5D}" srcOrd="0" destOrd="0" parTransId="{5D6FAD15-7467-420E-B7B3-2EDAF1309277}" sibTransId="{6A2612C7-957D-4211-BEA7-0E17C5180C3D}"/>
    <dgm:cxn modelId="{F627F3CC-DA7F-44A8-824D-A2D718F362A9}" srcId="{1726AF3B-721C-4AF3-91C2-D32EB56B492A}" destId="{6412BD1B-AF90-41B6-B74C-4D88B16B8AC0}" srcOrd="1" destOrd="0" parTransId="{8BE6B9CA-5F9D-4904-BA6A-54BAA4063B3F}" sibTransId="{DFAD51BC-0607-42F0-825C-C163E0A47941}"/>
    <dgm:cxn modelId="{102D26E6-003D-41BD-8C29-84241A71FB87}" srcId="{85B77324-06CB-47F1-B8A5-9ABB4A991D53}" destId="{C4855CA1-6484-426C-A85F-F64024C9E33A}" srcOrd="0" destOrd="0" parTransId="{2C0CC741-7A31-4C2B-8C3D-96E318AB5E41}" sibTransId="{479F571F-72BC-43E8-9B73-4BC7089392BD}"/>
    <dgm:cxn modelId="{E26CB2EC-337E-468D-B7C5-B4B1FC1BBD6E}" srcId="{57C27B90-FD3F-453F-BD5F-4935B21C270D}" destId="{49699E71-945B-4233-B303-52B2386C2C60}" srcOrd="1" destOrd="0" parTransId="{38FC8A73-F093-4082-8A8D-45BBD2BA0AAC}" sibTransId="{24AF702B-DB62-41EC-AE13-B69080321D43}"/>
    <dgm:cxn modelId="{AF7125F7-E9A9-CA48-B1EA-C0F50628FD08}" type="presOf" srcId="{70B54F5D-522C-435C-9B10-DA533318364D}" destId="{4EE7E3B5-5761-5A47-987E-0B8B55F56FE5}" srcOrd="0" destOrd="0" presId="urn:microsoft.com/office/officeart/2005/8/layout/hierarchy1"/>
    <dgm:cxn modelId="{84C805F8-41F4-CE4C-A4C1-BC250A9962D6}" type="presOf" srcId="{EE6834F5-5A95-461B-9E2D-1F731704AA5D}" destId="{214433EB-1BF3-43EA-87A3-F8880F42D1C8}" srcOrd="0" destOrd="0" presId="urn:microsoft.com/office/officeart/2005/8/layout/hierarchy1"/>
    <dgm:cxn modelId="{4E5BA82D-A0E5-9941-A9C4-AC97B65557E5}" type="presParOf" srcId="{C6C4DD7B-B1FF-4A5C-A8BA-E09DC1AC7600}" destId="{9ED55D4D-B49A-4A42-A8ED-636FF59EBDC4}" srcOrd="0" destOrd="0" presId="urn:microsoft.com/office/officeart/2005/8/layout/hierarchy1"/>
    <dgm:cxn modelId="{31A3BB5C-48B2-7D44-9A26-543C03F19518}" type="presParOf" srcId="{9ED55D4D-B49A-4A42-A8ED-636FF59EBDC4}" destId="{0BF8493A-FEDC-42CE-A34E-D1CC32868735}" srcOrd="0" destOrd="0" presId="urn:microsoft.com/office/officeart/2005/8/layout/hierarchy1"/>
    <dgm:cxn modelId="{046218F0-AB3E-8147-A3EB-2938DE81B095}" type="presParOf" srcId="{0BF8493A-FEDC-42CE-A34E-D1CC32868735}" destId="{43EAB2E5-9159-4BDB-8AFA-7A18474D4D77}" srcOrd="0" destOrd="0" presId="urn:microsoft.com/office/officeart/2005/8/layout/hierarchy1"/>
    <dgm:cxn modelId="{7561ABEE-1516-8C45-BDC9-DA4D379ED09E}" type="presParOf" srcId="{0BF8493A-FEDC-42CE-A34E-D1CC32868735}" destId="{64EE0541-E155-42A9-8745-52EA8E10B8E6}" srcOrd="1" destOrd="0" presId="urn:microsoft.com/office/officeart/2005/8/layout/hierarchy1"/>
    <dgm:cxn modelId="{D237184E-97C1-2048-A79F-D75A6C83F076}" type="presParOf" srcId="{9ED55D4D-B49A-4A42-A8ED-636FF59EBDC4}" destId="{91E235A5-A1F5-491C-B01B-45E72BB8510C}" srcOrd="1" destOrd="0" presId="urn:microsoft.com/office/officeart/2005/8/layout/hierarchy1"/>
    <dgm:cxn modelId="{3C60EE09-CE77-214D-B939-542BE6177B73}" type="presParOf" srcId="{91E235A5-A1F5-491C-B01B-45E72BB8510C}" destId="{7EDE6E92-532F-4445-A48F-B6887053220B}" srcOrd="0" destOrd="0" presId="urn:microsoft.com/office/officeart/2005/8/layout/hierarchy1"/>
    <dgm:cxn modelId="{0F78D23C-CF1D-E24A-AE8C-6AEA0C24AE6B}" type="presParOf" srcId="{91E235A5-A1F5-491C-B01B-45E72BB8510C}" destId="{095A305A-6837-42B7-868D-FA1C04A70B5F}" srcOrd="1" destOrd="0" presId="urn:microsoft.com/office/officeart/2005/8/layout/hierarchy1"/>
    <dgm:cxn modelId="{83A548A6-AEDC-674C-9B14-CDDDA24E25F2}" type="presParOf" srcId="{095A305A-6837-42B7-868D-FA1C04A70B5F}" destId="{F0B0FBD6-808F-494F-826A-E0B7DB933B72}" srcOrd="0" destOrd="0" presId="urn:microsoft.com/office/officeart/2005/8/layout/hierarchy1"/>
    <dgm:cxn modelId="{496CC889-77D1-8843-8AE0-9786E6CAD704}" type="presParOf" srcId="{F0B0FBD6-808F-494F-826A-E0B7DB933B72}" destId="{D2148FDF-1953-4BD9-B096-A3317B4F8240}" srcOrd="0" destOrd="0" presId="urn:microsoft.com/office/officeart/2005/8/layout/hierarchy1"/>
    <dgm:cxn modelId="{588788B5-2649-6F40-B0C7-21C0DF87C76B}" type="presParOf" srcId="{F0B0FBD6-808F-494F-826A-E0B7DB933B72}" destId="{24330DAD-3171-4F4E-8F86-BEB066A00872}" srcOrd="1" destOrd="0" presId="urn:microsoft.com/office/officeart/2005/8/layout/hierarchy1"/>
    <dgm:cxn modelId="{EEBF523A-E2A4-C048-8A46-86BB79530542}" type="presParOf" srcId="{095A305A-6837-42B7-868D-FA1C04A70B5F}" destId="{5B4BEFA5-B61B-48B3-B44E-6D4FD1774302}" srcOrd="1" destOrd="0" presId="urn:microsoft.com/office/officeart/2005/8/layout/hierarchy1"/>
    <dgm:cxn modelId="{CA332D46-4E3D-6F42-8DC4-8BB2C1658F59}" type="presParOf" srcId="{5B4BEFA5-B61B-48B3-B44E-6D4FD1774302}" destId="{EDAF775B-FDFB-4F8D-9ACA-0B4EEAE16AF3}" srcOrd="0" destOrd="0" presId="urn:microsoft.com/office/officeart/2005/8/layout/hierarchy1"/>
    <dgm:cxn modelId="{6874BAB6-E42F-F947-B7D7-43B3B5FEBF09}" type="presParOf" srcId="{5B4BEFA5-B61B-48B3-B44E-6D4FD1774302}" destId="{57ED84C8-158D-4916-9AC0-5E1F87B0AAC3}" srcOrd="1" destOrd="0" presId="urn:microsoft.com/office/officeart/2005/8/layout/hierarchy1"/>
    <dgm:cxn modelId="{C61CD2D4-547A-1240-AB4E-20A3581D6631}" type="presParOf" srcId="{57ED84C8-158D-4916-9AC0-5E1F87B0AAC3}" destId="{98019F15-15EC-4577-AEE3-67340CBDEAC1}" srcOrd="0" destOrd="0" presId="urn:microsoft.com/office/officeart/2005/8/layout/hierarchy1"/>
    <dgm:cxn modelId="{96EFFF7C-1B88-C54C-8F39-C195EB6D6EEE}" type="presParOf" srcId="{98019F15-15EC-4577-AEE3-67340CBDEAC1}" destId="{47BA98AB-8A14-4B66-9884-CD4FC1658B2D}" srcOrd="0" destOrd="0" presId="urn:microsoft.com/office/officeart/2005/8/layout/hierarchy1"/>
    <dgm:cxn modelId="{C141D2D9-EECE-684F-B23F-ED095387EEC9}" type="presParOf" srcId="{98019F15-15EC-4577-AEE3-67340CBDEAC1}" destId="{214433EB-1BF3-43EA-87A3-F8880F42D1C8}" srcOrd="1" destOrd="0" presId="urn:microsoft.com/office/officeart/2005/8/layout/hierarchy1"/>
    <dgm:cxn modelId="{D1BCDD9C-1FD3-694D-B1CD-D3200D6194A0}" type="presParOf" srcId="{57ED84C8-158D-4916-9AC0-5E1F87B0AAC3}" destId="{7F32ED73-6C92-48F3-A080-0E90D2D394F1}" srcOrd="1" destOrd="0" presId="urn:microsoft.com/office/officeart/2005/8/layout/hierarchy1"/>
    <dgm:cxn modelId="{6486EC2B-2307-0A42-A66C-0E4B95913A5F}" type="presParOf" srcId="{5B4BEFA5-B61B-48B3-B44E-6D4FD1774302}" destId="{E9521AE9-BE4A-1840-A251-A765EF6B3576}" srcOrd="2" destOrd="0" presId="urn:microsoft.com/office/officeart/2005/8/layout/hierarchy1"/>
    <dgm:cxn modelId="{54738D5E-5D82-8744-B48B-7A1F2A14A355}" type="presParOf" srcId="{5B4BEFA5-B61B-48B3-B44E-6D4FD1774302}" destId="{0A6579A4-E67B-D24F-BEF3-4BE8EDCE4A46}" srcOrd="3" destOrd="0" presId="urn:microsoft.com/office/officeart/2005/8/layout/hierarchy1"/>
    <dgm:cxn modelId="{2DA9C2DC-125F-BC41-985B-DC7B3DB24CFE}" type="presParOf" srcId="{0A6579A4-E67B-D24F-BEF3-4BE8EDCE4A46}" destId="{D840CD22-F014-8147-958B-4B50F754C151}" srcOrd="0" destOrd="0" presId="urn:microsoft.com/office/officeart/2005/8/layout/hierarchy1"/>
    <dgm:cxn modelId="{A6B79F40-6E05-0642-8DBA-67AABE371098}" type="presParOf" srcId="{D840CD22-F014-8147-958B-4B50F754C151}" destId="{442AAB7D-062A-F34D-9210-E89CD0D60E66}" srcOrd="0" destOrd="0" presId="urn:microsoft.com/office/officeart/2005/8/layout/hierarchy1"/>
    <dgm:cxn modelId="{DB4244C2-76AA-304E-B547-2A3A499009E0}" type="presParOf" srcId="{D840CD22-F014-8147-958B-4B50F754C151}" destId="{165BCEB5-2F0B-1142-8CD7-FDC41065196E}" srcOrd="1" destOrd="0" presId="urn:microsoft.com/office/officeart/2005/8/layout/hierarchy1"/>
    <dgm:cxn modelId="{0EEC202E-1FB7-B94A-8AE6-8712CBCCBC17}" type="presParOf" srcId="{0A6579A4-E67B-D24F-BEF3-4BE8EDCE4A46}" destId="{119B06B2-D723-DD4B-A92A-09BEDFF46C41}" srcOrd="1" destOrd="0" presId="urn:microsoft.com/office/officeart/2005/8/layout/hierarchy1"/>
    <dgm:cxn modelId="{86AE692E-EF0A-8140-BE92-5DBBFE2DA380}" type="presParOf" srcId="{91E235A5-A1F5-491C-B01B-45E72BB8510C}" destId="{95E6200D-70E7-7F41-BCFF-5F9D28F1D7C6}" srcOrd="2" destOrd="0" presId="urn:microsoft.com/office/officeart/2005/8/layout/hierarchy1"/>
    <dgm:cxn modelId="{C350B792-43CA-3C45-8A0A-D55875A5AFCE}" type="presParOf" srcId="{91E235A5-A1F5-491C-B01B-45E72BB8510C}" destId="{EE0DB07A-43DF-5744-9B97-BCC9C737DBB4}" srcOrd="3" destOrd="0" presId="urn:microsoft.com/office/officeart/2005/8/layout/hierarchy1"/>
    <dgm:cxn modelId="{0878BEE2-ACC4-4842-9FA6-C164D1B862FF}" type="presParOf" srcId="{EE0DB07A-43DF-5744-9B97-BCC9C737DBB4}" destId="{02CD8179-F812-2343-9186-F7BA0269F6AB}" srcOrd="0" destOrd="0" presId="urn:microsoft.com/office/officeart/2005/8/layout/hierarchy1"/>
    <dgm:cxn modelId="{2831449B-57AE-0B47-94C8-6E278EA97276}" type="presParOf" srcId="{02CD8179-F812-2343-9186-F7BA0269F6AB}" destId="{70B0173D-FBF7-B04E-B678-11C4C15CA5DF}" srcOrd="0" destOrd="0" presId="urn:microsoft.com/office/officeart/2005/8/layout/hierarchy1"/>
    <dgm:cxn modelId="{5D5F10DF-CCD7-554D-863E-9674410145F4}" type="presParOf" srcId="{02CD8179-F812-2343-9186-F7BA0269F6AB}" destId="{D144519B-1352-F248-97DD-A9221BC08571}" srcOrd="1" destOrd="0" presId="urn:microsoft.com/office/officeart/2005/8/layout/hierarchy1"/>
    <dgm:cxn modelId="{319A7404-4A47-054D-8BA1-951266E6CB6C}" type="presParOf" srcId="{EE0DB07A-43DF-5744-9B97-BCC9C737DBB4}" destId="{0F430E5E-B235-3E40-8C20-604B21418CCE}" srcOrd="1" destOrd="0" presId="urn:microsoft.com/office/officeart/2005/8/layout/hierarchy1"/>
    <dgm:cxn modelId="{BB2918E4-85FF-B342-956B-ED808CDECE3A}" type="presParOf" srcId="{0F430E5E-B235-3E40-8C20-604B21418CCE}" destId="{A7BF212F-E2D1-2049-86B1-58067EDB87BB}" srcOrd="0" destOrd="0" presId="urn:microsoft.com/office/officeart/2005/8/layout/hierarchy1"/>
    <dgm:cxn modelId="{41D55B3B-4694-6549-9639-B146F5C26135}" type="presParOf" srcId="{0F430E5E-B235-3E40-8C20-604B21418CCE}" destId="{46DA2A3F-3340-F04A-9285-F1F1985E3CE3}" srcOrd="1" destOrd="0" presId="urn:microsoft.com/office/officeart/2005/8/layout/hierarchy1"/>
    <dgm:cxn modelId="{D813E701-472A-A94C-92A4-1000FCAFED0B}" type="presParOf" srcId="{46DA2A3F-3340-F04A-9285-F1F1985E3CE3}" destId="{3109C8D3-8CE8-9E4C-A93E-774F920C622F}" srcOrd="0" destOrd="0" presId="urn:microsoft.com/office/officeart/2005/8/layout/hierarchy1"/>
    <dgm:cxn modelId="{5F7CF5D7-F992-8342-94FC-81827554D882}" type="presParOf" srcId="{3109C8D3-8CE8-9E4C-A93E-774F920C622F}" destId="{F48DC0A6-80E8-154F-B16B-411BA69FC74D}" srcOrd="0" destOrd="0" presId="urn:microsoft.com/office/officeart/2005/8/layout/hierarchy1"/>
    <dgm:cxn modelId="{642981E6-32D7-A74A-A780-5F35FCE50691}" type="presParOf" srcId="{3109C8D3-8CE8-9E4C-A93E-774F920C622F}" destId="{4EE7E3B5-5761-5A47-987E-0B8B55F56FE5}" srcOrd="1" destOrd="0" presId="urn:microsoft.com/office/officeart/2005/8/layout/hierarchy1"/>
    <dgm:cxn modelId="{8EAF8F7F-082D-0B47-B0FB-2A7F5B2F433A}" type="presParOf" srcId="{46DA2A3F-3340-F04A-9285-F1F1985E3CE3}" destId="{17DB2CC9-ECFE-5D47-8CCB-0227FA174455}" srcOrd="1" destOrd="0" presId="urn:microsoft.com/office/officeart/2005/8/layout/hierarchy1"/>
    <dgm:cxn modelId="{5FEA4A17-3EBA-C04B-BF92-284A9A486331}" type="presParOf" srcId="{0F430E5E-B235-3E40-8C20-604B21418CCE}" destId="{36B0C187-92B4-4440-B28E-18EAFC4B084F}" srcOrd="2" destOrd="0" presId="urn:microsoft.com/office/officeart/2005/8/layout/hierarchy1"/>
    <dgm:cxn modelId="{BE0C6B8F-D2BC-5847-9402-4BF981267E73}" type="presParOf" srcId="{0F430E5E-B235-3E40-8C20-604B21418CCE}" destId="{715C328A-D1E9-D14F-9889-606C63C9089C}" srcOrd="3" destOrd="0" presId="urn:microsoft.com/office/officeart/2005/8/layout/hierarchy1"/>
    <dgm:cxn modelId="{6296D94B-45A5-344E-A1A7-EDF254C9C0F1}" type="presParOf" srcId="{715C328A-D1E9-D14F-9889-606C63C9089C}" destId="{730CF2B6-03F1-0746-8784-2ABA70DDF06D}" srcOrd="0" destOrd="0" presId="urn:microsoft.com/office/officeart/2005/8/layout/hierarchy1"/>
    <dgm:cxn modelId="{2DF3DC8B-2FD8-0D4F-9E8D-4CE02217B74D}" type="presParOf" srcId="{730CF2B6-03F1-0746-8784-2ABA70DDF06D}" destId="{2FDCCC5F-BD9B-6D41-9F1F-824F04BE22B7}" srcOrd="0" destOrd="0" presId="urn:microsoft.com/office/officeart/2005/8/layout/hierarchy1"/>
    <dgm:cxn modelId="{B772EFB0-547A-D147-8F59-273F941000B5}" type="presParOf" srcId="{730CF2B6-03F1-0746-8784-2ABA70DDF06D}" destId="{F4A5459F-730D-0E40-BCAA-958D6BFDF59C}" srcOrd="1" destOrd="0" presId="urn:microsoft.com/office/officeart/2005/8/layout/hierarchy1"/>
    <dgm:cxn modelId="{3739A067-D97A-F347-AF04-C69FB0DA21B7}" type="presParOf" srcId="{715C328A-D1E9-D14F-9889-606C63C9089C}" destId="{299142D3-1068-3E48-9959-E3E8F8DD7A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5B77324-06CB-47F1-B8A5-9ABB4A991D5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4855CA1-6484-426C-A85F-F64024C9E33A}">
      <dgm:prSet phldrT="[Text]" phldr="0" custT="1"/>
      <dgm:spPr>
        <a:ln>
          <a:solidFill>
            <a:srgbClr val="3D8853"/>
          </a:solidFill>
        </a:ln>
      </dgm:spPr>
      <dgm:t>
        <a:bodyPr/>
        <a:lstStyle/>
        <a:p>
          <a:pPr rtl="0"/>
          <a:r>
            <a:rPr lang="en-US" sz="1800" dirty="0"/>
            <a:t> TOTAL STUDIES (n=80)</a:t>
          </a:r>
        </a:p>
      </dgm:t>
    </dgm:pt>
    <dgm:pt modelId="{2C0CC741-7A31-4C2B-8C3D-96E318AB5E41}" type="parTrans" cxnId="{102D26E6-003D-41BD-8C29-84241A71FB87}">
      <dgm:prSet/>
      <dgm:spPr/>
      <dgm:t>
        <a:bodyPr/>
        <a:lstStyle/>
        <a:p>
          <a:endParaRPr lang="en-US" sz="1800"/>
        </a:p>
      </dgm:t>
    </dgm:pt>
    <dgm:pt modelId="{479F571F-72BC-43E8-9B73-4BC7089392BD}" type="sibTrans" cxnId="{102D26E6-003D-41BD-8C29-84241A71FB87}">
      <dgm:prSet/>
      <dgm:spPr/>
      <dgm:t>
        <a:bodyPr/>
        <a:lstStyle/>
        <a:p>
          <a:endParaRPr lang="en-US" sz="1800"/>
        </a:p>
      </dgm:t>
    </dgm:pt>
    <dgm:pt modelId="{57C27B90-FD3F-453F-BD5F-4935B21C270D}">
      <dgm:prSet phldrT="[Text]" phldr="0" custT="1"/>
      <dgm:spPr>
        <a:ln>
          <a:solidFill>
            <a:srgbClr val="3D8853"/>
          </a:solidFill>
        </a:ln>
      </dgm:spPr>
      <dgm:t>
        <a:bodyPr/>
        <a:lstStyle/>
        <a:p>
          <a:pPr rtl="0"/>
          <a:r>
            <a:rPr lang="en-US" sz="1800" dirty="0"/>
            <a:t>Single time period (n=63)</a:t>
          </a:r>
        </a:p>
      </dgm:t>
    </dgm:pt>
    <dgm:pt modelId="{47FF4EAE-B376-4996-A6B4-0BF1E3D35C51}" type="parTrans" cxnId="{5F5A60A9-545C-4D47-8C58-20EBF8437C03}">
      <dgm:prSet/>
      <dgm:spPr>
        <a:ln>
          <a:solidFill>
            <a:srgbClr val="3D8853"/>
          </a:solidFill>
        </a:ln>
      </dgm:spPr>
      <dgm:t>
        <a:bodyPr/>
        <a:lstStyle/>
        <a:p>
          <a:endParaRPr lang="en-US" sz="1800"/>
        </a:p>
      </dgm:t>
    </dgm:pt>
    <dgm:pt modelId="{2F3DD9DA-3377-4222-BAD2-5F08F4971079}" type="sibTrans" cxnId="{5F5A60A9-545C-4D47-8C58-20EBF8437C03}">
      <dgm:prSet/>
      <dgm:spPr/>
      <dgm:t>
        <a:bodyPr/>
        <a:lstStyle/>
        <a:p>
          <a:endParaRPr lang="en-US" sz="1800"/>
        </a:p>
      </dgm:t>
    </dgm:pt>
    <dgm:pt modelId="{1726AF3B-721C-4AF3-91C2-D32EB56B492A}">
      <dgm:prSet phldrT="[Text]" phldr="0" custT="1"/>
      <dgm:spPr>
        <a:ln>
          <a:solidFill>
            <a:srgbClr val="3D8853"/>
          </a:solidFill>
        </a:ln>
      </dgm:spPr>
      <dgm:t>
        <a:bodyPr/>
        <a:lstStyle/>
        <a:p>
          <a:pPr rtl="0"/>
          <a:r>
            <a:rPr lang="en-US" sz="1800" dirty="0"/>
            <a:t>Multiple time periods (n=17)</a:t>
          </a:r>
        </a:p>
      </dgm:t>
    </dgm:pt>
    <dgm:pt modelId="{61CA242E-947C-4E64-8B20-C51EF2A2DCDD}" type="parTrans" cxnId="{45890698-9CC9-40BB-8109-7606DC8C053C}">
      <dgm:prSet/>
      <dgm:spPr>
        <a:ln>
          <a:solidFill>
            <a:srgbClr val="3D8853"/>
          </a:solidFill>
        </a:ln>
      </dgm:spPr>
      <dgm:t>
        <a:bodyPr/>
        <a:lstStyle/>
        <a:p>
          <a:endParaRPr lang="en-US" sz="1800"/>
        </a:p>
      </dgm:t>
    </dgm:pt>
    <dgm:pt modelId="{69807F3F-5816-445E-A0D9-DFC824650835}" type="sibTrans" cxnId="{45890698-9CC9-40BB-8109-7606DC8C053C}">
      <dgm:prSet/>
      <dgm:spPr/>
      <dgm:t>
        <a:bodyPr/>
        <a:lstStyle/>
        <a:p>
          <a:endParaRPr lang="en-US" sz="1800"/>
        </a:p>
      </dgm:t>
    </dgm:pt>
    <dgm:pt modelId="{70B54F5D-522C-435C-9B10-DA533318364D}">
      <dgm:prSet phldrT="[Text]" phldr="0" custT="1"/>
      <dgm:spPr>
        <a:ln>
          <a:solidFill>
            <a:srgbClr val="3D8853"/>
          </a:solidFill>
        </a:ln>
      </dgm:spPr>
      <dgm:t>
        <a:bodyPr/>
        <a:lstStyle/>
        <a:p>
          <a:pPr rtl="0"/>
          <a:r>
            <a:rPr lang="en-US" sz="1800" dirty="0"/>
            <a:t>Including 6-8 weeks (n=8)</a:t>
          </a:r>
        </a:p>
      </dgm:t>
    </dgm:pt>
    <dgm:pt modelId="{0B05690F-2F27-4DDA-8629-58B45B623085}" type="parTrans" cxnId="{6C82EBA5-775A-4A43-916E-20BADEEE69AD}">
      <dgm:prSet/>
      <dgm:spPr>
        <a:ln>
          <a:solidFill>
            <a:srgbClr val="3D8853"/>
          </a:solidFill>
        </a:ln>
      </dgm:spPr>
      <dgm:t>
        <a:bodyPr/>
        <a:lstStyle/>
        <a:p>
          <a:endParaRPr lang="en-US" sz="1800"/>
        </a:p>
      </dgm:t>
    </dgm:pt>
    <dgm:pt modelId="{1D119156-6295-43B8-8E17-BB1C8992D0EF}" type="sibTrans" cxnId="{6C82EBA5-775A-4A43-916E-20BADEEE69AD}">
      <dgm:prSet/>
      <dgm:spPr/>
      <dgm:t>
        <a:bodyPr/>
        <a:lstStyle/>
        <a:p>
          <a:endParaRPr lang="en-US" sz="1800"/>
        </a:p>
      </dgm:t>
    </dgm:pt>
    <dgm:pt modelId="{EE6834F5-5A95-461B-9E2D-1F731704AA5D}">
      <dgm:prSet phldr="0" custT="1"/>
      <dgm:spPr>
        <a:ln>
          <a:solidFill>
            <a:srgbClr val="3D8853"/>
          </a:solidFill>
        </a:ln>
      </dgm:spPr>
      <dgm:t>
        <a:bodyPr/>
        <a:lstStyle/>
        <a:p>
          <a:pPr rtl="0"/>
          <a:r>
            <a:rPr lang="en-US" sz="1800" dirty="0"/>
            <a:t>Only 6-8 weeks (n=42)</a:t>
          </a:r>
        </a:p>
      </dgm:t>
    </dgm:pt>
    <dgm:pt modelId="{5D6FAD15-7467-420E-B7B3-2EDAF1309277}" type="parTrans" cxnId="{21BE56CC-A318-400D-BD7F-C3C28203F64C}">
      <dgm:prSet/>
      <dgm:spPr>
        <a:ln>
          <a:solidFill>
            <a:srgbClr val="3D8853"/>
          </a:solidFill>
        </a:ln>
      </dgm:spPr>
      <dgm:t>
        <a:bodyPr/>
        <a:lstStyle/>
        <a:p>
          <a:endParaRPr lang="en-US" sz="1800"/>
        </a:p>
      </dgm:t>
    </dgm:pt>
    <dgm:pt modelId="{6A2612C7-957D-4211-BEA7-0E17C5180C3D}" type="sibTrans" cxnId="{21BE56CC-A318-400D-BD7F-C3C28203F64C}">
      <dgm:prSet/>
      <dgm:spPr/>
      <dgm:t>
        <a:bodyPr/>
        <a:lstStyle/>
        <a:p>
          <a:endParaRPr lang="en-US" sz="1800"/>
        </a:p>
      </dgm:t>
    </dgm:pt>
    <dgm:pt modelId="{49699E71-945B-4233-B303-52B2386C2C60}">
      <dgm:prSet phldr="0" custT="1"/>
      <dgm:spPr>
        <a:ln>
          <a:solidFill>
            <a:srgbClr val="3D8853"/>
          </a:solidFill>
        </a:ln>
      </dgm:spPr>
      <dgm:t>
        <a:bodyPr/>
        <a:lstStyle/>
        <a:p>
          <a:r>
            <a:rPr lang="en-US" sz="1800" dirty="0"/>
            <a:t>Up to:</a:t>
          </a:r>
          <a:br>
            <a:rPr lang="en-US" sz="1800" dirty="0"/>
          </a:br>
          <a:r>
            <a:rPr lang="en-US" sz="1800" dirty="0"/>
            <a:t>9-12 weeks (n=5)</a:t>
          </a:r>
          <a:br>
            <a:rPr lang="en-US" sz="1800" dirty="0"/>
          </a:br>
          <a:r>
            <a:rPr lang="en-US" sz="1800" dirty="0"/>
            <a:t>3 months (n=2)</a:t>
          </a:r>
          <a:br>
            <a:rPr lang="en-US" sz="1800" dirty="0"/>
          </a:br>
          <a:r>
            <a:rPr lang="en-US" sz="1800" dirty="0"/>
            <a:t>14-25 weeks (n=5)</a:t>
          </a:r>
          <a:br>
            <a:rPr lang="en-US" sz="1800" dirty="0"/>
          </a:br>
          <a:r>
            <a:rPr lang="en-US" sz="1800" dirty="0"/>
            <a:t>6 months (n=9)</a:t>
          </a:r>
        </a:p>
      </dgm:t>
    </dgm:pt>
    <dgm:pt modelId="{38FC8A73-F093-4082-8A8D-45BBD2BA0AAC}" type="parTrans" cxnId="{E26CB2EC-337E-468D-B7C5-B4B1FC1BBD6E}">
      <dgm:prSet/>
      <dgm:spPr>
        <a:ln>
          <a:solidFill>
            <a:srgbClr val="3D8853"/>
          </a:solidFill>
        </a:ln>
      </dgm:spPr>
      <dgm:t>
        <a:bodyPr/>
        <a:lstStyle/>
        <a:p>
          <a:endParaRPr lang="en-US" sz="1800"/>
        </a:p>
      </dgm:t>
    </dgm:pt>
    <dgm:pt modelId="{24AF702B-DB62-41EC-AE13-B69080321D43}" type="sibTrans" cxnId="{E26CB2EC-337E-468D-B7C5-B4B1FC1BBD6E}">
      <dgm:prSet/>
      <dgm:spPr/>
      <dgm:t>
        <a:bodyPr/>
        <a:lstStyle/>
        <a:p>
          <a:endParaRPr lang="en-US" sz="1800"/>
        </a:p>
      </dgm:t>
    </dgm:pt>
    <dgm:pt modelId="{6412BD1B-AF90-41B6-B74C-4D88B16B8AC0}">
      <dgm:prSet phldr="0" custT="1"/>
      <dgm:spPr>
        <a:ln>
          <a:solidFill>
            <a:srgbClr val="3D8853"/>
          </a:solidFill>
        </a:ln>
      </dgm:spPr>
      <dgm:t>
        <a:bodyPr/>
        <a:lstStyle/>
        <a:p>
          <a:pPr rtl="0"/>
          <a:r>
            <a:rPr lang="en-US" sz="1800" dirty="0"/>
            <a:t>Not including 6-8 weeks (n=9)</a:t>
          </a:r>
        </a:p>
      </dgm:t>
    </dgm:pt>
    <dgm:pt modelId="{8BE6B9CA-5F9D-4904-BA6A-54BAA4063B3F}" type="parTrans" cxnId="{F627F3CC-DA7F-44A8-824D-A2D718F362A9}">
      <dgm:prSet/>
      <dgm:spPr>
        <a:ln>
          <a:solidFill>
            <a:srgbClr val="3D8853"/>
          </a:solidFill>
        </a:ln>
      </dgm:spPr>
      <dgm:t>
        <a:bodyPr/>
        <a:lstStyle/>
        <a:p>
          <a:endParaRPr lang="en-US" sz="1800"/>
        </a:p>
      </dgm:t>
    </dgm:pt>
    <dgm:pt modelId="{DFAD51BC-0607-42F0-825C-C163E0A47941}" type="sibTrans" cxnId="{F627F3CC-DA7F-44A8-824D-A2D718F362A9}">
      <dgm:prSet/>
      <dgm:spPr/>
      <dgm:t>
        <a:bodyPr/>
        <a:lstStyle/>
        <a:p>
          <a:endParaRPr lang="en-US" sz="1800"/>
        </a:p>
      </dgm:t>
    </dgm:pt>
    <dgm:pt modelId="{C6C4DD7B-B1FF-4A5C-A8BA-E09DC1AC7600}" type="pres">
      <dgm:prSet presAssocID="{85B77324-06CB-47F1-B8A5-9ABB4A991D53}" presName="hierChild1" presStyleCnt="0">
        <dgm:presLayoutVars>
          <dgm:chPref val="1"/>
          <dgm:dir/>
          <dgm:animOne val="branch"/>
          <dgm:animLvl val="lvl"/>
          <dgm:resizeHandles/>
        </dgm:presLayoutVars>
      </dgm:prSet>
      <dgm:spPr/>
    </dgm:pt>
    <dgm:pt modelId="{9ED55D4D-B49A-4A42-A8ED-636FF59EBDC4}" type="pres">
      <dgm:prSet presAssocID="{C4855CA1-6484-426C-A85F-F64024C9E33A}" presName="hierRoot1" presStyleCnt="0"/>
      <dgm:spPr/>
    </dgm:pt>
    <dgm:pt modelId="{0BF8493A-FEDC-42CE-A34E-D1CC32868735}" type="pres">
      <dgm:prSet presAssocID="{C4855CA1-6484-426C-A85F-F64024C9E33A}" presName="composite" presStyleCnt="0"/>
      <dgm:spPr/>
    </dgm:pt>
    <dgm:pt modelId="{43EAB2E5-9159-4BDB-8AFA-7A18474D4D77}" type="pres">
      <dgm:prSet presAssocID="{C4855CA1-6484-426C-A85F-F64024C9E33A}" presName="background" presStyleLbl="node0" presStyleIdx="0" presStyleCnt="1"/>
      <dgm:spPr>
        <a:solidFill>
          <a:srgbClr val="377B49"/>
        </a:solidFill>
      </dgm:spPr>
    </dgm:pt>
    <dgm:pt modelId="{64EE0541-E155-42A9-8745-52EA8E10B8E6}" type="pres">
      <dgm:prSet presAssocID="{C4855CA1-6484-426C-A85F-F64024C9E33A}" presName="text" presStyleLbl="fgAcc0" presStyleIdx="0" presStyleCnt="1">
        <dgm:presLayoutVars>
          <dgm:chPref val="3"/>
        </dgm:presLayoutVars>
      </dgm:prSet>
      <dgm:spPr/>
    </dgm:pt>
    <dgm:pt modelId="{91E235A5-A1F5-491C-B01B-45E72BB8510C}" type="pres">
      <dgm:prSet presAssocID="{C4855CA1-6484-426C-A85F-F64024C9E33A}" presName="hierChild2" presStyleCnt="0"/>
      <dgm:spPr/>
    </dgm:pt>
    <dgm:pt modelId="{7EDE6E92-532F-4445-A48F-B6887053220B}" type="pres">
      <dgm:prSet presAssocID="{47FF4EAE-B376-4996-A6B4-0BF1E3D35C51}" presName="Name10" presStyleLbl="parChTrans1D2" presStyleIdx="0" presStyleCnt="2"/>
      <dgm:spPr/>
    </dgm:pt>
    <dgm:pt modelId="{095A305A-6837-42B7-868D-FA1C04A70B5F}" type="pres">
      <dgm:prSet presAssocID="{57C27B90-FD3F-453F-BD5F-4935B21C270D}" presName="hierRoot2" presStyleCnt="0"/>
      <dgm:spPr/>
    </dgm:pt>
    <dgm:pt modelId="{F0B0FBD6-808F-494F-826A-E0B7DB933B72}" type="pres">
      <dgm:prSet presAssocID="{57C27B90-FD3F-453F-BD5F-4935B21C270D}" presName="composite2" presStyleCnt="0"/>
      <dgm:spPr/>
    </dgm:pt>
    <dgm:pt modelId="{D2148FDF-1953-4BD9-B096-A3317B4F8240}" type="pres">
      <dgm:prSet presAssocID="{57C27B90-FD3F-453F-BD5F-4935B21C270D}" presName="background2" presStyleLbl="node2" presStyleIdx="0" presStyleCnt="2"/>
      <dgm:spPr>
        <a:solidFill>
          <a:srgbClr val="377B49"/>
        </a:solidFill>
      </dgm:spPr>
    </dgm:pt>
    <dgm:pt modelId="{24330DAD-3171-4F4E-8F86-BEB066A00872}" type="pres">
      <dgm:prSet presAssocID="{57C27B90-FD3F-453F-BD5F-4935B21C270D}" presName="text2" presStyleLbl="fgAcc2" presStyleIdx="0" presStyleCnt="2">
        <dgm:presLayoutVars>
          <dgm:chPref val="3"/>
        </dgm:presLayoutVars>
      </dgm:prSet>
      <dgm:spPr/>
    </dgm:pt>
    <dgm:pt modelId="{5B4BEFA5-B61B-48B3-B44E-6D4FD1774302}" type="pres">
      <dgm:prSet presAssocID="{57C27B90-FD3F-453F-BD5F-4935B21C270D}" presName="hierChild3" presStyleCnt="0"/>
      <dgm:spPr/>
    </dgm:pt>
    <dgm:pt modelId="{EDAF775B-FDFB-4F8D-9ACA-0B4EEAE16AF3}" type="pres">
      <dgm:prSet presAssocID="{5D6FAD15-7467-420E-B7B3-2EDAF1309277}" presName="Name17" presStyleLbl="parChTrans1D3" presStyleIdx="0" presStyleCnt="4"/>
      <dgm:spPr/>
    </dgm:pt>
    <dgm:pt modelId="{57ED84C8-158D-4916-9AC0-5E1F87B0AAC3}" type="pres">
      <dgm:prSet presAssocID="{EE6834F5-5A95-461B-9E2D-1F731704AA5D}" presName="hierRoot3" presStyleCnt="0"/>
      <dgm:spPr/>
    </dgm:pt>
    <dgm:pt modelId="{98019F15-15EC-4577-AEE3-67340CBDEAC1}" type="pres">
      <dgm:prSet presAssocID="{EE6834F5-5A95-461B-9E2D-1F731704AA5D}" presName="composite3" presStyleCnt="0"/>
      <dgm:spPr/>
    </dgm:pt>
    <dgm:pt modelId="{47BA98AB-8A14-4B66-9884-CD4FC1658B2D}" type="pres">
      <dgm:prSet presAssocID="{EE6834F5-5A95-461B-9E2D-1F731704AA5D}" presName="background3" presStyleLbl="node3" presStyleIdx="0" presStyleCnt="4"/>
      <dgm:spPr>
        <a:solidFill>
          <a:srgbClr val="377B49"/>
        </a:solidFill>
      </dgm:spPr>
    </dgm:pt>
    <dgm:pt modelId="{214433EB-1BF3-43EA-87A3-F8880F42D1C8}" type="pres">
      <dgm:prSet presAssocID="{EE6834F5-5A95-461B-9E2D-1F731704AA5D}" presName="text3" presStyleLbl="fgAcc3" presStyleIdx="0" presStyleCnt="4">
        <dgm:presLayoutVars>
          <dgm:chPref val="3"/>
        </dgm:presLayoutVars>
      </dgm:prSet>
      <dgm:spPr/>
    </dgm:pt>
    <dgm:pt modelId="{7F32ED73-6C92-48F3-A080-0E90D2D394F1}" type="pres">
      <dgm:prSet presAssocID="{EE6834F5-5A95-461B-9E2D-1F731704AA5D}" presName="hierChild4" presStyleCnt="0"/>
      <dgm:spPr/>
    </dgm:pt>
    <dgm:pt modelId="{E9521AE9-BE4A-1840-A251-A765EF6B3576}" type="pres">
      <dgm:prSet presAssocID="{38FC8A73-F093-4082-8A8D-45BBD2BA0AAC}" presName="Name17" presStyleLbl="parChTrans1D3" presStyleIdx="1" presStyleCnt="4"/>
      <dgm:spPr/>
    </dgm:pt>
    <dgm:pt modelId="{0A6579A4-E67B-D24F-BEF3-4BE8EDCE4A46}" type="pres">
      <dgm:prSet presAssocID="{49699E71-945B-4233-B303-52B2386C2C60}" presName="hierRoot3" presStyleCnt="0"/>
      <dgm:spPr/>
    </dgm:pt>
    <dgm:pt modelId="{D840CD22-F014-8147-958B-4B50F754C151}" type="pres">
      <dgm:prSet presAssocID="{49699E71-945B-4233-B303-52B2386C2C60}" presName="composite3" presStyleCnt="0"/>
      <dgm:spPr/>
    </dgm:pt>
    <dgm:pt modelId="{442AAB7D-062A-F34D-9210-E89CD0D60E66}" type="pres">
      <dgm:prSet presAssocID="{49699E71-945B-4233-B303-52B2386C2C60}" presName="background3" presStyleLbl="node3" presStyleIdx="1" presStyleCnt="4"/>
      <dgm:spPr>
        <a:solidFill>
          <a:srgbClr val="377B49"/>
        </a:solidFill>
      </dgm:spPr>
    </dgm:pt>
    <dgm:pt modelId="{165BCEB5-2F0B-1142-8CD7-FDC41065196E}" type="pres">
      <dgm:prSet presAssocID="{49699E71-945B-4233-B303-52B2386C2C60}" presName="text3" presStyleLbl="fgAcc3" presStyleIdx="1" presStyleCnt="4">
        <dgm:presLayoutVars>
          <dgm:chPref val="3"/>
        </dgm:presLayoutVars>
      </dgm:prSet>
      <dgm:spPr/>
    </dgm:pt>
    <dgm:pt modelId="{119B06B2-D723-DD4B-A92A-09BEDFF46C41}" type="pres">
      <dgm:prSet presAssocID="{49699E71-945B-4233-B303-52B2386C2C60}" presName="hierChild4" presStyleCnt="0"/>
      <dgm:spPr/>
    </dgm:pt>
    <dgm:pt modelId="{95E6200D-70E7-7F41-BCFF-5F9D28F1D7C6}" type="pres">
      <dgm:prSet presAssocID="{61CA242E-947C-4E64-8B20-C51EF2A2DCDD}" presName="Name10" presStyleLbl="parChTrans1D2" presStyleIdx="1" presStyleCnt="2"/>
      <dgm:spPr/>
    </dgm:pt>
    <dgm:pt modelId="{EE0DB07A-43DF-5744-9B97-BCC9C737DBB4}" type="pres">
      <dgm:prSet presAssocID="{1726AF3B-721C-4AF3-91C2-D32EB56B492A}" presName="hierRoot2" presStyleCnt="0"/>
      <dgm:spPr/>
    </dgm:pt>
    <dgm:pt modelId="{02CD8179-F812-2343-9186-F7BA0269F6AB}" type="pres">
      <dgm:prSet presAssocID="{1726AF3B-721C-4AF3-91C2-D32EB56B492A}" presName="composite2" presStyleCnt="0"/>
      <dgm:spPr/>
    </dgm:pt>
    <dgm:pt modelId="{70B0173D-FBF7-B04E-B678-11C4C15CA5DF}" type="pres">
      <dgm:prSet presAssocID="{1726AF3B-721C-4AF3-91C2-D32EB56B492A}" presName="background2" presStyleLbl="node2" presStyleIdx="1" presStyleCnt="2"/>
      <dgm:spPr>
        <a:solidFill>
          <a:srgbClr val="377B49"/>
        </a:solidFill>
      </dgm:spPr>
    </dgm:pt>
    <dgm:pt modelId="{D144519B-1352-F248-97DD-A9221BC08571}" type="pres">
      <dgm:prSet presAssocID="{1726AF3B-721C-4AF3-91C2-D32EB56B492A}" presName="text2" presStyleLbl="fgAcc2" presStyleIdx="1" presStyleCnt="2">
        <dgm:presLayoutVars>
          <dgm:chPref val="3"/>
        </dgm:presLayoutVars>
      </dgm:prSet>
      <dgm:spPr/>
    </dgm:pt>
    <dgm:pt modelId="{0F430E5E-B235-3E40-8C20-604B21418CCE}" type="pres">
      <dgm:prSet presAssocID="{1726AF3B-721C-4AF3-91C2-D32EB56B492A}" presName="hierChild3" presStyleCnt="0"/>
      <dgm:spPr/>
    </dgm:pt>
    <dgm:pt modelId="{A7BF212F-E2D1-2049-86B1-58067EDB87BB}" type="pres">
      <dgm:prSet presAssocID="{0B05690F-2F27-4DDA-8629-58B45B623085}" presName="Name17" presStyleLbl="parChTrans1D3" presStyleIdx="2" presStyleCnt="4"/>
      <dgm:spPr/>
    </dgm:pt>
    <dgm:pt modelId="{46DA2A3F-3340-F04A-9285-F1F1985E3CE3}" type="pres">
      <dgm:prSet presAssocID="{70B54F5D-522C-435C-9B10-DA533318364D}" presName="hierRoot3" presStyleCnt="0"/>
      <dgm:spPr/>
    </dgm:pt>
    <dgm:pt modelId="{3109C8D3-8CE8-9E4C-A93E-774F920C622F}" type="pres">
      <dgm:prSet presAssocID="{70B54F5D-522C-435C-9B10-DA533318364D}" presName="composite3" presStyleCnt="0"/>
      <dgm:spPr/>
    </dgm:pt>
    <dgm:pt modelId="{F48DC0A6-80E8-154F-B16B-411BA69FC74D}" type="pres">
      <dgm:prSet presAssocID="{70B54F5D-522C-435C-9B10-DA533318364D}" presName="background3" presStyleLbl="node3" presStyleIdx="2" presStyleCnt="4"/>
      <dgm:spPr>
        <a:solidFill>
          <a:srgbClr val="377B49"/>
        </a:solidFill>
      </dgm:spPr>
    </dgm:pt>
    <dgm:pt modelId="{4EE7E3B5-5761-5A47-987E-0B8B55F56FE5}" type="pres">
      <dgm:prSet presAssocID="{70B54F5D-522C-435C-9B10-DA533318364D}" presName="text3" presStyleLbl="fgAcc3" presStyleIdx="2" presStyleCnt="4">
        <dgm:presLayoutVars>
          <dgm:chPref val="3"/>
        </dgm:presLayoutVars>
      </dgm:prSet>
      <dgm:spPr/>
    </dgm:pt>
    <dgm:pt modelId="{17DB2CC9-ECFE-5D47-8CCB-0227FA174455}" type="pres">
      <dgm:prSet presAssocID="{70B54F5D-522C-435C-9B10-DA533318364D}" presName="hierChild4" presStyleCnt="0"/>
      <dgm:spPr/>
    </dgm:pt>
    <dgm:pt modelId="{36B0C187-92B4-4440-B28E-18EAFC4B084F}" type="pres">
      <dgm:prSet presAssocID="{8BE6B9CA-5F9D-4904-BA6A-54BAA4063B3F}" presName="Name17" presStyleLbl="parChTrans1D3" presStyleIdx="3" presStyleCnt="4"/>
      <dgm:spPr/>
    </dgm:pt>
    <dgm:pt modelId="{715C328A-D1E9-D14F-9889-606C63C9089C}" type="pres">
      <dgm:prSet presAssocID="{6412BD1B-AF90-41B6-B74C-4D88B16B8AC0}" presName="hierRoot3" presStyleCnt="0"/>
      <dgm:spPr/>
    </dgm:pt>
    <dgm:pt modelId="{730CF2B6-03F1-0746-8784-2ABA70DDF06D}" type="pres">
      <dgm:prSet presAssocID="{6412BD1B-AF90-41B6-B74C-4D88B16B8AC0}" presName="composite3" presStyleCnt="0"/>
      <dgm:spPr/>
    </dgm:pt>
    <dgm:pt modelId="{2FDCCC5F-BD9B-6D41-9F1F-824F04BE22B7}" type="pres">
      <dgm:prSet presAssocID="{6412BD1B-AF90-41B6-B74C-4D88B16B8AC0}" presName="background3" presStyleLbl="node3" presStyleIdx="3" presStyleCnt="4"/>
      <dgm:spPr>
        <a:solidFill>
          <a:srgbClr val="377B49"/>
        </a:solidFill>
      </dgm:spPr>
    </dgm:pt>
    <dgm:pt modelId="{F4A5459F-730D-0E40-BCAA-958D6BFDF59C}" type="pres">
      <dgm:prSet presAssocID="{6412BD1B-AF90-41B6-B74C-4D88B16B8AC0}" presName="text3" presStyleLbl="fgAcc3" presStyleIdx="3" presStyleCnt="4">
        <dgm:presLayoutVars>
          <dgm:chPref val="3"/>
        </dgm:presLayoutVars>
      </dgm:prSet>
      <dgm:spPr/>
    </dgm:pt>
    <dgm:pt modelId="{299142D3-1068-3E48-9959-E3E8F8DD7A07}" type="pres">
      <dgm:prSet presAssocID="{6412BD1B-AF90-41B6-B74C-4D88B16B8AC0}" presName="hierChild4" presStyleCnt="0"/>
      <dgm:spPr/>
    </dgm:pt>
  </dgm:ptLst>
  <dgm:cxnLst>
    <dgm:cxn modelId="{19650A05-4EA3-994F-8482-8DD36C5C6BD2}" type="presOf" srcId="{38FC8A73-F093-4082-8A8D-45BBD2BA0AAC}" destId="{E9521AE9-BE4A-1840-A251-A765EF6B3576}" srcOrd="0" destOrd="0" presId="urn:microsoft.com/office/officeart/2005/8/layout/hierarchy1"/>
    <dgm:cxn modelId="{E2DECE18-574B-D943-A145-12C738804CDB}" type="presOf" srcId="{0B05690F-2F27-4DDA-8629-58B45B623085}" destId="{A7BF212F-E2D1-2049-86B1-58067EDB87BB}" srcOrd="0" destOrd="0" presId="urn:microsoft.com/office/officeart/2005/8/layout/hierarchy1"/>
    <dgm:cxn modelId="{2421561C-93C0-7945-9CB6-99EC4904C447}" type="presOf" srcId="{8BE6B9CA-5F9D-4904-BA6A-54BAA4063B3F}" destId="{36B0C187-92B4-4440-B28E-18EAFC4B084F}" srcOrd="0" destOrd="0" presId="urn:microsoft.com/office/officeart/2005/8/layout/hierarchy1"/>
    <dgm:cxn modelId="{097E904B-70D1-0244-806F-462E6C3BCE35}" type="presOf" srcId="{57C27B90-FD3F-453F-BD5F-4935B21C270D}" destId="{24330DAD-3171-4F4E-8F86-BEB066A00872}" srcOrd="0" destOrd="0" presId="urn:microsoft.com/office/officeart/2005/8/layout/hierarchy1"/>
    <dgm:cxn modelId="{F3B4965C-771C-594D-A526-BBCD4B3901E3}" type="presOf" srcId="{47FF4EAE-B376-4996-A6B4-0BF1E3D35C51}" destId="{7EDE6E92-532F-4445-A48F-B6887053220B}" srcOrd="0" destOrd="0" presId="urn:microsoft.com/office/officeart/2005/8/layout/hierarchy1"/>
    <dgm:cxn modelId="{3D22F16F-6DBB-9044-AAFE-D5C7F0F1DA21}" type="presOf" srcId="{5D6FAD15-7467-420E-B7B3-2EDAF1309277}" destId="{EDAF775B-FDFB-4F8D-9ACA-0B4EEAE16AF3}" srcOrd="0" destOrd="0" presId="urn:microsoft.com/office/officeart/2005/8/layout/hierarchy1"/>
    <dgm:cxn modelId="{45890698-9CC9-40BB-8109-7606DC8C053C}" srcId="{C4855CA1-6484-426C-A85F-F64024C9E33A}" destId="{1726AF3B-721C-4AF3-91C2-D32EB56B492A}" srcOrd="1" destOrd="0" parTransId="{61CA242E-947C-4E64-8B20-C51EF2A2DCDD}" sibTransId="{69807F3F-5816-445E-A0D9-DFC824650835}"/>
    <dgm:cxn modelId="{55CF0199-688C-E34C-BB7A-186A8E0C84E7}" type="presOf" srcId="{1726AF3B-721C-4AF3-91C2-D32EB56B492A}" destId="{D144519B-1352-F248-97DD-A9221BC08571}" srcOrd="0" destOrd="0" presId="urn:microsoft.com/office/officeart/2005/8/layout/hierarchy1"/>
    <dgm:cxn modelId="{2D638BA2-0593-B04E-AE71-364D6A275A78}" type="presOf" srcId="{49699E71-945B-4233-B303-52B2386C2C60}" destId="{165BCEB5-2F0B-1142-8CD7-FDC41065196E}" srcOrd="0" destOrd="0" presId="urn:microsoft.com/office/officeart/2005/8/layout/hierarchy1"/>
    <dgm:cxn modelId="{6C82EBA5-775A-4A43-916E-20BADEEE69AD}" srcId="{1726AF3B-721C-4AF3-91C2-D32EB56B492A}" destId="{70B54F5D-522C-435C-9B10-DA533318364D}" srcOrd="0" destOrd="0" parTransId="{0B05690F-2F27-4DDA-8629-58B45B623085}" sibTransId="{1D119156-6295-43B8-8E17-BB1C8992D0EF}"/>
    <dgm:cxn modelId="{5F5A60A9-545C-4D47-8C58-20EBF8437C03}" srcId="{C4855CA1-6484-426C-A85F-F64024C9E33A}" destId="{57C27B90-FD3F-453F-BD5F-4935B21C270D}" srcOrd="0" destOrd="0" parTransId="{47FF4EAE-B376-4996-A6B4-0BF1E3D35C51}" sibTransId="{2F3DD9DA-3377-4222-BAD2-5F08F4971079}"/>
    <dgm:cxn modelId="{1F3E03AC-6A66-7A4A-857F-CB2AB80C5D28}" type="presOf" srcId="{6412BD1B-AF90-41B6-B74C-4D88B16B8AC0}" destId="{F4A5459F-730D-0E40-BCAA-958D6BFDF59C}" srcOrd="0" destOrd="0" presId="urn:microsoft.com/office/officeart/2005/8/layout/hierarchy1"/>
    <dgm:cxn modelId="{31D014AF-6037-5E45-85EC-AC72AD1968DC}" type="presOf" srcId="{C4855CA1-6484-426C-A85F-F64024C9E33A}" destId="{64EE0541-E155-42A9-8745-52EA8E10B8E6}" srcOrd="0" destOrd="0" presId="urn:microsoft.com/office/officeart/2005/8/layout/hierarchy1"/>
    <dgm:cxn modelId="{49C550B4-F302-4B4A-9731-4675F73A531B}" type="presOf" srcId="{85B77324-06CB-47F1-B8A5-9ABB4A991D53}" destId="{C6C4DD7B-B1FF-4A5C-A8BA-E09DC1AC7600}" srcOrd="0" destOrd="0" presId="urn:microsoft.com/office/officeart/2005/8/layout/hierarchy1"/>
    <dgm:cxn modelId="{CE9FD2C5-73D8-114E-8DC1-1D34C28A2E04}" type="presOf" srcId="{61CA242E-947C-4E64-8B20-C51EF2A2DCDD}" destId="{95E6200D-70E7-7F41-BCFF-5F9D28F1D7C6}" srcOrd="0" destOrd="0" presId="urn:microsoft.com/office/officeart/2005/8/layout/hierarchy1"/>
    <dgm:cxn modelId="{21BE56CC-A318-400D-BD7F-C3C28203F64C}" srcId="{57C27B90-FD3F-453F-BD5F-4935B21C270D}" destId="{EE6834F5-5A95-461B-9E2D-1F731704AA5D}" srcOrd="0" destOrd="0" parTransId="{5D6FAD15-7467-420E-B7B3-2EDAF1309277}" sibTransId="{6A2612C7-957D-4211-BEA7-0E17C5180C3D}"/>
    <dgm:cxn modelId="{F627F3CC-DA7F-44A8-824D-A2D718F362A9}" srcId="{1726AF3B-721C-4AF3-91C2-D32EB56B492A}" destId="{6412BD1B-AF90-41B6-B74C-4D88B16B8AC0}" srcOrd="1" destOrd="0" parTransId="{8BE6B9CA-5F9D-4904-BA6A-54BAA4063B3F}" sibTransId="{DFAD51BC-0607-42F0-825C-C163E0A47941}"/>
    <dgm:cxn modelId="{102D26E6-003D-41BD-8C29-84241A71FB87}" srcId="{85B77324-06CB-47F1-B8A5-9ABB4A991D53}" destId="{C4855CA1-6484-426C-A85F-F64024C9E33A}" srcOrd="0" destOrd="0" parTransId="{2C0CC741-7A31-4C2B-8C3D-96E318AB5E41}" sibTransId="{479F571F-72BC-43E8-9B73-4BC7089392BD}"/>
    <dgm:cxn modelId="{E26CB2EC-337E-468D-B7C5-B4B1FC1BBD6E}" srcId="{57C27B90-FD3F-453F-BD5F-4935B21C270D}" destId="{49699E71-945B-4233-B303-52B2386C2C60}" srcOrd="1" destOrd="0" parTransId="{38FC8A73-F093-4082-8A8D-45BBD2BA0AAC}" sibTransId="{24AF702B-DB62-41EC-AE13-B69080321D43}"/>
    <dgm:cxn modelId="{AF7125F7-E9A9-CA48-B1EA-C0F50628FD08}" type="presOf" srcId="{70B54F5D-522C-435C-9B10-DA533318364D}" destId="{4EE7E3B5-5761-5A47-987E-0B8B55F56FE5}" srcOrd="0" destOrd="0" presId="urn:microsoft.com/office/officeart/2005/8/layout/hierarchy1"/>
    <dgm:cxn modelId="{84C805F8-41F4-CE4C-A4C1-BC250A9962D6}" type="presOf" srcId="{EE6834F5-5A95-461B-9E2D-1F731704AA5D}" destId="{214433EB-1BF3-43EA-87A3-F8880F42D1C8}" srcOrd="0" destOrd="0" presId="urn:microsoft.com/office/officeart/2005/8/layout/hierarchy1"/>
    <dgm:cxn modelId="{4E5BA82D-A0E5-9941-A9C4-AC97B65557E5}" type="presParOf" srcId="{C6C4DD7B-B1FF-4A5C-A8BA-E09DC1AC7600}" destId="{9ED55D4D-B49A-4A42-A8ED-636FF59EBDC4}" srcOrd="0" destOrd="0" presId="urn:microsoft.com/office/officeart/2005/8/layout/hierarchy1"/>
    <dgm:cxn modelId="{31A3BB5C-48B2-7D44-9A26-543C03F19518}" type="presParOf" srcId="{9ED55D4D-B49A-4A42-A8ED-636FF59EBDC4}" destId="{0BF8493A-FEDC-42CE-A34E-D1CC32868735}" srcOrd="0" destOrd="0" presId="urn:microsoft.com/office/officeart/2005/8/layout/hierarchy1"/>
    <dgm:cxn modelId="{046218F0-AB3E-8147-A3EB-2938DE81B095}" type="presParOf" srcId="{0BF8493A-FEDC-42CE-A34E-D1CC32868735}" destId="{43EAB2E5-9159-4BDB-8AFA-7A18474D4D77}" srcOrd="0" destOrd="0" presId="urn:microsoft.com/office/officeart/2005/8/layout/hierarchy1"/>
    <dgm:cxn modelId="{7561ABEE-1516-8C45-BDC9-DA4D379ED09E}" type="presParOf" srcId="{0BF8493A-FEDC-42CE-A34E-D1CC32868735}" destId="{64EE0541-E155-42A9-8745-52EA8E10B8E6}" srcOrd="1" destOrd="0" presId="urn:microsoft.com/office/officeart/2005/8/layout/hierarchy1"/>
    <dgm:cxn modelId="{D237184E-97C1-2048-A79F-D75A6C83F076}" type="presParOf" srcId="{9ED55D4D-B49A-4A42-A8ED-636FF59EBDC4}" destId="{91E235A5-A1F5-491C-B01B-45E72BB8510C}" srcOrd="1" destOrd="0" presId="urn:microsoft.com/office/officeart/2005/8/layout/hierarchy1"/>
    <dgm:cxn modelId="{3C60EE09-CE77-214D-B939-542BE6177B73}" type="presParOf" srcId="{91E235A5-A1F5-491C-B01B-45E72BB8510C}" destId="{7EDE6E92-532F-4445-A48F-B6887053220B}" srcOrd="0" destOrd="0" presId="urn:microsoft.com/office/officeart/2005/8/layout/hierarchy1"/>
    <dgm:cxn modelId="{0F78D23C-CF1D-E24A-AE8C-6AEA0C24AE6B}" type="presParOf" srcId="{91E235A5-A1F5-491C-B01B-45E72BB8510C}" destId="{095A305A-6837-42B7-868D-FA1C04A70B5F}" srcOrd="1" destOrd="0" presId="urn:microsoft.com/office/officeart/2005/8/layout/hierarchy1"/>
    <dgm:cxn modelId="{83A548A6-AEDC-674C-9B14-CDDDA24E25F2}" type="presParOf" srcId="{095A305A-6837-42B7-868D-FA1C04A70B5F}" destId="{F0B0FBD6-808F-494F-826A-E0B7DB933B72}" srcOrd="0" destOrd="0" presId="urn:microsoft.com/office/officeart/2005/8/layout/hierarchy1"/>
    <dgm:cxn modelId="{496CC889-77D1-8843-8AE0-9786E6CAD704}" type="presParOf" srcId="{F0B0FBD6-808F-494F-826A-E0B7DB933B72}" destId="{D2148FDF-1953-4BD9-B096-A3317B4F8240}" srcOrd="0" destOrd="0" presId="urn:microsoft.com/office/officeart/2005/8/layout/hierarchy1"/>
    <dgm:cxn modelId="{588788B5-2649-6F40-B0C7-21C0DF87C76B}" type="presParOf" srcId="{F0B0FBD6-808F-494F-826A-E0B7DB933B72}" destId="{24330DAD-3171-4F4E-8F86-BEB066A00872}" srcOrd="1" destOrd="0" presId="urn:microsoft.com/office/officeart/2005/8/layout/hierarchy1"/>
    <dgm:cxn modelId="{EEBF523A-E2A4-C048-8A46-86BB79530542}" type="presParOf" srcId="{095A305A-6837-42B7-868D-FA1C04A70B5F}" destId="{5B4BEFA5-B61B-48B3-B44E-6D4FD1774302}" srcOrd="1" destOrd="0" presId="urn:microsoft.com/office/officeart/2005/8/layout/hierarchy1"/>
    <dgm:cxn modelId="{CA332D46-4E3D-6F42-8DC4-8BB2C1658F59}" type="presParOf" srcId="{5B4BEFA5-B61B-48B3-B44E-6D4FD1774302}" destId="{EDAF775B-FDFB-4F8D-9ACA-0B4EEAE16AF3}" srcOrd="0" destOrd="0" presId="urn:microsoft.com/office/officeart/2005/8/layout/hierarchy1"/>
    <dgm:cxn modelId="{6874BAB6-E42F-F947-B7D7-43B3B5FEBF09}" type="presParOf" srcId="{5B4BEFA5-B61B-48B3-B44E-6D4FD1774302}" destId="{57ED84C8-158D-4916-9AC0-5E1F87B0AAC3}" srcOrd="1" destOrd="0" presId="urn:microsoft.com/office/officeart/2005/8/layout/hierarchy1"/>
    <dgm:cxn modelId="{C61CD2D4-547A-1240-AB4E-20A3581D6631}" type="presParOf" srcId="{57ED84C8-158D-4916-9AC0-5E1F87B0AAC3}" destId="{98019F15-15EC-4577-AEE3-67340CBDEAC1}" srcOrd="0" destOrd="0" presId="urn:microsoft.com/office/officeart/2005/8/layout/hierarchy1"/>
    <dgm:cxn modelId="{96EFFF7C-1B88-C54C-8F39-C195EB6D6EEE}" type="presParOf" srcId="{98019F15-15EC-4577-AEE3-67340CBDEAC1}" destId="{47BA98AB-8A14-4B66-9884-CD4FC1658B2D}" srcOrd="0" destOrd="0" presId="urn:microsoft.com/office/officeart/2005/8/layout/hierarchy1"/>
    <dgm:cxn modelId="{C141D2D9-EECE-684F-B23F-ED095387EEC9}" type="presParOf" srcId="{98019F15-15EC-4577-AEE3-67340CBDEAC1}" destId="{214433EB-1BF3-43EA-87A3-F8880F42D1C8}" srcOrd="1" destOrd="0" presId="urn:microsoft.com/office/officeart/2005/8/layout/hierarchy1"/>
    <dgm:cxn modelId="{D1BCDD9C-1FD3-694D-B1CD-D3200D6194A0}" type="presParOf" srcId="{57ED84C8-158D-4916-9AC0-5E1F87B0AAC3}" destId="{7F32ED73-6C92-48F3-A080-0E90D2D394F1}" srcOrd="1" destOrd="0" presId="urn:microsoft.com/office/officeart/2005/8/layout/hierarchy1"/>
    <dgm:cxn modelId="{6486EC2B-2307-0A42-A66C-0E4B95913A5F}" type="presParOf" srcId="{5B4BEFA5-B61B-48B3-B44E-6D4FD1774302}" destId="{E9521AE9-BE4A-1840-A251-A765EF6B3576}" srcOrd="2" destOrd="0" presId="urn:microsoft.com/office/officeart/2005/8/layout/hierarchy1"/>
    <dgm:cxn modelId="{54738D5E-5D82-8744-B48B-7A1F2A14A355}" type="presParOf" srcId="{5B4BEFA5-B61B-48B3-B44E-6D4FD1774302}" destId="{0A6579A4-E67B-D24F-BEF3-4BE8EDCE4A46}" srcOrd="3" destOrd="0" presId="urn:microsoft.com/office/officeart/2005/8/layout/hierarchy1"/>
    <dgm:cxn modelId="{2DA9C2DC-125F-BC41-985B-DC7B3DB24CFE}" type="presParOf" srcId="{0A6579A4-E67B-D24F-BEF3-4BE8EDCE4A46}" destId="{D840CD22-F014-8147-958B-4B50F754C151}" srcOrd="0" destOrd="0" presId="urn:microsoft.com/office/officeart/2005/8/layout/hierarchy1"/>
    <dgm:cxn modelId="{A6B79F40-6E05-0642-8DBA-67AABE371098}" type="presParOf" srcId="{D840CD22-F014-8147-958B-4B50F754C151}" destId="{442AAB7D-062A-F34D-9210-E89CD0D60E66}" srcOrd="0" destOrd="0" presId="urn:microsoft.com/office/officeart/2005/8/layout/hierarchy1"/>
    <dgm:cxn modelId="{DB4244C2-76AA-304E-B547-2A3A499009E0}" type="presParOf" srcId="{D840CD22-F014-8147-958B-4B50F754C151}" destId="{165BCEB5-2F0B-1142-8CD7-FDC41065196E}" srcOrd="1" destOrd="0" presId="urn:microsoft.com/office/officeart/2005/8/layout/hierarchy1"/>
    <dgm:cxn modelId="{0EEC202E-1FB7-B94A-8AE6-8712CBCCBC17}" type="presParOf" srcId="{0A6579A4-E67B-D24F-BEF3-4BE8EDCE4A46}" destId="{119B06B2-D723-DD4B-A92A-09BEDFF46C41}" srcOrd="1" destOrd="0" presId="urn:microsoft.com/office/officeart/2005/8/layout/hierarchy1"/>
    <dgm:cxn modelId="{86AE692E-EF0A-8140-BE92-5DBBFE2DA380}" type="presParOf" srcId="{91E235A5-A1F5-491C-B01B-45E72BB8510C}" destId="{95E6200D-70E7-7F41-BCFF-5F9D28F1D7C6}" srcOrd="2" destOrd="0" presId="urn:microsoft.com/office/officeart/2005/8/layout/hierarchy1"/>
    <dgm:cxn modelId="{C350B792-43CA-3C45-8A0A-D55875A5AFCE}" type="presParOf" srcId="{91E235A5-A1F5-491C-B01B-45E72BB8510C}" destId="{EE0DB07A-43DF-5744-9B97-BCC9C737DBB4}" srcOrd="3" destOrd="0" presId="urn:microsoft.com/office/officeart/2005/8/layout/hierarchy1"/>
    <dgm:cxn modelId="{0878BEE2-ACC4-4842-9FA6-C164D1B862FF}" type="presParOf" srcId="{EE0DB07A-43DF-5744-9B97-BCC9C737DBB4}" destId="{02CD8179-F812-2343-9186-F7BA0269F6AB}" srcOrd="0" destOrd="0" presId="urn:microsoft.com/office/officeart/2005/8/layout/hierarchy1"/>
    <dgm:cxn modelId="{2831449B-57AE-0B47-94C8-6E278EA97276}" type="presParOf" srcId="{02CD8179-F812-2343-9186-F7BA0269F6AB}" destId="{70B0173D-FBF7-B04E-B678-11C4C15CA5DF}" srcOrd="0" destOrd="0" presId="urn:microsoft.com/office/officeart/2005/8/layout/hierarchy1"/>
    <dgm:cxn modelId="{5D5F10DF-CCD7-554D-863E-9674410145F4}" type="presParOf" srcId="{02CD8179-F812-2343-9186-F7BA0269F6AB}" destId="{D144519B-1352-F248-97DD-A9221BC08571}" srcOrd="1" destOrd="0" presId="urn:microsoft.com/office/officeart/2005/8/layout/hierarchy1"/>
    <dgm:cxn modelId="{319A7404-4A47-054D-8BA1-951266E6CB6C}" type="presParOf" srcId="{EE0DB07A-43DF-5744-9B97-BCC9C737DBB4}" destId="{0F430E5E-B235-3E40-8C20-604B21418CCE}" srcOrd="1" destOrd="0" presId="urn:microsoft.com/office/officeart/2005/8/layout/hierarchy1"/>
    <dgm:cxn modelId="{BB2918E4-85FF-B342-956B-ED808CDECE3A}" type="presParOf" srcId="{0F430E5E-B235-3E40-8C20-604B21418CCE}" destId="{A7BF212F-E2D1-2049-86B1-58067EDB87BB}" srcOrd="0" destOrd="0" presId="urn:microsoft.com/office/officeart/2005/8/layout/hierarchy1"/>
    <dgm:cxn modelId="{41D55B3B-4694-6549-9639-B146F5C26135}" type="presParOf" srcId="{0F430E5E-B235-3E40-8C20-604B21418CCE}" destId="{46DA2A3F-3340-F04A-9285-F1F1985E3CE3}" srcOrd="1" destOrd="0" presId="urn:microsoft.com/office/officeart/2005/8/layout/hierarchy1"/>
    <dgm:cxn modelId="{D813E701-472A-A94C-92A4-1000FCAFED0B}" type="presParOf" srcId="{46DA2A3F-3340-F04A-9285-F1F1985E3CE3}" destId="{3109C8D3-8CE8-9E4C-A93E-774F920C622F}" srcOrd="0" destOrd="0" presId="urn:microsoft.com/office/officeart/2005/8/layout/hierarchy1"/>
    <dgm:cxn modelId="{5F7CF5D7-F992-8342-94FC-81827554D882}" type="presParOf" srcId="{3109C8D3-8CE8-9E4C-A93E-774F920C622F}" destId="{F48DC0A6-80E8-154F-B16B-411BA69FC74D}" srcOrd="0" destOrd="0" presId="urn:microsoft.com/office/officeart/2005/8/layout/hierarchy1"/>
    <dgm:cxn modelId="{642981E6-32D7-A74A-A780-5F35FCE50691}" type="presParOf" srcId="{3109C8D3-8CE8-9E4C-A93E-774F920C622F}" destId="{4EE7E3B5-5761-5A47-987E-0B8B55F56FE5}" srcOrd="1" destOrd="0" presId="urn:microsoft.com/office/officeart/2005/8/layout/hierarchy1"/>
    <dgm:cxn modelId="{8EAF8F7F-082D-0B47-B0FB-2A7F5B2F433A}" type="presParOf" srcId="{46DA2A3F-3340-F04A-9285-F1F1985E3CE3}" destId="{17DB2CC9-ECFE-5D47-8CCB-0227FA174455}" srcOrd="1" destOrd="0" presId="urn:microsoft.com/office/officeart/2005/8/layout/hierarchy1"/>
    <dgm:cxn modelId="{5FEA4A17-3EBA-C04B-BF92-284A9A486331}" type="presParOf" srcId="{0F430E5E-B235-3E40-8C20-604B21418CCE}" destId="{36B0C187-92B4-4440-B28E-18EAFC4B084F}" srcOrd="2" destOrd="0" presId="urn:microsoft.com/office/officeart/2005/8/layout/hierarchy1"/>
    <dgm:cxn modelId="{BE0C6B8F-D2BC-5847-9402-4BF981267E73}" type="presParOf" srcId="{0F430E5E-B235-3E40-8C20-604B21418CCE}" destId="{715C328A-D1E9-D14F-9889-606C63C9089C}" srcOrd="3" destOrd="0" presId="urn:microsoft.com/office/officeart/2005/8/layout/hierarchy1"/>
    <dgm:cxn modelId="{6296D94B-45A5-344E-A1A7-EDF254C9C0F1}" type="presParOf" srcId="{715C328A-D1E9-D14F-9889-606C63C9089C}" destId="{730CF2B6-03F1-0746-8784-2ABA70DDF06D}" srcOrd="0" destOrd="0" presId="urn:microsoft.com/office/officeart/2005/8/layout/hierarchy1"/>
    <dgm:cxn modelId="{2DF3DC8B-2FD8-0D4F-9E8D-4CE02217B74D}" type="presParOf" srcId="{730CF2B6-03F1-0746-8784-2ABA70DDF06D}" destId="{2FDCCC5F-BD9B-6D41-9F1F-824F04BE22B7}" srcOrd="0" destOrd="0" presId="urn:microsoft.com/office/officeart/2005/8/layout/hierarchy1"/>
    <dgm:cxn modelId="{B772EFB0-547A-D147-8F59-273F941000B5}" type="presParOf" srcId="{730CF2B6-03F1-0746-8784-2ABA70DDF06D}" destId="{F4A5459F-730D-0E40-BCAA-958D6BFDF59C}" srcOrd="1" destOrd="0" presId="urn:microsoft.com/office/officeart/2005/8/layout/hierarchy1"/>
    <dgm:cxn modelId="{3739A067-D97A-F347-AF04-C69FB0DA21B7}" type="presParOf" srcId="{715C328A-D1E9-D14F-9889-606C63C9089C}" destId="{299142D3-1068-3E48-9959-E3E8F8DD7A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F3CD410-5E2E-4080-A893-907D31D22CB3}" type="doc">
      <dgm:prSet loTypeId="urn:microsoft.com/office/officeart/2005/8/layout/default" loCatId="other" qsTypeId="urn:microsoft.com/office/officeart/2005/8/quickstyle/simple1" qsCatId="simple" csTypeId="urn:microsoft.com/office/officeart/2005/8/colors/colorful2" csCatId="colorful" phldr="1"/>
      <dgm:spPr/>
      <dgm:t>
        <a:bodyPr/>
        <a:lstStyle/>
        <a:p>
          <a:endParaRPr lang="en-US"/>
        </a:p>
      </dgm:t>
    </dgm:pt>
    <dgm:pt modelId="{2DC4903D-31E8-4ED6-875F-63877788B702}">
      <dgm:prSet phldrT="[Text]" phldr="0" custT="1"/>
      <dgm:spPr>
        <a:solidFill>
          <a:schemeClr val="accent2"/>
        </a:solidFill>
      </dgm:spPr>
      <dgm:t>
        <a:bodyPr/>
        <a:lstStyle/>
        <a:p>
          <a:r>
            <a:rPr lang="en-US" sz="2000" b="0"/>
            <a:t>Emphasis on 6-8 weeks postpartum</a:t>
          </a:r>
        </a:p>
      </dgm:t>
    </dgm:pt>
    <dgm:pt modelId="{A18F8C20-9A13-44DB-9E45-C2DE49ACE5D9}" type="parTrans" cxnId="{A319CB69-6926-431D-A805-EACBFA83FA66}">
      <dgm:prSet/>
      <dgm:spPr/>
      <dgm:t>
        <a:bodyPr/>
        <a:lstStyle/>
        <a:p>
          <a:endParaRPr lang="en-US"/>
        </a:p>
      </dgm:t>
    </dgm:pt>
    <dgm:pt modelId="{EBFDEA83-93E5-4D72-A672-078838B258F5}" type="sibTrans" cxnId="{A319CB69-6926-431D-A805-EACBFA83FA66}">
      <dgm:prSet/>
      <dgm:spPr/>
      <dgm:t>
        <a:bodyPr/>
        <a:lstStyle/>
        <a:p>
          <a:endParaRPr lang="en-US"/>
        </a:p>
      </dgm:t>
    </dgm:pt>
    <dgm:pt modelId="{8A93A940-284B-49B0-9D89-5FA2B3B3C7E5}">
      <dgm:prSet phldrT="[Text]" phldr="0" custT="1"/>
      <dgm:spPr>
        <a:solidFill>
          <a:schemeClr val="accent2"/>
        </a:solidFill>
      </dgm:spPr>
      <dgm:t>
        <a:bodyPr/>
        <a:lstStyle/>
        <a:p>
          <a:r>
            <a:rPr lang="en-US" sz="2000" b="0" dirty="0"/>
            <a:t>Limited Low-Income Country (LIC) representation </a:t>
          </a:r>
        </a:p>
      </dgm:t>
    </dgm:pt>
    <dgm:pt modelId="{CD96219D-3688-4138-ACC9-901ED9FEACCC}" type="parTrans" cxnId="{982D7B44-1518-4DD0-82D4-8A3901DD95E9}">
      <dgm:prSet/>
      <dgm:spPr/>
      <dgm:t>
        <a:bodyPr/>
        <a:lstStyle/>
        <a:p>
          <a:endParaRPr lang="en-US"/>
        </a:p>
      </dgm:t>
    </dgm:pt>
    <dgm:pt modelId="{E0447E4A-3C15-4884-AEBE-804149EBD331}" type="sibTrans" cxnId="{982D7B44-1518-4DD0-82D4-8A3901DD95E9}">
      <dgm:prSet/>
      <dgm:spPr/>
      <dgm:t>
        <a:bodyPr/>
        <a:lstStyle/>
        <a:p>
          <a:endParaRPr lang="en-US"/>
        </a:p>
      </dgm:t>
    </dgm:pt>
    <dgm:pt modelId="{B7EAF83C-E1E2-4060-A15C-5B683F5ABDB6}">
      <dgm:prSet phldrT="[Text]" custT="1"/>
      <dgm:spPr>
        <a:solidFill>
          <a:schemeClr val="accent2"/>
        </a:solidFill>
      </dgm:spPr>
      <dgm:t>
        <a:bodyPr/>
        <a:lstStyle/>
        <a:p>
          <a:pPr>
            <a:spcAft>
              <a:spcPts val="0"/>
            </a:spcAft>
          </a:pPr>
          <a:r>
            <a:rPr lang="en-US" sz="2000" b="0" u="sng" dirty="0"/>
            <a:t>Limitations:</a:t>
          </a:r>
        </a:p>
        <a:p>
          <a:pPr>
            <a:spcAft>
              <a:spcPts val="0"/>
            </a:spcAft>
          </a:pPr>
          <a:r>
            <a:rPr lang="en-US" sz="2000" b="0" dirty="0"/>
            <a:t>1. PPD-dominated search/results</a:t>
          </a:r>
        </a:p>
        <a:p>
          <a:pPr>
            <a:spcAft>
              <a:spcPts val="0"/>
            </a:spcAft>
          </a:pPr>
          <a:r>
            <a:rPr lang="en-US" sz="2000" b="0" dirty="0"/>
            <a:t>2. Unweighted calculations</a:t>
          </a:r>
        </a:p>
        <a:p>
          <a:pPr>
            <a:spcAft>
              <a:spcPts val="0"/>
            </a:spcAft>
          </a:pPr>
          <a:r>
            <a:rPr lang="en-US" sz="2000" b="0" dirty="0"/>
            <a:t>3. Measurements of same samples</a:t>
          </a:r>
        </a:p>
      </dgm:t>
    </dgm:pt>
    <dgm:pt modelId="{0F3BE3E5-5F26-4F55-8287-A3DAF6BD4A08}" type="parTrans" cxnId="{063B7E65-C8C7-4BC7-B7D8-3E116985E120}">
      <dgm:prSet/>
      <dgm:spPr/>
      <dgm:t>
        <a:bodyPr/>
        <a:lstStyle/>
        <a:p>
          <a:endParaRPr lang="en-US"/>
        </a:p>
      </dgm:t>
    </dgm:pt>
    <dgm:pt modelId="{416A6271-B608-4CBB-91A0-4462E64B7A8D}" type="sibTrans" cxnId="{063B7E65-C8C7-4BC7-B7D8-3E116985E120}">
      <dgm:prSet/>
      <dgm:spPr/>
      <dgm:t>
        <a:bodyPr/>
        <a:lstStyle/>
        <a:p>
          <a:endParaRPr lang="en-US"/>
        </a:p>
      </dgm:t>
    </dgm:pt>
    <dgm:pt modelId="{BF5CD713-2E7F-4FA2-A365-0158844247C1}">
      <dgm:prSet phldrT="[Text]" custT="1"/>
      <dgm:spPr>
        <a:solidFill>
          <a:schemeClr val="accent2"/>
        </a:solidFill>
      </dgm:spPr>
      <dgm:t>
        <a:bodyPr/>
        <a:lstStyle/>
        <a:p>
          <a:r>
            <a:rPr lang="en-US" sz="2000" b="0"/>
            <a:t>Majority focus on PPD alone</a:t>
          </a:r>
        </a:p>
      </dgm:t>
    </dgm:pt>
    <dgm:pt modelId="{4B1EFBBB-DB3F-4353-84A5-217D60B77662}" type="parTrans" cxnId="{0938E3E3-4DD8-4069-97E7-7CBBEBFE5A13}">
      <dgm:prSet/>
      <dgm:spPr/>
      <dgm:t>
        <a:bodyPr/>
        <a:lstStyle/>
        <a:p>
          <a:endParaRPr lang="en-US"/>
        </a:p>
      </dgm:t>
    </dgm:pt>
    <dgm:pt modelId="{1E7CF33D-04A9-4522-B84F-6C2C1CF2D6AD}" type="sibTrans" cxnId="{0938E3E3-4DD8-4069-97E7-7CBBEBFE5A13}">
      <dgm:prSet/>
      <dgm:spPr/>
      <dgm:t>
        <a:bodyPr/>
        <a:lstStyle/>
        <a:p>
          <a:endParaRPr lang="en-US"/>
        </a:p>
      </dgm:t>
    </dgm:pt>
    <dgm:pt modelId="{D423FB80-F2BD-4DDE-80B1-76F84FE09A02}">
      <dgm:prSet phldrT="[Text]" phldr="0" custT="1"/>
      <dgm:spPr>
        <a:solidFill>
          <a:schemeClr val="accent2"/>
        </a:solidFill>
      </dgm:spPr>
      <dgm:t>
        <a:bodyPr/>
        <a:lstStyle/>
        <a:p>
          <a:r>
            <a:rPr lang="en-US" sz="2000" b="0" dirty="0"/>
            <a:t>Outliers and lack of standardized cut-off score for EPDS</a:t>
          </a:r>
        </a:p>
      </dgm:t>
    </dgm:pt>
    <dgm:pt modelId="{EBE862E1-9761-4AA7-AA00-BD79FA3B27DD}" type="sibTrans" cxnId="{5BF3B7B1-A779-4E2D-8625-77DE0CA38FEE}">
      <dgm:prSet/>
      <dgm:spPr/>
      <dgm:t>
        <a:bodyPr/>
        <a:lstStyle/>
        <a:p>
          <a:endParaRPr lang="en-US"/>
        </a:p>
      </dgm:t>
    </dgm:pt>
    <dgm:pt modelId="{9B1CA3FF-D252-4AF5-8F50-CFC93ACA9175}" type="parTrans" cxnId="{5BF3B7B1-A779-4E2D-8625-77DE0CA38FEE}">
      <dgm:prSet/>
      <dgm:spPr/>
      <dgm:t>
        <a:bodyPr/>
        <a:lstStyle/>
        <a:p>
          <a:endParaRPr lang="en-US"/>
        </a:p>
      </dgm:t>
    </dgm:pt>
    <dgm:pt modelId="{0B7684AC-5EFD-0F45-9721-9F81FB51B7A0}">
      <dgm:prSet custT="1"/>
      <dgm:spPr>
        <a:solidFill>
          <a:schemeClr val="accent2"/>
        </a:solidFill>
      </dgm:spPr>
      <dgm:t>
        <a:bodyPr/>
        <a:lstStyle/>
        <a:p>
          <a:r>
            <a:rPr lang="en-US" sz="2000"/>
            <a:t>16.3% (this study's PPD prevalence) vs 17% (global PPD prevalence)</a:t>
          </a:r>
        </a:p>
      </dgm:t>
    </dgm:pt>
    <dgm:pt modelId="{AF11F98F-6D97-DE48-A22F-3AE23FE2F945}" type="parTrans" cxnId="{12476D49-529A-A740-8317-924DC51C43CC}">
      <dgm:prSet/>
      <dgm:spPr/>
      <dgm:t>
        <a:bodyPr/>
        <a:lstStyle/>
        <a:p>
          <a:endParaRPr lang="en-US"/>
        </a:p>
      </dgm:t>
    </dgm:pt>
    <dgm:pt modelId="{8CEC8731-339D-AA42-A337-EA2A524E7B72}" type="sibTrans" cxnId="{12476D49-529A-A740-8317-924DC51C43CC}">
      <dgm:prSet/>
      <dgm:spPr/>
      <dgm:t>
        <a:bodyPr/>
        <a:lstStyle/>
        <a:p>
          <a:endParaRPr lang="en-US"/>
        </a:p>
      </dgm:t>
    </dgm:pt>
    <dgm:pt modelId="{74648555-08C4-AB4B-9964-390F85B7C6D2}" type="pres">
      <dgm:prSet presAssocID="{FF3CD410-5E2E-4080-A893-907D31D22CB3}" presName="diagram" presStyleCnt="0">
        <dgm:presLayoutVars>
          <dgm:dir/>
          <dgm:resizeHandles val="exact"/>
        </dgm:presLayoutVars>
      </dgm:prSet>
      <dgm:spPr/>
    </dgm:pt>
    <dgm:pt modelId="{BF621C08-3E00-D642-93BE-A16CBA2766FA}" type="pres">
      <dgm:prSet presAssocID="{8A93A940-284B-49B0-9D89-5FA2B3B3C7E5}" presName="node" presStyleLbl="node1" presStyleIdx="0" presStyleCnt="6">
        <dgm:presLayoutVars>
          <dgm:bulletEnabled val="1"/>
        </dgm:presLayoutVars>
      </dgm:prSet>
      <dgm:spPr/>
    </dgm:pt>
    <dgm:pt modelId="{62D3A1DD-E60B-2B4B-96E0-122624138023}" type="pres">
      <dgm:prSet presAssocID="{E0447E4A-3C15-4884-AEBE-804149EBD331}" presName="sibTrans" presStyleCnt="0"/>
      <dgm:spPr/>
    </dgm:pt>
    <dgm:pt modelId="{586B325C-AD9F-3841-A4CD-CD2FE90AA88B}" type="pres">
      <dgm:prSet presAssocID="{BF5CD713-2E7F-4FA2-A365-0158844247C1}" presName="node" presStyleLbl="node1" presStyleIdx="1" presStyleCnt="6">
        <dgm:presLayoutVars>
          <dgm:bulletEnabled val="1"/>
        </dgm:presLayoutVars>
      </dgm:prSet>
      <dgm:spPr/>
    </dgm:pt>
    <dgm:pt modelId="{62AB4B65-611D-1346-9A7A-726F4D8D9080}" type="pres">
      <dgm:prSet presAssocID="{1E7CF33D-04A9-4522-B84F-6C2C1CF2D6AD}" presName="sibTrans" presStyleCnt="0"/>
      <dgm:spPr/>
    </dgm:pt>
    <dgm:pt modelId="{1A39A06D-AB25-554B-898F-A10A91D59721}" type="pres">
      <dgm:prSet presAssocID="{2DC4903D-31E8-4ED6-875F-63877788B702}" presName="node" presStyleLbl="node1" presStyleIdx="2" presStyleCnt="6">
        <dgm:presLayoutVars>
          <dgm:bulletEnabled val="1"/>
        </dgm:presLayoutVars>
      </dgm:prSet>
      <dgm:spPr/>
    </dgm:pt>
    <dgm:pt modelId="{8A1A5067-3C04-894C-94D2-D030D513BFE2}" type="pres">
      <dgm:prSet presAssocID="{EBFDEA83-93E5-4D72-A672-078838B258F5}" presName="sibTrans" presStyleCnt="0"/>
      <dgm:spPr/>
    </dgm:pt>
    <dgm:pt modelId="{29AA2E49-FD12-314B-9E60-395825DF3EA9}" type="pres">
      <dgm:prSet presAssocID="{D423FB80-F2BD-4DDE-80B1-76F84FE09A02}" presName="node" presStyleLbl="node1" presStyleIdx="3" presStyleCnt="6">
        <dgm:presLayoutVars>
          <dgm:bulletEnabled val="1"/>
        </dgm:presLayoutVars>
      </dgm:prSet>
      <dgm:spPr/>
    </dgm:pt>
    <dgm:pt modelId="{182CD82D-A64C-6B42-A3B1-47F5A0A2A5D5}" type="pres">
      <dgm:prSet presAssocID="{EBE862E1-9761-4AA7-AA00-BD79FA3B27DD}" presName="sibTrans" presStyleCnt="0"/>
      <dgm:spPr/>
    </dgm:pt>
    <dgm:pt modelId="{4E85F85F-A84A-8C48-AC9D-B76B2B957D49}" type="pres">
      <dgm:prSet presAssocID="{0B7684AC-5EFD-0F45-9721-9F81FB51B7A0}" presName="node" presStyleLbl="node1" presStyleIdx="4" presStyleCnt="6">
        <dgm:presLayoutVars>
          <dgm:bulletEnabled val="1"/>
        </dgm:presLayoutVars>
      </dgm:prSet>
      <dgm:spPr/>
    </dgm:pt>
    <dgm:pt modelId="{66E435D2-9440-DE43-8CC6-31343F33AEA3}" type="pres">
      <dgm:prSet presAssocID="{8CEC8731-339D-AA42-A337-EA2A524E7B72}" presName="sibTrans" presStyleCnt="0"/>
      <dgm:spPr/>
    </dgm:pt>
    <dgm:pt modelId="{6951781A-1DD8-C447-9299-D9D296A15AE8}" type="pres">
      <dgm:prSet presAssocID="{B7EAF83C-E1E2-4060-A15C-5B683F5ABDB6}" presName="node" presStyleLbl="node1" presStyleIdx="5" presStyleCnt="6">
        <dgm:presLayoutVars>
          <dgm:bulletEnabled val="1"/>
        </dgm:presLayoutVars>
      </dgm:prSet>
      <dgm:spPr/>
    </dgm:pt>
  </dgm:ptLst>
  <dgm:cxnLst>
    <dgm:cxn modelId="{F870DB01-7D61-F84B-B033-CABBAAB86F40}" type="presOf" srcId="{8A93A940-284B-49B0-9D89-5FA2B3B3C7E5}" destId="{BF621C08-3E00-D642-93BE-A16CBA2766FA}" srcOrd="0" destOrd="0" presId="urn:microsoft.com/office/officeart/2005/8/layout/default"/>
    <dgm:cxn modelId="{C6C1A830-26CF-5645-92A8-0C3D24F55FD7}" type="presOf" srcId="{0B7684AC-5EFD-0F45-9721-9F81FB51B7A0}" destId="{4E85F85F-A84A-8C48-AC9D-B76B2B957D49}" srcOrd="0" destOrd="0" presId="urn:microsoft.com/office/officeart/2005/8/layout/default"/>
    <dgm:cxn modelId="{9D65AB32-6D4B-AA41-8059-217AC8F56181}" type="presOf" srcId="{FF3CD410-5E2E-4080-A893-907D31D22CB3}" destId="{74648555-08C4-AB4B-9964-390F85B7C6D2}" srcOrd="0" destOrd="0" presId="urn:microsoft.com/office/officeart/2005/8/layout/default"/>
    <dgm:cxn modelId="{73FBA33F-E105-C54A-8915-ECA04DFCD082}" type="presOf" srcId="{BF5CD713-2E7F-4FA2-A365-0158844247C1}" destId="{586B325C-AD9F-3841-A4CD-CD2FE90AA88B}" srcOrd="0" destOrd="0" presId="urn:microsoft.com/office/officeart/2005/8/layout/default"/>
    <dgm:cxn modelId="{982D7B44-1518-4DD0-82D4-8A3901DD95E9}" srcId="{FF3CD410-5E2E-4080-A893-907D31D22CB3}" destId="{8A93A940-284B-49B0-9D89-5FA2B3B3C7E5}" srcOrd="0" destOrd="0" parTransId="{CD96219D-3688-4138-ACC9-901ED9FEACCC}" sibTransId="{E0447E4A-3C15-4884-AEBE-804149EBD331}"/>
    <dgm:cxn modelId="{12476D49-529A-A740-8317-924DC51C43CC}" srcId="{FF3CD410-5E2E-4080-A893-907D31D22CB3}" destId="{0B7684AC-5EFD-0F45-9721-9F81FB51B7A0}" srcOrd="4" destOrd="0" parTransId="{AF11F98F-6D97-DE48-A22F-3AE23FE2F945}" sibTransId="{8CEC8731-339D-AA42-A337-EA2A524E7B72}"/>
    <dgm:cxn modelId="{8227955A-F79A-A34B-98C4-14F3C1DF8B2F}" type="presOf" srcId="{B7EAF83C-E1E2-4060-A15C-5B683F5ABDB6}" destId="{6951781A-1DD8-C447-9299-D9D296A15AE8}" srcOrd="0" destOrd="0" presId="urn:microsoft.com/office/officeart/2005/8/layout/default"/>
    <dgm:cxn modelId="{063B7E65-C8C7-4BC7-B7D8-3E116985E120}" srcId="{FF3CD410-5E2E-4080-A893-907D31D22CB3}" destId="{B7EAF83C-E1E2-4060-A15C-5B683F5ABDB6}" srcOrd="5" destOrd="0" parTransId="{0F3BE3E5-5F26-4F55-8287-A3DAF6BD4A08}" sibTransId="{416A6271-B608-4CBB-91A0-4462E64B7A8D}"/>
    <dgm:cxn modelId="{A319CB69-6926-431D-A805-EACBFA83FA66}" srcId="{FF3CD410-5E2E-4080-A893-907D31D22CB3}" destId="{2DC4903D-31E8-4ED6-875F-63877788B702}" srcOrd="2" destOrd="0" parTransId="{A18F8C20-9A13-44DB-9E45-C2DE49ACE5D9}" sibTransId="{EBFDEA83-93E5-4D72-A672-078838B258F5}"/>
    <dgm:cxn modelId="{5BF3B7B1-A779-4E2D-8625-77DE0CA38FEE}" srcId="{FF3CD410-5E2E-4080-A893-907D31D22CB3}" destId="{D423FB80-F2BD-4DDE-80B1-76F84FE09A02}" srcOrd="3" destOrd="0" parTransId="{9B1CA3FF-D252-4AF5-8F50-CFC93ACA9175}" sibTransId="{EBE862E1-9761-4AA7-AA00-BD79FA3B27DD}"/>
    <dgm:cxn modelId="{0938E3E3-4DD8-4069-97E7-7CBBEBFE5A13}" srcId="{FF3CD410-5E2E-4080-A893-907D31D22CB3}" destId="{BF5CD713-2E7F-4FA2-A365-0158844247C1}" srcOrd="1" destOrd="0" parTransId="{4B1EFBBB-DB3F-4353-84A5-217D60B77662}" sibTransId="{1E7CF33D-04A9-4522-B84F-6C2C1CF2D6AD}"/>
    <dgm:cxn modelId="{D20D7CEF-1859-F645-AAE0-6B59156D3D0C}" type="presOf" srcId="{D423FB80-F2BD-4DDE-80B1-76F84FE09A02}" destId="{29AA2E49-FD12-314B-9E60-395825DF3EA9}" srcOrd="0" destOrd="0" presId="urn:microsoft.com/office/officeart/2005/8/layout/default"/>
    <dgm:cxn modelId="{26F73DF5-7937-4B42-91B9-EA9D85EB9417}" type="presOf" srcId="{2DC4903D-31E8-4ED6-875F-63877788B702}" destId="{1A39A06D-AB25-554B-898F-A10A91D59721}" srcOrd="0" destOrd="0" presId="urn:microsoft.com/office/officeart/2005/8/layout/default"/>
    <dgm:cxn modelId="{84AA2027-90DB-0242-A239-F710E9903EB6}" type="presParOf" srcId="{74648555-08C4-AB4B-9964-390F85B7C6D2}" destId="{BF621C08-3E00-D642-93BE-A16CBA2766FA}" srcOrd="0" destOrd="0" presId="urn:microsoft.com/office/officeart/2005/8/layout/default"/>
    <dgm:cxn modelId="{142D37C6-7607-C74F-84DD-ACA90E06A2E8}" type="presParOf" srcId="{74648555-08C4-AB4B-9964-390F85B7C6D2}" destId="{62D3A1DD-E60B-2B4B-96E0-122624138023}" srcOrd="1" destOrd="0" presId="urn:microsoft.com/office/officeart/2005/8/layout/default"/>
    <dgm:cxn modelId="{B26D63B9-E013-C14C-9B27-B1A5879EDFA9}" type="presParOf" srcId="{74648555-08C4-AB4B-9964-390F85B7C6D2}" destId="{586B325C-AD9F-3841-A4CD-CD2FE90AA88B}" srcOrd="2" destOrd="0" presId="urn:microsoft.com/office/officeart/2005/8/layout/default"/>
    <dgm:cxn modelId="{A74F1995-9B58-AC45-B81F-84845AEC5132}" type="presParOf" srcId="{74648555-08C4-AB4B-9964-390F85B7C6D2}" destId="{62AB4B65-611D-1346-9A7A-726F4D8D9080}" srcOrd="3" destOrd="0" presId="urn:microsoft.com/office/officeart/2005/8/layout/default"/>
    <dgm:cxn modelId="{3171A8C8-AFC8-864D-91D2-2AA033C5B520}" type="presParOf" srcId="{74648555-08C4-AB4B-9964-390F85B7C6D2}" destId="{1A39A06D-AB25-554B-898F-A10A91D59721}" srcOrd="4" destOrd="0" presId="urn:microsoft.com/office/officeart/2005/8/layout/default"/>
    <dgm:cxn modelId="{8BAD0133-DE55-5A4A-BFA6-F29CFAC25B6C}" type="presParOf" srcId="{74648555-08C4-AB4B-9964-390F85B7C6D2}" destId="{8A1A5067-3C04-894C-94D2-D030D513BFE2}" srcOrd="5" destOrd="0" presId="urn:microsoft.com/office/officeart/2005/8/layout/default"/>
    <dgm:cxn modelId="{0CBEFF35-BA7E-A14B-98AE-3D42DDC409AF}" type="presParOf" srcId="{74648555-08C4-AB4B-9964-390F85B7C6D2}" destId="{29AA2E49-FD12-314B-9E60-395825DF3EA9}" srcOrd="6" destOrd="0" presId="urn:microsoft.com/office/officeart/2005/8/layout/default"/>
    <dgm:cxn modelId="{021562C0-01D9-BE4D-B7C5-B2F498DB7C3C}" type="presParOf" srcId="{74648555-08C4-AB4B-9964-390F85B7C6D2}" destId="{182CD82D-A64C-6B42-A3B1-47F5A0A2A5D5}" srcOrd="7" destOrd="0" presId="urn:microsoft.com/office/officeart/2005/8/layout/default"/>
    <dgm:cxn modelId="{C70C9AF9-2171-5A40-A3D3-8B6AA944E1E5}" type="presParOf" srcId="{74648555-08C4-AB4B-9964-390F85B7C6D2}" destId="{4E85F85F-A84A-8C48-AC9D-B76B2B957D49}" srcOrd="8" destOrd="0" presId="urn:microsoft.com/office/officeart/2005/8/layout/default"/>
    <dgm:cxn modelId="{FD28D22F-5D89-BF43-ACC7-4E5E1D69FB6C}" type="presParOf" srcId="{74648555-08C4-AB4B-9964-390F85B7C6D2}" destId="{66E435D2-9440-DE43-8CC6-31343F33AEA3}" srcOrd="9" destOrd="0" presId="urn:microsoft.com/office/officeart/2005/8/layout/default"/>
    <dgm:cxn modelId="{D3B01C2B-EDDD-934F-8691-AC9AAC0420FA}" type="presParOf" srcId="{74648555-08C4-AB4B-9964-390F85B7C6D2}" destId="{6951781A-1DD8-C447-9299-D9D296A15AE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0C187-92B4-4440-B28E-18EAFC4B084F}">
      <dsp:nvSpPr>
        <dsp:cNvPr id="0" name=""/>
        <dsp:cNvSpPr/>
      </dsp:nvSpPr>
      <dsp:spPr>
        <a:xfrm>
          <a:off x="9521958" y="3386509"/>
          <a:ext cx="1325557" cy="630844"/>
        </a:xfrm>
        <a:custGeom>
          <a:avLst/>
          <a:gdLst/>
          <a:ahLst/>
          <a:cxnLst/>
          <a:rect l="0" t="0" r="0" b="0"/>
          <a:pathLst>
            <a:path>
              <a:moveTo>
                <a:pt x="0" y="0"/>
              </a:moveTo>
              <a:lnTo>
                <a:pt x="0" y="429902"/>
              </a:lnTo>
              <a:lnTo>
                <a:pt x="1325557" y="429902"/>
              </a:lnTo>
              <a:lnTo>
                <a:pt x="1325557"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A7BF212F-E2D1-2049-86B1-58067EDB87BB}">
      <dsp:nvSpPr>
        <dsp:cNvPr id="0" name=""/>
        <dsp:cNvSpPr/>
      </dsp:nvSpPr>
      <dsp:spPr>
        <a:xfrm>
          <a:off x="8196401" y="3386509"/>
          <a:ext cx="1325557" cy="630844"/>
        </a:xfrm>
        <a:custGeom>
          <a:avLst/>
          <a:gdLst/>
          <a:ahLst/>
          <a:cxnLst/>
          <a:rect l="0" t="0" r="0" b="0"/>
          <a:pathLst>
            <a:path>
              <a:moveTo>
                <a:pt x="1325557" y="0"/>
              </a:moveTo>
              <a:lnTo>
                <a:pt x="1325557"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95E6200D-70E7-7F41-BCFF-5F9D28F1D7C6}">
      <dsp:nvSpPr>
        <dsp:cNvPr id="0" name=""/>
        <dsp:cNvSpPr/>
      </dsp:nvSpPr>
      <dsp:spPr>
        <a:xfrm>
          <a:off x="6870844" y="1378290"/>
          <a:ext cx="2651114" cy="630844"/>
        </a:xfrm>
        <a:custGeom>
          <a:avLst/>
          <a:gdLst/>
          <a:ahLst/>
          <a:cxnLst/>
          <a:rect l="0" t="0" r="0" b="0"/>
          <a:pathLst>
            <a:path>
              <a:moveTo>
                <a:pt x="0" y="0"/>
              </a:moveTo>
              <a:lnTo>
                <a:pt x="0" y="429902"/>
              </a:lnTo>
              <a:lnTo>
                <a:pt x="2651114" y="429902"/>
              </a:lnTo>
              <a:lnTo>
                <a:pt x="2651114"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E9521AE9-BE4A-1840-A251-A765EF6B3576}">
      <dsp:nvSpPr>
        <dsp:cNvPr id="0" name=""/>
        <dsp:cNvSpPr/>
      </dsp:nvSpPr>
      <dsp:spPr>
        <a:xfrm>
          <a:off x="4219730" y="3386509"/>
          <a:ext cx="1325557" cy="630844"/>
        </a:xfrm>
        <a:custGeom>
          <a:avLst/>
          <a:gdLst/>
          <a:ahLst/>
          <a:cxnLst/>
          <a:rect l="0" t="0" r="0" b="0"/>
          <a:pathLst>
            <a:path>
              <a:moveTo>
                <a:pt x="0" y="0"/>
              </a:moveTo>
              <a:lnTo>
                <a:pt x="0" y="429902"/>
              </a:lnTo>
              <a:lnTo>
                <a:pt x="1325557" y="429902"/>
              </a:lnTo>
              <a:lnTo>
                <a:pt x="1325557"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EDAF775B-FDFB-4F8D-9ACA-0B4EEAE16AF3}">
      <dsp:nvSpPr>
        <dsp:cNvPr id="0" name=""/>
        <dsp:cNvSpPr/>
      </dsp:nvSpPr>
      <dsp:spPr>
        <a:xfrm>
          <a:off x="2894172" y="3386509"/>
          <a:ext cx="1325557" cy="630844"/>
        </a:xfrm>
        <a:custGeom>
          <a:avLst/>
          <a:gdLst/>
          <a:ahLst/>
          <a:cxnLst/>
          <a:rect l="0" t="0" r="0" b="0"/>
          <a:pathLst>
            <a:path>
              <a:moveTo>
                <a:pt x="1325557" y="0"/>
              </a:moveTo>
              <a:lnTo>
                <a:pt x="1325557"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7EDE6E92-532F-4445-A48F-B6887053220B}">
      <dsp:nvSpPr>
        <dsp:cNvPr id="0" name=""/>
        <dsp:cNvSpPr/>
      </dsp:nvSpPr>
      <dsp:spPr>
        <a:xfrm>
          <a:off x="4219730" y="1378290"/>
          <a:ext cx="2651114" cy="630844"/>
        </a:xfrm>
        <a:custGeom>
          <a:avLst/>
          <a:gdLst/>
          <a:ahLst/>
          <a:cxnLst/>
          <a:rect l="0" t="0" r="0" b="0"/>
          <a:pathLst>
            <a:path>
              <a:moveTo>
                <a:pt x="2651114" y="0"/>
              </a:moveTo>
              <a:lnTo>
                <a:pt x="2651114"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43EAB2E5-9159-4BDB-8AFA-7A18474D4D77}">
      <dsp:nvSpPr>
        <dsp:cNvPr id="0" name=""/>
        <dsp:cNvSpPr/>
      </dsp:nvSpPr>
      <dsp:spPr>
        <a:xfrm>
          <a:off x="5786297" y="916"/>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0541-E155-42A9-8745-52EA8E10B8E6}">
      <dsp:nvSpPr>
        <dsp:cNvPr id="0" name=""/>
        <dsp:cNvSpPr/>
      </dsp:nvSpPr>
      <dsp:spPr>
        <a:xfrm>
          <a:off x="6027307" y="229876"/>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 TOTAL STUDIES (n=80)</a:t>
          </a:r>
        </a:p>
      </dsp:txBody>
      <dsp:txXfrm>
        <a:off x="6067649" y="270218"/>
        <a:ext cx="2088409" cy="1296690"/>
      </dsp:txXfrm>
    </dsp:sp>
    <dsp:sp modelId="{D2148FDF-1953-4BD9-B096-A3317B4F8240}">
      <dsp:nvSpPr>
        <dsp:cNvPr id="0" name=""/>
        <dsp:cNvSpPr/>
      </dsp:nvSpPr>
      <dsp:spPr>
        <a:xfrm>
          <a:off x="3135183" y="2009135"/>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30DAD-3171-4F4E-8F86-BEB066A00872}">
      <dsp:nvSpPr>
        <dsp:cNvPr id="0" name=""/>
        <dsp:cNvSpPr/>
      </dsp:nvSpPr>
      <dsp:spPr>
        <a:xfrm>
          <a:off x="3376193" y="2238095"/>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Single time period (n=63)</a:t>
          </a:r>
        </a:p>
      </dsp:txBody>
      <dsp:txXfrm>
        <a:off x="3416535" y="2278437"/>
        <a:ext cx="2088409" cy="1296690"/>
      </dsp:txXfrm>
    </dsp:sp>
    <dsp:sp modelId="{47BA98AB-8A14-4B66-9884-CD4FC1658B2D}">
      <dsp:nvSpPr>
        <dsp:cNvPr id="0" name=""/>
        <dsp:cNvSpPr/>
      </dsp:nvSpPr>
      <dsp:spPr>
        <a:xfrm>
          <a:off x="1809626"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433EB-1BF3-43EA-87A3-F8880F42D1C8}">
      <dsp:nvSpPr>
        <dsp:cNvPr id="0" name=""/>
        <dsp:cNvSpPr/>
      </dsp:nvSpPr>
      <dsp:spPr>
        <a:xfrm>
          <a:off x="2050636"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Only 6-8 weeks (n=42)</a:t>
          </a:r>
        </a:p>
      </dsp:txBody>
      <dsp:txXfrm>
        <a:off x="2090978" y="4286656"/>
        <a:ext cx="2088409" cy="1296690"/>
      </dsp:txXfrm>
    </dsp:sp>
    <dsp:sp modelId="{442AAB7D-062A-F34D-9210-E89CD0D60E66}">
      <dsp:nvSpPr>
        <dsp:cNvPr id="0" name=""/>
        <dsp:cNvSpPr/>
      </dsp:nvSpPr>
      <dsp:spPr>
        <a:xfrm>
          <a:off x="4460740"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BCEB5-2F0B-1142-8CD7-FDC41065196E}">
      <dsp:nvSpPr>
        <dsp:cNvPr id="0" name=""/>
        <dsp:cNvSpPr/>
      </dsp:nvSpPr>
      <dsp:spPr>
        <a:xfrm>
          <a:off x="4701750"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Up to:</a:t>
          </a:r>
          <a:br>
            <a:rPr lang="en-US" sz="1800" kern="1200" dirty="0"/>
          </a:br>
          <a:r>
            <a:rPr lang="en-US" sz="1800" kern="1200" dirty="0"/>
            <a:t>9-12 weeks (n=5)</a:t>
          </a:r>
          <a:br>
            <a:rPr lang="en-US" sz="1800" kern="1200" dirty="0"/>
          </a:br>
          <a:r>
            <a:rPr lang="en-US" sz="1800" kern="1200" dirty="0"/>
            <a:t>3 months (n=2)</a:t>
          </a:r>
          <a:br>
            <a:rPr lang="en-US" sz="1800" kern="1200" dirty="0"/>
          </a:br>
          <a:r>
            <a:rPr lang="en-US" sz="1800" kern="1200" dirty="0"/>
            <a:t>14-25 weeks (n=5)</a:t>
          </a:r>
          <a:br>
            <a:rPr lang="en-US" sz="1800" kern="1200" dirty="0"/>
          </a:br>
          <a:r>
            <a:rPr lang="en-US" sz="1800" kern="1200" dirty="0"/>
            <a:t>6 months (n=9)</a:t>
          </a:r>
        </a:p>
      </dsp:txBody>
      <dsp:txXfrm>
        <a:off x="4742092" y="4286656"/>
        <a:ext cx="2088409" cy="1296690"/>
      </dsp:txXfrm>
    </dsp:sp>
    <dsp:sp modelId="{70B0173D-FBF7-B04E-B678-11C4C15CA5DF}">
      <dsp:nvSpPr>
        <dsp:cNvPr id="0" name=""/>
        <dsp:cNvSpPr/>
      </dsp:nvSpPr>
      <dsp:spPr>
        <a:xfrm>
          <a:off x="8437411" y="2009135"/>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4519B-1352-F248-97DD-A9221BC08571}">
      <dsp:nvSpPr>
        <dsp:cNvPr id="0" name=""/>
        <dsp:cNvSpPr/>
      </dsp:nvSpPr>
      <dsp:spPr>
        <a:xfrm>
          <a:off x="8678422" y="2238095"/>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Multiple time periods (n=17)</a:t>
          </a:r>
        </a:p>
      </dsp:txBody>
      <dsp:txXfrm>
        <a:off x="8718764" y="2278437"/>
        <a:ext cx="2088409" cy="1296690"/>
      </dsp:txXfrm>
    </dsp:sp>
    <dsp:sp modelId="{F48DC0A6-80E8-154F-B16B-411BA69FC74D}">
      <dsp:nvSpPr>
        <dsp:cNvPr id="0" name=""/>
        <dsp:cNvSpPr/>
      </dsp:nvSpPr>
      <dsp:spPr>
        <a:xfrm>
          <a:off x="7111854"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7E3B5-5761-5A47-987E-0B8B55F56FE5}">
      <dsp:nvSpPr>
        <dsp:cNvPr id="0" name=""/>
        <dsp:cNvSpPr/>
      </dsp:nvSpPr>
      <dsp:spPr>
        <a:xfrm>
          <a:off x="7352865"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Including 6-8 weeks (n=8)</a:t>
          </a:r>
        </a:p>
      </dsp:txBody>
      <dsp:txXfrm>
        <a:off x="7393207" y="4286656"/>
        <a:ext cx="2088409" cy="1296690"/>
      </dsp:txXfrm>
    </dsp:sp>
    <dsp:sp modelId="{2FDCCC5F-BD9B-6D41-9F1F-824F04BE22B7}">
      <dsp:nvSpPr>
        <dsp:cNvPr id="0" name=""/>
        <dsp:cNvSpPr/>
      </dsp:nvSpPr>
      <dsp:spPr>
        <a:xfrm>
          <a:off x="9762968"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5459F-730D-0E40-BCAA-958D6BFDF59C}">
      <dsp:nvSpPr>
        <dsp:cNvPr id="0" name=""/>
        <dsp:cNvSpPr/>
      </dsp:nvSpPr>
      <dsp:spPr>
        <a:xfrm>
          <a:off x="10003979"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Not including 6-8 weeks (n=9)</a:t>
          </a:r>
        </a:p>
      </dsp:txBody>
      <dsp:txXfrm>
        <a:off x="10044321" y="4286656"/>
        <a:ext cx="2088409" cy="1296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0C187-92B4-4440-B28E-18EAFC4B084F}">
      <dsp:nvSpPr>
        <dsp:cNvPr id="0" name=""/>
        <dsp:cNvSpPr/>
      </dsp:nvSpPr>
      <dsp:spPr>
        <a:xfrm>
          <a:off x="9521958" y="3386509"/>
          <a:ext cx="1325557" cy="630844"/>
        </a:xfrm>
        <a:custGeom>
          <a:avLst/>
          <a:gdLst/>
          <a:ahLst/>
          <a:cxnLst/>
          <a:rect l="0" t="0" r="0" b="0"/>
          <a:pathLst>
            <a:path>
              <a:moveTo>
                <a:pt x="0" y="0"/>
              </a:moveTo>
              <a:lnTo>
                <a:pt x="0" y="429902"/>
              </a:lnTo>
              <a:lnTo>
                <a:pt x="1325557" y="429902"/>
              </a:lnTo>
              <a:lnTo>
                <a:pt x="1325557"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A7BF212F-E2D1-2049-86B1-58067EDB87BB}">
      <dsp:nvSpPr>
        <dsp:cNvPr id="0" name=""/>
        <dsp:cNvSpPr/>
      </dsp:nvSpPr>
      <dsp:spPr>
        <a:xfrm>
          <a:off x="8196401" y="3386509"/>
          <a:ext cx="1325557" cy="630844"/>
        </a:xfrm>
        <a:custGeom>
          <a:avLst/>
          <a:gdLst/>
          <a:ahLst/>
          <a:cxnLst/>
          <a:rect l="0" t="0" r="0" b="0"/>
          <a:pathLst>
            <a:path>
              <a:moveTo>
                <a:pt x="1325557" y="0"/>
              </a:moveTo>
              <a:lnTo>
                <a:pt x="1325557"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95E6200D-70E7-7F41-BCFF-5F9D28F1D7C6}">
      <dsp:nvSpPr>
        <dsp:cNvPr id="0" name=""/>
        <dsp:cNvSpPr/>
      </dsp:nvSpPr>
      <dsp:spPr>
        <a:xfrm>
          <a:off x="6870844" y="1378290"/>
          <a:ext cx="2651114" cy="630844"/>
        </a:xfrm>
        <a:custGeom>
          <a:avLst/>
          <a:gdLst/>
          <a:ahLst/>
          <a:cxnLst/>
          <a:rect l="0" t="0" r="0" b="0"/>
          <a:pathLst>
            <a:path>
              <a:moveTo>
                <a:pt x="0" y="0"/>
              </a:moveTo>
              <a:lnTo>
                <a:pt x="0" y="429902"/>
              </a:lnTo>
              <a:lnTo>
                <a:pt x="2651114" y="429902"/>
              </a:lnTo>
              <a:lnTo>
                <a:pt x="2651114"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E9521AE9-BE4A-1840-A251-A765EF6B3576}">
      <dsp:nvSpPr>
        <dsp:cNvPr id="0" name=""/>
        <dsp:cNvSpPr/>
      </dsp:nvSpPr>
      <dsp:spPr>
        <a:xfrm>
          <a:off x="4219730" y="3386509"/>
          <a:ext cx="1325557" cy="630844"/>
        </a:xfrm>
        <a:custGeom>
          <a:avLst/>
          <a:gdLst/>
          <a:ahLst/>
          <a:cxnLst/>
          <a:rect l="0" t="0" r="0" b="0"/>
          <a:pathLst>
            <a:path>
              <a:moveTo>
                <a:pt x="0" y="0"/>
              </a:moveTo>
              <a:lnTo>
                <a:pt x="0" y="429902"/>
              </a:lnTo>
              <a:lnTo>
                <a:pt x="1325557" y="429902"/>
              </a:lnTo>
              <a:lnTo>
                <a:pt x="1325557"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EDAF775B-FDFB-4F8D-9ACA-0B4EEAE16AF3}">
      <dsp:nvSpPr>
        <dsp:cNvPr id="0" name=""/>
        <dsp:cNvSpPr/>
      </dsp:nvSpPr>
      <dsp:spPr>
        <a:xfrm>
          <a:off x="2894172" y="3386509"/>
          <a:ext cx="1325557" cy="630844"/>
        </a:xfrm>
        <a:custGeom>
          <a:avLst/>
          <a:gdLst/>
          <a:ahLst/>
          <a:cxnLst/>
          <a:rect l="0" t="0" r="0" b="0"/>
          <a:pathLst>
            <a:path>
              <a:moveTo>
                <a:pt x="1325557" y="0"/>
              </a:moveTo>
              <a:lnTo>
                <a:pt x="1325557"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7EDE6E92-532F-4445-A48F-B6887053220B}">
      <dsp:nvSpPr>
        <dsp:cNvPr id="0" name=""/>
        <dsp:cNvSpPr/>
      </dsp:nvSpPr>
      <dsp:spPr>
        <a:xfrm>
          <a:off x="4219730" y="1378290"/>
          <a:ext cx="2651114" cy="630844"/>
        </a:xfrm>
        <a:custGeom>
          <a:avLst/>
          <a:gdLst/>
          <a:ahLst/>
          <a:cxnLst/>
          <a:rect l="0" t="0" r="0" b="0"/>
          <a:pathLst>
            <a:path>
              <a:moveTo>
                <a:pt x="2651114" y="0"/>
              </a:moveTo>
              <a:lnTo>
                <a:pt x="2651114" y="429902"/>
              </a:lnTo>
              <a:lnTo>
                <a:pt x="0" y="429902"/>
              </a:lnTo>
              <a:lnTo>
                <a:pt x="0" y="630844"/>
              </a:lnTo>
            </a:path>
          </a:pathLst>
        </a:custGeom>
        <a:noFill/>
        <a:ln w="12700" cap="flat" cmpd="sng" algn="ctr">
          <a:solidFill>
            <a:srgbClr val="3D8853"/>
          </a:solidFill>
          <a:prstDash val="solid"/>
          <a:miter lim="800000"/>
        </a:ln>
        <a:effectLst/>
      </dsp:spPr>
      <dsp:style>
        <a:lnRef idx="2">
          <a:scrgbClr r="0" g="0" b="0"/>
        </a:lnRef>
        <a:fillRef idx="0">
          <a:scrgbClr r="0" g="0" b="0"/>
        </a:fillRef>
        <a:effectRef idx="0">
          <a:scrgbClr r="0" g="0" b="0"/>
        </a:effectRef>
        <a:fontRef idx="minor"/>
      </dsp:style>
    </dsp:sp>
    <dsp:sp modelId="{43EAB2E5-9159-4BDB-8AFA-7A18474D4D77}">
      <dsp:nvSpPr>
        <dsp:cNvPr id="0" name=""/>
        <dsp:cNvSpPr/>
      </dsp:nvSpPr>
      <dsp:spPr>
        <a:xfrm>
          <a:off x="5786297" y="916"/>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0541-E155-42A9-8745-52EA8E10B8E6}">
      <dsp:nvSpPr>
        <dsp:cNvPr id="0" name=""/>
        <dsp:cNvSpPr/>
      </dsp:nvSpPr>
      <dsp:spPr>
        <a:xfrm>
          <a:off x="6027307" y="229876"/>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 TOTAL STUDIES (n=80)</a:t>
          </a:r>
        </a:p>
      </dsp:txBody>
      <dsp:txXfrm>
        <a:off x="6067649" y="270218"/>
        <a:ext cx="2088409" cy="1296690"/>
      </dsp:txXfrm>
    </dsp:sp>
    <dsp:sp modelId="{D2148FDF-1953-4BD9-B096-A3317B4F8240}">
      <dsp:nvSpPr>
        <dsp:cNvPr id="0" name=""/>
        <dsp:cNvSpPr/>
      </dsp:nvSpPr>
      <dsp:spPr>
        <a:xfrm>
          <a:off x="3135183" y="2009135"/>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30DAD-3171-4F4E-8F86-BEB066A00872}">
      <dsp:nvSpPr>
        <dsp:cNvPr id="0" name=""/>
        <dsp:cNvSpPr/>
      </dsp:nvSpPr>
      <dsp:spPr>
        <a:xfrm>
          <a:off x="3376193" y="2238095"/>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Single time period (n=63)</a:t>
          </a:r>
        </a:p>
      </dsp:txBody>
      <dsp:txXfrm>
        <a:off x="3416535" y="2278437"/>
        <a:ext cx="2088409" cy="1296690"/>
      </dsp:txXfrm>
    </dsp:sp>
    <dsp:sp modelId="{47BA98AB-8A14-4B66-9884-CD4FC1658B2D}">
      <dsp:nvSpPr>
        <dsp:cNvPr id="0" name=""/>
        <dsp:cNvSpPr/>
      </dsp:nvSpPr>
      <dsp:spPr>
        <a:xfrm>
          <a:off x="1809626"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433EB-1BF3-43EA-87A3-F8880F42D1C8}">
      <dsp:nvSpPr>
        <dsp:cNvPr id="0" name=""/>
        <dsp:cNvSpPr/>
      </dsp:nvSpPr>
      <dsp:spPr>
        <a:xfrm>
          <a:off x="2050636"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Only 6-8 weeks (n=42)</a:t>
          </a:r>
        </a:p>
      </dsp:txBody>
      <dsp:txXfrm>
        <a:off x="2090978" y="4286656"/>
        <a:ext cx="2088409" cy="1296690"/>
      </dsp:txXfrm>
    </dsp:sp>
    <dsp:sp modelId="{442AAB7D-062A-F34D-9210-E89CD0D60E66}">
      <dsp:nvSpPr>
        <dsp:cNvPr id="0" name=""/>
        <dsp:cNvSpPr/>
      </dsp:nvSpPr>
      <dsp:spPr>
        <a:xfrm>
          <a:off x="4460740"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BCEB5-2F0B-1142-8CD7-FDC41065196E}">
      <dsp:nvSpPr>
        <dsp:cNvPr id="0" name=""/>
        <dsp:cNvSpPr/>
      </dsp:nvSpPr>
      <dsp:spPr>
        <a:xfrm>
          <a:off x="4701750"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Up to:</a:t>
          </a:r>
          <a:br>
            <a:rPr lang="en-US" sz="1800" kern="1200" dirty="0"/>
          </a:br>
          <a:r>
            <a:rPr lang="en-US" sz="1800" kern="1200" dirty="0"/>
            <a:t>9-12 weeks (n=5)</a:t>
          </a:r>
          <a:br>
            <a:rPr lang="en-US" sz="1800" kern="1200" dirty="0"/>
          </a:br>
          <a:r>
            <a:rPr lang="en-US" sz="1800" kern="1200" dirty="0"/>
            <a:t>3 months (n=2)</a:t>
          </a:r>
          <a:br>
            <a:rPr lang="en-US" sz="1800" kern="1200" dirty="0"/>
          </a:br>
          <a:r>
            <a:rPr lang="en-US" sz="1800" kern="1200" dirty="0"/>
            <a:t>14-25 weeks (n=5)</a:t>
          </a:r>
          <a:br>
            <a:rPr lang="en-US" sz="1800" kern="1200" dirty="0"/>
          </a:br>
          <a:r>
            <a:rPr lang="en-US" sz="1800" kern="1200" dirty="0"/>
            <a:t>6 months (n=9)</a:t>
          </a:r>
        </a:p>
      </dsp:txBody>
      <dsp:txXfrm>
        <a:off x="4742092" y="4286656"/>
        <a:ext cx="2088409" cy="1296690"/>
      </dsp:txXfrm>
    </dsp:sp>
    <dsp:sp modelId="{70B0173D-FBF7-B04E-B678-11C4C15CA5DF}">
      <dsp:nvSpPr>
        <dsp:cNvPr id="0" name=""/>
        <dsp:cNvSpPr/>
      </dsp:nvSpPr>
      <dsp:spPr>
        <a:xfrm>
          <a:off x="8437411" y="2009135"/>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4519B-1352-F248-97DD-A9221BC08571}">
      <dsp:nvSpPr>
        <dsp:cNvPr id="0" name=""/>
        <dsp:cNvSpPr/>
      </dsp:nvSpPr>
      <dsp:spPr>
        <a:xfrm>
          <a:off x="8678422" y="2238095"/>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Multiple time periods (n=17)</a:t>
          </a:r>
        </a:p>
      </dsp:txBody>
      <dsp:txXfrm>
        <a:off x="8718764" y="2278437"/>
        <a:ext cx="2088409" cy="1296690"/>
      </dsp:txXfrm>
    </dsp:sp>
    <dsp:sp modelId="{F48DC0A6-80E8-154F-B16B-411BA69FC74D}">
      <dsp:nvSpPr>
        <dsp:cNvPr id="0" name=""/>
        <dsp:cNvSpPr/>
      </dsp:nvSpPr>
      <dsp:spPr>
        <a:xfrm>
          <a:off x="7111854"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7E3B5-5761-5A47-987E-0B8B55F56FE5}">
      <dsp:nvSpPr>
        <dsp:cNvPr id="0" name=""/>
        <dsp:cNvSpPr/>
      </dsp:nvSpPr>
      <dsp:spPr>
        <a:xfrm>
          <a:off x="7352865"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Including 6-8 weeks (n=8)</a:t>
          </a:r>
        </a:p>
      </dsp:txBody>
      <dsp:txXfrm>
        <a:off x="7393207" y="4286656"/>
        <a:ext cx="2088409" cy="1296690"/>
      </dsp:txXfrm>
    </dsp:sp>
    <dsp:sp modelId="{2FDCCC5F-BD9B-6D41-9F1F-824F04BE22B7}">
      <dsp:nvSpPr>
        <dsp:cNvPr id="0" name=""/>
        <dsp:cNvSpPr/>
      </dsp:nvSpPr>
      <dsp:spPr>
        <a:xfrm>
          <a:off x="9762968" y="4017354"/>
          <a:ext cx="2169093" cy="1377374"/>
        </a:xfrm>
        <a:prstGeom prst="roundRect">
          <a:avLst>
            <a:gd name="adj" fmla="val 10000"/>
          </a:avLst>
        </a:prstGeom>
        <a:solidFill>
          <a:srgbClr val="377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5459F-730D-0E40-BCAA-958D6BFDF59C}">
      <dsp:nvSpPr>
        <dsp:cNvPr id="0" name=""/>
        <dsp:cNvSpPr/>
      </dsp:nvSpPr>
      <dsp:spPr>
        <a:xfrm>
          <a:off x="10003979" y="4246314"/>
          <a:ext cx="2169093" cy="1377374"/>
        </a:xfrm>
        <a:prstGeom prst="roundRect">
          <a:avLst>
            <a:gd name="adj" fmla="val 10000"/>
          </a:avLst>
        </a:prstGeom>
        <a:solidFill>
          <a:schemeClr val="lt1">
            <a:alpha val="90000"/>
            <a:hueOff val="0"/>
            <a:satOff val="0"/>
            <a:lumOff val="0"/>
            <a:alphaOff val="0"/>
          </a:schemeClr>
        </a:solidFill>
        <a:ln w="12700" cap="flat" cmpd="sng" algn="ctr">
          <a:solidFill>
            <a:srgbClr val="3D885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Not including 6-8 weeks (n=9)</a:t>
          </a:r>
        </a:p>
      </dsp:txBody>
      <dsp:txXfrm>
        <a:off x="10044321" y="4286656"/>
        <a:ext cx="2088409" cy="1296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21C08-3E00-D642-93BE-A16CBA2766FA}">
      <dsp:nvSpPr>
        <dsp:cNvPr id="0" name=""/>
        <dsp:cNvSpPr/>
      </dsp:nvSpPr>
      <dsp:spPr>
        <a:xfrm>
          <a:off x="0" y="142269"/>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Limited Low-Income Country (LIC) representation </a:t>
          </a:r>
        </a:p>
      </dsp:txBody>
      <dsp:txXfrm>
        <a:off x="0" y="142269"/>
        <a:ext cx="3286125" cy="1971675"/>
      </dsp:txXfrm>
    </dsp:sp>
    <dsp:sp modelId="{586B325C-AD9F-3841-A4CD-CD2FE90AA88B}">
      <dsp:nvSpPr>
        <dsp:cNvPr id="0" name=""/>
        <dsp:cNvSpPr/>
      </dsp:nvSpPr>
      <dsp:spPr>
        <a:xfrm>
          <a:off x="3614737" y="142269"/>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Majority focus on PPD alone</a:t>
          </a:r>
        </a:p>
      </dsp:txBody>
      <dsp:txXfrm>
        <a:off x="3614737" y="142269"/>
        <a:ext cx="3286125" cy="1971675"/>
      </dsp:txXfrm>
    </dsp:sp>
    <dsp:sp modelId="{1A39A06D-AB25-554B-898F-A10A91D59721}">
      <dsp:nvSpPr>
        <dsp:cNvPr id="0" name=""/>
        <dsp:cNvSpPr/>
      </dsp:nvSpPr>
      <dsp:spPr>
        <a:xfrm>
          <a:off x="7229475" y="142269"/>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Emphasis on 6-8 weeks postpartum</a:t>
          </a:r>
        </a:p>
      </dsp:txBody>
      <dsp:txXfrm>
        <a:off x="7229475" y="142269"/>
        <a:ext cx="3286125" cy="1971675"/>
      </dsp:txXfrm>
    </dsp:sp>
    <dsp:sp modelId="{29AA2E49-FD12-314B-9E60-395825DF3EA9}">
      <dsp:nvSpPr>
        <dsp:cNvPr id="0" name=""/>
        <dsp:cNvSpPr/>
      </dsp:nvSpPr>
      <dsp:spPr>
        <a:xfrm>
          <a:off x="0" y="2442557"/>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Outliers and lack of standardized cut-off score for EPDS</a:t>
          </a:r>
        </a:p>
      </dsp:txBody>
      <dsp:txXfrm>
        <a:off x="0" y="2442557"/>
        <a:ext cx="3286125" cy="1971675"/>
      </dsp:txXfrm>
    </dsp:sp>
    <dsp:sp modelId="{4E85F85F-A84A-8C48-AC9D-B76B2B957D49}">
      <dsp:nvSpPr>
        <dsp:cNvPr id="0" name=""/>
        <dsp:cNvSpPr/>
      </dsp:nvSpPr>
      <dsp:spPr>
        <a:xfrm>
          <a:off x="3614737" y="2442557"/>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16.3% (this study's PPD prevalence) vs 17% (global PPD prevalence)</a:t>
          </a:r>
        </a:p>
      </dsp:txBody>
      <dsp:txXfrm>
        <a:off x="3614737" y="2442557"/>
        <a:ext cx="3286125" cy="1971675"/>
      </dsp:txXfrm>
    </dsp:sp>
    <dsp:sp modelId="{6951781A-1DD8-C447-9299-D9D296A15AE8}">
      <dsp:nvSpPr>
        <dsp:cNvPr id="0" name=""/>
        <dsp:cNvSpPr/>
      </dsp:nvSpPr>
      <dsp:spPr>
        <a:xfrm>
          <a:off x="7229475" y="2442557"/>
          <a:ext cx="3286125" cy="1971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0" u="sng" kern="1200" dirty="0"/>
            <a:t>Limitations:</a:t>
          </a:r>
        </a:p>
        <a:p>
          <a:pPr marL="0" lvl="0" indent="0" algn="ctr" defTabSz="889000">
            <a:lnSpc>
              <a:spcPct val="90000"/>
            </a:lnSpc>
            <a:spcBef>
              <a:spcPct val="0"/>
            </a:spcBef>
            <a:spcAft>
              <a:spcPts val="0"/>
            </a:spcAft>
            <a:buNone/>
          </a:pPr>
          <a:r>
            <a:rPr lang="en-US" sz="2000" b="0" kern="1200" dirty="0"/>
            <a:t>1. PPD-dominated search/results</a:t>
          </a:r>
        </a:p>
        <a:p>
          <a:pPr marL="0" lvl="0" indent="0" algn="ctr" defTabSz="889000">
            <a:lnSpc>
              <a:spcPct val="90000"/>
            </a:lnSpc>
            <a:spcBef>
              <a:spcPct val="0"/>
            </a:spcBef>
            <a:spcAft>
              <a:spcPts val="0"/>
            </a:spcAft>
            <a:buNone/>
          </a:pPr>
          <a:r>
            <a:rPr lang="en-US" sz="2000" b="0" kern="1200" dirty="0"/>
            <a:t>2. Unweighted calculations</a:t>
          </a:r>
        </a:p>
        <a:p>
          <a:pPr marL="0" lvl="0" indent="0" algn="ctr" defTabSz="889000">
            <a:lnSpc>
              <a:spcPct val="90000"/>
            </a:lnSpc>
            <a:spcBef>
              <a:spcPct val="0"/>
            </a:spcBef>
            <a:spcAft>
              <a:spcPts val="0"/>
            </a:spcAft>
            <a:buNone/>
          </a:pPr>
          <a:r>
            <a:rPr lang="en-US" sz="2000" b="0" kern="1200" dirty="0"/>
            <a:t>3. Measurements of same samples</a:t>
          </a:r>
        </a:p>
      </dsp:txBody>
      <dsp:txXfrm>
        <a:off x="7229475" y="2442557"/>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7A63F-9D06-479D-A04D-717692D4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F70DC-6EDE-457C-B55A-39AC7DE41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C06C4-C5A6-48FB-97F5-B20A44F857E9}" type="datetimeFigureOut">
              <a:rPr lang="en-US" smtClean="0"/>
              <a:t>10/13/25</a:t>
            </a:fld>
            <a:endParaRPr lang="en-US"/>
          </a:p>
        </p:txBody>
      </p:sp>
      <p:sp>
        <p:nvSpPr>
          <p:cNvPr id="4" name="Footer Placeholder 3">
            <a:extLst>
              <a:ext uri="{FF2B5EF4-FFF2-40B4-BE49-F238E27FC236}">
                <a16:creationId xmlns:a16="http://schemas.microsoft.com/office/drawing/2014/main" id="{146987CF-42F5-4BB0-AD0D-1D64C3594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68FB4-296C-4F8C-BFA3-D7C3AD617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55657-0A12-495F-9FFA-D8F7554E7C39}" type="slidenum">
              <a:rPr lang="en-US" smtClean="0"/>
              <a:t>‹#›</a:t>
            </a:fld>
            <a:endParaRPr lang="en-US"/>
          </a:p>
        </p:txBody>
      </p:sp>
    </p:spTree>
    <p:extLst>
      <p:ext uri="{BB962C8B-B14F-4D97-AF65-F5344CB8AC3E}">
        <p14:creationId xmlns:p14="http://schemas.microsoft.com/office/powerpoint/2010/main" val="176643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B2CC-0155-4E5E-A890-531D58ADF5B2}" type="datetimeFigureOut">
              <a:rPr lang="en-US" smtClean="0"/>
              <a:t>10/13/25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0FBB-F712-42E7-8C2F-226D98798B3F}" type="slidenum">
              <a:rPr lang="en-US" smtClean="0"/>
              <a:t>‹#›</a:t>
            </a:fld>
            <a:endParaRPr lang="en-US"/>
          </a:p>
        </p:txBody>
      </p:sp>
    </p:spTree>
    <p:extLst>
      <p:ext uri="{BB962C8B-B14F-4D97-AF65-F5344CB8AC3E}">
        <p14:creationId xmlns:p14="http://schemas.microsoft.com/office/powerpoint/2010/main" val="256715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Good afternoon. My name is Evelyn Bigini. I am a Registered Nurse and PhD in Nursing Student at the University of California, San Francisco with a group called Global Action in Nursing (or GAIN). We are working on a publication of these results.</a:t>
            </a:r>
          </a:p>
        </p:txBody>
      </p:sp>
      <p:sp>
        <p:nvSpPr>
          <p:cNvPr id="4" name="Slide Number Placeholder 3"/>
          <p:cNvSpPr>
            <a:spLocks noGrp="1"/>
          </p:cNvSpPr>
          <p:nvPr>
            <p:ph type="sldNum" sz="quarter" idx="5"/>
          </p:nvPr>
        </p:nvSpPr>
        <p:spPr/>
        <p:txBody>
          <a:bodyPr/>
          <a:lstStyle/>
          <a:p>
            <a:fld id="{E2780FBB-F712-42E7-8C2F-226D98798B3F}" type="slidenum">
              <a:rPr lang="en-US" smtClean="0"/>
              <a:t>1</a:t>
            </a:fld>
            <a:endParaRPr lang="en-US"/>
          </a:p>
        </p:txBody>
      </p:sp>
    </p:spTree>
    <p:extLst>
      <p:ext uri="{BB962C8B-B14F-4D97-AF65-F5344CB8AC3E}">
        <p14:creationId xmlns:p14="http://schemas.microsoft.com/office/powerpoint/2010/main" val="190274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FC15A-9618-1CE9-5065-B40DEC01F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D12BF-E2BD-25CB-AD0A-9A12616AA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C2870-BF44-7918-EE01-BF5CB954D6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And the studies had to have full-text in English available</a:t>
            </a:r>
          </a:p>
        </p:txBody>
      </p:sp>
      <p:sp>
        <p:nvSpPr>
          <p:cNvPr id="4" name="Slide Number Placeholder 3">
            <a:extLst>
              <a:ext uri="{FF2B5EF4-FFF2-40B4-BE49-F238E27FC236}">
                <a16:creationId xmlns:a16="http://schemas.microsoft.com/office/drawing/2014/main" id="{0E826654-871C-8A1F-9358-E21F05C85439}"/>
              </a:ext>
            </a:extLst>
          </p:cNvPr>
          <p:cNvSpPr>
            <a:spLocks noGrp="1"/>
          </p:cNvSpPr>
          <p:nvPr>
            <p:ph type="sldNum" sz="quarter" idx="5"/>
          </p:nvPr>
        </p:nvSpPr>
        <p:spPr/>
        <p:txBody>
          <a:bodyPr/>
          <a:lstStyle/>
          <a:p>
            <a:fld id="{E2780FBB-F712-42E7-8C2F-226D98798B3F}" type="slidenum">
              <a:rPr lang="en-US" smtClean="0"/>
              <a:t>10</a:t>
            </a:fld>
            <a:endParaRPr lang="en-US"/>
          </a:p>
        </p:txBody>
      </p:sp>
    </p:spTree>
    <p:extLst>
      <p:ext uri="{BB962C8B-B14F-4D97-AF65-F5344CB8AC3E}">
        <p14:creationId xmlns:p14="http://schemas.microsoft.com/office/powerpoint/2010/main" val="57088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9168-C7D6-6927-A131-E2CDB4376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2CE34-8A75-32C4-DF70-39F50ED94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6AD4D-B958-F42B-6BBC-CC4543E501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our search, we identified 1,635 articles, including 78 through snowball sampling citations from review articles to reduce the risk of missing studies in our search</a:t>
            </a:r>
          </a:p>
        </p:txBody>
      </p:sp>
      <p:sp>
        <p:nvSpPr>
          <p:cNvPr id="4" name="Slide Number Placeholder 3">
            <a:extLst>
              <a:ext uri="{FF2B5EF4-FFF2-40B4-BE49-F238E27FC236}">
                <a16:creationId xmlns:a16="http://schemas.microsoft.com/office/drawing/2014/main" id="{1B198C96-287D-FE8F-F3CA-520E7EE109F6}"/>
              </a:ext>
            </a:extLst>
          </p:cNvPr>
          <p:cNvSpPr>
            <a:spLocks noGrp="1"/>
          </p:cNvSpPr>
          <p:nvPr>
            <p:ph type="sldNum" sz="quarter" idx="5"/>
          </p:nvPr>
        </p:nvSpPr>
        <p:spPr/>
        <p:txBody>
          <a:bodyPr/>
          <a:lstStyle/>
          <a:p>
            <a:fld id="{E2780FBB-F712-42E7-8C2F-226D98798B3F}" type="slidenum">
              <a:rPr lang="en-US" smtClean="0"/>
              <a:t>11</a:t>
            </a:fld>
            <a:endParaRPr lang="en-US"/>
          </a:p>
        </p:txBody>
      </p:sp>
    </p:spTree>
    <p:extLst>
      <p:ext uri="{BB962C8B-B14F-4D97-AF65-F5344CB8AC3E}">
        <p14:creationId xmlns:p14="http://schemas.microsoft.com/office/powerpoint/2010/main" val="406633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DC1C0-B89D-4465-C43D-BAD5D122A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1838E-F1A6-E0AD-0967-D2C2D3226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6E649-13A1-F61E-B424-43105E559739}"/>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Two reviewers screened 1,606 of these studies’ title/abstracts, with a third reviewer resolving conflicts</a:t>
            </a:r>
          </a:p>
        </p:txBody>
      </p:sp>
      <p:sp>
        <p:nvSpPr>
          <p:cNvPr id="4" name="Slide Number Placeholder 3">
            <a:extLst>
              <a:ext uri="{FF2B5EF4-FFF2-40B4-BE49-F238E27FC236}">
                <a16:creationId xmlns:a16="http://schemas.microsoft.com/office/drawing/2014/main" id="{A7E2111C-8415-A84B-5F79-1D91EA3E4434}"/>
              </a:ext>
            </a:extLst>
          </p:cNvPr>
          <p:cNvSpPr>
            <a:spLocks noGrp="1"/>
          </p:cNvSpPr>
          <p:nvPr>
            <p:ph type="sldNum" sz="quarter" idx="5"/>
          </p:nvPr>
        </p:nvSpPr>
        <p:spPr/>
        <p:txBody>
          <a:bodyPr/>
          <a:lstStyle/>
          <a:p>
            <a:fld id="{E2780FBB-F712-42E7-8C2F-226D98798B3F}" type="slidenum">
              <a:rPr lang="en-US" smtClean="0"/>
              <a:t>12</a:t>
            </a:fld>
            <a:endParaRPr lang="en-US"/>
          </a:p>
        </p:txBody>
      </p:sp>
    </p:spTree>
    <p:extLst>
      <p:ext uri="{BB962C8B-B14F-4D97-AF65-F5344CB8AC3E}">
        <p14:creationId xmlns:p14="http://schemas.microsoft.com/office/powerpoint/2010/main" val="44814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9255-3D0B-1C4F-F15C-95BAC6E2C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CF3ED-E301-18C6-2EFF-AFB6446D6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9A831-9822-7E2C-B355-31F6A31CFDE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Two reviewers then screened the 228 of these studies’ full-text for eligibility, again with a third reviewer resolving conflicts, most often because they were not 6 weeks to 6 months specific</a:t>
            </a:r>
          </a:p>
        </p:txBody>
      </p:sp>
      <p:sp>
        <p:nvSpPr>
          <p:cNvPr id="4" name="Slide Number Placeholder 3">
            <a:extLst>
              <a:ext uri="{FF2B5EF4-FFF2-40B4-BE49-F238E27FC236}">
                <a16:creationId xmlns:a16="http://schemas.microsoft.com/office/drawing/2014/main" id="{3FEA0E57-0EC2-272F-8FDD-2933C446E676}"/>
              </a:ext>
            </a:extLst>
          </p:cNvPr>
          <p:cNvSpPr>
            <a:spLocks noGrp="1"/>
          </p:cNvSpPr>
          <p:nvPr>
            <p:ph type="sldNum" sz="quarter" idx="5"/>
          </p:nvPr>
        </p:nvSpPr>
        <p:spPr/>
        <p:txBody>
          <a:bodyPr/>
          <a:lstStyle/>
          <a:p>
            <a:fld id="{E2780FBB-F712-42E7-8C2F-226D98798B3F}" type="slidenum">
              <a:rPr lang="en-US" smtClean="0"/>
              <a:t>13</a:t>
            </a:fld>
            <a:endParaRPr lang="en-US"/>
          </a:p>
        </p:txBody>
      </p:sp>
    </p:spTree>
    <p:extLst>
      <p:ext uri="{BB962C8B-B14F-4D97-AF65-F5344CB8AC3E}">
        <p14:creationId xmlns:p14="http://schemas.microsoft.com/office/powerpoint/2010/main" val="338805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64AD-9C82-F217-F089-9DE3491FE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62DC5-E711-D1DB-0217-CF5685EC4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DCC52-FA97-0E10-F466-66011756780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Overall, we included 80 studies that met our eligibility criteria, and one reviewer extracted data from each study</a:t>
            </a:r>
            <a:r>
              <a:rPr lang="en-US" dirty="0">
                <a:effectLst/>
              </a:rPr>
              <a:t> </a:t>
            </a:r>
            <a:endParaRPr lang="en-US" dirty="0"/>
          </a:p>
        </p:txBody>
      </p:sp>
      <p:sp>
        <p:nvSpPr>
          <p:cNvPr id="4" name="Slide Number Placeholder 3">
            <a:extLst>
              <a:ext uri="{FF2B5EF4-FFF2-40B4-BE49-F238E27FC236}">
                <a16:creationId xmlns:a16="http://schemas.microsoft.com/office/drawing/2014/main" id="{C93A5584-75A9-36C1-6C63-028AF1014A3C}"/>
              </a:ext>
            </a:extLst>
          </p:cNvPr>
          <p:cNvSpPr>
            <a:spLocks noGrp="1"/>
          </p:cNvSpPr>
          <p:nvPr>
            <p:ph type="sldNum" sz="quarter" idx="5"/>
          </p:nvPr>
        </p:nvSpPr>
        <p:spPr/>
        <p:txBody>
          <a:bodyPr/>
          <a:lstStyle/>
          <a:p>
            <a:fld id="{E2780FBB-F712-42E7-8C2F-226D98798B3F}" type="slidenum">
              <a:rPr lang="en-US" smtClean="0"/>
              <a:t>14</a:t>
            </a:fld>
            <a:endParaRPr lang="en-US"/>
          </a:p>
        </p:txBody>
      </p:sp>
    </p:spTree>
    <p:extLst>
      <p:ext uri="{BB962C8B-B14F-4D97-AF65-F5344CB8AC3E}">
        <p14:creationId xmlns:p14="http://schemas.microsoft.com/office/powerpoint/2010/main" val="2029732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EB15-2362-EB1D-146E-A81EB7B1E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CA820-5015-45C5-976A-C17BADF19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5756C-CF5E-A874-4960-B19DA0104D28}"/>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There were 40 countries represented within the 80 studies, with more than 75% of the studies coming from high-income and upper middle countries</a:t>
            </a:r>
          </a:p>
          <a:p>
            <a:pPr lvl="0"/>
            <a:r>
              <a:rPr lang="en-US" sz="1200" kern="1200" dirty="0">
                <a:solidFill>
                  <a:schemeClr val="tx1"/>
                </a:solidFill>
                <a:effectLst/>
                <a:latin typeface="+mn-lt"/>
                <a:ea typeface="+mn-ea"/>
                <a:cs typeface="+mn-cs"/>
              </a:rPr>
              <a:t>As indicated by the map shading, the country with the largest number of studies was China, with 16, followed by the U.S. (6) and India (4).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8C55B00A-1054-752A-3768-4FAA1A41F9C3}"/>
              </a:ext>
            </a:extLst>
          </p:cNvPr>
          <p:cNvSpPr>
            <a:spLocks noGrp="1"/>
          </p:cNvSpPr>
          <p:nvPr>
            <p:ph type="sldNum" sz="quarter" idx="5"/>
          </p:nvPr>
        </p:nvSpPr>
        <p:spPr/>
        <p:txBody>
          <a:bodyPr/>
          <a:lstStyle/>
          <a:p>
            <a:fld id="{E2780FBB-F712-42E7-8C2F-226D98798B3F}" type="slidenum">
              <a:rPr lang="en-US" smtClean="0"/>
              <a:t>15</a:t>
            </a:fld>
            <a:endParaRPr lang="en-US"/>
          </a:p>
        </p:txBody>
      </p:sp>
    </p:spTree>
    <p:extLst>
      <p:ext uri="{BB962C8B-B14F-4D97-AF65-F5344CB8AC3E}">
        <p14:creationId xmlns:p14="http://schemas.microsoft.com/office/powerpoint/2010/main" val="364152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02B8-43E9-6099-C5AE-53788C45B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C5578-6E97-C1AE-7345-73E4D5A87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CEF6B-4E60-3012-D856-C44B758A05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terms of mental health conditions examined, 73 studies measured postpartum depression only. Five studies measured depression and other conditions, including anxiety, PTSD, both anxiety and PTSD, and postpartum adjustment disorder. </a:t>
            </a:r>
            <a:endParaRPr lang="en-US" dirty="0">
              <a:ea typeface="Calibri"/>
              <a:cs typeface="Calibri"/>
            </a:endParaRPr>
          </a:p>
        </p:txBody>
      </p:sp>
      <p:sp>
        <p:nvSpPr>
          <p:cNvPr id="4" name="Slide Number Placeholder 3">
            <a:extLst>
              <a:ext uri="{FF2B5EF4-FFF2-40B4-BE49-F238E27FC236}">
                <a16:creationId xmlns:a16="http://schemas.microsoft.com/office/drawing/2014/main" id="{11AF39F4-0A62-564D-A745-51876930969F}"/>
              </a:ext>
            </a:extLst>
          </p:cNvPr>
          <p:cNvSpPr>
            <a:spLocks noGrp="1"/>
          </p:cNvSpPr>
          <p:nvPr>
            <p:ph type="sldNum" sz="quarter" idx="5"/>
          </p:nvPr>
        </p:nvSpPr>
        <p:spPr/>
        <p:txBody>
          <a:bodyPr/>
          <a:lstStyle/>
          <a:p>
            <a:fld id="{E2780FBB-F712-42E7-8C2F-226D98798B3F}" type="slidenum">
              <a:rPr lang="en-US" smtClean="0"/>
              <a:t>16</a:t>
            </a:fld>
            <a:endParaRPr lang="en-US"/>
          </a:p>
        </p:txBody>
      </p:sp>
    </p:spTree>
    <p:extLst>
      <p:ext uri="{BB962C8B-B14F-4D97-AF65-F5344CB8AC3E}">
        <p14:creationId xmlns:p14="http://schemas.microsoft.com/office/powerpoint/2010/main" val="209367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4C83-8522-C93C-833F-2FA61DD43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7A826-15BC-2368-9F2B-E4B2884DF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9231E-53F9-8F5B-0B03-8C1C0614F1C1}"/>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Among the 80 studies, over ¾ of them measured mental health disorder prevalence/incidence at one time, and among those studies, 2/3 measured only within 6-8 weeks</a:t>
            </a:r>
          </a:p>
          <a:p>
            <a:pPr lvl="0"/>
            <a:r>
              <a:rPr lang="en-US" sz="1200" kern="1200" dirty="0">
                <a:solidFill>
                  <a:schemeClr val="tx1"/>
                </a:solidFill>
                <a:effectLst/>
                <a:latin typeface="+mn-lt"/>
                <a:ea typeface="+mn-ea"/>
                <a:cs typeface="+mn-cs"/>
              </a:rPr>
              <a:t>For studies measuring multiple time periods, it was about even which studies included a 6-8 week measurement and those that focused on the 9 weeks to 6 months postpartum.</a:t>
            </a:r>
          </a:p>
          <a:p>
            <a:pPr lvl="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52EF727-5C36-00E5-6F16-807339583275}"/>
              </a:ext>
            </a:extLst>
          </p:cNvPr>
          <p:cNvSpPr>
            <a:spLocks noGrp="1"/>
          </p:cNvSpPr>
          <p:nvPr>
            <p:ph type="sldNum" sz="quarter" idx="5"/>
          </p:nvPr>
        </p:nvSpPr>
        <p:spPr/>
        <p:txBody>
          <a:bodyPr/>
          <a:lstStyle/>
          <a:p>
            <a:fld id="{E2780FBB-F712-42E7-8C2F-226D98798B3F}" type="slidenum">
              <a:rPr lang="en-US" smtClean="0"/>
              <a:t>17</a:t>
            </a:fld>
            <a:endParaRPr lang="en-US"/>
          </a:p>
        </p:txBody>
      </p:sp>
    </p:spTree>
    <p:extLst>
      <p:ext uri="{BB962C8B-B14F-4D97-AF65-F5344CB8AC3E}">
        <p14:creationId xmlns:p14="http://schemas.microsoft.com/office/powerpoint/2010/main" val="2290685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7E8A6-CBFB-24A0-2203-83E931190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3BDB5-7CD4-1375-BB33-909C58FD8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B86D7-FC4E-F6AA-3271-AD4E2DEB792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We used a total of 142 measurements to calculate the remaining results presented today, 127 of which were for postpartum depression. There are more measurements than studies because 1) we can see that some studies included more than one measurement of the same or disaggregated sample, 2) some studies did not report the total prevalence rate but only for subgroups, e.g., by contraception group, and 3) some studies reported more than one incidence/prevalence rate through the use of multiple cut-off scores, all of which we used</a:t>
            </a:r>
          </a:p>
        </p:txBody>
      </p:sp>
      <p:sp>
        <p:nvSpPr>
          <p:cNvPr id="4" name="Slide Number Placeholder 3">
            <a:extLst>
              <a:ext uri="{FF2B5EF4-FFF2-40B4-BE49-F238E27FC236}">
                <a16:creationId xmlns:a16="http://schemas.microsoft.com/office/drawing/2014/main" id="{5DFA2647-4113-728F-2423-DEF9FE9AAD3F}"/>
              </a:ext>
            </a:extLst>
          </p:cNvPr>
          <p:cNvSpPr>
            <a:spLocks noGrp="1"/>
          </p:cNvSpPr>
          <p:nvPr>
            <p:ph type="sldNum" sz="quarter" idx="5"/>
          </p:nvPr>
        </p:nvSpPr>
        <p:spPr/>
        <p:txBody>
          <a:bodyPr/>
          <a:lstStyle/>
          <a:p>
            <a:fld id="{E2780FBB-F712-42E7-8C2F-226D98798B3F}" type="slidenum">
              <a:rPr lang="en-US" smtClean="0"/>
              <a:t>18</a:t>
            </a:fld>
            <a:endParaRPr lang="en-US"/>
          </a:p>
        </p:txBody>
      </p:sp>
    </p:spTree>
    <p:extLst>
      <p:ext uri="{BB962C8B-B14F-4D97-AF65-F5344CB8AC3E}">
        <p14:creationId xmlns:p14="http://schemas.microsoft.com/office/powerpoint/2010/main" val="250242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089-9CE1-051A-68AB-AD2A37225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66B63-53DE-40C1-E06D-F4D6FE13D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0A531D-2C57-7D08-12B1-21404FD19D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median positive prevalence screening rate for all conditions was 14.9%. We can interpret this as, overall, approximately 1 in 7 birthing people screened positive or were diagnosed with a mental health disorder between 6 weeks to 6 months postpartum. Think about if people in this room, for example, were postpartum people. How many of us would receive a diagnosis or positive screening?</a:t>
            </a:r>
          </a:p>
        </p:txBody>
      </p:sp>
      <p:sp>
        <p:nvSpPr>
          <p:cNvPr id="4" name="Slide Number Placeholder 3">
            <a:extLst>
              <a:ext uri="{FF2B5EF4-FFF2-40B4-BE49-F238E27FC236}">
                <a16:creationId xmlns:a16="http://schemas.microsoft.com/office/drawing/2014/main" id="{C3B09DD7-2C43-BC30-53C3-F2E505D22357}"/>
              </a:ext>
            </a:extLst>
          </p:cNvPr>
          <p:cNvSpPr>
            <a:spLocks noGrp="1"/>
          </p:cNvSpPr>
          <p:nvPr>
            <p:ph type="sldNum" sz="quarter" idx="5"/>
          </p:nvPr>
        </p:nvSpPr>
        <p:spPr/>
        <p:txBody>
          <a:bodyPr/>
          <a:lstStyle/>
          <a:p>
            <a:fld id="{E2780FBB-F712-42E7-8C2F-226D98798B3F}" type="slidenum">
              <a:rPr lang="en-US" smtClean="0"/>
              <a:t>19</a:t>
            </a:fld>
            <a:endParaRPr lang="en-US"/>
          </a:p>
        </p:txBody>
      </p:sp>
    </p:spTree>
    <p:extLst>
      <p:ext uri="{BB962C8B-B14F-4D97-AF65-F5344CB8AC3E}">
        <p14:creationId xmlns:p14="http://schemas.microsoft.com/office/powerpoint/2010/main" val="317797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purpose for completing this review is to inform our team’s perinatal mental health work with our partners at Partners In Health (PIH) and GAIA </a:t>
            </a:r>
            <a:r>
              <a:rPr lang="en-US" sz="1200" kern="1200">
                <a:solidFill>
                  <a:schemeClr val="tx1"/>
                </a:solidFill>
                <a:effectLst/>
                <a:latin typeface="+mn-lt"/>
                <a:ea typeface="+mn-ea"/>
                <a:cs typeface="+mn-cs"/>
              </a:rPr>
              <a:t>Global Health. </a:t>
            </a:r>
            <a:r>
              <a:rPr lang="en-US" sz="1200" kern="1200" dirty="0">
                <a:solidFill>
                  <a:schemeClr val="tx1"/>
                </a:solidFill>
                <a:effectLst/>
                <a:latin typeface="+mn-lt"/>
                <a:ea typeface="+mn-ea"/>
                <a:cs typeface="+mn-cs"/>
              </a:rPr>
              <a:t>We are fortunate to learn and work with you.</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want to recognize that not all birthing people identify with the terms “mother” or “maternal.” For consistency, we are using “maternal mental health” for this review, though we recognize and support all birthing people and families and aim to be inclusive with this phrase.</a:t>
            </a:r>
          </a:p>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2</a:t>
            </a:fld>
            <a:endParaRPr lang="en-US"/>
          </a:p>
        </p:txBody>
      </p:sp>
    </p:spTree>
    <p:extLst>
      <p:ext uri="{BB962C8B-B14F-4D97-AF65-F5344CB8AC3E}">
        <p14:creationId xmlns:p14="http://schemas.microsoft.com/office/powerpoint/2010/main" val="203850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EFE11-A924-F833-DFF6-5BC14F109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1F442-2586-D887-90D7-73AFAA272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9178D-F64C-7E1C-284D-79CD9C63CB7C}"/>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There were some outliers in our study. The maximum prevalence rate was 76.6%, from a control group of 64 people from a district-wide study of (smartphone owning) women from (Java) Indonesia. Tool and cut-off score: EPDS, 10</a:t>
            </a:r>
            <a:r>
              <a:rPr lang="en-US" dirty="0">
                <a:effectLst/>
              </a:rPr>
              <a:t> </a:t>
            </a:r>
            <a:endParaRPr lang="en-US" dirty="0"/>
          </a:p>
          <a:p>
            <a:endParaRPr lang="en-US" dirty="0"/>
          </a:p>
        </p:txBody>
      </p:sp>
      <p:sp>
        <p:nvSpPr>
          <p:cNvPr id="4" name="Slide Number Placeholder 3">
            <a:extLst>
              <a:ext uri="{FF2B5EF4-FFF2-40B4-BE49-F238E27FC236}">
                <a16:creationId xmlns:a16="http://schemas.microsoft.com/office/drawing/2014/main" id="{BADBF588-4DE9-10C4-8B06-3941ECA4F805}"/>
              </a:ext>
            </a:extLst>
          </p:cNvPr>
          <p:cNvSpPr>
            <a:spLocks noGrp="1"/>
          </p:cNvSpPr>
          <p:nvPr>
            <p:ph type="sldNum" sz="quarter" idx="5"/>
          </p:nvPr>
        </p:nvSpPr>
        <p:spPr/>
        <p:txBody>
          <a:bodyPr/>
          <a:lstStyle/>
          <a:p>
            <a:fld id="{E2780FBB-F712-42E7-8C2F-226D98798B3F}" type="slidenum">
              <a:rPr lang="en-US" smtClean="0"/>
              <a:t>20</a:t>
            </a:fld>
            <a:endParaRPr lang="en-US"/>
          </a:p>
        </p:txBody>
      </p:sp>
    </p:spTree>
    <p:extLst>
      <p:ext uri="{BB962C8B-B14F-4D97-AF65-F5344CB8AC3E}">
        <p14:creationId xmlns:p14="http://schemas.microsoft.com/office/powerpoint/2010/main" val="112823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C9886-6EDA-628B-E1CC-8212586FA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DE8A2-6486-6E4A-9D47-24585941C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81CFF-1C18-EB72-40B1-22B905A86197}"/>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We found 4 0% prevalence rates found in this analysis. They were from control groups in two studies—one in Botswana and one in Tanzania. The sample sizes were all over 100. One measurement was at 3 months and the others were at 6 months postpartum.</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wouldn’t expect prevalence rates of 76% and 0%, exposing implications I’ll talk about in the discussion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Tools and cut-off scores: 1) EPDS of 13 or thoughts of self-harm, 2 and 3) HTQ-16 (Harvard Trauma Questionnaire) 2.5 (recommended cut-off), 4) PHQ-9 of 10 (at least moderate depression)</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E1112EB-770F-8969-69C3-CFCF0F248525}"/>
              </a:ext>
            </a:extLst>
          </p:cNvPr>
          <p:cNvSpPr>
            <a:spLocks noGrp="1"/>
          </p:cNvSpPr>
          <p:nvPr>
            <p:ph type="sldNum" sz="quarter" idx="5"/>
          </p:nvPr>
        </p:nvSpPr>
        <p:spPr/>
        <p:txBody>
          <a:bodyPr/>
          <a:lstStyle/>
          <a:p>
            <a:fld id="{E2780FBB-F712-42E7-8C2F-226D98798B3F}" type="slidenum">
              <a:rPr lang="en-US" smtClean="0"/>
              <a:t>21</a:t>
            </a:fld>
            <a:endParaRPr lang="en-US"/>
          </a:p>
        </p:txBody>
      </p:sp>
    </p:spTree>
    <p:extLst>
      <p:ext uri="{BB962C8B-B14F-4D97-AF65-F5344CB8AC3E}">
        <p14:creationId xmlns:p14="http://schemas.microsoft.com/office/powerpoint/2010/main" val="3360011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BD63-DA6C-4F32-7685-B7B59A5B8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FA0FB-9854-185A-8F8C-A8C4E5670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007C7-992B-CB8A-73A1-5032F7B4247A}"/>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The median incidence/prevalence rate of the PPD-specific measurements was 16.3%, a little higher, so overall 1 in 6 birthing people screened positive or were diagnosed with postpartum depression.</a:t>
            </a:r>
          </a:p>
        </p:txBody>
      </p:sp>
      <p:sp>
        <p:nvSpPr>
          <p:cNvPr id="4" name="Slide Number Placeholder 3">
            <a:extLst>
              <a:ext uri="{FF2B5EF4-FFF2-40B4-BE49-F238E27FC236}">
                <a16:creationId xmlns:a16="http://schemas.microsoft.com/office/drawing/2014/main" id="{901FA1F9-3BD8-15A4-B804-E60C23DB9C03}"/>
              </a:ext>
            </a:extLst>
          </p:cNvPr>
          <p:cNvSpPr>
            <a:spLocks noGrp="1"/>
          </p:cNvSpPr>
          <p:nvPr>
            <p:ph type="sldNum" sz="quarter" idx="5"/>
          </p:nvPr>
        </p:nvSpPr>
        <p:spPr/>
        <p:txBody>
          <a:bodyPr/>
          <a:lstStyle/>
          <a:p>
            <a:fld id="{E2780FBB-F712-42E7-8C2F-226D98798B3F}" type="slidenum">
              <a:rPr lang="en-US" smtClean="0"/>
              <a:t>22</a:t>
            </a:fld>
            <a:endParaRPr lang="en-US"/>
          </a:p>
        </p:txBody>
      </p:sp>
    </p:spTree>
    <p:extLst>
      <p:ext uri="{BB962C8B-B14F-4D97-AF65-F5344CB8AC3E}">
        <p14:creationId xmlns:p14="http://schemas.microsoft.com/office/powerpoint/2010/main" val="726057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FCD3-47AF-0BE3-7C09-00857B8D4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4A05E-30B8-79EE-5035-A9509B8EF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47DD5-3EC6-47E2-220A-E9F9B5539252}"/>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Over 80% of measurements for PPD used the Edinburgh Postnatal Depression Scale. Looking into that tool, we used inclusive scores to calculate the median cut-off, which was 11--meaning 11 or higher indicated positive PPD symptom screening.</a:t>
            </a:r>
          </a:p>
        </p:txBody>
      </p:sp>
      <p:sp>
        <p:nvSpPr>
          <p:cNvPr id="4" name="Slide Number Placeholder 3">
            <a:extLst>
              <a:ext uri="{FF2B5EF4-FFF2-40B4-BE49-F238E27FC236}">
                <a16:creationId xmlns:a16="http://schemas.microsoft.com/office/drawing/2014/main" id="{CFC39291-6535-E002-5DF3-ADF259CEF6B5}"/>
              </a:ext>
            </a:extLst>
          </p:cNvPr>
          <p:cNvSpPr>
            <a:spLocks noGrp="1"/>
          </p:cNvSpPr>
          <p:nvPr>
            <p:ph type="sldNum" sz="quarter" idx="5"/>
          </p:nvPr>
        </p:nvSpPr>
        <p:spPr/>
        <p:txBody>
          <a:bodyPr/>
          <a:lstStyle/>
          <a:p>
            <a:fld id="{E2780FBB-F712-42E7-8C2F-226D98798B3F}" type="slidenum">
              <a:rPr lang="en-US" smtClean="0"/>
              <a:t>23</a:t>
            </a:fld>
            <a:endParaRPr lang="en-US"/>
          </a:p>
        </p:txBody>
      </p:sp>
    </p:spTree>
    <p:extLst>
      <p:ext uri="{BB962C8B-B14F-4D97-AF65-F5344CB8AC3E}">
        <p14:creationId xmlns:p14="http://schemas.microsoft.com/office/powerpoint/2010/main" val="3032186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there was a lack of standardized cut-off scores for the EPDS used, making interpretation challenging—some participants would be considered to score positive in one study but not another, for example. The cut-off scores ranged from 9 to 14—why </a:t>
            </a:r>
            <a:r>
              <a:rPr lang="en-US" sz="1200" kern="1200">
                <a:solidFill>
                  <a:schemeClr val="tx1"/>
                </a:solidFill>
                <a:effectLst/>
                <a:latin typeface="+mn-lt"/>
                <a:ea typeface="+mn-ea"/>
                <a:cs typeface="+mn-cs"/>
              </a:rPr>
              <a:t>was that so??, </a:t>
            </a:r>
            <a:r>
              <a:rPr lang="en-US" sz="1200" kern="1200" dirty="0">
                <a:solidFill>
                  <a:schemeClr val="tx1"/>
                </a:solidFill>
                <a:effectLst/>
                <a:latin typeface="+mn-lt"/>
                <a:ea typeface="+mn-ea"/>
                <a:cs typeface="+mn-cs"/>
              </a:rPr>
              <a:t>and criteria differed. One study considered a positive screen as reaching the cut-off score or indicating thoughts of self-harm, one study reported a range of scores as meeting positive screening, and one study did not report the cut-off score they used. Moreover, the way that the cut-off scores were reported varied between studies whether they were inclusive or exclusive of the score they reported.</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studies cited reasoning for using their cut-off scores, but we need more information about why the validated cut-off scores differ and what it means for measuring maternal mental health—are we measuring the same thing across studies with different contexts? </a:t>
            </a:r>
          </a:p>
        </p:txBody>
      </p:sp>
      <p:sp>
        <p:nvSpPr>
          <p:cNvPr id="4" name="Slide Number Placeholder 3"/>
          <p:cNvSpPr>
            <a:spLocks noGrp="1"/>
          </p:cNvSpPr>
          <p:nvPr>
            <p:ph type="sldNum" sz="quarter" idx="5"/>
          </p:nvPr>
        </p:nvSpPr>
        <p:spPr/>
        <p:txBody>
          <a:bodyPr/>
          <a:lstStyle/>
          <a:p>
            <a:fld id="{E2780FBB-F712-42E7-8C2F-226D98798B3F}" type="slidenum">
              <a:rPr lang="en-US" smtClean="0"/>
              <a:t>24</a:t>
            </a:fld>
            <a:endParaRPr lang="en-US"/>
          </a:p>
        </p:txBody>
      </p:sp>
    </p:spTree>
    <p:extLst>
      <p:ext uri="{BB962C8B-B14F-4D97-AF65-F5344CB8AC3E}">
        <p14:creationId xmlns:p14="http://schemas.microsoft.com/office/powerpoint/2010/main" val="3596234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Overall, we found little LIC representation among studies, which had a majority focus on PPD alone, and an emphasis on 6-8 weeks postpartum. There were also outlier measurements and a lack of standardization for measuring PPD with the EPDS, requiring further investigation into how responsive measurement tools and cut-off scores are to local populations.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However, this study still found an overall prevalence rate of PPD similar to that of a recent meta-analysis of 565 studies (1,236,365 women) that did not examine 6 weeks-6 months postpartum specifically, demonstrating that PP mental health disorders persist in this period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limitations of this study are that the search and results were PPD-dominated, we did not calculate the overall prevalence/incidence rate weighted by sample size, and given that we used multiple measurements, some of the same samples were included multiple times in our calculations </a:t>
            </a:r>
          </a:p>
        </p:txBody>
      </p:sp>
      <p:sp>
        <p:nvSpPr>
          <p:cNvPr id="4" name="Slide Number Placeholder 3"/>
          <p:cNvSpPr>
            <a:spLocks noGrp="1"/>
          </p:cNvSpPr>
          <p:nvPr>
            <p:ph type="sldNum" sz="quarter" idx="10"/>
          </p:nvPr>
        </p:nvSpPr>
        <p:spPr/>
        <p:txBody>
          <a:bodyPr/>
          <a:lstStyle/>
          <a:p>
            <a:fld id="{32DC0559-D619-4E56-BF6F-3712370C2150}" type="slidenum">
              <a:rPr lang="en-US" smtClean="0"/>
              <a:t>25</a:t>
            </a:fld>
            <a:endParaRPr lang="en-US"/>
          </a:p>
        </p:txBody>
      </p:sp>
    </p:spTree>
    <p:extLst>
      <p:ext uri="{BB962C8B-B14F-4D97-AF65-F5344CB8AC3E}">
        <p14:creationId xmlns:p14="http://schemas.microsoft.com/office/powerpoint/2010/main" val="2762238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From this study, we see that we need more comparable incidence and prevalence data 1) from LMICs, particularly LICs, 2) focusing beyond 6-8 weeks postpartum, 3) including conditions other than PPD, 4) analyzed in systematic reviews, including meta-analyses, and 5) explored with qualitative data to understand patients’ mental health understandings and experiences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see that PPD and other mental health conditions are prevalent between 6 weeks and 6 months postpartum, and thus we need clinical and policy solutions to focus on preventing, detecting, and treating such conditions</a:t>
            </a:r>
          </a:p>
        </p:txBody>
      </p:sp>
      <p:sp>
        <p:nvSpPr>
          <p:cNvPr id="4" name="Slide Number Placeholder 3"/>
          <p:cNvSpPr>
            <a:spLocks noGrp="1"/>
          </p:cNvSpPr>
          <p:nvPr>
            <p:ph type="sldNum" sz="quarter" idx="5"/>
          </p:nvPr>
        </p:nvSpPr>
        <p:spPr/>
        <p:txBody>
          <a:bodyPr/>
          <a:lstStyle/>
          <a:p>
            <a:fld id="{E2780FBB-F712-42E7-8C2F-226D98798B3F}" type="slidenum">
              <a:rPr lang="en-US" smtClean="0"/>
              <a:t>26</a:t>
            </a:fld>
            <a:endParaRPr lang="en-US"/>
          </a:p>
        </p:txBody>
      </p:sp>
    </p:spTree>
    <p:extLst>
      <p:ext uri="{BB962C8B-B14F-4D97-AF65-F5344CB8AC3E}">
        <p14:creationId xmlns:p14="http://schemas.microsoft.com/office/powerpoint/2010/main" val="2727059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782F-70B9-B1D4-7ADB-3C9302768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E7216-FF9F-6BB3-BA5C-12DD4BA4D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58A72-BDB4-D985-D5B5-F5B3665BCD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5B4A50-5952-70BB-D2F6-D9E3010C8D8D}"/>
              </a:ext>
            </a:extLst>
          </p:cNvPr>
          <p:cNvSpPr>
            <a:spLocks noGrp="1"/>
          </p:cNvSpPr>
          <p:nvPr>
            <p:ph type="sldNum" sz="quarter" idx="5"/>
          </p:nvPr>
        </p:nvSpPr>
        <p:spPr/>
        <p:txBody>
          <a:bodyPr/>
          <a:lstStyle/>
          <a:p>
            <a:fld id="{E2780FBB-F712-42E7-8C2F-226D98798B3F}" type="slidenum">
              <a:rPr lang="en-US" smtClean="0"/>
              <a:t>27</a:t>
            </a:fld>
            <a:endParaRPr lang="en-US"/>
          </a:p>
        </p:txBody>
      </p:sp>
    </p:spTree>
    <p:extLst>
      <p:ext uri="{BB962C8B-B14F-4D97-AF65-F5344CB8AC3E}">
        <p14:creationId xmlns:p14="http://schemas.microsoft.com/office/powerpoint/2010/main" val="224603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28</a:t>
            </a:fld>
            <a:endParaRPr lang="en-US"/>
          </a:p>
        </p:txBody>
      </p:sp>
    </p:spTree>
    <p:extLst>
      <p:ext uri="{BB962C8B-B14F-4D97-AF65-F5344CB8AC3E}">
        <p14:creationId xmlns:p14="http://schemas.microsoft.com/office/powerpoint/2010/main" val="783762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Regarding study types, half of the studies were cohort studies, followed by cross-sectional (25), randomized/experimental (13), case-control (1), and instrument validation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If want to speak more about theoretical model, can drop this slide and verbally say- cohort/cross-sectional</a:t>
            </a:r>
          </a:p>
        </p:txBody>
      </p:sp>
      <p:sp>
        <p:nvSpPr>
          <p:cNvPr id="4" name="Slide Number Placeholder 3"/>
          <p:cNvSpPr>
            <a:spLocks noGrp="1"/>
          </p:cNvSpPr>
          <p:nvPr>
            <p:ph type="sldNum" sz="quarter" idx="5"/>
          </p:nvPr>
        </p:nvSpPr>
        <p:spPr/>
        <p:txBody>
          <a:bodyPr/>
          <a:lstStyle/>
          <a:p>
            <a:fld id="{E2780FBB-F712-42E7-8C2F-226D98798B3F}" type="slidenum">
              <a:rPr lang="en-US" smtClean="0"/>
              <a:t>29</a:t>
            </a:fld>
            <a:endParaRPr lang="en-US"/>
          </a:p>
        </p:txBody>
      </p:sp>
    </p:spTree>
    <p:extLst>
      <p:ext uri="{BB962C8B-B14F-4D97-AF65-F5344CB8AC3E}">
        <p14:creationId xmlns:p14="http://schemas.microsoft.com/office/powerpoint/2010/main" val="199680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Now</a:t>
            </a:r>
            <a:r>
              <a:rPr lang="en-US" sz="1200" kern="1200" dirty="0">
                <a:solidFill>
                  <a:schemeClr val="tx1"/>
                </a:solidFill>
                <a:effectLst/>
                <a:latin typeface="+mn-lt"/>
                <a:ea typeface="+mn-ea"/>
                <a:cs typeface="+mn-cs"/>
              </a:rPr>
              <a:t>, what do we know already? We know that mental health is important globally and across the lifespan.</a:t>
            </a:r>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We also know that mental health is critical in the first three years following birth for the mental health of birthing people, infants, families, and societies at large, and poor outcomes extend up to this time period</a:t>
            </a:r>
            <a:r>
              <a:rPr lang="en-US" sz="1200" kern="1200" baseline="30000" dirty="0">
                <a:solidFill>
                  <a:schemeClr val="tx1"/>
                </a:solidFill>
                <a:effectLst/>
                <a:latin typeface="+mn-lt"/>
                <a:ea typeface="+mn-ea"/>
                <a:cs typeface="+mn-cs"/>
              </a:rPr>
              <a:t>1,3,4</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Third, we know mental health disorders are common postpartum: the one most frequently discussed, postpartum depression, has a reported prevalence rate of 17% based on a recent meta-analysis.</a:t>
            </a:r>
            <a:r>
              <a:rPr lang="en-US" sz="1200" kern="1200" baseline="30000" dirty="0">
                <a:solidFill>
                  <a:schemeClr val="tx1"/>
                </a:solidFill>
                <a:effectLst/>
                <a:latin typeface="+mn-lt"/>
                <a:ea typeface="+mn-ea"/>
                <a:cs typeface="+mn-cs"/>
              </a:rPr>
              <a:t>9 </a:t>
            </a:r>
            <a:r>
              <a:rPr lang="en-US" sz="1200" kern="1200" dirty="0">
                <a:solidFill>
                  <a:schemeClr val="tx1"/>
                </a:solidFill>
                <a:effectLst/>
                <a:latin typeface="+mn-lt"/>
                <a:ea typeface="+mn-ea"/>
                <a:cs typeface="+mn-cs"/>
              </a:rPr>
              <a:t>Postpartum mental health disorders are also primary causes of morbidity</a:t>
            </a:r>
            <a:r>
              <a:rPr lang="en-US" sz="1200" kern="1200" baseline="30000" dirty="0">
                <a:solidFill>
                  <a:schemeClr val="tx1"/>
                </a:solidFill>
                <a:effectLst/>
                <a:latin typeface="+mn-lt"/>
                <a:ea typeface="+mn-ea"/>
                <a:cs typeface="+mn-cs"/>
              </a:rPr>
              <a:t>5–7</a:t>
            </a:r>
            <a:r>
              <a:rPr lang="en-US" sz="1200" kern="1200" dirty="0">
                <a:solidFill>
                  <a:schemeClr val="tx1"/>
                </a:solidFill>
                <a:effectLst/>
                <a:latin typeface="+mn-lt"/>
                <a:ea typeface="+mn-ea"/>
                <a:cs typeface="+mn-cs"/>
              </a:rPr>
              <a:t> and mortality</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for birthing people.</a:t>
            </a:r>
          </a:p>
        </p:txBody>
      </p:sp>
      <p:sp>
        <p:nvSpPr>
          <p:cNvPr id="4" name="Slide Number Placeholder 3"/>
          <p:cNvSpPr>
            <a:spLocks noGrp="1"/>
          </p:cNvSpPr>
          <p:nvPr>
            <p:ph type="sldNum" sz="quarter" idx="5"/>
          </p:nvPr>
        </p:nvSpPr>
        <p:spPr/>
        <p:txBody>
          <a:bodyPr/>
          <a:lstStyle/>
          <a:p>
            <a:fld id="{E2780FBB-F712-42E7-8C2F-226D98798B3F}" type="slidenum">
              <a:rPr lang="en-US" smtClean="0"/>
              <a:t>3</a:t>
            </a:fld>
            <a:endParaRPr lang="en-US"/>
          </a:p>
        </p:txBody>
      </p:sp>
    </p:spTree>
    <p:extLst>
      <p:ext uri="{BB962C8B-B14F-4D97-AF65-F5344CB8AC3E}">
        <p14:creationId xmlns:p14="http://schemas.microsoft.com/office/powerpoint/2010/main" val="269954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780FBB-F712-42E7-8C2F-226D98798B3F}" type="slidenum">
              <a:rPr lang="en-US" smtClean="0"/>
              <a:t>30</a:t>
            </a:fld>
            <a:endParaRPr lang="en-US"/>
          </a:p>
        </p:txBody>
      </p:sp>
    </p:spTree>
    <p:extLst>
      <p:ext uri="{BB962C8B-B14F-4D97-AF65-F5344CB8AC3E}">
        <p14:creationId xmlns:p14="http://schemas.microsoft.com/office/powerpoint/2010/main" val="417547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6BB8-6B91-5EC0-5A00-574AE548C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EA921-2089-F9DB-1EE9-525E23C1C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EB9FF-406D-86A2-A391-805149AE5459}"/>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But why do poor mental health outcomes happen postpartum? There is a complex interaction of contextual, overlapping, multi-level factors influencing an individual’s risks for perinatal mental health disorders.</a:t>
            </a:r>
            <a:r>
              <a:rPr lang="en-US" sz="1200" kern="1200" baseline="30000" dirty="0">
                <a:solidFill>
                  <a:schemeClr val="tx1"/>
                </a:solidFill>
                <a:effectLst/>
                <a:latin typeface="+mn-lt"/>
                <a:ea typeface="+mn-ea"/>
                <a:cs typeface="+mn-cs"/>
              </a:rPr>
              <a:t>9,14-17</a:t>
            </a:r>
            <a:r>
              <a:rPr lang="en-US" sz="1200" kern="1200" dirty="0">
                <a:solidFill>
                  <a:schemeClr val="tx1"/>
                </a:solidFill>
                <a:effectLst/>
                <a:latin typeface="+mn-lt"/>
                <a:ea typeface="+mn-ea"/>
                <a:cs typeface="+mn-cs"/>
              </a:rPr>
              <a:t> And these factors vary across contexts and are not neatly tied up in a bow by the time of people’s last postpartum visit around 6 weeks postpartum</a:t>
            </a:r>
            <a:r>
              <a:rPr lang="en-US" sz="1200" kern="1200" baseline="30000" dirty="0">
                <a:solidFill>
                  <a:schemeClr val="tx1"/>
                </a:solidFill>
                <a:effectLst/>
                <a:latin typeface="+mn-lt"/>
                <a:ea typeface="+mn-ea"/>
                <a:cs typeface="+mn-cs"/>
              </a:rPr>
              <a:t>3,7,10,11,18</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However, we find that there is a comparative lack of research reporting on the topic from low- and middle-income countries</a:t>
            </a:r>
            <a:r>
              <a:rPr lang="en-US" sz="1200" kern="1200" baseline="30000" dirty="0">
                <a:solidFill>
                  <a:schemeClr val="tx1"/>
                </a:solidFill>
                <a:effectLst/>
                <a:latin typeface="+mn-lt"/>
                <a:ea typeface="+mn-ea"/>
                <a:cs typeface="+mn-cs"/>
              </a:rPr>
              <a:t>9,10</a:t>
            </a:r>
            <a:r>
              <a:rPr lang="en-US" sz="1200" kern="1200" dirty="0">
                <a:solidFill>
                  <a:schemeClr val="tx1"/>
                </a:solidFill>
                <a:effectLst/>
                <a:latin typeface="+mn-lt"/>
                <a:ea typeface="+mn-ea"/>
                <a:cs typeface="+mn-cs"/>
              </a:rPr>
              <a:t> and beyond 6-12 weeks postpartum</a:t>
            </a:r>
            <a:r>
              <a:rPr lang="en-US" sz="1200" kern="1200" baseline="30000" dirty="0">
                <a:solidFill>
                  <a:schemeClr val="tx1"/>
                </a:solidFill>
                <a:effectLst/>
                <a:latin typeface="+mn-lt"/>
                <a:ea typeface="+mn-ea"/>
                <a:cs typeface="+mn-cs"/>
              </a:rPr>
              <a:t>9,11–13</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11FF237-D827-5BE5-2A80-37E7EF5688A2}"/>
              </a:ext>
            </a:extLst>
          </p:cNvPr>
          <p:cNvSpPr>
            <a:spLocks noGrp="1"/>
          </p:cNvSpPr>
          <p:nvPr>
            <p:ph type="sldNum" sz="quarter" idx="5"/>
          </p:nvPr>
        </p:nvSpPr>
        <p:spPr/>
        <p:txBody>
          <a:bodyPr/>
          <a:lstStyle/>
          <a:p>
            <a:fld id="{E2780FBB-F712-42E7-8C2F-226D98798B3F}" type="slidenum">
              <a:rPr lang="en-US" smtClean="0"/>
              <a:t>4</a:t>
            </a:fld>
            <a:endParaRPr lang="en-US"/>
          </a:p>
        </p:txBody>
      </p:sp>
    </p:spTree>
    <p:extLst>
      <p:ext uri="{BB962C8B-B14F-4D97-AF65-F5344CB8AC3E}">
        <p14:creationId xmlns:p14="http://schemas.microsoft.com/office/powerpoint/2010/main" val="185110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The aim of this scoping review was to document the global incidence and prevalence of postpartum depression and other mental health disorders occurring between 6 weeks and 6 months postpartum. We wanted to understand the current state of the literature, so we limited our results to the last five years from when we conducted the search of 3 databases in July 2024.</a:t>
            </a:r>
          </a:p>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2780FBB-F712-42E7-8C2F-226D98798B3F}" type="slidenum">
              <a:rPr lang="en-US" smtClean="0"/>
              <a:t>5</a:t>
            </a:fld>
            <a:endParaRPr lang="en-US"/>
          </a:p>
        </p:txBody>
      </p:sp>
    </p:spTree>
    <p:extLst>
      <p:ext uri="{BB962C8B-B14F-4D97-AF65-F5344CB8AC3E}">
        <p14:creationId xmlns:p14="http://schemas.microsoft.com/office/powerpoint/2010/main" val="349431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DC135-B021-3727-252F-A85D08D03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E6B21-6CA7-6DE0-0C8D-AED742A1B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C57C84-DD1F-CE06-81E1-B4427E47FA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We worked with a university medical librarian to develop the clinically-focused search strategy, which included title/abstract terms as well as database vocabularies</a:t>
            </a:r>
          </a:p>
        </p:txBody>
      </p:sp>
      <p:sp>
        <p:nvSpPr>
          <p:cNvPr id="4" name="Slide Number Placeholder 3">
            <a:extLst>
              <a:ext uri="{FF2B5EF4-FFF2-40B4-BE49-F238E27FC236}">
                <a16:creationId xmlns:a16="http://schemas.microsoft.com/office/drawing/2014/main" id="{92D43FD5-C978-414A-7A3E-95FD786ED99A}"/>
              </a:ext>
            </a:extLst>
          </p:cNvPr>
          <p:cNvSpPr>
            <a:spLocks noGrp="1"/>
          </p:cNvSpPr>
          <p:nvPr>
            <p:ph type="sldNum" sz="quarter" idx="5"/>
          </p:nvPr>
        </p:nvSpPr>
        <p:spPr/>
        <p:txBody>
          <a:bodyPr/>
          <a:lstStyle/>
          <a:p>
            <a:fld id="{E2780FBB-F712-42E7-8C2F-226D98798B3F}" type="slidenum">
              <a:rPr lang="en-US" smtClean="0"/>
              <a:t>6</a:t>
            </a:fld>
            <a:endParaRPr lang="en-US"/>
          </a:p>
        </p:txBody>
      </p:sp>
    </p:spTree>
    <p:extLst>
      <p:ext uri="{BB962C8B-B14F-4D97-AF65-F5344CB8AC3E}">
        <p14:creationId xmlns:p14="http://schemas.microsoft.com/office/powerpoint/2010/main" val="3904174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718E-FE3B-44C9-BBB1-DA1CFFF2C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1822D-999A-73D4-6410-5DBEE0517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9ECD1-6D4A-F092-2181-58F49F30F0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This review included studies with birthing people between 6 weeks and 6 months postpartum, excluding studies that only included samples of people hypothesized to have higher rates of mental health conditions, as this could inflate the overall incidence/prevalence rate reported in our results</a:t>
            </a:r>
          </a:p>
        </p:txBody>
      </p:sp>
      <p:sp>
        <p:nvSpPr>
          <p:cNvPr id="4" name="Slide Number Placeholder 3">
            <a:extLst>
              <a:ext uri="{FF2B5EF4-FFF2-40B4-BE49-F238E27FC236}">
                <a16:creationId xmlns:a16="http://schemas.microsoft.com/office/drawing/2014/main" id="{31217414-F3D6-8217-0D9C-580B615191D8}"/>
              </a:ext>
            </a:extLst>
          </p:cNvPr>
          <p:cNvSpPr>
            <a:spLocks noGrp="1"/>
          </p:cNvSpPr>
          <p:nvPr>
            <p:ph type="sldNum" sz="quarter" idx="5"/>
          </p:nvPr>
        </p:nvSpPr>
        <p:spPr/>
        <p:txBody>
          <a:bodyPr/>
          <a:lstStyle/>
          <a:p>
            <a:fld id="{E2780FBB-F712-42E7-8C2F-226D98798B3F}" type="slidenum">
              <a:rPr lang="en-US" smtClean="0"/>
              <a:t>7</a:t>
            </a:fld>
            <a:endParaRPr lang="en-US"/>
          </a:p>
        </p:txBody>
      </p:sp>
    </p:spTree>
    <p:extLst>
      <p:ext uri="{BB962C8B-B14F-4D97-AF65-F5344CB8AC3E}">
        <p14:creationId xmlns:p14="http://schemas.microsoft.com/office/powerpoint/2010/main" val="136153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253F-EE03-B785-59B9-EF56A1E66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6A5FE-2F37-782F-7D2D-462FEA495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99694-9C1C-20A7-9323-80DF5569FB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We included cohort, cross-sectional, case-control, and intervention studies with control groups, as we extracted data from the control group for these studies</a:t>
            </a:r>
          </a:p>
        </p:txBody>
      </p:sp>
      <p:sp>
        <p:nvSpPr>
          <p:cNvPr id="4" name="Slide Number Placeholder 3">
            <a:extLst>
              <a:ext uri="{FF2B5EF4-FFF2-40B4-BE49-F238E27FC236}">
                <a16:creationId xmlns:a16="http://schemas.microsoft.com/office/drawing/2014/main" id="{DA9FED7F-5835-A245-68F0-899684D43489}"/>
              </a:ext>
            </a:extLst>
          </p:cNvPr>
          <p:cNvSpPr>
            <a:spLocks noGrp="1"/>
          </p:cNvSpPr>
          <p:nvPr>
            <p:ph type="sldNum" sz="quarter" idx="5"/>
          </p:nvPr>
        </p:nvSpPr>
        <p:spPr/>
        <p:txBody>
          <a:bodyPr/>
          <a:lstStyle/>
          <a:p>
            <a:fld id="{E2780FBB-F712-42E7-8C2F-226D98798B3F}" type="slidenum">
              <a:rPr lang="en-US" smtClean="0"/>
              <a:t>8</a:t>
            </a:fld>
            <a:endParaRPr lang="en-US"/>
          </a:p>
        </p:txBody>
      </p:sp>
    </p:spTree>
    <p:extLst>
      <p:ext uri="{BB962C8B-B14F-4D97-AF65-F5344CB8AC3E}">
        <p14:creationId xmlns:p14="http://schemas.microsoft.com/office/powerpoint/2010/main" val="3927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9BB99-3E27-C51C-CC37-A120B0107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50418-3C6C-8F25-01FA-C8ED6CCFE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12C1-5875-3544-13AC-D95B57D79D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kern="1200" dirty="0">
                <a:solidFill>
                  <a:schemeClr val="tx1"/>
                </a:solidFill>
                <a:effectLst/>
                <a:latin typeface="+mn-lt"/>
                <a:ea typeface="+mn-ea"/>
                <a:cs typeface="+mn-cs"/>
              </a:rPr>
              <a:t>We were looking for the incidence and/or prevalence based on validated scales or clinical diagnoses</a:t>
            </a:r>
          </a:p>
        </p:txBody>
      </p:sp>
      <p:sp>
        <p:nvSpPr>
          <p:cNvPr id="4" name="Slide Number Placeholder 3">
            <a:extLst>
              <a:ext uri="{FF2B5EF4-FFF2-40B4-BE49-F238E27FC236}">
                <a16:creationId xmlns:a16="http://schemas.microsoft.com/office/drawing/2014/main" id="{D86E8A8F-02F7-91F5-1000-2E4389485409}"/>
              </a:ext>
            </a:extLst>
          </p:cNvPr>
          <p:cNvSpPr>
            <a:spLocks noGrp="1"/>
          </p:cNvSpPr>
          <p:nvPr>
            <p:ph type="sldNum" sz="quarter" idx="5"/>
          </p:nvPr>
        </p:nvSpPr>
        <p:spPr/>
        <p:txBody>
          <a:bodyPr/>
          <a:lstStyle/>
          <a:p>
            <a:fld id="{E2780FBB-F712-42E7-8C2F-226D98798B3F}" type="slidenum">
              <a:rPr lang="en-US" smtClean="0"/>
              <a:t>9</a:t>
            </a:fld>
            <a:endParaRPr lang="en-US"/>
          </a:p>
        </p:txBody>
      </p:sp>
    </p:spTree>
    <p:extLst>
      <p:ext uri="{BB962C8B-B14F-4D97-AF65-F5344CB8AC3E}">
        <p14:creationId xmlns:p14="http://schemas.microsoft.com/office/powerpoint/2010/main" val="1342075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endPar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15554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indent="-228600"/>
            <a:endParaRPr lang="en-US" sz="2000">
              <a:solidFill>
                <a:schemeClr val="tx2">
                  <a:alpha val="60000"/>
                </a:schemeClr>
              </a:solidFill>
            </a:endParaRP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10/13/25</a:t>
            </a:fld>
            <a:endParaRPr lang="en-US">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endParaRPr lang="en-US"/>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endParaRPr lang="en-US"/>
          </a:p>
        </p:txBody>
      </p:sp>
    </p:spTree>
    <p:extLst>
      <p:ext uri="{BB962C8B-B14F-4D97-AF65-F5344CB8AC3E}">
        <p14:creationId xmlns:p14="http://schemas.microsoft.com/office/powerpoint/2010/main" val="423043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p>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endParaRPr lang="en-US"/>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indent="-228600"/>
            <a:endParaRPr lang="en-US" sz="1800">
              <a:solidFill>
                <a:schemeClr val="tx2">
                  <a:alpha val="60000"/>
                </a:schemeClr>
              </a:solidFill>
            </a:endParaRP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132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5209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UNPUBLISHED DATA - DO NOT COPY OR DISTRIBUTE.</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3987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UNPUBLISHED DATA - DO NOT COPY OR DISTRIBUTE.</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9012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UNPUBLISHED DATA - DO NOT COPY OR DISTRIBUTE.</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697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UNPUBLISHED DATA - DO NOT COPY OR DISTRIBUTE.</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7681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UNPUBLISHED DATA - DO NOT COPY OR DISTRIBUTE.</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7761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UNPUBLISHED DATA - DO NOT COPY OR DISTRIBUTE.</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7408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p>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indent="-228600"/>
            <a:endParaRPr lang="en-US" sz="1800">
              <a:solidFill>
                <a:schemeClr val="tx2">
                  <a:alpha val="60000"/>
                </a:schemeClr>
              </a:solidFill>
            </a:endParaRP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endParaRPr lang="en-US"/>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endParaRPr lang="en-US"/>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endParaRPr lang="en-US"/>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endParaRPr lang="en-US"/>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0991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p>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indent="-228600"/>
            <a:endParaRPr lang="en-US" sz="1800">
              <a:solidFill>
                <a:schemeClr val="tx2">
                  <a:alpha val="60000"/>
                </a:schemeClr>
              </a:solidFill>
            </a:endParaRP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endParaRPr lang="en-US"/>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a:lstStyle/>
          <a:p>
            <a:endParaRPr lang="en-US"/>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endParaRPr lang="en-US"/>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endParaRPr lang="en-US"/>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UNPUBLISHED DATA - DO NOT COPY OR DISTRIBUTE.</a:t>
            </a:r>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9179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endParaRPr lang="en-US">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endParaRPr lang="en-US"/>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endParaRPr lang="en-US"/>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09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UNPUBLISHED DATA - DO NOT COPY OR DISTRIBUTE.</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26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endParaRPr lang="en-US"/>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8290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endParaRPr lang="en-US"/>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endParaRPr lang="en-US"/>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endParaRPr lang="en-US"/>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endParaRPr lang="en-US"/>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UNPUBLISHED DATA - DO NOT COPY OR DISTRIBUTE.</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8045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UNPUBLISHED DATA - DO NOT COPY OR DISTRIBUTE.</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57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UNPUBLISHED DATA - DO NOT COPY OR DISTRIBUTE.</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588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UNPUBLISHED DATA - DO NOT COPY OR DISTRIBUTE.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31451416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86" r:id="rId5"/>
    <p:sldLayoutId id="2147483700" r:id="rId6"/>
    <p:sldLayoutId id="2147483705" r:id="rId7"/>
    <p:sldLayoutId id="2147483689" r:id="rId8"/>
    <p:sldLayoutId id="2147483704" r:id="rId9"/>
    <p:sldLayoutId id="2147483702" r:id="rId10"/>
    <p:sldLayoutId id="2147483701" r:id="rId11"/>
    <p:sldLayoutId id="2147483703" r:id="rId12"/>
    <p:sldLayoutId id="2147483685" r:id="rId13"/>
    <p:sldLayoutId id="2147483687" r:id="rId14"/>
    <p:sldLayoutId id="2147483688" r:id="rId15"/>
    <p:sldLayoutId id="2147483690" r:id="rId16"/>
    <p:sldLayoutId id="2147483692" r:id="rId17"/>
    <p:sldLayoutId id="2147483693" r:id="rId18"/>
  </p:sldLayoutIdLst>
  <p:hf hdr="0" dt="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velyn.bigini@ucsf.edu"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microsoft.com/office/2014/relationships/chartEx" Target="../charts/chartEx5.xm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hyperlink" Target="mailto:evelyn.bigini@ucsf.edu"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44ABCF-0054-86F6-FB0B-998B08EA9F3A}"/>
              </a:ext>
            </a:extLst>
          </p:cNvPr>
          <p:cNvSpPr>
            <a:spLocks noGrp="1"/>
          </p:cNvSpPr>
          <p:nvPr>
            <p:ph type="sldNum" sz="quarter" idx="12"/>
          </p:nvPr>
        </p:nvSpPr>
        <p:spPr/>
        <p:txBody>
          <a:bodyPr/>
          <a:lstStyle/>
          <a:p>
            <a:fld id="{28844951-7827-47D4-8276-7DDE1FA7D85A}" type="slidenum">
              <a:rPr lang="en-US" smtClean="0"/>
              <a:t>1</a:t>
            </a:fld>
            <a:endParaRPr lang="en-US"/>
          </a:p>
        </p:txBody>
      </p:sp>
      <p:sp>
        <p:nvSpPr>
          <p:cNvPr id="5" name="Title 1">
            <a:extLst>
              <a:ext uri="{FF2B5EF4-FFF2-40B4-BE49-F238E27FC236}">
                <a16:creationId xmlns:a16="http://schemas.microsoft.com/office/drawing/2014/main" id="{9839CA28-791C-FBFC-196E-F93BE53578B2}"/>
              </a:ext>
            </a:extLst>
          </p:cNvPr>
          <p:cNvSpPr txBox="1">
            <a:spLocks/>
          </p:cNvSpPr>
          <p:nvPr/>
        </p:nvSpPr>
        <p:spPr>
          <a:xfrm>
            <a:off x="1520950" y="713926"/>
            <a:ext cx="9144000" cy="2387600"/>
          </a:xfrm>
          <a:prstGeom prst="rect">
            <a:avLst/>
          </a:prstGeom>
        </p:spPr>
        <p:txBody>
          <a:bodyPr vert="horz" lIns="91440" tIns="45720" rIns="91440" bIns="45720" rtlCol="0" anchor="ctr">
            <a:normAutofit fontScale="75000" lnSpcReduction="20000"/>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gn="ctr"/>
            <a:r>
              <a:rPr lang="en-US" b="1" dirty="0">
                <a:latin typeface="+mn-lt"/>
              </a:rPr>
              <a:t>Assessing the Prevalence of Maternal Mental Health Disorders Between Six Weeks and Six Months Postpartum—A Scoping Review</a:t>
            </a:r>
          </a:p>
        </p:txBody>
      </p:sp>
      <p:sp>
        <p:nvSpPr>
          <p:cNvPr id="6" name="Text Placeholder 2">
            <a:extLst>
              <a:ext uri="{FF2B5EF4-FFF2-40B4-BE49-F238E27FC236}">
                <a16:creationId xmlns:a16="http://schemas.microsoft.com/office/drawing/2014/main" id="{A6E85D7B-1744-CAD5-2312-34F37411C4AB}"/>
              </a:ext>
            </a:extLst>
          </p:cNvPr>
          <p:cNvSpPr txBox="1">
            <a:spLocks/>
          </p:cNvSpPr>
          <p:nvPr/>
        </p:nvSpPr>
        <p:spPr>
          <a:xfrm>
            <a:off x="1520950" y="3124200"/>
            <a:ext cx="9144000" cy="2978150"/>
          </a:xfrm>
          <a:prstGeom prst="rect">
            <a:avLst/>
          </a:prstGeom>
        </p:spPr>
        <p:txBody>
          <a:bodyPr lIns="91440" tIns="45720" rIns="91440" bIns="45720" anchor="t">
            <a:normAutofit lnSpcReduction="10000"/>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lgn="ctr">
              <a:buNone/>
            </a:pPr>
            <a:r>
              <a:rPr lang="en-US" sz="2600" dirty="0">
                <a:solidFill>
                  <a:schemeClr val="tx1"/>
                </a:solidFill>
              </a:rPr>
              <a:t>Evelyn Bigini,</a:t>
            </a:r>
            <a:r>
              <a:rPr lang="en-US" sz="2600" baseline="30000" dirty="0">
                <a:solidFill>
                  <a:schemeClr val="tx1"/>
                </a:solidFill>
              </a:rPr>
              <a:t>1*</a:t>
            </a:r>
            <a:r>
              <a:rPr lang="en-US" sz="2600" dirty="0">
                <a:solidFill>
                  <a:schemeClr val="tx1"/>
                </a:solidFill>
              </a:rPr>
              <a:t> Siri </a:t>
            </a:r>
            <a:r>
              <a:rPr lang="en-US" sz="2600" dirty="0" err="1">
                <a:solidFill>
                  <a:schemeClr val="tx1"/>
                </a:solidFill>
              </a:rPr>
              <a:t>Dalsmo</a:t>
            </a:r>
            <a:r>
              <a:rPr lang="en-US" sz="2600" dirty="0">
                <a:solidFill>
                  <a:schemeClr val="tx1"/>
                </a:solidFill>
              </a:rPr>
              <a:t> Berge,</a:t>
            </a:r>
            <a:r>
              <a:rPr lang="en-US" sz="2600" baseline="30000" dirty="0">
                <a:solidFill>
                  <a:schemeClr val="tx1"/>
                </a:solidFill>
              </a:rPr>
              <a:t>2</a:t>
            </a:r>
            <a:r>
              <a:rPr lang="en-US" sz="2600" dirty="0">
                <a:solidFill>
                  <a:schemeClr val="tx1"/>
                </a:solidFill>
              </a:rPr>
              <a:t> Miranda Rouse,</a:t>
            </a:r>
            <a:r>
              <a:rPr lang="en-US" sz="2600" baseline="30000" dirty="0">
                <a:solidFill>
                  <a:schemeClr val="tx1"/>
                </a:solidFill>
              </a:rPr>
              <a:t>1</a:t>
            </a:r>
            <a:r>
              <a:rPr lang="en-US" sz="2600" dirty="0">
                <a:solidFill>
                  <a:schemeClr val="tx1"/>
                </a:solidFill>
              </a:rPr>
              <a:t> 	Frode Fadnes Jacobsen,</a:t>
            </a:r>
            <a:r>
              <a:rPr lang="en-US" sz="2600" baseline="30000" dirty="0">
                <a:solidFill>
                  <a:schemeClr val="tx1"/>
                </a:solidFill>
              </a:rPr>
              <a:t>3</a:t>
            </a:r>
            <a:r>
              <a:rPr lang="en-US" sz="2600" dirty="0">
                <a:solidFill>
                  <a:schemeClr val="tx1"/>
                </a:solidFill>
              </a:rPr>
              <a:t> Ashley Mitchell,</a:t>
            </a:r>
            <a:r>
              <a:rPr lang="en-US" sz="2600" baseline="30000" dirty="0">
                <a:solidFill>
                  <a:schemeClr val="tx1"/>
                </a:solidFill>
              </a:rPr>
              <a:t>1</a:t>
            </a:r>
            <a:r>
              <a:rPr lang="en-US" sz="2600" dirty="0">
                <a:solidFill>
                  <a:schemeClr val="tx1"/>
                </a:solidFill>
              </a:rPr>
              <a:t> 	Alden Blair</a:t>
            </a:r>
            <a:r>
              <a:rPr lang="en-US" sz="2600" baseline="30000" dirty="0">
                <a:solidFill>
                  <a:schemeClr val="tx1"/>
                </a:solidFill>
              </a:rPr>
              <a:t>1</a:t>
            </a:r>
            <a:endParaRPr lang="en-US" dirty="0">
              <a:solidFill>
                <a:schemeClr val="tx1"/>
              </a:solidFill>
            </a:endParaRPr>
          </a:p>
          <a:p>
            <a:pPr marL="228600" indent="0">
              <a:spcBef>
                <a:spcPts val="0"/>
              </a:spcBef>
              <a:buNone/>
            </a:pPr>
            <a:endParaRPr lang="en-US" sz="1600" dirty="0">
              <a:solidFill>
                <a:schemeClr val="tx1"/>
              </a:solidFill>
            </a:endParaRPr>
          </a:p>
          <a:p>
            <a:pPr marL="228600" indent="0" algn="ctr">
              <a:spcBef>
                <a:spcPts val="0"/>
              </a:spcBef>
              <a:buNone/>
            </a:pPr>
            <a:r>
              <a:rPr lang="en-US" sz="1600" baseline="30000" dirty="0">
                <a:solidFill>
                  <a:schemeClr val="tx1"/>
                </a:solidFill>
              </a:rPr>
              <a:t>1</a:t>
            </a:r>
            <a:r>
              <a:rPr lang="en-US" sz="1600" dirty="0">
                <a:solidFill>
                  <a:schemeClr val="tx1"/>
                </a:solidFill>
              </a:rPr>
              <a:t>Global Action In Nursing (GAIN), University of California, San Francisco</a:t>
            </a:r>
            <a:endParaRPr lang="en-US" sz="1600" baseline="30000" dirty="0">
              <a:solidFill>
                <a:schemeClr val="tx1"/>
              </a:solidFill>
            </a:endParaRPr>
          </a:p>
          <a:p>
            <a:pPr marL="228600" indent="0" algn="ctr">
              <a:spcBef>
                <a:spcPts val="0"/>
              </a:spcBef>
              <a:buNone/>
            </a:pPr>
            <a:r>
              <a:rPr lang="en-US" sz="1400" dirty="0">
                <a:solidFill>
                  <a:schemeClr val="tx1"/>
                </a:solidFill>
              </a:rPr>
              <a:t>GAIN PI: Kimberly Baltzell, </a:t>
            </a:r>
            <a:r>
              <a:rPr lang="en-US" sz="1400" dirty="0">
                <a:solidFill>
                  <a:schemeClr val="tx1"/>
                </a:solidFill>
                <a:ea typeface="+mn-lt"/>
                <a:cs typeface="+mn-lt"/>
              </a:rPr>
              <a:t>RN, PhD, MS</a:t>
            </a:r>
            <a:endParaRPr lang="en-US" sz="1400" dirty="0">
              <a:solidFill>
                <a:schemeClr val="tx1"/>
              </a:solidFill>
            </a:endParaRPr>
          </a:p>
          <a:p>
            <a:pPr marL="228600" indent="0" algn="ctr">
              <a:spcBef>
                <a:spcPts val="0"/>
              </a:spcBef>
              <a:buNone/>
            </a:pPr>
            <a:r>
              <a:rPr lang="en-US" sz="1600" baseline="30000" dirty="0">
                <a:solidFill>
                  <a:schemeClr val="tx1"/>
                </a:solidFill>
              </a:rPr>
              <a:t>2</a:t>
            </a:r>
            <a:r>
              <a:rPr lang="en-US" sz="1600" dirty="0">
                <a:solidFill>
                  <a:schemeClr val="tx1"/>
                </a:solidFill>
              </a:rPr>
              <a:t>NORCE Research AS</a:t>
            </a:r>
          </a:p>
          <a:p>
            <a:pPr marL="228600" indent="0" algn="ctr">
              <a:spcBef>
                <a:spcPts val="0"/>
              </a:spcBef>
              <a:buNone/>
            </a:pPr>
            <a:r>
              <a:rPr lang="en-US" sz="1600" baseline="30000" dirty="0">
                <a:solidFill>
                  <a:schemeClr val="tx1"/>
                </a:solidFill>
              </a:rPr>
              <a:t>3</a:t>
            </a:r>
            <a:r>
              <a:rPr lang="en-US" sz="1600" dirty="0">
                <a:solidFill>
                  <a:schemeClr val="tx1"/>
                </a:solidFill>
              </a:rPr>
              <a:t>Centre for Care Research at Western Norway University of Applied Sciences</a:t>
            </a:r>
          </a:p>
          <a:p>
            <a:pPr marL="228600" indent="0" algn="ctr">
              <a:spcBef>
                <a:spcPts val="0"/>
              </a:spcBef>
              <a:buNone/>
            </a:pPr>
            <a:endParaRPr lang="en-US" sz="1600" baseline="30000" dirty="0">
              <a:solidFill>
                <a:schemeClr val="tx1"/>
              </a:solidFill>
            </a:endParaRPr>
          </a:p>
          <a:p>
            <a:pPr marL="228600" indent="0" algn="ctr">
              <a:spcBef>
                <a:spcPts val="0"/>
              </a:spcBef>
              <a:buClr>
                <a:srgbClr val="E7EFF5"/>
              </a:buClr>
              <a:buNone/>
            </a:pPr>
            <a:r>
              <a:rPr lang="en-US" sz="1600" baseline="30000" dirty="0">
                <a:solidFill>
                  <a:schemeClr val="tx1"/>
                </a:solidFill>
              </a:rPr>
              <a:t>*</a:t>
            </a:r>
            <a:r>
              <a:rPr lang="en-US" sz="1600" dirty="0">
                <a:solidFill>
                  <a:schemeClr val="tx1"/>
                </a:solidFill>
              </a:rPr>
              <a:t>Contact: </a:t>
            </a:r>
            <a:r>
              <a:rPr lang="en-US" sz="1600" dirty="0">
                <a:solidFill>
                  <a:schemeClr val="tx1"/>
                </a:solidFill>
                <a:hlinkClick r:id="rId3">
                  <a:extLst>
                    <a:ext uri="{A12FA001-AC4F-418D-AE19-62706E023703}">
                      <ahyp:hlinkClr xmlns:ahyp="http://schemas.microsoft.com/office/drawing/2018/hyperlinkcolor" val="tx"/>
                    </a:ext>
                  </a:extLst>
                </a:hlinkClick>
              </a:rPr>
              <a:t>evelyn.bigini@ucsf.edu</a:t>
            </a:r>
            <a:endParaRPr lang="en-US" sz="1600" dirty="0">
              <a:solidFill>
                <a:schemeClr val="tx1"/>
              </a:solidFill>
            </a:endParaRPr>
          </a:p>
        </p:txBody>
      </p:sp>
      <p:pic>
        <p:nvPicPr>
          <p:cNvPr id="7" name="Picture 6" descr="A logo with blue dots&#10;&#10;AI-generated content may be incorrect.">
            <a:extLst>
              <a:ext uri="{FF2B5EF4-FFF2-40B4-BE49-F238E27FC236}">
                <a16:creationId xmlns:a16="http://schemas.microsoft.com/office/drawing/2014/main" id="{542B5779-477E-F48F-5F2C-20C45A294D0C}"/>
              </a:ext>
            </a:extLst>
          </p:cNvPr>
          <p:cNvPicPr>
            <a:picLocks noChangeAspect="1"/>
          </p:cNvPicPr>
          <p:nvPr/>
        </p:nvPicPr>
        <p:blipFill>
          <a:blip r:embed="rId4"/>
          <a:srcRect l="12228" t="19222" r="14075" b="12236"/>
          <a:stretch>
            <a:fillRect/>
          </a:stretch>
        </p:blipFill>
        <p:spPr>
          <a:xfrm>
            <a:off x="8760500" y="5733238"/>
            <a:ext cx="1244400" cy="524421"/>
          </a:xfrm>
          <a:prstGeom prst="rect">
            <a:avLst/>
          </a:prstGeom>
        </p:spPr>
      </p:pic>
      <p:pic>
        <p:nvPicPr>
          <p:cNvPr id="8" name="Picture 7">
            <a:extLst>
              <a:ext uri="{FF2B5EF4-FFF2-40B4-BE49-F238E27FC236}">
                <a16:creationId xmlns:a16="http://schemas.microsoft.com/office/drawing/2014/main" id="{FF20B2C3-2310-9109-AFDF-EFB9F2581A9E}"/>
              </a:ext>
            </a:extLst>
          </p:cNvPr>
          <p:cNvPicPr>
            <a:picLocks noChangeAspect="1"/>
          </p:cNvPicPr>
          <p:nvPr/>
        </p:nvPicPr>
        <p:blipFill>
          <a:blip r:embed="rId5"/>
          <a:stretch>
            <a:fillRect/>
          </a:stretch>
        </p:blipFill>
        <p:spPr>
          <a:xfrm>
            <a:off x="2589393" y="5587910"/>
            <a:ext cx="1619479" cy="765109"/>
          </a:xfrm>
          <a:prstGeom prst="rect">
            <a:avLst/>
          </a:prstGeom>
        </p:spPr>
      </p:pic>
      <p:pic>
        <p:nvPicPr>
          <p:cNvPr id="9" name="Picture 8" descr="A logo with text on it&#10;&#10;AI-generated content may be incorrect.">
            <a:extLst>
              <a:ext uri="{FF2B5EF4-FFF2-40B4-BE49-F238E27FC236}">
                <a16:creationId xmlns:a16="http://schemas.microsoft.com/office/drawing/2014/main" id="{BABF94FC-B0EA-9B2C-190F-29A7E1E40DF9}"/>
              </a:ext>
            </a:extLst>
          </p:cNvPr>
          <p:cNvPicPr>
            <a:picLocks noChangeAspect="1"/>
          </p:cNvPicPr>
          <p:nvPr/>
        </p:nvPicPr>
        <p:blipFill>
          <a:blip r:embed="rId6"/>
          <a:stretch>
            <a:fillRect/>
          </a:stretch>
        </p:blipFill>
        <p:spPr>
          <a:xfrm>
            <a:off x="541785" y="5587867"/>
            <a:ext cx="1958330" cy="761573"/>
          </a:xfrm>
          <a:prstGeom prst="rect">
            <a:avLst/>
          </a:prstGeom>
        </p:spPr>
      </p:pic>
      <p:pic>
        <p:nvPicPr>
          <p:cNvPr id="10" name="Picture 9" descr="A blue and white logo&#10;&#10;AI-generated content may be incorrect.">
            <a:extLst>
              <a:ext uri="{FF2B5EF4-FFF2-40B4-BE49-F238E27FC236}">
                <a16:creationId xmlns:a16="http://schemas.microsoft.com/office/drawing/2014/main" id="{859A698B-02EA-5DD9-4028-832B0E021E50}"/>
              </a:ext>
            </a:extLst>
          </p:cNvPr>
          <p:cNvPicPr>
            <a:picLocks noChangeAspect="1"/>
          </p:cNvPicPr>
          <p:nvPr/>
        </p:nvPicPr>
        <p:blipFill>
          <a:blip r:embed="rId7"/>
          <a:stretch>
            <a:fillRect/>
          </a:stretch>
        </p:blipFill>
        <p:spPr>
          <a:xfrm>
            <a:off x="10066047" y="5671438"/>
            <a:ext cx="1578068" cy="618042"/>
          </a:xfrm>
          <a:prstGeom prst="rect">
            <a:avLst/>
          </a:prstGeom>
        </p:spPr>
      </p:pic>
    </p:spTree>
    <p:extLst>
      <p:ext uri="{BB962C8B-B14F-4D97-AF65-F5344CB8AC3E}">
        <p14:creationId xmlns:p14="http://schemas.microsoft.com/office/powerpoint/2010/main" val="228871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DEF4"/>
        </a:solidFill>
        <a:effectLst/>
      </p:bgPr>
    </p:bg>
    <p:spTree>
      <p:nvGrpSpPr>
        <p:cNvPr id="1" name="">
          <a:extLst>
            <a:ext uri="{FF2B5EF4-FFF2-40B4-BE49-F238E27FC236}">
              <a16:creationId xmlns:a16="http://schemas.microsoft.com/office/drawing/2014/main" id="{DBD9B3D1-DBC3-0D43-0694-DE106609B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9A279-7AE6-57E5-A0E2-F7DC291F1C59}"/>
              </a:ext>
            </a:extLst>
          </p:cNvPr>
          <p:cNvSpPr>
            <a:spLocks noGrp="1"/>
          </p:cNvSpPr>
          <p:nvPr>
            <p:ph type="title"/>
          </p:nvPr>
        </p:nvSpPr>
        <p:spPr>
          <a:xfrm>
            <a:off x="960120" y="740664"/>
            <a:ext cx="3457831" cy="2827422"/>
          </a:xfrm>
        </p:spPr>
        <p:txBody>
          <a:bodyPr/>
          <a:lstStyle/>
          <a:p>
            <a:r>
              <a:rPr lang="en-US">
                <a:latin typeface="+mn-lt"/>
              </a:rPr>
              <a:t>Methods</a:t>
            </a:r>
          </a:p>
        </p:txBody>
      </p:sp>
      <p:sp>
        <p:nvSpPr>
          <p:cNvPr id="17" name="Footer Placeholder 16">
            <a:extLst>
              <a:ext uri="{FF2B5EF4-FFF2-40B4-BE49-F238E27FC236}">
                <a16:creationId xmlns:a16="http://schemas.microsoft.com/office/drawing/2014/main" id="{67897B51-7F9B-2645-53C6-36F6B9F6C85C}"/>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B574768D-1620-1B18-4183-499711D4015A}"/>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10</a:t>
            </a:fld>
            <a:endParaRPr lang="en-US"/>
          </a:p>
        </p:txBody>
      </p:sp>
      <p:graphicFrame>
        <p:nvGraphicFramePr>
          <p:cNvPr id="16" name="Table 15">
            <a:extLst>
              <a:ext uri="{FF2B5EF4-FFF2-40B4-BE49-F238E27FC236}">
                <a16:creationId xmlns:a16="http://schemas.microsoft.com/office/drawing/2014/main" id="{5785B608-4A18-5005-6A4D-4F68C79E58BE}"/>
              </a:ext>
            </a:extLst>
          </p:cNvPr>
          <p:cNvGraphicFramePr>
            <a:graphicFrameLocks noGrp="1"/>
          </p:cNvGraphicFramePr>
          <p:nvPr/>
        </p:nvGraphicFramePr>
        <p:xfrm>
          <a:off x="720630" y="1569720"/>
          <a:ext cx="10750741" cy="4632960"/>
        </p:xfrm>
        <a:graphic>
          <a:graphicData uri="http://schemas.openxmlformats.org/drawingml/2006/table">
            <a:tbl>
              <a:tblPr firstRow="1" bandRow="1">
                <a:tableStyleId>{3B4B98B0-60AC-42C2-AFA5-B58CD77FA1E5}</a:tableStyleId>
              </a:tblPr>
              <a:tblGrid>
                <a:gridCol w="5349970">
                  <a:extLst>
                    <a:ext uri="{9D8B030D-6E8A-4147-A177-3AD203B41FA5}">
                      <a16:colId xmlns:a16="http://schemas.microsoft.com/office/drawing/2014/main" val="3096323932"/>
                    </a:ext>
                  </a:extLst>
                </a:gridCol>
                <a:gridCol w="5400771">
                  <a:extLst>
                    <a:ext uri="{9D8B030D-6E8A-4147-A177-3AD203B41FA5}">
                      <a16:colId xmlns:a16="http://schemas.microsoft.com/office/drawing/2014/main" val="152895619"/>
                    </a:ext>
                  </a:extLst>
                </a:gridCol>
              </a:tblGrid>
              <a:tr h="571807">
                <a:tc>
                  <a:txBody>
                    <a:bodyPr/>
                    <a:lstStyle/>
                    <a:p>
                      <a:r>
                        <a:rPr lang="en-US" sz="2000" dirty="0"/>
                        <a:t>Inclusion criteria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Exclusion criteria</a:t>
                      </a:r>
                    </a:p>
                    <a:p>
                      <a:endParaRPr lang="en-US" sz="2000" dirty="0"/>
                    </a:p>
                  </a:txBody>
                  <a:tcPr/>
                </a:tc>
                <a:extLst>
                  <a:ext uri="{0D108BD9-81ED-4DB2-BD59-A6C34878D82A}">
                    <a16:rowId xmlns:a16="http://schemas.microsoft.com/office/drawing/2014/main" val="2136534352"/>
                  </a:ext>
                </a:extLst>
              </a:tr>
              <a:tr h="3645190">
                <a:tc>
                  <a:txBody>
                    <a:bodyPr/>
                    <a:lstStyle/>
                    <a:p>
                      <a:r>
                        <a:rPr lang="en-US" sz="1800" b="1" kern="1200" dirty="0">
                          <a:solidFill>
                            <a:schemeClr val="tx1"/>
                          </a:solidFill>
                          <a:effectLst/>
                        </a:rPr>
                        <a:t>Population: </a:t>
                      </a:r>
                      <a:r>
                        <a:rPr lang="en-US" sz="1800" b="0" kern="1200" dirty="0">
                          <a:solidFill>
                            <a:schemeClr val="tx1"/>
                          </a:solidFill>
                          <a:effectLst/>
                        </a:rPr>
                        <a:t>Birthing people who are between 6 weeks and 6 months postpartum (inclusive)</a:t>
                      </a:r>
                    </a:p>
                    <a:p>
                      <a:endParaRPr lang="nb-NO" sz="1800" b="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Study type: </a:t>
                      </a:r>
                      <a:r>
                        <a:rPr lang="en-US" sz="1800" b="0" kern="1200" dirty="0">
                          <a:solidFill>
                            <a:schemeClr val="tx1"/>
                          </a:solidFill>
                          <a:effectLst/>
                        </a:rPr>
                        <a:t>Cohort, cross-sectional, case-control studies, intervention studies with control group</a:t>
                      </a:r>
                    </a:p>
                    <a:p>
                      <a:endParaRPr lang="nb-NO" sz="1800" b="0" kern="1200" dirty="0">
                        <a:solidFill>
                          <a:schemeClr val="tx1"/>
                        </a:solidFill>
                        <a:effectLst/>
                      </a:endParaRPr>
                    </a:p>
                    <a:p>
                      <a:r>
                        <a:rPr lang="en-US" sz="1800" b="1" kern="1200" dirty="0">
                          <a:solidFill>
                            <a:schemeClr val="tx1"/>
                          </a:solidFill>
                          <a:effectLst/>
                        </a:rPr>
                        <a:t>Outcome: </a:t>
                      </a:r>
                      <a:r>
                        <a:rPr lang="en-US" sz="1800" b="0" kern="1200" dirty="0">
                          <a:solidFill>
                            <a:schemeClr val="tx1"/>
                          </a:solidFill>
                          <a:effectLst/>
                        </a:rPr>
                        <a:t>Incidence and/or prevalence for postpartum mental health diagnoses or symptoms measured with a validated tool 6 weeks to 6 months postpartum (inclusive)</a:t>
                      </a: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Full-text in English available</a:t>
                      </a: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Population: </a:t>
                      </a:r>
                      <a:r>
                        <a:rPr lang="en-US" sz="1800" b="0" kern="1200" dirty="0">
                          <a:solidFill>
                            <a:schemeClr val="tx1"/>
                          </a:solidFill>
                          <a:effectLst/>
                        </a:rPr>
                        <a:t>Entire sample hypothesized to have higher rates of postpartum mental health conditions (e.g., all had previously diagnosed mental health conditions)</a:t>
                      </a:r>
                      <a:endParaRPr lang="nb-NO"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Study type: </a:t>
                      </a:r>
                      <a:r>
                        <a:rPr lang="en-US" sz="1800" b="0" kern="1200" dirty="0">
                          <a:solidFill>
                            <a:schemeClr val="tx1"/>
                          </a:solidFill>
                          <a:effectLst/>
                        </a:rPr>
                        <a:t>Intervention studies with no control group, protocols, qualitative studies, case studies</a:t>
                      </a:r>
                    </a:p>
                    <a:p>
                      <a:endParaRPr lang="en-US" sz="1800" b="0" kern="1200" dirty="0">
                        <a:solidFill>
                          <a:schemeClr val="tx1"/>
                        </a:solidFill>
                        <a:effectLst/>
                      </a:endParaRPr>
                    </a:p>
                    <a:p>
                      <a:r>
                        <a:rPr lang="en-US" sz="1800" b="1" kern="1200" dirty="0">
                          <a:solidFill>
                            <a:schemeClr val="tx1"/>
                          </a:solidFill>
                          <a:effectLst/>
                        </a:rPr>
                        <a:t>Outcome:</a:t>
                      </a:r>
                      <a:r>
                        <a:rPr lang="en-US" sz="1800" b="0" kern="1200" dirty="0">
                          <a:solidFill>
                            <a:schemeClr val="tx1"/>
                          </a:solidFill>
                          <a:effectLst/>
                        </a:rPr>
                        <a:t> Measurement of only mental health symptom severity (not prevalence/incidence) </a:t>
                      </a:r>
                    </a:p>
                    <a:p>
                      <a:endParaRPr lang="en-US" sz="1800" b="0" kern="1200" dirty="0">
                        <a:solidFill>
                          <a:schemeClr val="tx1"/>
                        </a:solidFill>
                        <a:effectLst/>
                      </a:endParaRPr>
                    </a:p>
                    <a:p>
                      <a:endParaRPr lang="en-US"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No full-text in English available</a:t>
                      </a:r>
                    </a:p>
                  </a:txBody>
                  <a:tcPr/>
                </a:tc>
                <a:extLst>
                  <a:ext uri="{0D108BD9-81ED-4DB2-BD59-A6C34878D82A}">
                    <a16:rowId xmlns:a16="http://schemas.microsoft.com/office/drawing/2014/main" val="1133880349"/>
                  </a:ext>
                </a:extLst>
              </a:tr>
            </a:tbl>
          </a:graphicData>
        </a:graphic>
      </p:graphicFrame>
      <p:sp>
        <p:nvSpPr>
          <p:cNvPr id="6" name="Rectangle 5">
            <a:extLst>
              <a:ext uri="{FF2B5EF4-FFF2-40B4-BE49-F238E27FC236}">
                <a16:creationId xmlns:a16="http://schemas.microsoft.com/office/drawing/2014/main" id="{D81442D2-DA03-68D5-2C18-AD4596E814B5}"/>
              </a:ext>
            </a:extLst>
          </p:cNvPr>
          <p:cNvSpPr/>
          <p:nvPr/>
        </p:nvSpPr>
        <p:spPr>
          <a:xfrm>
            <a:off x="720629" y="5698849"/>
            <a:ext cx="10750740" cy="503831"/>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2564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5CD2-238B-3964-A1B0-85ED9BF0BC4F}"/>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B3CF371F-7E7F-5A17-79DA-D6E6C0049BDE}"/>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FDA52B5E-423F-DD22-97CE-C4D675774E5C}"/>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11</a:t>
            </a:fld>
            <a:endParaRPr lang="en-US"/>
          </a:p>
        </p:txBody>
      </p:sp>
      <p:sp>
        <p:nvSpPr>
          <p:cNvPr id="28" name="Title 1">
            <a:extLst>
              <a:ext uri="{FF2B5EF4-FFF2-40B4-BE49-F238E27FC236}">
                <a16:creationId xmlns:a16="http://schemas.microsoft.com/office/drawing/2014/main" id="{8BA36EAC-1A05-EAEB-2949-B7D235A81FF0}"/>
              </a:ext>
            </a:extLst>
          </p:cNvPr>
          <p:cNvSpPr>
            <a:spLocks noGrp="1"/>
          </p:cNvSpPr>
          <p:nvPr>
            <p:ph type="title"/>
          </p:nvPr>
        </p:nvSpPr>
        <p:spPr>
          <a:xfrm>
            <a:off x="960120" y="740664"/>
            <a:ext cx="10262736" cy="1325563"/>
          </a:xfrm>
        </p:spPr>
        <p:txBody>
          <a:bodyPr>
            <a:normAutofit/>
          </a:bodyPr>
          <a:lstStyle/>
          <a:p>
            <a:pPr algn="r"/>
            <a:r>
              <a:rPr lang="en-US" dirty="0">
                <a:latin typeface="+mn-lt"/>
              </a:rPr>
              <a:t>Results</a:t>
            </a:r>
          </a:p>
        </p:txBody>
      </p:sp>
      <p:grpSp>
        <p:nvGrpSpPr>
          <p:cNvPr id="50" name="Group 49">
            <a:extLst>
              <a:ext uri="{FF2B5EF4-FFF2-40B4-BE49-F238E27FC236}">
                <a16:creationId xmlns:a16="http://schemas.microsoft.com/office/drawing/2014/main" id="{4687CD42-C9BC-95E7-39A0-DF9116CFC846}"/>
              </a:ext>
            </a:extLst>
          </p:cNvPr>
          <p:cNvGrpSpPr/>
          <p:nvPr/>
        </p:nvGrpSpPr>
        <p:grpSpPr>
          <a:xfrm>
            <a:off x="7699516" y="5023586"/>
            <a:ext cx="3952777" cy="1325563"/>
            <a:chOff x="0" y="0"/>
            <a:chExt cx="6772501" cy="894523"/>
          </a:xfrm>
        </p:grpSpPr>
        <p:sp>
          <p:nvSpPr>
            <p:cNvPr id="52" name="Round Same-side Corner of Rectangle 20">
              <a:extLst>
                <a:ext uri="{FF2B5EF4-FFF2-40B4-BE49-F238E27FC236}">
                  <a16:creationId xmlns:a16="http://schemas.microsoft.com/office/drawing/2014/main" id="{5C1BCB84-6BC0-2285-AFD4-B145BCF0233F}"/>
                </a:ext>
              </a:extLst>
            </p:cNvPr>
            <p:cNvSpPr/>
            <p:nvPr/>
          </p:nvSpPr>
          <p:spPr>
            <a:xfrm rot="5400000">
              <a:off x="3076566" y="-2805665"/>
              <a:ext cx="890270" cy="6501600"/>
            </a:xfrm>
            <a:prstGeom prst="round2SameRect">
              <a:avLst>
                <a:gd name="adj1" fmla="val 6175"/>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51" name="Round Same-side Corner of Rectangle 19">
              <a:extLst>
                <a:ext uri="{FF2B5EF4-FFF2-40B4-BE49-F238E27FC236}">
                  <a16:creationId xmlns:a16="http://schemas.microsoft.com/office/drawing/2014/main" id="{6C22404A-973C-E67B-ED66-F9F5CF0F21C4}"/>
                </a:ext>
              </a:extLst>
            </p:cNvPr>
            <p:cNvSpPr/>
            <p:nvPr/>
          </p:nvSpPr>
          <p:spPr>
            <a:xfrm rot="16200000">
              <a:off x="-314007" y="316990"/>
              <a:ext cx="891540" cy="263525"/>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Included</a:t>
              </a:r>
              <a:endParaRPr lang="en-US" sz="1100">
                <a:effectLst/>
                <a:ea typeface="Calibri" panose="020F0502020204030204" pitchFamily="34" charset="0"/>
              </a:endParaRPr>
            </a:p>
          </p:txBody>
        </p:sp>
        <p:sp>
          <p:nvSpPr>
            <p:cNvPr id="53" name="Rounded Rectangle 52">
              <a:extLst>
                <a:ext uri="{FF2B5EF4-FFF2-40B4-BE49-F238E27FC236}">
                  <a16:creationId xmlns:a16="http://schemas.microsoft.com/office/drawing/2014/main" id="{98972396-CE87-CF0D-DC3F-9A8933F1D260}"/>
                </a:ext>
              </a:extLst>
            </p:cNvPr>
            <p:cNvSpPr/>
            <p:nvPr/>
          </p:nvSpPr>
          <p:spPr>
            <a:xfrm>
              <a:off x="619000" y="152549"/>
              <a:ext cx="5417724" cy="655965"/>
            </a:xfrm>
            <a:prstGeom prst="roundRect">
              <a:avLst>
                <a:gd name="adj" fmla="val 516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AU">
                  <a:solidFill>
                    <a:srgbClr val="002060"/>
                  </a:solidFill>
                  <a:effectLst/>
                  <a:ea typeface="Calibri"/>
                </a:rPr>
                <a:t>Studies included in review </a:t>
              </a:r>
              <a:r>
                <a:rPr lang="en-AU" b="1">
                  <a:solidFill>
                    <a:srgbClr val="0040CF"/>
                  </a:solidFill>
                  <a:effectLst/>
                  <a:ea typeface="Calibri"/>
                </a:rPr>
                <a:t>(n = </a:t>
              </a:r>
              <a:r>
                <a:rPr lang="en-AU" b="1">
                  <a:solidFill>
                    <a:srgbClr val="0040CF"/>
                  </a:solidFill>
                  <a:ea typeface="Calibri"/>
                </a:rPr>
                <a:t>80</a:t>
              </a:r>
              <a:r>
                <a:rPr lang="en-AU" b="1">
                  <a:solidFill>
                    <a:srgbClr val="0040CF"/>
                  </a:solidFill>
                  <a:effectLst/>
                  <a:ea typeface="Calibri"/>
                </a:rPr>
                <a:t>) </a:t>
              </a:r>
              <a:r>
                <a:rPr lang="en-AU" b="1">
                  <a:solidFill>
                    <a:srgbClr val="0040CF"/>
                  </a:solidFill>
                  <a:ea typeface="Calibri"/>
                </a:rPr>
                <a:t> </a:t>
              </a:r>
              <a:r>
                <a:rPr lang="en-AU" b="1">
                  <a:solidFill>
                    <a:srgbClr val="0040CF"/>
                  </a:solidFill>
                  <a:effectLst/>
                  <a:ea typeface="Calibri"/>
                </a:rPr>
                <a:t>  </a:t>
              </a:r>
              <a:endParaRPr lang="en-US" sz="2400">
                <a:effectLst/>
                <a:ea typeface="Calibri"/>
              </a:endParaRPr>
            </a:p>
          </p:txBody>
        </p:sp>
      </p:grpSp>
      <p:grpSp>
        <p:nvGrpSpPr>
          <p:cNvPr id="54" name="Group 53">
            <a:extLst>
              <a:ext uri="{FF2B5EF4-FFF2-40B4-BE49-F238E27FC236}">
                <a16:creationId xmlns:a16="http://schemas.microsoft.com/office/drawing/2014/main" id="{5545B493-6756-7122-D700-89C2A4FA2FED}"/>
              </a:ext>
            </a:extLst>
          </p:cNvPr>
          <p:cNvGrpSpPr/>
          <p:nvPr/>
        </p:nvGrpSpPr>
        <p:grpSpPr>
          <a:xfrm>
            <a:off x="676050" y="598936"/>
            <a:ext cx="7023466" cy="5608580"/>
            <a:chOff x="4806316" y="547303"/>
            <a:chExt cx="7023466" cy="5608580"/>
          </a:xfrm>
        </p:grpSpPr>
        <p:sp>
          <p:nvSpPr>
            <p:cNvPr id="31" name="Round Same-side Corner of Rectangle 2">
              <a:extLst>
                <a:ext uri="{FF2B5EF4-FFF2-40B4-BE49-F238E27FC236}">
                  <a16:creationId xmlns:a16="http://schemas.microsoft.com/office/drawing/2014/main" id="{BF57631F-3746-1313-B58E-99984FD14D37}"/>
                </a:ext>
              </a:extLst>
            </p:cNvPr>
            <p:cNvSpPr/>
            <p:nvPr/>
          </p:nvSpPr>
          <p:spPr>
            <a:xfrm rot="5400000">
              <a:off x="6950062" y="-1321964"/>
              <a:ext cx="2703733" cy="6449645"/>
            </a:xfrm>
            <a:prstGeom prst="round2SameRect">
              <a:avLst>
                <a:gd name="adj1" fmla="val 2108"/>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ound Same-side Corner of Rectangle 6">
              <a:extLst>
                <a:ext uri="{FF2B5EF4-FFF2-40B4-BE49-F238E27FC236}">
                  <a16:creationId xmlns:a16="http://schemas.microsoft.com/office/drawing/2014/main" id="{A2FAA20D-595C-6CC2-CA48-B3F7334DB08B}"/>
                </a:ext>
              </a:extLst>
            </p:cNvPr>
            <p:cNvSpPr/>
            <p:nvPr/>
          </p:nvSpPr>
          <p:spPr>
            <a:xfrm rot="16200000">
              <a:off x="3588249" y="1769972"/>
              <a:ext cx="2706751" cy="261413"/>
            </a:xfrm>
            <a:prstGeom prst="round2SameRect">
              <a:avLst>
                <a:gd name="adj1" fmla="val 9438"/>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Identification</a:t>
              </a:r>
              <a:endParaRPr lang="en-US" sz="1100">
                <a:effectLst/>
                <a:ea typeface="Calibri" panose="020F0502020204030204" pitchFamily="34" charset="0"/>
              </a:endParaRPr>
            </a:p>
          </p:txBody>
        </p:sp>
        <p:sp>
          <p:nvSpPr>
            <p:cNvPr id="34" name="Round Same-side Corner of Rectangle 10">
              <a:extLst>
                <a:ext uri="{FF2B5EF4-FFF2-40B4-BE49-F238E27FC236}">
                  <a16:creationId xmlns:a16="http://schemas.microsoft.com/office/drawing/2014/main" id="{296E90B2-CB8B-B651-31E9-5E27BB403BC6}"/>
                </a:ext>
              </a:extLst>
            </p:cNvPr>
            <p:cNvSpPr/>
            <p:nvPr/>
          </p:nvSpPr>
          <p:spPr>
            <a:xfrm rot="5400000">
              <a:off x="6952327" y="1559059"/>
              <a:ext cx="2703733" cy="6448386"/>
            </a:xfrm>
            <a:prstGeom prst="round2SameRect">
              <a:avLst>
                <a:gd name="adj1" fmla="val 1142"/>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35" name="Rounded Rectangle 34">
              <a:extLst>
                <a:ext uri="{FF2B5EF4-FFF2-40B4-BE49-F238E27FC236}">
                  <a16:creationId xmlns:a16="http://schemas.microsoft.com/office/drawing/2014/main" id="{5D4FD4E8-FD48-BC06-4C09-738941B6EBB6}"/>
                </a:ext>
              </a:extLst>
            </p:cNvPr>
            <p:cNvSpPr/>
            <p:nvPr/>
          </p:nvSpPr>
          <p:spPr>
            <a:xfrm>
              <a:off x="5410465" y="4675510"/>
              <a:ext cx="2740107" cy="358050"/>
            </a:xfrm>
            <a:prstGeom prst="roundRect">
              <a:avLst>
                <a:gd name="adj" fmla="val 457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assessed for eligibility </a:t>
              </a:r>
              <a:r>
                <a:rPr lang="en-AU" sz="1000" b="1">
                  <a:solidFill>
                    <a:srgbClr val="0040CF"/>
                  </a:solidFill>
                  <a:effectLst/>
                  <a:ea typeface="Calibri" panose="020F0502020204030204" pitchFamily="34" charset="0"/>
                </a:rPr>
                <a:t>(n = 228)    </a:t>
              </a:r>
              <a:endParaRPr lang="en-US" sz="1100">
                <a:effectLst/>
                <a:ea typeface="Calibri" panose="020F0502020204030204" pitchFamily="34" charset="0"/>
              </a:endParaRPr>
            </a:p>
          </p:txBody>
        </p:sp>
        <p:sp>
          <p:nvSpPr>
            <p:cNvPr id="36" name="Rounded Rectangle 35">
              <a:extLst>
                <a:ext uri="{FF2B5EF4-FFF2-40B4-BE49-F238E27FC236}">
                  <a16:creationId xmlns:a16="http://schemas.microsoft.com/office/drawing/2014/main" id="{085F942F-A882-7239-C4C6-558B0BE3F73A}"/>
                </a:ext>
              </a:extLst>
            </p:cNvPr>
            <p:cNvSpPr/>
            <p:nvPr/>
          </p:nvSpPr>
          <p:spPr>
            <a:xfrm>
              <a:off x="8399335" y="2241903"/>
              <a:ext cx="2740107" cy="817179"/>
            </a:xfrm>
            <a:prstGeom prst="roundRect">
              <a:avLst>
                <a:gd name="adj" fmla="val 202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References removed </a:t>
              </a:r>
              <a:r>
                <a:rPr lang="en-AU" sz="1100" b="1" dirty="0">
                  <a:solidFill>
                    <a:srgbClr val="0040CF"/>
                  </a:solidFill>
                  <a:effectLst/>
                  <a:ea typeface="Calibri" panose="020F0502020204030204" pitchFamily="34" charset="0"/>
                </a:rPr>
                <a:t>(n = 107)  </a:t>
              </a:r>
              <a:endParaRPr lang="en-US" sz="1400" dirty="0">
                <a:effectLst/>
                <a:ea typeface="Calibri" panose="020F0502020204030204" pitchFamily="34" charset="0"/>
              </a:endParaRPr>
            </a:p>
            <a:p>
              <a:pPr marL="180340" marR="0">
                <a:lnSpc>
                  <a:spcPct val="107000"/>
                </a:lnSpc>
              </a:pPr>
              <a:r>
                <a:rPr lang="en-AU" sz="1050" dirty="0">
                  <a:solidFill>
                    <a:srgbClr val="002060"/>
                  </a:solidFill>
                  <a:effectLst/>
                  <a:ea typeface="Calibri" panose="020F0502020204030204" pitchFamily="34" charset="0"/>
                </a:rPr>
                <a:t>Duplicates identified by Covidence (n = 107) </a:t>
              </a:r>
              <a:endParaRPr lang="en-US" sz="1400" dirty="0">
                <a:effectLst/>
                <a:ea typeface="Calibri" panose="020F0502020204030204" pitchFamily="34" charset="0"/>
              </a:endParaRPr>
            </a:p>
          </p:txBody>
        </p:sp>
        <p:sp>
          <p:nvSpPr>
            <p:cNvPr id="37" name="Rounded Rectangle 36">
              <a:extLst>
                <a:ext uri="{FF2B5EF4-FFF2-40B4-BE49-F238E27FC236}">
                  <a16:creationId xmlns:a16="http://schemas.microsoft.com/office/drawing/2014/main" id="{04850544-B001-70CC-FD14-1910C33DA5D5}"/>
                </a:ext>
              </a:extLst>
            </p:cNvPr>
            <p:cNvSpPr/>
            <p:nvPr/>
          </p:nvSpPr>
          <p:spPr>
            <a:xfrm>
              <a:off x="8406770"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1378)</a:t>
              </a:r>
              <a:endParaRPr lang="en-US" sz="1100">
                <a:effectLst/>
                <a:ea typeface="Calibri" panose="020F0502020204030204" pitchFamily="34" charset="0"/>
              </a:endParaRPr>
            </a:p>
          </p:txBody>
        </p:sp>
        <p:sp>
          <p:nvSpPr>
            <p:cNvPr id="38" name="Rounded Rectangle 37">
              <a:extLst>
                <a:ext uri="{FF2B5EF4-FFF2-40B4-BE49-F238E27FC236}">
                  <a16:creationId xmlns:a16="http://schemas.microsoft.com/office/drawing/2014/main" id="{86A6CD31-E871-3467-8B4D-03D66C8ADA3A}"/>
                </a:ext>
              </a:extLst>
            </p:cNvPr>
            <p:cNvSpPr/>
            <p:nvPr/>
          </p:nvSpPr>
          <p:spPr>
            <a:xfrm>
              <a:off x="8399335" y="4669574"/>
              <a:ext cx="2740107" cy="1277231"/>
            </a:xfrm>
            <a:prstGeom prst="roundRect">
              <a:avLst>
                <a:gd name="adj" fmla="val 1763"/>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buNone/>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148)  </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Wrong measures (n = 19)</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Article retracted (n = 3)</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Not 6wk-6mo specific (n = 78)</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not English (n = 1)</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a:t>
              </a:r>
              <a:r>
                <a:rPr lang="en-AU" sz="900">
                  <a:solidFill>
                    <a:srgbClr val="002060"/>
                  </a:solidFill>
                  <a:ea typeface="Calibri" panose="020F0502020204030204" pitchFamily="34" charset="0"/>
                </a:rPr>
                <a:t>n</a:t>
              </a:r>
              <a:r>
                <a:rPr lang="en-AU" sz="900">
                  <a:solidFill>
                    <a:srgbClr val="002060"/>
                  </a:solidFill>
                  <a:effectLst/>
                  <a:ea typeface="Calibri" panose="020F0502020204030204" pitchFamily="34" charset="0"/>
                </a:rPr>
                <a:t>ot </a:t>
              </a:r>
              <a:r>
                <a:rPr lang="en-AU" sz="900">
                  <a:solidFill>
                    <a:srgbClr val="002060"/>
                  </a:solidFill>
                  <a:ea typeface="Calibri" panose="020F0502020204030204" pitchFamily="34" charset="0"/>
                </a:rPr>
                <a:t>a</a:t>
              </a:r>
              <a:r>
                <a:rPr lang="en-AU" sz="900">
                  <a:solidFill>
                    <a:srgbClr val="002060"/>
                  </a:solidFill>
                  <a:effectLst/>
                  <a:ea typeface="Calibri" panose="020F0502020204030204" pitchFamily="34" charset="0"/>
                </a:rPr>
                <a:t>vailable (n = 4)</a:t>
              </a:r>
              <a:endParaRPr lang="en-US" sz="1100">
                <a:effectLst/>
                <a:ea typeface="Calibri" panose="020F0502020204030204" pitchFamily="34" charset="0"/>
              </a:endParaRPr>
            </a:p>
            <a:p>
              <a:pPr marL="50800" marR="0" indent="129540"/>
              <a:r>
                <a:rPr lang="en-AU" sz="900">
                  <a:solidFill>
                    <a:srgbClr val="002060"/>
                  </a:solidFill>
                  <a:effectLst/>
                  <a:ea typeface="Calibri" panose="020F0502020204030204" pitchFamily="34" charset="0"/>
                </a:rPr>
                <a:t>Wrong inclusion/exclusion criteria (n = 37)</a:t>
              </a:r>
              <a:endParaRPr lang="en-US" sz="900">
                <a:solidFill>
                  <a:srgbClr val="002060"/>
                </a:solidFill>
                <a:ea typeface="Calibri" panose="020F0502020204030204" pitchFamily="34" charset="0"/>
              </a:endParaRPr>
            </a:p>
            <a:p>
              <a:pPr marL="50800" marR="0" indent="129540"/>
              <a:r>
                <a:rPr lang="en-US" sz="900">
                  <a:solidFill>
                    <a:srgbClr val="002060"/>
                  </a:solidFill>
                  <a:effectLst/>
                  <a:ea typeface="Calibri" panose="020F0502020204030204" pitchFamily="34" charset="0"/>
                </a:rPr>
                <a:t>Low quality (n = 2)</a:t>
              </a:r>
              <a:endParaRPr lang="en-AU" sz="900">
                <a:solidFill>
                  <a:srgbClr val="002060"/>
                </a:solidFill>
                <a:effectLst/>
                <a:ea typeface="Calibri" panose="020F0502020204030204" pitchFamily="34" charset="0"/>
              </a:endParaRPr>
            </a:p>
          </p:txBody>
        </p:sp>
        <p:cxnSp>
          <p:nvCxnSpPr>
            <p:cNvPr id="39" name="Straight Arrow Connector 38">
              <a:extLst>
                <a:ext uri="{FF2B5EF4-FFF2-40B4-BE49-F238E27FC236}">
                  <a16:creationId xmlns:a16="http://schemas.microsoft.com/office/drawing/2014/main" id="{26A137F3-BD2C-72CB-D321-286CEF98A56E}"/>
                </a:ext>
              </a:extLst>
            </p:cNvPr>
            <p:cNvCxnSpPr/>
            <p:nvPr/>
          </p:nvCxnSpPr>
          <p:spPr>
            <a:xfrm>
              <a:off x="6779745" y="1958806"/>
              <a:ext cx="1260" cy="1653563"/>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3C75B733-7B6B-2B04-E021-11741FE4EC87}"/>
                </a:ext>
              </a:extLst>
            </p:cNvPr>
            <p:cNvCxnSpPr/>
            <p:nvPr/>
          </p:nvCxnSpPr>
          <p:spPr>
            <a:xfrm>
              <a:off x="6788212" y="2652450"/>
              <a:ext cx="162390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6821567D-B3AD-95B8-4748-607FBB9F7E8F}"/>
                </a:ext>
              </a:extLst>
            </p:cNvPr>
            <p:cNvCxnSpPr/>
            <p:nvPr/>
          </p:nvCxnSpPr>
          <p:spPr>
            <a:xfrm>
              <a:off x="8148817" y="3792091"/>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D1CF276E-D9A2-EEE0-0263-F44FE7FDD4E9}"/>
                </a:ext>
              </a:extLst>
            </p:cNvPr>
            <p:cNvCxnSpPr/>
            <p:nvPr/>
          </p:nvCxnSpPr>
          <p:spPr>
            <a:xfrm>
              <a:off x="8141382" y="4848633"/>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ound Same-side Corner of Rectangle 1">
              <a:extLst>
                <a:ext uri="{FF2B5EF4-FFF2-40B4-BE49-F238E27FC236}">
                  <a16:creationId xmlns:a16="http://schemas.microsoft.com/office/drawing/2014/main" id="{BDF5960D-F2B6-EBBC-A25A-E72263A14FA8}"/>
                </a:ext>
              </a:extLst>
            </p:cNvPr>
            <p:cNvSpPr/>
            <p:nvPr/>
          </p:nvSpPr>
          <p:spPr>
            <a:xfrm rot="16200000">
              <a:off x="3565770" y="4670303"/>
              <a:ext cx="2703733" cy="222641"/>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Screening</a:t>
              </a:r>
              <a:endParaRPr lang="en-US" sz="1100">
                <a:effectLst/>
                <a:ea typeface="Calibri" panose="020F0502020204030204" pitchFamily="34" charset="0"/>
              </a:endParaRPr>
            </a:p>
          </p:txBody>
        </p:sp>
        <p:cxnSp>
          <p:nvCxnSpPr>
            <p:cNvPr id="46" name="Straight Arrow Connector 45">
              <a:extLst>
                <a:ext uri="{FF2B5EF4-FFF2-40B4-BE49-F238E27FC236}">
                  <a16:creationId xmlns:a16="http://schemas.microsoft.com/office/drawing/2014/main" id="{8C337A96-BF00-219E-B5B8-7503A86224DC}"/>
                </a:ext>
              </a:extLst>
            </p:cNvPr>
            <p:cNvCxnSpPr/>
            <p:nvPr/>
          </p:nvCxnSpPr>
          <p:spPr>
            <a:xfrm>
              <a:off x="6779745" y="3395229"/>
              <a:ext cx="0" cy="1277235"/>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ounded Rectangle 46">
              <a:extLst>
                <a:ext uri="{FF2B5EF4-FFF2-40B4-BE49-F238E27FC236}">
                  <a16:creationId xmlns:a16="http://schemas.microsoft.com/office/drawing/2014/main" id="{BF39B6B0-6CFC-9B11-2483-B9F1B8669795}"/>
                </a:ext>
              </a:extLst>
            </p:cNvPr>
            <p:cNvSpPr/>
            <p:nvPr/>
          </p:nvSpPr>
          <p:spPr>
            <a:xfrm>
              <a:off x="5417900" y="722382"/>
              <a:ext cx="3193314" cy="1245875"/>
            </a:xfrm>
            <a:prstGeom prst="roundRect">
              <a:avLst>
                <a:gd name="adj" fmla="val 160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Studies from databases/registers </a:t>
              </a:r>
              <a:r>
                <a:rPr lang="en-AU" sz="1100" b="1" dirty="0">
                  <a:solidFill>
                    <a:srgbClr val="0040CF"/>
                  </a:solidFill>
                  <a:effectLst/>
                  <a:ea typeface="Calibri" panose="020F0502020204030204" pitchFamily="34" charset="0"/>
                </a:rPr>
                <a:t>(n = 1635)</a:t>
              </a:r>
              <a:endParaRPr lang="en-US" sz="140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PubMed (n = 1007)</a:t>
              </a:r>
              <a:endParaRPr lang="en-US" sz="105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Embase (n = 564)</a:t>
              </a:r>
              <a:endParaRPr lang="en-US" sz="1050" dirty="0">
                <a:effectLst/>
                <a:ea typeface="Calibri" panose="020F0502020204030204" pitchFamily="34" charset="0"/>
              </a:endParaRPr>
            </a:p>
            <a:p>
              <a:pPr marL="0" marR="0" indent="180340">
                <a:lnSpc>
                  <a:spcPct val="107000"/>
                </a:lnSpc>
              </a:pPr>
              <a:r>
                <a:rPr lang="en-AU" sz="1050" dirty="0">
                  <a:solidFill>
                    <a:srgbClr val="002060"/>
                  </a:solidFill>
                  <a:effectLst/>
                  <a:ea typeface="Calibri" panose="020F0502020204030204" pitchFamily="34" charset="0"/>
                </a:rPr>
                <a:t>CINAHL (n = 64)</a:t>
              </a:r>
            </a:p>
            <a:p>
              <a:pPr indent="180340">
                <a:lnSpc>
                  <a:spcPct val="107000"/>
                </a:lnSpc>
              </a:pPr>
              <a:r>
                <a:rPr lang="en-AU" sz="1050" dirty="0">
                  <a:solidFill>
                    <a:srgbClr val="002060"/>
                  </a:solidFill>
                  <a:ea typeface="Calibri" panose="020F0502020204030204" pitchFamily="34" charset="0"/>
                </a:rPr>
                <a:t>Citation searching (n = 78) </a:t>
              </a:r>
              <a:endParaRPr lang="en-US" sz="1050" dirty="0">
                <a:ea typeface="Calibri" panose="020F0502020204030204" pitchFamily="34" charset="0"/>
              </a:endParaRPr>
            </a:p>
          </p:txBody>
        </p:sp>
        <p:sp>
          <p:nvSpPr>
            <p:cNvPr id="48" name="Rounded Rectangle 47">
              <a:extLst>
                <a:ext uri="{FF2B5EF4-FFF2-40B4-BE49-F238E27FC236}">
                  <a16:creationId xmlns:a16="http://schemas.microsoft.com/office/drawing/2014/main" id="{5C12F7E5-D13A-E71C-66A9-03840087978B}"/>
                </a:ext>
              </a:extLst>
            </p:cNvPr>
            <p:cNvSpPr/>
            <p:nvPr/>
          </p:nvSpPr>
          <p:spPr>
            <a:xfrm>
              <a:off x="5410465"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screened </a:t>
              </a:r>
              <a:r>
                <a:rPr lang="en-AU" sz="1000" b="1">
                  <a:solidFill>
                    <a:srgbClr val="0040CF"/>
                  </a:solidFill>
                  <a:effectLst/>
                  <a:ea typeface="Calibri" panose="020F0502020204030204" pitchFamily="34" charset="0"/>
                </a:rPr>
                <a:t>(n = 1606)</a:t>
              </a:r>
              <a:endParaRPr lang="en-US" sz="1100">
                <a:effectLst/>
                <a:ea typeface="Calibri" panose="020F0502020204030204" pitchFamily="34" charset="0"/>
              </a:endParaRPr>
            </a:p>
          </p:txBody>
        </p:sp>
        <p:cxnSp>
          <p:nvCxnSpPr>
            <p:cNvPr id="41" name="Straight Arrow Connector 40">
              <a:extLst>
                <a:ext uri="{FF2B5EF4-FFF2-40B4-BE49-F238E27FC236}">
                  <a16:creationId xmlns:a16="http://schemas.microsoft.com/office/drawing/2014/main" id="{B523DFF5-F010-A6B7-3B84-73906F7B5E63}"/>
                </a:ext>
              </a:extLst>
            </p:cNvPr>
            <p:cNvCxnSpPr>
              <a:cxnSpLocks/>
            </p:cNvCxnSpPr>
            <p:nvPr/>
          </p:nvCxnSpPr>
          <p:spPr>
            <a:xfrm>
              <a:off x="6773395" y="6155883"/>
              <a:ext cx="505638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7" name="Straight Arrow Connector 6">
            <a:extLst>
              <a:ext uri="{FF2B5EF4-FFF2-40B4-BE49-F238E27FC236}">
                <a16:creationId xmlns:a16="http://schemas.microsoft.com/office/drawing/2014/main" id="{427A4662-9C96-5952-E7D3-594EA62D4BD0}"/>
              </a:ext>
            </a:extLst>
          </p:cNvPr>
          <p:cNvCxnSpPr>
            <a:cxnSpLocks/>
          </p:cNvCxnSpPr>
          <p:nvPr/>
        </p:nvCxnSpPr>
        <p:spPr>
          <a:xfrm>
            <a:off x="2651630" y="5097192"/>
            <a:ext cx="0" cy="1110324"/>
          </a:xfrm>
          <a:prstGeom prst="straightConnector1">
            <a:avLst/>
          </a:prstGeom>
          <a:ln w="19050" cap="flat" cmpd="sng" algn="ctr">
            <a:solidFill>
              <a:srgbClr val="4C658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F66425D5-C8E7-ED4A-9D89-CF441494529E}"/>
              </a:ext>
            </a:extLst>
          </p:cNvPr>
          <p:cNvSpPr/>
          <p:nvPr/>
        </p:nvSpPr>
        <p:spPr>
          <a:xfrm>
            <a:off x="676050" y="620471"/>
            <a:ext cx="6720427" cy="2681928"/>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6987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D0D26-0E6F-8EB8-EDC1-A32E1033C7DC}"/>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53FE06F4-A7BF-DC99-6DFB-9A17318C2743}"/>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80939D1C-9D13-5710-10C4-B08442702A73}"/>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12</a:t>
            </a:fld>
            <a:endParaRPr lang="en-US"/>
          </a:p>
        </p:txBody>
      </p:sp>
      <p:sp>
        <p:nvSpPr>
          <p:cNvPr id="28" name="Title 1">
            <a:extLst>
              <a:ext uri="{FF2B5EF4-FFF2-40B4-BE49-F238E27FC236}">
                <a16:creationId xmlns:a16="http://schemas.microsoft.com/office/drawing/2014/main" id="{91A4E77F-7FA2-A4D1-8B86-F77AA43CDAFF}"/>
              </a:ext>
            </a:extLst>
          </p:cNvPr>
          <p:cNvSpPr>
            <a:spLocks noGrp="1"/>
          </p:cNvSpPr>
          <p:nvPr>
            <p:ph type="title"/>
          </p:nvPr>
        </p:nvSpPr>
        <p:spPr>
          <a:xfrm>
            <a:off x="960120" y="740664"/>
            <a:ext cx="10262736" cy="1325563"/>
          </a:xfrm>
        </p:spPr>
        <p:txBody>
          <a:bodyPr>
            <a:normAutofit/>
          </a:bodyPr>
          <a:lstStyle/>
          <a:p>
            <a:pPr algn="r"/>
            <a:r>
              <a:rPr lang="en-US" dirty="0">
                <a:latin typeface="+mn-lt"/>
              </a:rPr>
              <a:t>Results</a:t>
            </a:r>
          </a:p>
        </p:txBody>
      </p:sp>
      <p:grpSp>
        <p:nvGrpSpPr>
          <p:cNvPr id="50" name="Group 49">
            <a:extLst>
              <a:ext uri="{FF2B5EF4-FFF2-40B4-BE49-F238E27FC236}">
                <a16:creationId xmlns:a16="http://schemas.microsoft.com/office/drawing/2014/main" id="{15BB2B34-62C7-517F-104A-190DA3B2B1C1}"/>
              </a:ext>
            </a:extLst>
          </p:cNvPr>
          <p:cNvGrpSpPr/>
          <p:nvPr/>
        </p:nvGrpSpPr>
        <p:grpSpPr>
          <a:xfrm>
            <a:off x="7699516" y="5023586"/>
            <a:ext cx="3952777" cy="1325563"/>
            <a:chOff x="0" y="0"/>
            <a:chExt cx="6772501" cy="894523"/>
          </a:xfrm>
        </p:grpSpPr>
        <p:sp>
          <p:nvSpPr>
            <p:cNvPr id="52" name="Round Same-side Corner of Rectangle 20">
              <a:extLst>
                <a:ext uri="{FF2B5EF4-FFF2-40B4-BE49-F238E27FC236}">
                  <a16:creationId xmlns:a16="http://schemas.microsoft.com/office/drawing/2014/main" id="{274AC9ED-0423-4745-F582-4F01774D717B}"/>
                </a:ext>
              </a:extLst>
            </p:cNvPr>
            <p:cNvSpPr/>
            <p:nvPr/>
          </p:nvSpPr>
          <p:spPr>
            <a:xfrm rot="5400000">
              <a:off x="3076566" y="-2805665"/>
              <a:ext cx="890270" cy="6501600"/>
            </a:xfrm>
            <a:prstGeom prst="round2SameRect">
              <a:avLst>
                <a:gd name="adj1" fmla="val 6175"/>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51" name="Round Same-side Corner of Rectangle 19">
              <a:extLst>
                <a:ext uri="{FF2B5EF4-FFF2-40B4-BE49-F238E27FC236}">
                  <a16:creationId xmlns:a16="http://schemas.microsoft.com/office/drawing/2014/main" id="{8C5CBA9F-779A-52E6-2573-9B9E90BC9712}"/>
                </a:ext>
              </a:extLst>
            </p:cNvPr>
            <p:cNvSpPr/>
            <p:nvPr/>
          </p:nvSpPr>
          <p:spPr>
            <a:xfrm rot="16200000">
              <a:off x="-314007" y="316990"/>
              <a:ext cx="891540" cy="263525"/>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Included</a:t>
              </a:r>
              <a:endParaRPr lang="en-US" sz="1100">
                <a:effectLst/>
                <a:ea typeface="Calibri" panose="020F0502020204030204" pitchFamily="34" charset="0"/>
              </a:endParaRPr>
            </a:p>
          </p:txBody>
        </p:sp>
        <p:sp>
          <p:nvSpPr>
            <p:cNvPr id="53" name="Rounded Rectangle 52">
              <a:extLst>
                <a:ext uri="{FF2B5EF4-FFF2-40B4-BE49-F238E27FC236}">
                  <a16:creationId xmlns:a16="http://schemas.microsoft.com/office/drawing/2014/main" id="{153DC670-90A3-98F5-6716-E8699AA8830A}"/>
                </a:ext>
              </a:extLst>
            </p:cNvPr>
            <p:cNvSpPr/>
            <p:nvPr/>
          </p:nvSpPr>
          <p:spPr>
            <a:xfrm>
              <a:off x="619000" y="152549"/>
              <a:ext cx="5417724" cy="655965"/>
            </a:xfrm>
            <a:prstGeom prst="roundRect">
              <a:avLst>
                <a:gd name="adj" fmla="val 516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AU">
                  <a:solidFill>
                    <a:srgbClr val="002060"/>
                  </a:solidFill>
                  <a:effectLst/>
                  <a:ea typeface="Calibri"/>
                </a:rPr>
                <a:t>Studies included in review </a:t>
              </a:r>
              <a:r>
                <a:rPr lang="en-AU" b="1">
                  <a:solidFill>
                    <a:srgbClr val="0040CF"/>
                  </a:solidFill>
                  <a:effectLst/>
                  <a:ea typeface="Calibri"/>
                </a:rPr>
                <a:t>(n = </a:t>
              </a:r>
              <a:r>
                <a:rPr lang="en-AU" b="1">
                  <a:solidFill>
                    <a:srgbClr val="0040CF"/>
                  </a:solidFill>
                  <a:ea typeface="Calibri"/>
                </a:rPr>
                <a:t>80</a:t>
              </a:r>
              <a:r>
                <a:rPr lang="en-AU" b="1">
                  <a:solidFill>
                    <a:srgbClr val="0040CF"/>
                  </a:solidFill>
                  <a:effectLst/>
                  <a:ea typeface="Calibri"/>
                </a:rPr>
                <a:t>) </a:t>
              </a:r>
              <a:r>
                <a:rPr lang="en-AU" b="1">
                  <a:solidFill>
                    <a:srgbClr val="0040CF"/>
                  </a:solidFill>
                  <a:ea typeface="Calibri"/>
                </a:rPr>
                <a:t> </a:t>
              </a:r>
              <a:r>
                <a:rPr lang="en-AU" b="1">
                  <a:solidFill>
                    <a:srgbClr val="0040CF"/>
                  </a:solidFill>
                  <a:effectLst/>
                  <a:ea typeface="Calibri"/>
                </a:rPr>
                <a:t>  </a:t>
              </a:r>
              <a:endParaRPr lang="en-US" sz="2400">
                <a:effectLst/>
                <a:ea typeface="Calibri"/>
              </a:endParaRPr>
            </a:p>
          </p:txBody>
        </p:sp>
      </p:grpSp>
      <p:grpSp>
        <p:nvGrpSpPr>
          <p:cNvPr id="54" name="Group 53">
            <a:extLst>
              <a:ext uri="{FF2B5EF4-FFF2-40B4-BE49-F238E27FC236}">
                <a16:creationId xmlns:a16="http://schemas.microsoft.com/office/drawing/2014/main" id="{E6679315-3387-7EE8-E2E8-BD5A7BF22438}"/>
              </a:ext>
            </a:extLst>
          </p:cNvPr>
          <p:cNvGrpSpPr/>
          <p:nvPr/>
        </p:nvGrpSpPr>
        <p:grpSpPr>
          <a:xfrm>
            <a:off x="676050" y="598936"/>
            <a:ext cx="7023466" cy="5608580"/>
            <a:chOff x="4806316" y="547303"/>
            <a:chExt cx="7023466" cy="5608580"/>
          </a:xfrm>
        </p:grpSpPr>
        <p:sp>
          <p:nvSpPr>
            <p:cNvPr id="31" name="Round Same-side Corner of Rectangle 2">
              <a:extLst>
                <a:ext uri="{FF2B5EF4-FFF2-40B4-BE49-F238E27FC236}">
                  <a16:creationId xmlns:a16="http://schemas.microsoft.com/office/drawing/2014/main" id="{3ED44D04-8872-A699-9F53-50D2F50C1409}"/>
                </a:ext>
              </a:extLst>
            </p:cNvPr>
            <p:cNvSpPr/>
            <p:nvPr/>
          </p:nvSpPr>
          <p:spPr>
            <a:xfrm rot="5400000">
              <a:off x="6950062" y="-1321964"/>
              <a:ext cx="2703733" cy="6449645"/>
            </a:xfrm>
            <a:prstGeom prst="round2SameRect">
              <a:avLst>
                <a:gd name="adj1" fmla="val 2108"/>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ound Same-side Corner of Rectangle 6">
              <a:extLst>
                <a:ext uri="{FF2B5EF4-FFF2-40B4-BE49-F238E27FC236}">
                  <a16:creationId xmlns:a16="http://schemas.microsoft.com/office/drawing/2014/main" id="{90037DEF-2D7D-0E5D-5DDA-034ED2CD6F49}"/>
                </a:ext>
              </a:extLst>
            </p:cNvPr>
            <p:cNvSpPr/>
            <p:nvPr/>
          </p:nvSpPr>
          <p:spPr>
            <a:xfrm rot="16200000">
              <a:off x="3588249" y="1769972"/>
              <a:ext cx="2706751" cy="261413"/>
            </a:xfrm>
            <a:prstGeom prst="round2SameRect">
              <a:avLst>
                <a:gd name="adj1" fmla="val 9438"/>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Identification</a:t>
              </a:r>
              <a:endParaRPr lang="en-US" sz="1100">
                <a:effectLst/>
                <a:ea typeface="Calibri" panose="020F0502020204030204" pitchFamily="34" charset="0"/>
              </a:endParaRPr>
            </a:p>
          </p:txBody>
        </p:sp>
        <p:sp>
          <p:nvSpPr>
            <p:cNvPr id="34" name="Round Same-side Corner of Rectangle 10">
              <a:extLst>
                <a:ext uri="{FF2B5EF4-FFF2-40B4-BE49-F238E27FC236}">
                  <a16:creationId xmlns:a16="http://schemas.microsoft.com/office/drawing/2014/main" id="{2DAA60FE-D994-D547-99AD-F784FBBC0A05}"/>
                </a:ext>
              </a:extLst>
            </p:cNvPr>
            <p:cNvSpPr/>
            <p:nvPr/>
          </p:nvSpPr>
          <p:spPr>
            <a:xfrm rot="5400000">
              <a:off x="6952327" y="1559059"/>
              <a:ext cx="2703733" cy="6448386"/>
            </a:xfrm>
            <a:prstGeom prst="round2SameRect">
              <a:avLst>
                <a:gd name="adj1" fmla="val 1142"/>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35" name="Rounded Rectangle 34">
              <a:extLst>
                <a:ext uri="{FF2B5EF4-FFF2-40B4-BE49-F238E27FC236}">
                  <a16:creationId xmlns:a16="http://schemas.microsoft.com/office/drawing/2014/main" id="{ACF28989-0035-1E3F-A28E-68BB59BAC222}"/>
                </a:ext>
              </a:extLst>
            </p:cNvPr>
            <p:cNvSpPr/>
            <p:nvPr/>
          </p:nvSpPr>
          <p:spPr>
            <a:xfrm>
              <a:off x="5410465" y="4675510"/>
              <a:ext cx="2740107" cy="358050"/>
            </a:xfrm>
            <a:prstGeom prst="roundRect">
              <a:avLst>
                <a:gd name="adj" fmla="val 457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assessed for eligibility </a:t>
              </a:r>
              <a:r>
                <a:rPr lang="en-AU" sz="1000" b="1">
                  <a:solidFill>
                    <a:srgbClr val="0040CF"/>
                  </a:solidFill>
                  <a:effectLst/>
                  <a:ea typeface="Calibri" panose="020F0502020204030204" pitchFamily="34" charset="0"/>
                </a:rPr>
                <a:t>(n = 228)    </a:t>
              </a:r>
              <a:endParaRPr lang="en-US" sz="1100">
                <a:effectLst/>
                <a:ea typeface="Calibri" panose="020F0502020204030204" pitchFamily="34" charset="0"/>
              </a:endParaRPr>
            </a:p>
          </p:txBody>
        </p:sp>
        <p:sp>
          <p:nvSpPr>
            <p:cNvPr id="36" name="Rounded Rectangle 35">
              <a:extLst>
                <a:ext uri="{FF2B5EF4-FFF2-40B4-BE49-F238E27FC236}">
                  <a16:creationId xmlns:a16="http://schemas.microsoft.com/office/drawing/2014/main" id="{BC3282F7-001D-B1C8-3F32-8E5AFE516159}"/>
                </a:ext>
              </a:extLst>
            </p:cNvPr>
            <p:cNvSpPr/>
            <p:nvPr/>
          </p:nvSpPr>
          <p:spPr>
            <a:xfrm>
              <a:off x="8399335" y="2241903"/>
              <a:ext cx="2740107" cy="817179"/>
            </a:xfrm>
            <a:prstGeom prst="roundRect">
              <a:avLst>
                <a:gd name="adj" fmla="val 202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References removed </a:t>
              </a:r>
              <a:r>
                <a:rPr lang="en-AU" sz="1100" b="1" dirty="0">
                  <a:solidFill>
                    <a:srgbClr val="0040CF"/>
                  </a:solidFill>
                  <a:effectLst/>
                  <a:ea typeface="Calibri" panose="020F0502020204030204" pitchFamily="34" charset="0"/>
                </a:rPr>
                <a:t>(n = 107)  </a:t>
              </a:r>
              <a:endParaRPr lang="en-US" sz="1400" dirty="0">
                <a:effectLst/>
                <a:ea typeface="Calibri" panose="020F0502020204030204" pitchFamily="34" charset="0"/>
              </a:endParaRPr>
            </a:p>
            <a:p>
              <a:pPr marL="180340" marR="0">
                <a:lnSpc>
                  <a:spcPct val="107000"/>
                </a:lnSpc>
              </a:pPr>
              <a:r>
                <a:rPr lang="en-AU" sz="1050" dirty="0">
                  <a:solidFill>
                    <a:srgbClr val="002060"/>
                  </a:solidFill>
                  <a:effectLst/>
                  <a:ea typeface="Calibri" panose="020F0502020204030204" pitchFamily="34" charset="0"/>
                </a:rPr>
                <a:t>Duplicates identified by Covidence (n = 107) </a:t>
              </a:r>
              <a:endParaRPr lang="en-US" sz="1400" dirty="0">
                <a:effectLst/>
                <a:ea typeface="Calibri" panose="020F0502020204030204" pitchFamily="34" charset="0"/>
              </a:endParaRPr>
            </a:p>
          </p:txBody>
        </p:sp>
        <p:sp>
          <p:nvSpPr>
            <p:cNvPr id="37" name="Rounded Rectangle 36">
              <a:extLst>
                <a:ext uri="{FF2B5EF4-FFF2-40B4-BE49-F238E27FC236}">
                  <a16:creationId xmlns:a16="http://schemas.microsoft.com/office/drawing/2014/main" id="{AE1C4788-EC26-2398-F75D-1723D463886D}"/>
                </a:ext>
              </a:extLst>
            </p:cNvPr>
            <p:cNvSpPr/>
            <p:nvPr/>
          </p:nvSpPr>
          <p:spPr>
            <a:xfrm>
              <a:off x="8406770"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1378)</a:t>
              </a:r>
              <a:endParaRPr lang="en-US" sz="1100">
                <a:effectLst/>
                <a:ea typeface="Calibri" panose="020F0502020204030204" pitchFamily="34" charset="0"/>
              </a:endParaRPr>
            </a:p>
          </p:txBody>
        </p:sp>
        <p:sp>
          <p:nvSpPr>
            <p:cNvPr id="38" name="Rounded Rectangle 37">
              <a:extLst>
                <a:ext uri="{FF2B5EF4-FFF2-40B4-BE49-F238E27FC236}">
                  <a16:creationId xmlns:a16="http://schemas.microsoft.com/office/drawing/2014/main" id="{EDA30DDA-C18D-D9D2-500B-AABDE6EAED6F}"/>
                </a:ext>
              </a:extLst>
            </p:cNvPr>
            <p:cNvSpPr/>
            <p:nvPr/>
          </p:nvSpPr>
          <p:spPr>
            <a:xfrm>
              <a:off x="8399335" y="4669574"/>
              <a:ext cx="2740107" cy="1277231"/>
            </a:xfrm>
            <a:prstGeom prst="roundRect">
              <a:avLst>
                <a:gd name="adj" fmla="val 1763"/>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buNone/>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148)  </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Wrong measures (n = 19)</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Article retracted (n = 3)</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Not 6wk-6mo specific (n = 78)</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not English (n = 1)</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a:t>
              </a:r>
              <a:r>
                <a:rPr lang="en-AU" sz="900">
                  <a:solidFill>
                    <a:srgbClr val="002060"/>
                  </a:solidFill>
                  <a:ea typeface="Calibri" panose="020F0502020204030204" pitchFamily="34" charset="0"/>
                </a:rPr>
                <a:t>n</a:t>
              </a:r>
              <a:r>
                <a:rPr lang="en-AU" sz="900">
                  <a:solidFill>
                    <a:srgbClr val="002060"/>
                  </a:solidFill>
                  <a:effectLst/>
                  <a:ea typeface="Calibri" panose="020F0502020204030204" pitchFamily="34" charset="0"/>
                </a:rPr>
                <a:t>ot </a:t>
              </a:r>
              <a:r>
                <a:rPr lang="en-AU" sz="900">
                  <a:solidFill>
                    <a:srgbClr val="002060"/>
                  </a:solidFill>
                  <a:ea typeface="Calibri" panose="020F0502020204030204" pitchFamily="34" charset="0"/>
                </a:rPr>
                <a:t>a</a:t>
              </a:r>
              <a:r>
                <a:rPr lang="en-AU" sz="900">
                  <a:solidFill>
                    <a:srgbClr val="002060"/>
                  </a:solidFill>
                  <a:effectLst/>
                  <a:ea typeface="Calibri" panose="020F0502020204030204" pitchFamily="34" charset="0"/>
                </a:rPr>
                <a:t>vailable (n = 4)</a:t>
              </a:r>
              <a:endParaRPr lang="en-US" sz="1100">
                <a:effectLst/>
                <a:ea typeface="Calibri" panose="020F0502020204030204" pitchFamily="34" charset="0"/>
              </a:endParaRPr>
            </a:p>
            <a:p>
              <a:pPr marL="50800" marR="0" indent="129540"/>
              <a:r>
                <a:rPr lang="en-AU" sz="900">
                  <a:solidFill>
                    <a:srgbClr val="002060"/>
                  </a:solidFill>
                  <a:effectLst/>
                  <a:ea typeface="Calibri" panose="020F0502020204030204" pitchFamily="34" charset="0"/>
                </a:rPr>
                <a:t>Wrong inclusion/exclusion criteria (n = 37)</a:t>
              </a:r>
              <a:endParaRPr lang="en-US" sz="900">
                <a:solidFill>
                  <a:srgbClr val="002060"/>
                </a:solidFill>
                <a:ea typeface="Calibri" panose="020F0502020204030204" pitchFamily="34" charset="0"/>
              </a:endParaRPr>
            </a:p>
            <a:p>
              <a:pPr marL="50800" marR="0" indent="129540"/>
              <a:r>
                <a:rPr lang="en-US" sz="900">
                  <a:solidFill>
                    <a:srgbClr val="002060"/>
                  </a:solidFill>
                  <a:effectLst/>
                  <a:ea typeface="Calibri" panose="020F0502020204030204" pitchFamily="34" charset="0"/>
                </a:rPr>
                <a:t>Low quality (n = 2)</a:t>
              </a:r>
              <a:endParaRPr lang="en-AU" sz="900">
                <a:solidFill>
                  <a:srgbClr val="002060"/>
                </a:solidFill>
                <a:effectLst/>
                <a:ea typeface="Calibri" panose="020F0502020204030204" pitchFamily="34" charset="0"/>
              </a:endParaRPr>
            </a:p>
          </p:txBody>
        </p:sp>
        <p:cxnSp>
          <p:nvCxnSpPr>
            <p:cNvPr id="39" name="Straight Arrow Connector 38">
              <a:extLst>
                <a:ext uri="{FF2B5EF4-FFF2-40B4-BE49-F238E27FC236}">
                  <a16:creationId xmlns:a16="http://schemas.microsoft.com/office/drawing/2014/main" id="{E9F2AAAF-99E6-59AA-59B6-FCFAB72622B2}"/>
                </a:ext>
              </a:extLst>
            </p:cNvPr>
            <p:cNvCxnSpPr/>
            <p:nvPr/>
          </p:nvCxnSpPr>
          <p:spPr>
            <a:xfrm>
              <a:off x="6779745" y="1958806"/>
              <a:ext cx="1260" cy="1653563"/>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52D6E5CA-E9BB-E17E-67B9-FAFC960EF4CF}"/>
                </a:ext>
              </a:extLst>
            </p:cNvPr>
            <p:cNvCxnSpPr/>
            <p:nvPr/>
          </p:nvCxnSpPr>
          <p:spPr>
            <a:xfrm>
              <a:off x="6788212" y="2652450"/>
              <a:ext cx="162390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7FDCCFE1-08E8-5B37-E789-2EB213978A41}"/>
                </a:ext>
              </a:extLst>
            </p:cNvPr>
            <p:cNvCxnSpPr/>
            <p:nvPr/>
          </p:nvCxnSpPr>
          <p:spPr>
            <a:xfrm>
              <a:off x="8148817" y="3792091"/>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500B4C87-9869-F7D9-85C7-FC787817634F}"/>
                </a:ext>
              </a:extLst>
            </p:cNvPr>
            <p:cNvCxnSpPr/>
            <p:nvPr/>
          </p:nvCxnSpPr>
          <p:spPr>
            <a:xfrm>
              <a:off x="8141382" y="4848633"/>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ound Same-side Corner of Rectangle 1">
              <a:extLst>
                <a:ext uri="{FF2B5EF4-FFF2-40B4-BE49-F238E27FC236}">
                  <a16:creationId xmlns:a16="http://schemas.microsoft.com/office/drawing/2014/main" id="{DC65FBB3-6A21-083E-C922-E22A2C9BDF3A}"/>
                </a:ext>
              </a:extLst>
            </p:cNvPr>
            <p:cNvSpPr/>
            <p:nvPr/>
          </p:nvSpPr>
          <p:spPr>
            <a:xfrm rot="16200000">
              <a:off x="3565770" y="4670303"/>
              <a:ext cx="2703733" cy="222641"/>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Screening</a:t>
              </a:r>
              <a:endParaRPr lang="en-US" sz="1100">
                <a:effectLst/>
                <a:ea typeface="Calibri" panose="020F0502020204030204" pitchFamily="34" charset="0"/>
              </a:endParaRPr>
            </a:p>
          </p:txBody>
        </p:sp>
        <p:cxnSp>
          <p:nvCxnSpPr>
            <p:cNvPr id="46" name="Straight Arrow Connector 45">
              <a:extLst>
                <a:ext uri="{FF2B5EF4-FFF2-40B4-BE49-F238E27FC236}">
                  <a16:creationId xmlns:a16="http://schemas.microsoft.com/office/drawing/2014/main" id="{15BF7582-EF2E-B222-6130-5B162A322101}"/>
                </a:ext>
              </a:extLst>
            </p:cNvPr>
            <p:cNvCxnSpPr/>
            <p:nvPr/>
          </p:nvCxnSpPr>
          <p:spPr>
            <a:xfrm>
              <a:off x="6779745" y="3395229"/>
              <a:ext cx="0" cy="1277235"/>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ounded Rectangle 46">
              <a:extLst>
                <a:ext uri="{FF2B5EF4-FFF2-40B4-BE49-F238E27FC236}">
                  <a16:creationId xmlns:a16="http://schemas.microsoft.com/office/drawing/2014/main" id="{93507BF7-8BC1-927A-F3BB-ACA24B052A04}"/>
                </a:ext>
              </a:extLst>
            </p:cNvPr>
            <p:cNvSpPr/>
            <p:nvPr/>
          </p:nvSpPr>
          <p:spPr>
            <a:xfrm>
              <a:off x="5417900" y="722382"/>
              <a:ext cx="3193314" cy="1245875"/>
            </a:xfrm>
            <a:prstGeom prst="roundRect">
              <a:avLst>
                <a:gd name="adj" fmla="val 160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Studies from databases/registers </a:t>
              </a:r>
              <a:r>
                <a:rPr lang="en-AU" sz="1100" b="1" dirty="0">
                  <a:solidFill>
                    <a:srgbClr val="0040CF"/>
                  </a:solidFill>
                  <a:effectLst/>
                  <a:ea typeface="Calibri" panose="020F0502020204030204" pitchFamily="34" charset="0"/>
                </a:rPr>
                <a:t>(n = 1635)</a:t>
              </a:r>
              <a:endParaRPr lang="en-US" sz="140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PubMed (n = 1007)</a:t>
              </a:r>
              <a:endParaRPr lang="en-US" sz="105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Embase (n = 564)</a:t>
              </a:r>
              <a:endParaRPr lang="en-US" sz="1050" dirty="0">
                <a:effectLst/>
                <a:ea typeface="Calibri" panose="020F0502020204030204" pitchFamily="34" charset="0"/>
              </a:endParaRPr>
            </a:p>
            <a:p>
              <a:pPr marL="0" marR="0" indent="180340">
                <a:lnSpc>
                  <a:spcPct val="107000"/>
                </a:lnSpc>
              </a:pPr>
              <a:r>
                <a:rPr lang="en-AU" sz="1050" dirty="0">
                  <a:solidFill>
                    <a:srgbClr val="002060"/>
                  </a:solidFill>
                  <a:effectLst/>
                  <a:ea typeface="Calibri" panose="020F0502020204030204" pitchFamily="34" charset="0"/>
                </a:rPr>
                <a:t>CINAHL (n = 64)</a:t>
              </a:r>
            </a:p>
            <a:p>
              <a:pPr indent="180340">
                <a:lnSpc>
                  <a:spcPct val="107000"/>
                </a:lnSpc>
              </a:pPr>
              <a:r>
                <a:rPr lang="en-AU" sz="1050" dirty="0">
                  <a:solidFill>
                    <a:srgbClr val="002060"/>
                  </a:solidFill>
                  <a:ea typeface="Calibri" panose="020F0502020204030204" pitchFamily="34" charset="0"/>
                </a:rPr>
                <a:t>Citation searching (n = 78) </a:t>
              </a:r>
              <a:endParaRPr lang="en-US" sz="1050" dirty="0">
                <a:ea typeface="Calibri" panose="020F0502020204030204" pitchFamily="34" charset="0"/>
              </a:endParaRPr>
            </a:p>
          </p:txBody>
        </p:sp>
        <p:sp>
          <p:nvSpPr>
            <p:cNvPr id="48" name="Rounded Rectangle 47">
              <a:extLst>
                <a:ext uri="{FF2B5EF4-FFF2-40B4-BE49-F238E27FC236}">
                  <a16:creationId xmlns:a16="http://schemas.microsoft.com/office/drawing/2014/main" id="{0BD5EAB9-8706-1367-0AE4-FDE42D037EF6}"/>
                </a:ext>
              </a:extLst>
            </p:cNvPr>
            <p:cNvSpPr/>
            <p:nvPr/>
          </p:nvSpPr>
          <p:spPr>
            <a:xfrm>
              <a:off x="5410465"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screened </a:t>
              </a:r>
              <a:r>
                <a:rPr lang="en-AU" sz="1000" b="1">
                  <a:solidFill>
                    <a:srgbClr val="0040CF"/>
                  </a:solidFill>
                  <a:effectLst/>
                  <a:ea typeface="Calibri" panose="020F0502020204030204" pitchFamily="34" charset="0"/>
                </a:rPr>
                <a:t>(n = 1606)</a:t>
              </a:r>
              <a:endParaRPr lang="en-US" sz="1100">
                <a:effectLst/>
                <a:ea typeface="Calibri" panose="020F0502020204030204" pitchFamily="34" charset="0"/>
              </a:endParaRPr>
            </a:p>
          </p:txBody>
        </p:sp>
        <p:cxnSp>
          <p:nvCxnSpPr>
            <p:cNvPr id="41" name="Straight Arrow Connector 40">
              <a:extLst>
                <a:ext uri="{FF2B5EF4-FFF2-40B4-BE49-F238E27FC236}">
                  <a16:creationId xmlns:a16="http://schemas.microsoft.com/office/drawing/2014/main" id="{50FD0AE7-0791-7673-2CE9-AEF537C12D60}"/>
                </a:ext>
              </a:extLst>
            </p:cNvPr>
            <p:cNvCxnSpPr>
              <a:cxnSpLocks/>
            </p:cNvCxnSpPr>
            <p:nvPr/>
          </p:nvCxnSpPr>
          <p:spPr>
            <a:xfrm>
              <a:off x="6773395" y="6155883"/>
              <a:ext cx="505638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7" name="Straight Arrow Connector 6">
            <a:extLst>
              <a:ext uri="{FF2B5EF4-FFF2-40B4-BE49-F238E27FC236}">
                <a16:creationId xmlns:a16="http://schemas.microsoft.com/office/drawing/2014/main" id="{881D9433-87F6-A6D6-F12A-A981C09138EB}"/>
              </a:ext>
            </a:extLst>
          </p:cNvPr>
          <p:cNvCxnSpPr>
            <a:cxnSpLocks/>
          </p:cNvCxnSpPr>
          <p:nvPr/>
        </p:nvCxnSpPr>
        <p:spPr>
          <a:xfrm>
            <a:off x="2651630" y="5097192"/>
            <a:ext cx="0" cy="1110324"/>
          </a:xfrm>
          <a:prstGeom prst="straightConnector1">
            <a:avLst/>
          </a:prstGeom>
          <a:ln w="19050" cap="flat" cmpd="sng" algn="ctr">
            <a:solidFill>
              <a:srgbClr val="4C658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6889DC5C-0663-DB9E-CE97-92D689F2818D}"/>
              </a:ext>
            </a:extLst>
          </p:cNvPr>
          <p:cNvSpPr/>
          <p:nvPr/>
        </p:nvSpPr>
        <p:spPr>
          <a:xfrm>
            <a:off x="676050" y="3492269"/>
            <a:ext cx="6720427" cy="869955"/>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9015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0FE0-EB49-7761-E7B3-60E23B1A0AF1}"/>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CEFA4F45-A6D8-372C-39F0-62791F680E57}"/>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A916C22A-56E9-6F75-1F48-26BC53856C95}"/>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13</a:t>
            </a:fld>
            <a:endParaRPr lang="en-US"/>
          </a:p>
        </p:txBody>
      </p:sp>
      <p:sp>
        <p:nvSpPr>
          <p:cNvPr id="28" name="Title 1">
            <a:extLst>
              <a:ext uri="{FF2B5EF4-FFF2-40B4-BE49-F238E27FC236}">
                <a16:creationId xmlns:a16="http://schemas.microsoft.com/office/drawing/2014/main" id="{22607B84-1699-741C-1CBD-1E4BC02E1B22}"/>
              </a:ext>
            </a:extLst>
          </p:cNvPr>
          <p:cNvSpPr>
            <a:spLocks noGrp="1"/>
          </p:cNvSpPr>
          <p:nvPr>
            <p:ph type="title"/>
          </p:nvPr>
        </p:nvSpPr>
        <p:spPr>
          <a:xfrm>
            <a:off x="960120" y="740664"/>
            <a:ext cx="10262736" cy="1325563"/>
          </a:xfrm>
        </p:spPr>
        <p:txBody>
          <a:bodyPr>
            <a:normAutofit/>
          </a:bodyPr>
          <a:lstStyle/>
          <a:p>
            <a:pPr algn="r"/>
            <a:r>
              <a:rPr lang="en-US" dirty="0">
                <a:latin typeface="+mn-lt"/>
              </a:rPr>
              <a:t>Results</a:t>
            </a:r>
          </a:p>
        </p:txBody>
      </p:sp>
      <p:grpSp>
        <p:nvGrpSpPr>
          <p:cNvPr id="50" name="Group 49">
            <a:extLst>
              <a:ext uri="{FF2B5EF4-FFF2-40B4-BE49-F238E27FC236}">
                <a16:creationId xmlns:a16="http://schemas.microsoft.com/office/drawing/2014/main" id="{ACD5CBB8-CDE6-B011-69DA-DC4D4A702738}"/>
              </a:ext>
            </a:extLst>
          </p:cNvPr>
          <p:cNvGrpSpPr/>
          <p:nvPr/>
        </p:nvGrpSpPr>
        <p:grpSpPr>
          <a:xfrm>
            <a:off x="7699516" y="5023586"/>
            <a:ext cx="3952777" cy="1325563"/>
            <a:chOff x="0" y="0"/>
            <a:chExt cx="6772501" cy="894523"/>
          </a:xfrm>
        </p:grpSpPr>
        <p:sp>
          <p:nvSpPr>
            <p:cNvPr id="52" name="Round Same-side Corner of Rectangle 20">
              <a:extLst>
                <a:ext uri="{FF2B5EF4-FFF2-40B4-BE49-F238E27FC236}">
                  <a16:creationId xmlns:a16="http://schemas.microsoft.com/office/drawing/2014/main" id="{D78C6ECA-484F-64B9-F3A9-AD80E7F65F2A}"/>
                </a:ext>
              </a:extLst>
            </p:cNvPr>
            <p:cNvSpPr/>
            <p:nvPr/>
          </p:nvSpPr>
          <p:spPr>
            <a:xfrm rot="5400000">
              <a:off x="3076566" y="-2805665"/>
              <a:ext cx="890270" cy="6501600"/>
            </a:xfrm>
            <a:prstGeom prst="round2SameRect">
              <a:avLst>
                <a:gd name="adj1" fmla="val 6175"/>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51" name="Round Same-side Corner of Rectangle 19">
              <a:extLst>
                <a:ext uri="{FF2B5EF4-FFF2-40B4-BE49-F238E27FC236}">
                  <a16:creationId xmlns:a16="http://schemas.microsoft.com/office/drawing/2014/main" id="{BFAEA452-6F40-E59A-368C-CB09F88FB51D}"/>
                </a:ext>
              </a:extLst>
            </p:cNvPr>
            <p:cNvSpPr/>
            <p:nvPr/>
          </p:nvSpPr>
          <p:spPr>
            <a:xfrm rot="16200000">
              <a:off x="-314007" y="316990"/>
              <a:ext cx="891540" cy="263525"/>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Included</a:t>
              </a:r>
              <a:endParaRPr lang="en-US" sz="1100">
                <a:effectLst/>
                <a:ea typeface="Calibri" panose="020F0502020204030204" pitchFamily="34" charset="0"/>
              </a:endParaRPr>
            </a:p>
          </p:txBody>
        </p:sp>
        <p:sp>
          <p:nvSpPr>
            <p:cNvPr id="53" name="Rounded Rectangle 52">
              <a:extLst>
                <a:ext uri="{FF2B5EF4-FFF2-40B4-BE49-F238E27FC236}">
                  <a16:creationId xmlns:a16="http://schemas.microsoft.com/office/drawing/2014/main" id="{EB6C2CC7-DBCD-8A2C-DD51-41F3CEBFF636}"/>
                </a:ext>
              </a:extLst>
            </p:cNvPr>
            <p:cNvSpPr/>
            <p:nvPr/>
          </p:nvSpPr>
          <p:spPr>
            <a:xfrm>
              <a:off x="619000" y="152549"/>
              <a:ext cx="5417724" cy="655965"/>
            </a:xfrm>
            <a:prstGeom prst="roundRect">
              <a:avLst>
                <a:gd name="adj" fmla="val 516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AU">
                  <a:solidFill>
                    <a:srgbClr val="002060"/>
                  </a:solidFill>
                  <a:effectLst/>
                  <a:ea typeface="Calibri"/>
                </a:rPr>
                <a:t>Studies included in review </a:t>
              </a:r>
              <a:r>
                <a:rPr lang="en-AU" b="1">
                  <a:solidFill>
                    <a:srgbClr val="0040CF"/>
                  </a:solidFill>
                  <a:effectLst/>
                  <a:ea typeface="Calibri"/>
                </a:rPr>
                <a:t>(n = </a:t>
              </a:r>
              <a:r>
                <a:rPr lang="en-AU" b="1">
                  <a:solidFill>
                    <a:srgbClr val="0040CF"/>
                  </a:solidFill>
                  <a:ea typeface="Calibri"/>
                </a:rPr>
                <a:t>80</a:t>
              </a:r>
              <a:r>
                <a:rPr lang="en-AU" b="1">
                  <a:solidFill>
                    <a:srgbClr val="0040CF"/>
                  </a:solidFill>
                  <a:effectLst/>
                  <a:ea typeface="Calibri"/>
                </a:rPr>
                <a:t>) </a:t>
              </a:r>
              <a:r>
                <a:rPr lang="en-AU" b="1">
                  <a:solidFill>
                    <a:srgbClr val="0040CF"/>
                  </a:solidFill>
                  <a:ea typeface="Calibri"/>
                </a:rPr>
                <a:t> </a:t>
              </a:r>
              <a:r>
                <a:rPr lang="en-AU" b="1">
                  <a:solidFill>
                    <a:srgbClr val="0040CF"/>
                  </a:solidFill>
                  <a:effectLst/>
                  <a:ea typeface="Calibri"/>
                </a:rPr>
                <a:t>  </a:t>
              </a:r>
              <a:endParaRPr lang="en-US" sz="2400">
                <a:effectLst/>
                <a:ea typeface="Calibri"/>
              </a:endParaRPr>
            </a:p>
          </p:txBody>
        </p:sp>
      </p:grpSp>
      <p:grpSp>
        <p:nvGrpSpPr>
          <p:cNvPr id="54" name="Group 53">
            <a:extLst>
              <a:ext uri="{FF2B5EF4-FFF2-40B4-BE49-F238E27FC236}">
                <a16:creationId xmlns:a16="http://schemas.microsoft.com/office/drawing/2014/main" id="{B4E1BE01-442E-1EFC-C96C-37CD91155457}"/>
              </a:ext>
            </a:extLst>
          </p:cNvPr>
          <p:cNvGrpSpPr/>
          <p:nvPr/>
        </p:nvGrpSpPr>
        <p:grpSpPr>
          <a:xfrm>
            <a:off x="676050" y="598936"/>
            <a:ext cx="7023466" cy="5608580"/>
            <a:chOff x="4806316" y="547303"/>
            <a:chExt cx="7023466" cy="5608580"/>
          </a:xfrm>
        </p:grpSpPr>
        <p:sp>
          <p:nvSpPr>
            <p:cNvPr id="31" name="Round Same-side Corner of Rectangle 2">
              <a:extLst>
                <a:ext uri="{FF2B5EF4-FFF2-40B4-BE49-F238E27FC236}">
                  <a16:creationId xmlns:a16="http://schemas.microsoft.com/office/drawing/2014/main" id="{BB29824F-11EE-61B4-18BB-99A1F6A3D5D9}"/>
                </a:ext>
              </a:extLst>
            </p:cNvPr>
            <p:cNvSpPr/>
            <p:nvPr/>
          </p:nvSpPr>
          <p:spPr>
            <a:xfrm rot="5400000">
              <a:off x="6950062" y="-1321964"/>
              <a:ext cx="2703733" cy="6449645"/>
            </a:xfrm>
            <a:prstGeom prst="round2SameRect">
              <a:avLst>
                <a:gd name="adj1" fmla="val 2108"/>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ound Same-side Corner of Rectangle 6">
              <a:extLst>
                <a:ext uri="{FF2B5EF4-FFF2-40B4-BE49-F238E27FC236}">
                  <a16:creationId xmlns:a16="http://schemas.microsoft.com/office/drawing/2014/main" id="{D165D4A6-6127-2739-EFE7-760AB4510D3E}"/>
                </a:ext>
              </a:extLst>
            </p:cNvPr>
            <p:cNvSpPr/>
            <p:nvPr/>
          </p:nvSpPr>
          <p:spPr>
            <a:xfrm rot="16200000">
              <a:off x="3588249" y="1769972"/>
              <a:ext cx="2706751" cy="261413"/>
            </a:xfrm>
            <a:prstGeom prst="round2SameRect">
              <a:avLst>
                <a:gd name="adj1" fmla="val 9438"/>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Identification</a:t>
              </a:r>
              <a:endParaRPr lang="en-US" sz="1100">
                <a:effectLst/>
                <a:ea typeface="Calibri" panose="020F0502020204030204" pitchFamily="34" charset="0"/>
              </a:endParaRPr>
            </a:p>
          </p:txBody>
        </p:sp>
        <p:sp>
          <p:nvSpPr>
            <p:cNvPr id="34" name="Round Same-side Corner of Rectangle 10">
              <a:extLst>
                <a:ext uri="{FF2B5EF4-FFF2-40B4-BE49-F238E27FC236}">
                  <a16:creationId xmlns:a16="http://schemas.microsoft.com/office/drawing/2014/main" id="{FE58B99E-6B78-5EF6-3360-CD90D6BFD5B0}"/>
                </a:ext>
              </a:extLst>
            </p:cNvPr>
            <p:cNvSpPr/>
            <p:nvPr/>
          </p:nvSpPr>
          <p:spPr>
            <a:xfrm rot="5400000">
              <a:off x="6952327" y="1559059"/>
              <a:ext cx="2703733" cy="6448386"/>
            </a:xfrm>
            <a:prstGeom prst="round2SameRect">
              <a:avLst>
                <a:gd name="adj1" fmla="val 1142"/>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35" name="Rounded Rectangle 34">
              <a:extLst>
                <a:ext uri="{FF2B5EF4-FFF2-40B4-BE49-F238E27FC236}">
                  <a16:creationId xmlns:a16="http://schemas.microsoft.com/office/drawing/2014/main" id="{DFAFDF6C-F4E5-55D9-EAC6-04CA97DA71B9}"/>
                </a:ext>
              </a:extLst>
            </p:cNvPr>
            <p:cNvSpPr/>
            <p:nvPr/>
          </p:nvSpPr>
          <p:spPr>
            <a:xfrm>
              <a:off x="5410465" y="4675510"/>
              <a:ext cx="2740107" cy="358050"/>
            </a:xfrm>
            <a:prstGeom prst="roundRect">
              <a:avLst>
                <a:gd name="adj" fmla="val 457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assessed for eligibility </a:t>
              </a:r>
              <a:r>
                <a:rPr lang="en-AU" sz="1000" b="1">
                  <a:solidFill>
                    <a:srgbClr val="0040CF"/>
                  </a:solidFill>
                  <a:effectLst/>
                  <a:ea typeface="Calibri" panose="020F0502020204030204" pitchFamily="34" charset="0"/>
                </a:rPr>
                <a:t>(n = 228)    </a:t>
              </a:r>
              <a:endParaRPr lang="en-US" sz="1100">
                <a:effectLst/>
                <a:ea typeface="Calibri" panose="020F0502020204030204" pitchFamily="34" charset="0"/>
              </a:endParaRPr>
            </a:p>
          </p:txBody>
        </p:sp>
        <p:sp>
          <p:nvSpPr>
            <p:cNvPr id="36" name="Rounded Rectangle 35">
              <a:extLst>
                <a:ext uri="{FF2B5EF4-FFF2-40B4-BE49-F238E27FC236}">
                  <a16:creationId xmlns:a16="http://schemas.microsoft.com/office/drawing/2014/main" id="{6B39F729-094B-4B9D-D9FC-9798E6E0A736}"/>
                </a:ext>
              </a:extLst>
            </p:cNvPr>
            <p:cNvSpPr/>
            <p:nvPr/>
          </p:nvSpPr>
          <p:spPr>
            <a:xfrm>
              <a:off x="8399335" y="2241903"/>
              <a:ext cx="2740107" cy="817179"/>
            </a:xfrm>
            <a:prstGeom prst="roundRect">
              <a:avLst>
                <a:gd name="adj" fmla="val 202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References removed </a:t>
              </a:r>
              <a:r>
                <a:rPr lang="en-AU" sz="1100" b="1" dirty="0">
                  <a:solidFill>
                    <a:srgbClr val="0040CF"/>
                  </a:solidFill>
                  <a:effectLst/>
                  <a:ea typeface="Calibri" panose="020F0502020204030204" pitchFamily="34" charset="0"/>
                </a:rPr>
                <a:t>(n = 107)  </a:t>
              </a:r>
              <a:endParaRPr lang="en-US" sz="1400" dirty="0">
                <a:effectLst/>
                <a:ea typeface="Calibri" panose="020F0502020204030204" pitchFamily="34" charset="0"/>
              </a:endParaRPr>
            </a:p>
            <a:p>
              <a:pPr marL="180340" marR="0">
                <a:lnSpc>
                  <a:spcPct val="107000"/>
                </a:lnSpc>
              </a:pPr>
              <a:r>
                <a:rPr lang="en-AU" sz="1050" dirty="0">
                  <a:solidFill>
                    <a:srgbClr val="002060"/>
                  </a:solidFill>
                  <a:effectLst/>
                  <a:ea typeface="Calibri" panose="020F0502020204030204" pitchFamily="34" charset="0"/>
                </a:rPr>
                <a:t>Duplicates identified by Covidence (n = 107) </a:t>
              </a:r>
              <a:endParaRPr lang="en-US" sz="1400" dirty="0">
                <a:effectLst/>
                <a:ea typeface="Calibri" panose="020F0502020204030204" pitchFamily="34" charset="0"/>
              </a:endParaRPr>
            </a:p>
          </p:txBody>
        </p:sp>
        <p:sp>
          <p:nvSpPr>
            <p:cNvPr id="37" name="Rounded Rectangle 36">
              <a:extLst>
                <a:ext uri="{FF2B5EF4-FFF2-40B4-BE49-F238E27FC236}">
                  <a16:creationId xmlns:a16="http://schemas.microsoft.com/office/drawing/2014/main" id="{75CB7869-B167-402F-D27E-56DF42A32053}"/>
                </a:ext>
              </a:extLst>
            </p:cNvPr>
            <p:cNvSpPr/>
            <p:nvPr/>
          </p:nvSpPr>
          <p:spPr>
            <a:xfrm>
              <a:off x="8406770"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1378)</a:t>
              </a:r>
              <a:endParaRPr lang="en-US" sz="1100">
                <a:effectLst/>
                <a:ea typeface="Calibri" panose="020F0502020204030204" pitchFamily="34" charset="0"/>
              </a:endParaRPr>
            </a:p>
          </p:txBody>
        </p:sp>
        <p:sp>
          <p:nvSpPr>
            <p:cNvPr id="38" name="Rounded Rectangle 37">
              <a:extLst>
                <a:ext uri="{FF2B5EF4-FFF2-40B4-BE49-F238E27FC236}">
                  <a16:creationId xmlns:a16="http://schemas.microsoft.com/office/drawing/2014/main" id="{A5642F86-1351-BC77-57C4-C11DDC5DB7DD}"/>
                </a:ext>
              </a:extLst>
            </p:cNvPr>
            <p:cNvSpPr/>
            <p:nvPr/>
          </p:nvSpPr>
          <p:spPr>
            <a:xfrm>
              <a:off x="8399335" y="4669574"/>
              <a:ext cx="2740107" cy="1277231"/>
            </a:xfrm>
            <a:prstGeom prst="roundRect">
              <a:avLst>
                <a:gd name="adj" fmla="val 1763"/>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buNone/>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148)  </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Wrong measures (n = 19)</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Article retracted (n = 3)</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Not 6wk-6mo specific (n = 78)</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not English (n = 1)</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a:t>
              </a:r>
              <a:r>
                <a:rPr lang="en-AU" sz="900">
                  <a:solidFill>
                    <a:srgbClr val="002060"/>
                  </a:solidFill>
                  <a:ea typeface="Calibri" panose="020F0502020204030204" pitchFamily="34" charset="0"/>
                </a:rPr>
                <a:t>n</a:t>
              </a:r>
              <a:r>
                <a:rPr lang="en-AU" sz="900">
                  <a:solidFill>
                    <a:srgbClr val="002060"/>
                  </a:solidFill>
                  <a:effectLst/>
                  <a:ea typeface="Calibri" panose="020F0502020204030204" pitchFamily="34" charset="0"/>
                </a:rPr>
                <a:t>ot </a:t>
              </a:r>
              <a:r>
                <a:rPr lang="en-AU" sz="900">
                  <a:solidFill>
                    <a:srgbClr val="002060"/>
                  </a:solidFill>
                  <a:ea typeface="Calibri" panose="020F0502020204030204" pitchFamily="34" charset="0"/>
                </a:rPr>
                <a:t>a</a:t>
              </a:r>
              <a:r>
                <a:rPr lang="en-AU" sz="900">
                  <a:solidFill>
                    <a:srgbClr val="002060"/>
                  </a:solidFill>
                  <a:effectLst/>
                  <a:ea typeface="Calibri" panose="020F0502020204030204" pitchFamily="34" charset="0"/>
                </a:rPr>
                <a:t>vailable (n = 4)</a:t>
              </a:r>
              <a:endParaRPr lang="en-US" sz="1100">
                <a:effectLst/>
                <a:ea typeface="Calibri" panose="020F0502020204030204" pitchFamily="34" charset="0"/>
              </a:endParaRPr>
            </a:p>
            <a:p>
              <a:pPr marL="50800" marR="0" indent="129540"/>
              <a:r>
                <a:rPr lang="en-AU" sz="900">
                  <a:solidFill>
                    <a:srgbClr val="002060"/>
                  </a:solidFill>
                  <a:effectLst/>
                  <a:ea typeface="Calibri" panose="020F0502020204030204" pitchFamily="34" charset="0"/>
                </a:rPr>
                <a:t>Wrong inclusion/exclusion criteria (n = 37)</a:t>
              </a:r>
              <a:endParaRPr lang="en-US" sz="900">
                <a:solidFill>
                  <a:srgbClr val="002060"/>
                </a:solidFill>
                <a:ea typeface="Calibri" panose="020F0502020204030204" pitchFamily="34" charset="0"/>
              </a:endParaRPr>
            </a:p>
            <a:p>
              <a:pPr marL="50800" marR="0" indent="129540"/>
              <a:r>
                <a:rPr lang="en-US" sz="900">
                  <a:solidFill>
                    <a:srgbClr val="002060"/>
                  </a:solidFill>
                  <a:effectLst/>
                  <a:ea typeface="Calibri" panose="020F0502020204030204" pitchFamily="34" charset="0"/>
                </a:rPr>
                <a:t>Low quality (n = 2)</a:t>
              </a:r>
              <a:endParaRPr lang="en-AU" sz="900">
                <a:solidFill>
                  <a:srgbClr val="002060"/>
                </a:solidFill>
                <a:effectLst/>
                <a:ea typeface="Calibri" panose="020F0502020204030204" pitchFamily="34" charset="0"/>
              </a:endParaRPr>
            </a:p>
          </p:txBody>
        </p:sp>
        <p:cxnSp>
          <p:nvCxnSpPr>
            <p:cNvPr id="39" name="Straight Arrow Connector 38">
              <a:extLst>
                <a:ext uri="{FF2B5EF4-FFF2-40B4-BE49-F238E27FC236}">
                  <a16:creationId xmlns:a16="http://schemas.microsoft.com/office/drawing/2014/main" id="{63BE21A0-EA41-4E8F-55F0-FCD087475872}"/>
                </a:ext>
              </a:extLst>
            </p:cNvPr>
            <p:cNvCxnSpPr/>
            <p:nvPr/>
          </p:nvCxnSpPr>
          <p:spPr>
            <a:xfrm>
              <a:off x="6779745" y="1958806"/>
              <a:ext cx="1260" cy="1653563"/>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4D4F523E-7457-8365-BC00-CB5A71C78403}"/>
                </a:ext>
              </a:extLst>
            </p:cNvPr>
            <p:cNvCxnSpPr/>
            <p:nvPr/>
          </p:nvCxnSpPr>
          <p:spPr>
            <a:xfrm>
              <a:off x="6788212" y="2652450"/>
              <a:ext cx="162390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2FAC69A0-F8A6-1C6C-CB49-2C3342C81B1C}"/>
                </a:ext>
              </a:extLst>
            </p:cNvPr>
            <p:cNvCxnSpPr/>
            <p:nvPr/>
          </p:nvCxnSpPr>
          <p:spPr>
            <a:xfrm>
              <a:off x="8148817" y="3792091"/>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4A905403-A9E3-07AA-CB94-6F5C5BBFC73E}"/>
                </a:ext>
              </a:extLst>
            </p:cNvPr>
            <p:cNvCxnSpPr/>
            <p:nvPr/>
          </p:nvCxnSpPr>
          <p:spPr>
            <a:xfrm>
              <a:off x="8141382" y="4848633"/>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ound Same-side Corner of Rectangle 1">
              <a:extLst>
                <a:ext uri="{FF2B5EF4-FFF2-40B4-BE49-F238E27FC236}">
                  <a16:creationId xmlns:a16="http://schemas.microsoft.com/office/drawing/2014/main" id="{6E226327-B867-B31B-009A-D84DAC2A48A7}"/>
                </a:ext>
              </a:extLst>
            </p:cNvPr>
            <p:cNvSpPr/>
            <p:nvPr/>
          </p:nvSpPr>
          <p:spPr>
            <a:xfrm rot="16200000">
              <a:off x="3565770" y="4670303"/>
              <a:ext cx="2703733" cy="222641"/>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Screening</a:t>
              </a:r>
              <a:endParaRPr lang="en-US" sz="1100">
                <a:effectLst/>
                <a:ea typeface="Calibri" panose="020F0502020204030204" pitchFamily="34" charset="0"/>
              </a:endParaRPr>
            </a:p>
          </p:txBody>
        </p:sp>
        <p:cxnSp>
          <p:nvCxnSpPr>
            <p:cNvPr id="46" name="Straight Arrow Connector 45">
              <a:extLst>
                <a:ext uri="{FF2B5EF4-FFF2-40B4-BE49-F238E27FC236}">
                  <a16:creationId xmlns:a16="http://schemas.microsoft.com/office/drawing/2014/main" id="{045F8ED3-6F96-60BE-7933-61C98DA8C956}"/>
                </a:ext>
              </a:extLst>
            </p:cNvPr>
            <p:cNvCxnSpPr/>
            <p:nvPr/>
          </p:nvCxnSpPr>
          <p:spPr>
            <a:xfrm>
              <a:off x="6779745" y="3395229"/>
              <a:ext cx="0" cy="1277235"/>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ounded Rectangle 46">
              <a:extLst>
                <a:ext uri="{FF2B5EF4-FFF2-40B4-BE49-F238E27FC236}">
                  <a16:creationId xmlns:a16="http://schemas.microsoft.com/office/drawing/2014/main" id="{757D3982-55C8-1D48-63F1-55A26B2FAB03}"/>
                </a:ext>
              </a:extLst>
            </p:cNvPr>
            <p:cNvSpPr/>
            <p:nvPr/>
          </p:nvSpPr>
          <p:spPr>
            <a:xfrm>
              <a:off x="5417900" y="722382"/>
              <a:ext cx="3193314" cy="1245875"/>
            </a:xfrm>
            <a:prstGeom prst="roundRect">
              <a:avLst>
                <a:gd name="adj" fmla="val 160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Studies from databases/registers </a:t>
              </a:r>
              <a:r>
                <a:rPr lang="en-AU" sz="1100" b="1" dirty="0">
                  <a:solidFill>
                    <a:srgbClr val="0040CF"/>
                  </a:solidFill>
                  <a:effectLst/>
                  <a:ea typeface="Calibri" panose="020F0502020204030204" pitchFamily="34" charset="0"/>
                </a:rPr>
                <a:t>(n = 1635)</a:t>
              </a:r>
              <a:endParaRPr lang="en-US" sz="140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PubMed (n = 1007)</a:t>
              </a:r>
              <a:endParaRPr lang="en-US" sz="105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Embase (n = 564)</a:t>
              </a:r>
              <a:endParaRPr lang="en-US" sz="1050" dirty="0">
                <a:effectLst/>
                <a:ea typeface="Calibri" panose="020F0502020204030204" pitchFamily="34" charset="0"/>
              </a:endParaRPr>
            </a:p>
            <a:p>
              <a:pPr marL="0" marR="0" indent="180340">
                <a:lnSpc>
                  <a:spcPct val="107000"/>
                </a:lnSpc>
              </a:pPr>
              <a:r>
                <a:rPr lang="en-AU" sz="1050" dirty="0">
                  <a:solidFill>
                    <a:srgbClr val="002060"/>
                  </a:solidFill>
                  <a:effectLst/>
                  <a:ea typeface="Calibri" panose="020F0502020204030204" pitchFamily="34" charset="0"/>
                </a:rPr>
                <a:t>CINAHL (n = 64)</a:t>
              </a:r>
            </a:p>
            <a:p>
              <a:pPr indent="180340">
                <a:lnSpc>
                  <a:spcPct val="107000"/>
                </a:lnSpc>
              </a:pPr>
              <a:r>
                <a:rPr lang="en-AU" sz="1050" dirty="0">
                  <a:solidFill>
                    <a:srgbClr val="002060"/>
                  </a:solidFill>
                  <a:ea typeface="Calibri" panose="020F0502020204030204" pitchFamily="34" charset="0"/>
                </a:rPr>
                <a:t>Citation searching (n = 78) </a:t>
              </a:r>
              <a:endParaRPr lang="en-US" sz="1050" dirty="0">
                <a:ea typeface="Calibri" panose="020F0502020204030204" pitchFamily="34" charset="0"/>
              </a:endParaRPr>
            </a:p>
          </p:txBody>
        </p:sp>
        <p:sp>
          <p:nvSpPr>
            <p:cNvPr id="48" name="Rounded Rectangle 47">
              <a:extLst>
                <a:ext uri="{FF2B5EF4-FFF2-40B4-BE49-F238E27FC236}">
                  <a16:creationId xmlns:a16="http://schemas.microsoft.com/office/drawing/2014/main" id="{ACF2FCAC-27D4-DE22-3F49-0B66A26CC70B}"/>
                </a:ext>
              </a:extLst>
            </p:cNvPr>
            <p:cNvSpPr/>
            <p:nvPr/>
          </p:nvSpPr>
          <p:spPr>
            <a:xfrm>
              <a:off x="5410465"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screened </a:t>
              </a:r>
              <a:r>
                <a:rPr lang="en-AU" sz="1000" b="1">
                  <a:solidFill>
                    <a:srgbClr val="0040CF"/>
                  </a:solidFill>
                  <a:effectLst/>
                  <a:ea typeface="Calibri" panose="020F0502020204030204" pitchFamily="34" charset="0"/>
                </a:rPr>
                <a:t>(n = 1606)</a:t>
              </a:r>
              <a:endParaRPr lang="en-US" sz="1100">
                <a:effectLst/>
                <a:ea typeface="Calibri" panose="020F0502020204030204" pitchFamily="34" charset="0"/>
              </a:endParaRPr>
            </a:p>
          </p:txBody>
        </p:sp>
        <p:cxnSp>
          <p:nvCxnSpPr>
            <p:cNvPr id="41" name="Straight Arrow Connector 40">
              <a:extLst>
                <a:ext uri="{FF2B5EF4-FFF2-40B4-BE49-F238E27FC236}">
                  <a16:creationId xmlns:a16="http://schemas.microsoft.com/office/drawing/2014/main" id="{38752B0A-DBDE-91FD-24B5-598F5DA069DD}"/>
                </a:ext>
              </a:extLst>
            </p:cNvPr>
            <p:cNvCxnSpPr>
              <a:cxnSpLocks/>
            </p:cNvCxnSpPr>
            <p:nvPr/>
          </p:nvCxnSpPr>
          <p:spPr>
            <a:xfrm>
              <a:off x="6773395" y="6155883"/>
              <a:ext cx="505638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7" name="Straight Arrow Connector 6">
            <a:extLst>
              <a:ext uri="{FF2B5EF4-FFF2-40B4-BE49-F238E27FC236}">
                <a16:creationId xmlns:a16="http://schemas.microsoft.com/office/drawing/2014/main" id="{A3C8F4BD-8F0E-C03C-64A2-69470F11EBCB}"/>
              </a:ext>
            </a:extLst>
          </p:cNvPr>
          <p:cNvCxnSpPr>
            <a:cxnSpLocks/>
          </p:cNvCxnSpPr>
          <p:nvPr/>
        </p:nvCxnSpPr>
        <p:spPr>
          <a:xfrm>
            <a:off x="2651630" y="5097192"/>
            <a:ext cx="0" cy="1110324"/>
          </a:xfrm>
          <a:prstGeom prst="straightConnector1">
            <a:avLst/>
          </a:prstGeom>
          <a:ln w="19050" cap="flat" cmpd="sng" algn="ctr">
            <a:solidFill>
              <a:srgbClr val="4C658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a:extLst>
              <a:ext uri="{FF2B5EF4-FFF2-40B4-BE49-F238E27FC236}">
                <a16:creationId xmlns:a16="http://schemas.microsoft.com/office/drawing/2014/main" id="{671884E6-81DD-CFBD-AFC2-BD76A22A1FFE}"/>
              </a:ext>
            </a:extLst>
          </p:cNvPr>
          <p:cNvSpPr/>
          <p:nvPr/>
        </p:nvSpPr>
        <p:spPr>
          <a:xfrm>
            <a:off x="680651" y="4359936"/>
            <a:ext cx="6715825" cy="1834438"/>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740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770E-BF90-6A05-E458-E129AC5ECC94}"/>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1EC34B17-57A0-00B4-8C29-995DAD91E557}"/>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F52F5082-F4B9-377B-0005-33AC3D95DDD8}"/>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14</a:t>
            </a:fld>
            <a:endParaRPr lang="en-US"/>
          </a:p>
        </p:txBody>
      </p:sp>
      <p:sp>
        <p:nvSpPr>
          <p:cNvPr id="28" name="Title 1">
            <a:extLst>
              <a:ext uri="{FF2B5EF4-FFF2-40B4-BE49-F238E27FC236}">
                <a16:creationId xmlns:a16="http://schemas.microsoft.com/office/drawing/2014/main" id="{5FE59C7B-40B6-71D5-D701-DE42E6697338}"/>
              </a:ext>
            </a:extLst>
          </p:cNvPr>
          <p:cNvSpPr>
            <a:spLocks noGrp="1"/>
          </p:cNvSpPr>
          <p:nvPr>
            <p:ph type="title"/>
          </p:nvPr>
        </p:nvSpPr>
        <p:spPr>
          <a:xfrm>
            <a:off x="960120" y="740664"/>
            <a:ext cx="10262736" cy="1325563"/>
          </a:xfrm>
        </p:spPr>
        <p:txBody>
          <a:bodyPr>
            <a:normAutofit/>
          </a:bodyPr>
          <a:lstStyle/>
          <a:p>
            <a:pPr algn="r"/>
            <a:r>
              <a:rPr lang="en-US" dirty="0">
                <a:latin typeface="+mn-lt"/>
              </a:rPr>
              <a:t>Results</a:t>
            </a:r>
          </a:p>
        </p:txBody>
      </p:sp>
      <p:grpSp>
        <p:nvGrpSpPr>
          <p:cNvPr id="50" name="Group 49">
            <a:extLst>
              <a:ext uri="{FF2B5EF4-FFF2-40B4-BE49-F238E27FC236}">
                <a16:creationId xmlns:a16="http://schemas.microsoft.com/office/drawing/2014/main" id="{5944FC95-2C51-1D10-C148-103C54E670C5}"/>
              </a:ext>
            </a:extLst>
          </p:cNvPr>
          <p:cNvGrpSpPr/>
          <p:nvPr/>
        </p:nvGrpSpPr>
        <p:grpSpPr>
          <a:xfrm>
            <a:off x="7699516" y="5023586"/>
            <a:ext cx="3952777" cy="1325563"/>
            <a:chOff x="0" y="0"/>
            <a:chExt cx="6772501" cy="894523"/>
          </a:xfrm>
        </p:grpSpPr>
        <p:sp>
          <p:nvSpPr>
            <p:cNvPr id="52" name="Round Same-side Corner of Rectangle 20">
              <a:extLst>
                <a:ext uri="{FF2B5EF4-FFF2-40B4-BE49-F238E27FC236}">
                  <a16:creationId xmlns:a16="http://schemas.microsoft.com/office/drawing/2014/main" id="{51294203-DBF4-558C-142C-3BB9DC7B5639}"/>
                </a:ext>
              </a:extLst>
            </p:cNvPr>
            <p:cNvSpPr/>
            <p:nvPr/>
          </p:nvSpPr>
          <p:spPr>
            <a:xfrm rot="5400000">
              <a:off x="3076566" y="-2805665"/>
              <a:ext cx="890270" cy="6501600"/>
            </a:xfrm>
            <a:prstGeom prst="round2SameRect">
              <a:avLst>
                <a:gd name="adj1" fmla="val 6175"/>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51" name="Round Same-side Corner of Rectangle 19">
              <a:extLst>
                <a:ext uri="{FF2B5EF4-FFF2-40B4-BE49-F238E27FC236}">
                  <a16:creationId xmlns:a16="http://schemas.microsoft.com/office/drawing/2014/main" id="{6289E004-744A-347D-4A76-543E7561C66F}"/>
                </a:ext>
              </a:extLst>
            </p:cNvPr>
            <p:cNvSpPr/>
            <p:nvPr/>
          </p:nvSpPr>
          <p:spPr>
            <a:xfrm rot="16200000">
              <a:off x="-314007" y="316990"/>
              <a:ext cx="891540" cy="263525"/>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Included</a:t>
              </a:r>
              <a:endParaRPr lang="en-US" sz="1100">
                <a:effectLst/>
                <a:ea typeface="Calibri" panose="020F0502020204030204" pitchFamily="34" charset="0"/>
              </a:endParaRPr>
            </a:p>
          </p:txBody>
        </p:sp>
        <p:sp>
          <p:nvSpPr>
            <p:cNvPr id="53" name="Rounded Rectangle 52">
              <a:extLst>
                <a:ext uri="{FF2B5EF4-FFF2-40B4-BE49-F238E27FC236}">
                  <a16:creationId xmlns:a16="http://schemas.microsoft.com/office/drawing/2014/main" id="{8D1B3356-4744-8589-7AA7-645E6C843AF7}"/>
                </a:ext>
              </a:extLst>
            </p:cNvPr>
            <p:cNvSpPr/>
            <p:nvPr/>
          </p:nvSpPr>
          <p:spPr>
            <a:xfrm>
              <a:off x="619000" y="152549"/>
              <a:ext cx="5417724" cy="655965"/>
            </a:xfrm>
            <a:prstGeom prst="roundRect">
              <a:avLst>
                <a:gd name="adj" fmla="val 516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AU">
                  <a:solidFill>
                    <a:srgbClr val="002060"/>
                  </a:solidFill>
                  <a:effectLst/>
                  <a:ea typeface="Calibri"/>
                </a:rPr>
                <a:t>Studies included in review </a:t>
              </a:r>
              <a:r>
                <a:rPr lang="en-AU" b="1">
                  <a:solidFill>
                    <a:srgbClr val="0040CF"/>
                  </a:solidFill>
                  <a:effectLst/>
                  <a:ea typeface="Calibri"/>
                </a:rPr>
                <a:t>(n = </a:t>
              </a:r>
              <a:r>
                <a:rPr lang="en-AU" b="1">
                  <a:solidFill>
                    <a:srgbClr val="0040CF"/>
                  </a:solidFill>
                  <a:ea typeface="Calibri"/>
                </a:rPr>
                <a:t>80</a:t>
              </a:r>
              <a:r>
                <a:rPr lang="en-AU" b="1">
                  <a:solidFill>
                    <a:srgbClr val="0040CF"/>
                  </a:solidFill>
                  <a:effectLst/>
                  <a:ea typeface="Calibri"/>
                </a:rPr>
                <a:t>) </a:t>
              </a:r>
              <a:r>
                <a:rPr lang="en-AU" b="1">
                  <a:solidFill>
                    <a:srgbClr val="0040CF"/>
                  </a:solidFill>
                  <a:ea typeface="Calibri"/>
                </a:rPr>
                <a:t> </a:t>
              </a:r>
              <a:r>
                <a:rPr lang="en-AU" b="1">
                  <a:solidFill>
                    <a:srgbClr val="0040CF"/>
                  </a:solidFill>
                  <a:effectLst/>
                  <a:ea typeface="Calibri"/>
                </a:rPr>
                <a:t>  </a:t>
              </a:r>
              <a:endParaRPr lang="en-US" sz="2400">
                <a:effectLst/>
                <a:ea typeface="Calibri"/>
              </a:endParaRPr>
            </a:p>
          </p:txBody>
        </p:sp>
      </p:grpSp>
      <p:grpSp>
        <p:nvGrpSpPr>
          <p:cNvPr id="54" name="Group 53">
            <a:extLst>
              <a:ext uri="{FF2B5EF4-FFF2-40B4-BE49-F238E27FC236}">
                <a16:creationId xmlns:a16="http://schemas.microsoft.com/office/drawing/2014/main" id="{5F80690F-45C9-2A52-7C8A-792C2C0258DC}"/>
              </a:ext>
            </a:extLst>
          </p:cNvPr>
          <p:cNvGrpSpPr/>
          <p:nvPr/>
        </p:nvGrpSpPr>
        <p:grpSpPr>
          <a:xfrm>
            <a:off x="676050" y="598936"/>
            <a:ext cx="7023466" cy="5608580"/>
            <a:chOff x="4806316" y="547303"/>
            <a:chExt cx="7023466" cy="5608580"/>
          </a:xfrm>
        </p:grpSpPr>
        <p:sp>
          <p:nvSpPr>
            <p:cNvPr id="31" name="Round Same-side Corner of Rectangle 2">
              <a:extLst>
                <a:ext uri="{FF2B5EF4-FFF2-40B4-BE49-F238E27FC236}">
                  <a16:creationId xmlns:a16="http://schemas.microsoft.com/office/drawing/2014/main" id="{32F59111-64BF-47B8-4440-700A7A6C5983}"/>
                </a:ext>
              </a:extLst>
            </p:cNvPr>
            <p:cNvSpPr/>
            <p:nvPr/>
          </p:nvSpPr>
          <p:spPr>
            <a:xfrm rot="5400000">
              <a:off x="6950062" y="-1321964"/>
              <a:ext cx="2703733" cy="6449645"/>
            </a:xfrm>
            <a:prstGeom prst="round2SameRect">
              <a:avLst>
                <a:gd name="adj1" fmla="val 2108"/>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Round Same-side Corner of Rectangle 6">
              <a:extLst>
                <a:ext uri="{FF2B5EF4-FFF2-40B4-BE49-F238E27FC236}">
                  <a16:creationId xmlns:a16="http://schemas.microsoft.com/office/drawing/2014/main" id="{D52C96B8-7699-E4CB-B9F7-EF99FA790024}"/>
                </a:ext>
              </a:extLst>
            </p:cNvPr>
            <p:cNvSpPr/>
            <p:nvPr/>
          </p:nvSpPr>
          <p:spPr>
            <a:xfrm rot="16200000">
              <a:off x="3588249" y="1769972"/>
              <a:ext cx="2706751" cy="261413"/>
            </a:xfrm>
            <a:prstGeom prst="round2SameRect">
              <a:avLst>
                <a:gd name="adj1" fmla="val 9438"/>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Identification</a:t>
              </a:r>
              <a:endParaRPr lang="en-US" sz="1100">
                <a:effectLst/>
                <a:ea typeface="Calibri" panose="020F0502020204030204" pitchFamily="34" charset="0"/>
              </a:endParaRPr>
            </a:p>
          </p:txBody>
        </p:sp>
        <p:sp>
          <p:nvSpPr>
            <p:cNvPr id="34" name="Round Same-side Corner of Rectangle 10">
              <a:extLst>
                <a:ext uri="{FF2B5EF4-FFF2-40B4-BE49-F238E27FC236}">
                  <a16:creationId xmlns:a16="http://schemas.microsoft.com/office/drawing/2014/main" id="{EB21BE36-06CD-9632-0EED-FB0A9B988DF8}"/>
                </a:ext>
              </a:extLst>
            </p:cNvPr>
            <p:cNvSpPr/>
            <p:nvPr/>
          </p:nvSpPr>
          <p:spPr>
            <a:xfrm rot="5400000">
              <a:off x="6952327" y="1559059"/>
              <a:ext cx="2703733" cy="6448386"/>
            </a:xfrm>
            <a:prstGeom prst="round2SameRect">
              <a:avLst>
                <a:gd name="adj1" fmla="val 1142"/>
                <a:gd name="adj2" fmla="val 0"/>
              </a:avLst>
            </a:prstGeom>
            <a:solidFill>
              <a:srgbClr val="EFF5F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100">
                  <a:effectLst/>
                  <a:ea typeface="Calibri" panose="020F0502020204030204" pitchFamily="34" charset="0"/>
                </a:rPr>
                <a:t> </a:t>
              </a:r>
            </a:p>
          </p:txBody>
        </p:sp>
        <p:sp>
          <p:nvSpPr>
            <p:cNvPr id="35" name="Rounded Rectangle 34">
              <a:extLst>
                <a:ext uri="{FF2B5EF4-FFF2-40B4-BE49-F238E27FC236}">
                  <a16:creationId xmlns:a16="http://schemas.microsoft.com/office/drawing/2014/main" id="{127031B9-CE6F-BF74-22E5-809518C903B9}"/>
                </a:ext>
              </a:extLst>
            </p:cNvPr>
            <p:cNvSpPr/>
            <p:nvPr/>
          </p:nvSpPr>
          <p:spPr>
            <a:xfrm>
              <a:off x="5410465" y="4675510"/>
              <a:ext cx="2740107" cy="358050"/>
            </a:xfrm>
            <a:prstGeom prst="roundRect">
              <a:avLst>
                <a:gd name="adj" fmla="val 457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assessed for eligibility </a:t>
              </a:r>
              <a:r>
                <a:rPr lang="en-AU" sz="1000" b="1">
                  <a:solidFill>
                    <a:srgbClr val="0040CF"/>
                  </a:solidFill>
                  <a:effectLst/>
                  <a:ea typeface="Calibri" panose="020F0502020204030204" pitchFamily="34" charset="0"/>
                </a:rPr>
                <a:t>(n = 228)    </a:t>
              </a:r>
              <a:endParaRPr lang="en-US" sz="1100">
                <a:effectLst/>
                <a:ea typeface="Calibri" panose="020F0502020204030204" pitchFamily="34" charset="0"/>
              </a:endParaRPr>
            </a:p>
          </p:txBody>
        </p:sp>
        <p:sp>
          <p:nvSpPr>
            <p:cNvPr id="36" name="Rounded Rectangle 35">
              <a:extLst>
                <a:ext uri="{FF2B5EF4-FFF2-40B4-BE49-F238E27FC236}">
                  <a16:creationId xmlns:a16="http://schemas.microsoft.com/office/drawing/2014/main" id="{ABF90C14-4522-8034-5C4B-726A9C26689D}"/>
                </a:ext>
              </a:extLst>
            </p:cNvPr>
            <p:cNvSpPr/>
            <p:nvPr/>
          </p:nvSpPr>
          <p:spPr>
            <a:xfrm>
              <a:off x="8399335" y="2241903"/>
              <a:ext cx="2740107" cy="817179"/>
            </a:xfrm>
            <a:prstGeom prst="roundRect">
              <a:avLst>
                <a:gd name="adj" fmla="val 202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References removed </a:t>
              </a:r>
              <a:r>
                <a:rPr lang="en-AU" sz="1100" b="1" dirty="0">
                  <a:solidFill>
                    <a:srgbClr val="0040CF"/>
                  </a:solidFill>
                  <a:effectLst/>
                  <a:ea typeface="Calibri" panose="020F0502020204030204" pitchFamily="34" charset="0"/>
                </a:rPr>
                <a:t>(n = 107)  </a:t>
              </a:r>
              <a:endParaRPr lang="en-US" sz="1400" dirty="0">
                <a:effectLst/>
                <a:ea typeface="Calibri" panose="020F0502020204030204" pitchFamily="34" charset="0"/>
              </a:endParaRPr>
            </a:p>
            <a:p>
              <a:pPr marL="180340" marR="0">
                <a:lnSpc>
                  <a:spcPct val="107000"/>
                </a:lnSpc>
              </a:pPr>
              <a:r>
                <a:rPr lang="en-AU" sz="1050" dirty="0">
                  <a:solidFill>
                    <a:srgbClr val="002060"/>
                  </a:solidFill>
                  <a:effectLst/>
                  <a:ea typeface="Calibri" panose="020F0502020204030204" pitchFamily="34" charset="0"/>
                </a:rPr>
                <a:t>Duplicates identified by Covidence (n = 107) </a:t>
              </a:r>
              <a:endParaRPr lang="en-US" sz="1400" dirty="0">
                <a:effectLst/>
                <a:ea typeface="Calibri" panose="020F0502020204030204" pitchFamily="34" charset="0"/>
              </a:endParaRPr>
            </a:p>
          </p:txBody>
        </p:sp>
        <p:sp>
          <p:nvSpPr>
            <p:cNvPr id="37" name="Rounded Rectangle 36">
              <a:extLst>
                <a:ext uri="{FF2B5EF4-FFF2-40B4-BE49-F238E27FC236}">
                  <a16:creationId xmlns:a16="http://schemas.microsoft.com/office/drawing/2014/main" id="{FC439572-3D5A-480F-313F-0ADC1F66B633}"/>
                </a:ext>
              </a:extLst>
            </p:cNvPr>
            <p:cNvSpPr/>
            <p:nvPr/>
          </p:nvSpPr>
          <p:spPr>
            <a:xfrm>
              <a:off x="8406770"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1378)</a:t>
              </a:r>
              <a:endParaRPr lang="en-US" sz="1100">
                <a:effectLst/>
                <a:ea typeface="Calibri" panose="020F0502020204030204" pitchFamily="34" charset="0"/>
              </a:endParaRPr>
            </a:p>
          </p:txBody>
        </p:sp>
        <p:sp>
          <p:nvSpPr>
            <p:cNvPr id="38" name="Rounded Rectangle 37">
              <a:extLst>
                <a:ext uri="{FF2B5EF4-FFF2-40B4-BE49-F238E27FC236}">
                  <a16:creationId xmlns:a16="http://schemas.microsoft.com/office/drawing/2014/main" id="{963AF19D-FC08-5C00-01B7-D25DBA0A3F21}"/>
                </a:ext>
              </a:extLst>
            </p:cNvPr>
            <p:cNvSpPr/>
            <p:nvPr/>
          </p:nvSpPr>
          <p:spPr>
            <a:xfrm>
              <a:off x="8399335" y="4669574"/>
              <a:ext cx="2740107" cy="1277231"/>
            </a:xfrm>
            <a:prstGeom prst="roundRect">
              <a:avLst>
                <a:gd name="adj" fmla="val 1763"/>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buNone/>
              </a:pPr>
              <a:r>
                <a:rPr lang="en-AU" sz="1000">
                  <a:solidFill>
                    <a:srgbClr val="002060"/>
                  </a:solidFill>
                  <a:effectLst/>
                  <a:ea typeface="Calibri" panose="020F0502020204030204" pitchFamily="34" charset="0"/>
                </a:rPr>
                <a:t>Studies excluded </a:t>
              </a:r>
              <a:r>
                <a:rPr lang="en-AU" sz="1000" b="1">
                  <a:solidFill>
                    <a:srgbClr val="0040CF"/>
                  </a:solidFill>
                  <a:effectLst/>
                  <a:ea typeface="Calibri" panose="020F0502020204030204" pitchFamily="34" charset="0"/>
                </a:rPr>
                <a:t>(n = 148)  </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Wrong measures (n = 19)</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Article retracted (n = 3)</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Not 6wk-6mo specific (n = 78)</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not English (n = 1)</a:t>
              </a:r>
              <a:endParaRPr lang="en-US" sz="1100">
                <a:effectLst/>
                <a:ea typeface="Calibri" panose="020F0502020204030204" pitchFamily="34" charset="0"/>
              </a:endParaRPr>
            </a:p>
            <a:p>
              <a:pPr marL="50800" marR="0" indent="129540">
                <a:buNone/>
              </a:pPr>
              <a:r>
                <a:rPr lang="en-AU" sz="900">
                  <a:solidFill>
                    <a:srgbClr val="002060"/>
                  </a:solidFill>
                  <a:effectLst/>
                  <a:ea typeface="Calibri" panose="020F0502020204030204" pitchFamily="34" charset="0"/>
                </a:rPr>
                <a:t>Full-text </a:t>
              </a:r>
              <a:r>
                <a:rPr lang="en-AU" sz="900">
                  <a:solidFill>
                    <a:srgbClr val="002060"/>
                  </a:solidFill>
                  <a:ea typeface="Calibri" panose="020F0502020204030204" pitchFamily="34" charset="0"/>
                </a:rPr>
                <a:t>n</a:t>
              </a:r>
              <a:r>
                <a:rPr lang="en-AU" sz="900">
                  <a:solidFill>
                    <a:srgbClr val="002060"/>
                  </a:solidFill>
                  <a:effectLst/>
                  <a:ea typeface="Calibri" panose="020F0502020204030204" pitchFamily="34" charset="0"/>
                </a:rPr>
                <a:t>ot </a:t>
              </a:r>
              <a:r>
                <a:rPr lang="en-AU" sz="900">
                  <a:solidFill>
                    <a:srgbClr val="002060"/>
                  </a:solidFill>
                  <a:ea typeface="Calibri" panose="020F0502020204030204" pitchFamily="34" charset="0"/>
                </a:rPr>
                <a:t>a</a:t>
              </a:r>
              <a:r>
                <a:rPr lang="en-AU" sz="900">
                  <a:solidFill>
                    <a:srgbClr val="002060"/>
                  </a:solidFill>
                  <a:effectLst/>
                  <a:ea typeface="Calibri" panose="020F0502020204030204" pitchFamily="34" charset="0"/>
                </a:rPr>
                <a:t>vailable (n = 4)</a:t>
              </a:r>
              <a:endParaRPr lang="en-US" sz="1100">
                <a:effectLst/>
                <a:ea typeface="Calibri" panose="020F0502020204030204" pitchFamily="34" charset="0"/>
              </a:endParaRPr>
            </a:p>
            <a:p>
              <a:pPr marL="50800" marR="0" indent="129540"/>
              <a:r>
                <a:rPr lang="en-AU" sz="900">
                  <a:solidFill>
                    <a:srgbClr val="002060"/>
                  </a:solidFill>
                  <a:effectLst/>
                  <a:ea typeface="Calibri" panose="020F0502020204030204" pitchFamily="34" charset="0"/>
                </a:rPr>
                <a:t>Wrong inclusion/exclusion criteria (n = 37)</a:t>
              </a:r>
              <a:endParaRPr lang="en-US" sz="900">
                <a:solidFill>
                  <a:srgbClr val="002060"/>
                </a:solidFill>
                <a:ea typeface="Calibri" panose="020F0502020204030204" pitchFamily="34" charset="0"/>
              </a:endParaRPr>
            </a:p>
            <a:p>
              <a:pPr marL="50800" marR="0" indent="129540"/>
              <a:r>
                <a:rPr lang="en-US" sz="900">
                  <a:solidFill>
                    <a:srgbClr val="002060"/>
                  </a:solidFill>
                  <a:effectLst/>
                  <a:ea typeface="Calibri" panose="020F0502020204030204" pitchFamily="34" charset="0"/>
                </a:rPr>
                <a:t>Low quality (n = 2)</a:t>
              </a:r>
              <a:endParaRPr lang="en-AU" sz="900">
                <a:solidFill>
                  <a:srgbClr val="002060"/>
                </a:solidFill>
                <a:effectLst/>
                <a:ea typeface="Calibri" panose="020F0502020204030204" pitchFamily="34" charset="0"/>
              </a:endParaRPr>
            </a:p>
          </p:txBody>
        </p:sp>
        <p:cxnSp>
          <p:nvCxnSpPr>
            <p:cNvPr id="39" name="Straight Arrow Connector 38">
              <a:extLst>
                <a:ext uri="{FF2B5EF4-FFF2-40B4-BE49-F238E27FC236}">
                  <a16:creationId xmlns:a16="http://schemas.microsoft.com/office/drawing/2014/main" id="{41098DD6-F455-B830-0120-322C2C66A2D6}"/>
                </a:ext>
              </a:extLst>
            </p:cNvPr>
            <p:cNvCxnSpPr/>
            <p:nvPr/>
          </p:nvCxnSpPr>
          <p:spPr>
            <a:xfrm>
              <a:off x="6779745" y="1958806"/>
              <a:ext cx="1260" cy="1653563"/>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73A858C0-9333-5581-AAA1-02C2971D53F7}"/>
                </a:ext>
              </a:extLst>
            </p:cNvPr>
            <p:cNvCxnSpPr/>
            <p:nvPr/>
          </p:nvCxnSpPr>
          <p:spPr>
            <a:xfrm>
              <a:off x="6788212" y="2652450"/>
              <a:ext cx="162390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A27C24C1-A86B-79D7-D66F-A21C47192DCC}"/>
                </a:ext>
              </a:extLst>
            </p:cNvPr>
            <p:cNvCxnSpPr/>
            <p:nvPr/>
          </p:nvCxnSpPr>
          <p:spPr>
            <a:xfrm>
              <a:off x="8148817" y="3792091"/>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5DFEAD38-8E14-0102-5A95-1A67060CEEAE}"/>
                </a:ext>
              </a:extLst>
            </p:cNvPr>
            <p:cNvCxnSpPr/>
            <p:nvPr/>
          </p:nvCxnSpPr>
          <p:spPr>
            <a:xfrm>
              <a:off x="8141382" y="4848633"/>
              <a:ext cx="257003"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ound Same-side Corner of Rectangle 1">
              <a:extLst>
                <a:ext uri="{FF2B5EF4-FFF2-40B4-BE49-F238E27FC236}">
                  <a16:creationId xmlns:a16="http://schemas.microsoft.com/office/drawing/2014/main" id="{6ACD5B9C-EECB-6DBB-6C78-C38053801400}"/>
                </a:ext>
              </a:extLst>
            </p:cNvPr>
            <p:cNvSpPr/>
            <p:nvPr/>
          </p:nvSpPr>
          <p:spPr>
            <a:xfrm rot="16200000">
              <a:off x="3565770" y="4670303"/>
              <a:ext cx="2703733" cy="222641"/>
            </a:xfrm>
            <a:prstGeom prst="round2Same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Aft>
                  <a:spcPts val="800"/>
                </a:spcAft>
              </a:pPr>
              <a:r>
                <a:rPr lang="en-US" sz="1000" b="1">
                  <a:solidFill>
                    <a:srgbClr val="FFFFFF"/>
                  </a:solidFill>
                  <a:effectLst/>
                  <a:ea typeface="Calibri" panose="020F0502020204030204" pitchFamily="34" charset="0"/>
                </a:rPr>
                <a:t>Screening</a:t>
              </a:r>
              <a:endParaRPr lang="en-US" sz="1100">
                <a:effectLst/>
                <a:ea typeface="Calibri" panose="020F0502020204030204" pitchFamily="34" charset="0"/>
              </a:endParaRPr>
            </a:p>
          </p:txBody>
        </p:sp>
        <p:cxnSp>
          <p:nvCxnSpPr>
            <p:cNvPr id="46" name="Straight Arrow Connector 45">
              <a:extLst>
                <a:ext uri="{FF2B5EF4-FFF2-40B4-BE49-F238E27FC236}">
                  <a16:creationId xmlns:a16="http://schemas.microsoft.com/office/drawing/2014/main" id="{C452AB2E-29E9-D6C3-B9FF-3F425F3904ED}"/>
                </a:ext>
              </a:extLst>
            </p:cNvPr>
            <p:cNvCxnSpPr/>
            <p:nvPr/>
          </p:nvCxnSpPr>
          <p:spPr>
            <a:xfrm>
              <a:off x="6779745" y="3395229"/>
              <a:ext cx="0" cy="1277235"/>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ounded Rectangle 46">
              <a:extLst>
                <a:ext uri="{FF2B5EF4-FFF2-40B4-BE49-F238E27FC236}">
                  <a16:creationId xmlns:a16="http://schemas.microsoft.com/office/drawing/2014/main" id="{82B226A4-488F-598C-FFD2-E0D21E088505}"/>
                </a:ext>
              </a:extLst>
            </p:cNvPr>
            <p:cNvSpPr/>
            <p:nvPr/>
          </p:nvSpPr>
          <p:spPr>
            <a:xfrm>
              <a:off x="5417900" y="722382"/>
              <a:ext cx="3193314" cy="1245875"/>
            </a:xfrm>
            <a:prstGeom prst="roundRect">
              <a:avLst>
                <a:gd name="adj" fmla="val 1602"/>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buNone/>
              </a:pPr>
              <a:r>
                <a:rPr lang="en-AU" sz="1100" dirty="0">
                  <a:solidFill>
                    <a:srgbClr val="002060"/>
                  </a:solidFill>
                  <a:effectLst/>
                  <a:ea typeface="Calibri" panose="020F0502020204030204" pitchFamily="34" charset="0"/>
                </a:rPr>
                <a:t>Studies from databases/registers </a:t>
              </a:r>
              <a:r>
                <a:rPr lang="en-AU" sz="1100" b="1" dirty="0">
                  <a:solidFill>
                    <a:srgbClr val="0040CF"/>
                  </a:solidFill>
                  <a:effectLst/>
                  <a:ea typeface="Calibri" panose="020F0502020204030204" pitchFamily="34" charset="0"/>
                </a:rPr>
                <a:t>(n = 1635)</a:t>
              </a:r>
              <a:endParaRPr lang="en-US" sz="140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PubMed (n = 1007)</a:t>
              </a:r>
              <a:endParaRPr lang="en-US" sz="1050" dirty="0">
                <a:effectLst/>
                <a:ea typeface="Calibri" panose="020F0502020204030204" pitchFamily="34" charset="0"/>
              </a:endParaRPr>
            </a:p>
            <a:p>
              <a:pPr marL="0" marR="0" indent="180340">
                <a:lnSpc>
                  <a:spcPct val="107000"/>
                </a:lnSpc>
                <a:buNone/>
              </a:pPr>
              <a:r>
                <a:rPr lang="en-AU" sz="1050" dirty="0">
                  <a:solidFill>
                    <a:srgbClr val="002060"/>
                  </a:solidFill>
                  <a:effectLst/>
                  <a:ea typeface="Calibri" panose="020F0502020204030204" pitchFamily="34" charset="0"/>
                </a:rPr>
                <a:t>Embase (n = 564)</a:t>
              </a:r>
              <a:endParaRPr lang="en-US" sz="1050" dirty="0">
                <a:effectLst/>
                <a:ea typeface="Calibri" panose="020F0502020204030204" pitchFamily="34" charset="0"/>
              </a:endParaRPr>
            </a:p>
            <a:p>
              <a:pPr marL="0" marR="0" indent="180340">
                <a:lnSpc>
                  <a:spcPct val="107000"/>
                </a:lnSpc>
              </a:pPr>
              <a:r>
                <a:rPr lang="en-AU" sz="1050" dirty="0">
                  <a:solidFill>
                    <a:srgbClr val="002060"/>
                  </a:solidFill>
                  <a:effectLst/>
                  <a:ea typeface="Calibri" panose="020F0502020204030204" pitchFamily="34" charset="0"/>
                </a:rPr>
                <a:t>CINAHL (n = 64)</a:t>
              </a:r>
            </a:p>
            <a:p>
              <a:pPr indent="180340">
                <a:lnSpc>
                  <a:spcPct val="107000"/>
                </a:lnSpc>
              </a:pPr>
              <a:r>
                <a:rPr lang="en-AU" sz="1050" dirty="0">
                  <a:solidFill>
                    <a:srgbClr val="002060"/>
                  </a:solidFill>
                  <a:ea typeface="Calibri" panose="020F0502020204030204" pitchFamily="34" charset="0"/>
                </a:rPr>
                <a:t>Citation searching (n = 78) </a:t>
              </a:r>
              <a:endParaRPr lang="en-US" sz="1050" dirty="0">
                <a:ea typeface="Calibri" panose="020F0502020204030204" pitchFamily="34" charset="0"/>
              </a:endParaRPr>
            </a:p>
          </p:txBody>
        </p:sp>
        <p:sp>
          <p:nvSpPr>
            <p:cNvPr id="48" name="Rounded Rectangle 47">
              <a:extLst>
                <a:ext uri="{FF2B5EF4-FFF2-40B4-BE49-F238E27FC236}">
                  <a16:creationId xmlns:a16="http://schemas.microsoft.com/office/drawing/2014/main" id="{2BDEC0C4-C55B-3200-F0B1-7E2B05466BDA}"/>
                </a:ext>
              </a:extLst>
            </p:cNvPr>
            <p:cNvSpPr/>
            <p:nvPr/>
          </p:nvSpPr>
          <p:spPr>
            <a:xfrm>
              <a:off x="5410465" y="3613033"/>
              <a:ext cx="2740107" cy="358050"/>
            </a:xfrm>
            <a:prstGeom prst="roundRect">
              <a:avLst>
                <a:gd name="adj" fmla="val 5134"/>
              </a:avLst>
            </a:prstGeom>
            <a:solidFill>
              <a:schemeClr val="bg1"/>
            </a:solidFill>
            <a:ln w="19050">
              <a:solidFill>
                <a:srgbClr val="4C65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Aft>
                  <a:spcPts val="800"/>
                </a:spcAft>
              </a:pPr>
              <a:r>
                <a:rPr lang="en-AU" sz="1000">
                  <a:solidFill>
                    <a:srgbClr val="002060"/>
                  </a:solidFill>
                  <a:effectLst/>
                  <a:ea typeface="Calibri" panose="020F0502020204030204" pitchFamily="34" charset="0"/>
                </a:rPr>
                <a:t>Studies screened </a:t>
              </a:r>
              <a:r>
                <a:rPr lang="en-AU" sz="1000" b="1">
                  <a:solidFill>
                    <a:srgbClr val="0040CF"/>
                  </a:solidFill>
                  <a:effectLst/>
                  <a:ea typeface="Calibri" panose="020F0502020204030204" pitchFamily="34" charset="0"/>
                </a:rPr>
                <a:t>(n = 1606)</a:t>
              </a:r>
              <a:endParaRPr lang="en-US" sz="1100">
                <a:effectLst/>
                <a:ea typeface="Calibri" panose="020F0502020204030204" pitchFamily="34" charset="0"/>
              </a:endParaRPr>
            </a:p>
          </p:txBody>
        </p:sp>
        <p:cxnSp>
          <p:nvCxnSpPr>
            <p:cNvPr id="41" name="Straight Arrow Connector 40">
              <a:extLst>
                <a:ext uri="{FF2B5EF4-FFF2-40B4-BE49-F238E27FC236}">
                  <a16:creationId xmlns:a16="http://schemas.microsoft.com/office/drawing/2014/main" id="{0EBE4D5D-CFD8-589E-10FD-3CF6B20DB1AE}"/>
                </a:ext>
              </a:extLst>
            </p:cNvPr>
            <p:cNvCxnSpPr>
              <a:cxnSpLocks/>
            </p:cNvCxnSpPr>
            <p:nvPr/>
          </p:nvCxnSpPr>
          <p:spPr>
            <a:xfrm>
              <a:off x="6773395" y="6155883"/>
              <a:ext cx="5056387" cy="0"/>
            </a:xfrm>
            <a:prstGeom prst="straightConnector1">
              <a:avLst/>
            </a:prstGeom>
            <a:ln w="19050" cap="flat" cmpd="sng" algn="ctr">
              <a:solidFill>
                <a:srgbClr val="4C658A"/>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7" name="Straight Arrow Connector 6">
            <a:extLst>
              <a:ext uri="{FF2B5EF4-FFF2-40B4-BE49-F238E27FC236}">
                <a16:creationId xmlns:a16="http://schemas.microsoft.com/office/drawing/2014/main" id="{17846402-3072-C52C-0A91-BD82D4675328}"/>
              </a:ext>
            </a:extLst>
          </p:cNvPr>
          <p:cNvCxnSpPr>
            <a:cxnSpLocks/>
          </p:cNvCxnSpPr>
          <p:nvPr/>
        </p:nvCxnSpPr>
        <p:spPr>
          <a:xfrm>
            <a:off x="2651630" y="5097192"/>
            <a:ext cx="0" cy="1110324"/>
          </a:xfrm>
          <a:prstGeom prst="straightConnector1">
            <a:avLst/>
          </a:prstGeom>
          <a:ln w="19050" cap="flat" cmpd="sng" algn="ctr">
            <a:solidFill>
              <a:srgbClr val="4C658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a:extLst>
              <a:ext uri="{FF2B5EF4-FFF2-40B4-BE49-F238E27FC236}">
                <a16:creationId xmlns:a16="http://schemas.microsoft.com/office/drawing/2014/main" id="{DB70D1FA-FD40-8C2C-90C0-D4AB47584E7C}"/>
              </a:ext>
            </a:extLst>
          </p:cNvPr>
          <p:cNvSpPr/>
          <p:nvPr/>
        </p:nvSpPr>
        <p:spPr>
          <a:xfrm>
            <a:off x="7676559" y="5023586"/>
            <a:ext cx="3975727" cy="1362524"/>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9533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9D04-F332-1FB8-F891-EF8711AA085E}"/>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142CC3E3-2108-20EF-1B85-057BF24F2B1D}"/>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4B5EC4FC-79AF-71BB-574B-190EBFDE98D0}"/>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15</a:t>
            </a:fld>
            <a:endParaRPr lang="en-US"/>
          </a:p>
        </p:txBody>
      </p:sp>
      <p:sp>
        <p:nvSpPr>
          <p:cNvPr id="4" name="Title 3">
            <a:extLst>
              <a:ext uri="{FF2B5EF4-FFF2-40B4-BE49-F238E27FC236}">
                <a16:creationId xmlns:a16="http://schemas.microsoft.com/office/drawing/2014/main" id="{5B0DE21D-1E7A-594B-7D6D-C732FD693798}"/>
              </a:ext>
            </a:extLst>
          </p:cNvPr>
          <p:cNvSpPr>
            <a:spLocks noGrp="1"/>
          </p:cNvSpPr>
          <p:nvPr>
            <p:ph type="title"/>
          </p:nvPr>
        </p:nvSpPr>
        <p:spPr>
          <a:xfrm>
            <a:off x="960120" y="740664"/>
            <a:ext cx="2348345" cy="1325563"/>
          </a:xfrm>
        </p:spPr>
        <p:txBody>
          <a:bodyPr/>
          <a:lstStyle/>
          <a:p>
            <a:r>
              <a:rPr lang="en-US" dirty="0">
                <a:latin typeface="+mn-lt"/>
              </a:rPr>
              <a:t>Results</a:t>
            </a:r>
          </a:p>
        </p:txBody>
      </p:sp>
      <mc:AlternateContent xmlns:mc="http://schemas.openxmlformats.org/markup-compatibility/2006" xmlns:cx4="http://schemas.microsoft.com/office/drawing/2016/5/10/chartex">
        <mc:Choice Requires="cx4">
          <p:graphicFrame>
            <p:nvGraphicFramePr>
              <p:cNvPr id="3" name="Chart 2">
                <a:extLst>
                  <a:ext uri="{FF2B5EF4-FFF2-40B4-BE49-F238E27FC236}">
                    <a16:creationId xmlns:a16="http://schemas.microsoft.com/office/drawing/2014/main" id="{B1A28D6E-038F-1BCE-595B-0E16093AEB8E}"/>
                  </a:ext>
                </a:extLst>
              </p:cNvPr>
              <p:cNvGraphicFramePr/>
              <p:nvPr>
                <p:extLst>
                  <p:ext uri="{D42A27DB-BD31-4B8C-83A1-F6EECF244321}">
                    <p14:modId xmlns:p14="http://schemas.microsoft.com/office/powerpoint/2010/main" val="1295134803"/>
                  </p:ext>
                </p:extLst>
              </p:nvPr>
            </p:nvGraphicFramePr>
            <p:xfrm>
              <a:off x="477079" y="1073425"/>
              <a:ext cx="11211338" cy="535594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B1A28D6E-038F-1BCE-595B-0E16093AEB8E}"/>
                  </a:ext>
                </a:extLst>
              </p:cNvPr>
              <p:cNvPicPr>
                <a:picLocks noGrp="1" noRot="1" noChangeAspect="1" noMove="1" noResize="1" noEditPoints="1" noAdjustHandles="1" noChangeArrowheads="1" noChangeShapeType="1"/>
              </p:cNvPicPr>
              <p:nvPr/>
            </p:nvPicPr>
            <p:blipFill>
              <a:blip r:embed="rId4"/>
              <a:stretch>
                <a:fillRect/>
              </a:stretch>
            </p:blipFill>
            <p:spPr>
              <a:xfrm>
                <a:off x="477079" y="1073425"/>
                <a:ext cx="11211338" cy="5355949"/>
              </a:xfrm>
              <a:prstGeom prst="rect">
                <a:avLst/>
              </a:prstGeom>
            </p:spPr>
          </p:pic>
        </mc:Fallback>
      </mc:AlternateContent>
      <p:sp>
        <p:nvSpPr>
          <p:cNvPr id="6" name="TextBox 5">
            <a:extLst>
              <a:ext uri="{FF2B5EF4-FFF2-40B4-BE49-F238E27FC236}">
                <a16:creationId xmlns:a16="http://schemas.microsoft.com/office/drawing/2014/main" id="{ACD4DCC2-C322-1F38-EC33-27030B51610A}"/>
              </a:ext>
            </a:extLst>
          </p:cNvPr>
          <p:cNvSpPr txBox="1"/>
          <p:nvPr/>
        </p:nvSpPr>
        <p:spPr>
          <a:xfrm>
            <a:off x="3048000" y="1003335"/>
            <a:ext cx="6096000" cy="400110"/>
          </a:xfrm>
          <a:prstGeom prst="rect">
            <a:avLst/>
          </a:prstGeom>
          <a:noFill/>
        </p:spPr>
        <p:txBody>
          <a:bodyPr wrap="square">
            <a:spAutoFit/>
          </a:bodyPr>
          <a:lstStyle/>
          <a:p>
            <a:pPr algn="ctr" rtl="0">
              <a:defRPr sz="2000">
                <a:solidFill>
                  <a:schemeClr val="tx1"/>
                </a:solidFill>
              </a:defRPr>
            </a:pPr>
            <a:r>
              <a:rPr lang="en-US" sz="2000" b="0" i="0" u="none" strike="noStrike" baseline="0" dirty="0">
                <a:solidFill>
                  <a:schemeClr val="tx1"/>
                </a:solidFill>
                <a:latin typeface="Avenir Next LT Pro"/>
              </a:rPr>
              <a:t>Study countries </a:t>
            </a:r>
          </a:p>
        </p:txBody>
      </p:sp>
    </p:spTree>
    <p:extLst>
      <p:ext uri="{BB962C8B-B14F-4D97-AF65-F5344CB8AC3E}">
        <p14:creationId xmlns:p14="http://schemas.microsoft.com/office/powerpoint/2010/main" val="151046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0269-7DA4-C399-F6C9-F76BF9972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D8E74-B275-D48A-C71E-55085C78A5C0}"/>
              </a:ext>
            </a:extLst>
          </p:cNvPr>
          <p:cNvSpPr>
            <a:spLocks noGrp="1"/>
          </p:cNvSpPr>
          <p:nvPr>
            <p:ph type="title"/>
          </p:nvPr>
        </p:nvSpPr>
        <p:spPr>
          <a:xfrm>
            <a:off x="960120" y="740664"/>
            <a:ext cx="105156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7BC83B17-A327-F768-EE82-2C0C0472E889}"/>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DF1955BF-EB7D-C3BC-F925-6A47715250A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16</a:t>
            </a:fld>
            <a:endParaRPr lang="en-US"/>
          </a:p>
        </p:txBody>
      </p:sp>
      <p:sp>
        <p:nvSpPr>
          <p:cNvPr id="7" name="TextBox 6">
            <a:extLst>
              <a:ext uri="{FF2B5EF4-FFF2-40B4-BE49-F238E27FC236}">
                <a16:creationId xmlns:a16="http://schemas.microsoft.com/office/drawing/2014/main" id="{66CA2A12-C35E-DD51-B015-0E575EF95058}"/>
              </a:ext>
            </a:extLst>
          </p:cNvPr>
          <p:cNvSpPr txBox="1"/>
          <p:nvPr/>
        </p:nvSpPr>
        <p:spPr>
          <a:xfrm>
            <a:off x="3581401" y="5619724"/>
            <a:ext cx="5029199" cy="738664"/>
          </a:xfrm>
          <a:prstGeom prst="rect">
            <a:avLst/>
          </a:prstGeom>
          <a:noFill/>
        </p:spPr>
        <p:txBody>
          <a:bodyPr wrap="square" lIns="91440" tIns="45720" rIns="91440" bIns="45720" rtlCol="0" anchor="t">
            <a:spAutoFit/>
          </a:bodyPr>
          <a:lstStyle/>
          <a:p>
            <a:pPr algn="ctr"/>
            <a:r>
              <a:rPr lang="en-US" sz="1400" dirty="0"/>
              <a:t>Depression and: anxiety (n=2), post-traumatic stress disorder (PTSD) (n=1), anxiety and PTSD (n=1), postpartum adjustment disorder (n=1)</a:t>
            </a:r>
          </a:p>
        </p:txBody>
      </p:sp>
      <p:graphicFrame>
        <p:nvGraphicFramePr>
          <p:cNvPr id="12" name="Chart 11">
            <a:extLst>
              <a:ext uri="{FF2B5EF4-FFF2-40B4-BE49-F238E27FC236}">
                <a16:creationId xmlns:a16="http://schemas.microsoft.com/office/drawing/2014/main" id="{51AEDAC3-87ED-4391-6635-61256838E9E2}"/>
              </a:ext>
            </a:extLst>
          </p:cNvPr>
          <p:cNvGraphicFramePr>
            <a:graphicFrameLocks/>
          </p:cNvGraphicFramePr>
          <p:nvPr>
            <p:extLst>
              <p:ext uri="{D42A27DB-BD31-4B8C-83A1-F6EECF244321}">
                <p14:modId xmlns:p14="http://schemas.microsoft.com/office/powerpoint/2010/main" val="654284806"/>
              </p:ext>
            </p:extLst>
          </p:nvPr>
        </p:nvGraphicFramePr>
        <p:xfrm>
          <a:off x="494676" y="1737360"/>
          <a:ext cx="11197652" cy="3811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0173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7044-8F88-F099-FCB5-F57DB221B2BC}"/>
            </a:ext>
          </a:extLst>
        </p:cNvPr>
        <p:cNvGrpSpPr/>
        <p:nvPr/>
      </p:nvGrpSpPr>
      <p:grpSpPr>
        <a:xfrm>
          <a:off x="0" y="0"/>
          <a:ext cx="0" cy="0"/>
          <a:chOff x="0" y="0"/>
          <a:chExt cx="0" cy="0"/>
        </a:xfrm>
      </p:grpSpPr>
      <p:graphicFrame>
        <p:nvGraphicFramePr>
          <p:cNvPr id="54" name="Diagram 53">
            <a:extLst>
              <a:ext uri="{FF2B5EF4-FFF2-40B4-BE49-F238E27FC236}">
                <a16:creationId xmlns:a16="http://schemas.microsoft.com/office/drawing/2014/main" id="{12515FD0-F2FD-50DF-E67A-62AAB21E53FB}"/>
              </a:ext>
            </a:extLst>
          </p:cNvPr>
          <p:cNvGraphicFramePr/>
          <p:nvPr>
            <p:extLst>
              <p:ext uri="{D42A27DB-BD31-4B8C-83A1-F6EECF244321}">
                <p14:modId xmlns:p14="http://schemas.microsoft.com/office/powerpoint/2010/main" val="1704363194"/>
              </p:ext>
            </p:extLst>
          </p:nvPr>
        </p:nvGraphicFramePr>
        <p:xfrm>
          <a:off x="-895350" y="492731"/>
          <a:ext cx="13982699" cy="5624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3485D7A-324B-31B2-8AB6-88F518806FA3}"/>
              </a:ext>
            </a:extLst>
          </p:cNvPr>
          <p:cNvSpPr>
            <a:spLocks noGrp="1"/>
          </p:cNvSpPr>
          <p:nvPr>
            <p:ph type="title"/>
          </p:nvPr>
        </p:nvSpPr>
        <p:spPr>
          <a:xfrm>
            <a:off x="960120" y="740664"/>
            <a:ext cx="10515600" cy="1325563"/>
          </a:xfrm>
        </p:spPr>
        <p:txBody>
          <a:bodyPr>
            <a:normAutofit/>
          </a:bodyPr>
          <a:lstStyle/>
          <a:p>
            <a:r>
              <a:rPr lang="en-US" dirty="0">
                <a:latin typeface="+mn-lt"/>
              </a:rPr>
              <a:t>Results</a:t>
            </a:r>
          </a:p>
        </p:txBody>
      </p:sp>
      <p:sp>
        <p:nvSpPr>
          <p:cNvPr id="8" name="Footer Placeholder 7">
            <a:extLst>
              <a:ext uri="{FF2B5EF4-FFF2-40B4-BE49-F238E27FC236}">
                <a16:creationId xmlns:a16="http://schemas.microsoft.com/office/drawing/2014/main" id="{8212BDF0-F379-3299-C6A5-BC012914F03E}"/>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C933610F-861A-2DEC-8FD1-607F2E4ABED5}"/>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17</a:t>
            </a:fld>
            <a:endParaRPr lang="en-US"/>
          </a:p>
        </p:txBody>
      </p:sp>
      <p:sp>
        <p:nvSpPr>
          <p:cNvPr id="12" name="Rounded Rectangle 11">
            <a:extLst>
              <a:ext uri="{FF2B5EF4-FFF2-40B4-BE49-F238E27FC236}">
                <a16:creationId xmlns:a16="http://schemas.microsoft.com/office/drawing/2014/main" id="{C0F3B584-2DEA-2D73-EDA4-E93B7681712B}"/>
              </a:ext>
            </a:extLst>
          </p:cNvPr>
          <p:cNvSpPr/>
          <p:nvPr/>
        </p:nvSpPr>
        <p:spPr>
          <a:xfrm>
            <a:off x="9020555" y="492731"/>
            <a:ext cx="2269457" cy="1325563"/>
          </a:xfrm>
          <a:prstGeom prst="roundRect">
            <a:avLst>
              <a:gd name="adj" fmla="val 10000"/>
            </a:avLst>
          </a:prstGeom>
          <a:solidFill>
            <a:srgbClr val="2683C7"/>
          </a:solidFill>
        </p:spPr>
        <p:style>
          <a:lnRef idx="2">
            <a:schemeClr val="lt1">
              <a:hueOff val="0"/>
              <a:satOff val="0"/>
              <a:lumOff val="0"/>
              <a:alphaOff val="0"/>
            </a:schemeClr>
          </a:lnRef>
          <a:fillRef idx="1">
            <a:scrgbClr r="0" g="0" b="0"/>
          </a:fillRef>
          <a:effectRef idx="0">
            <a:schemeClr val="accent5">
              <a:tint val="70000"/>
              <a:hueOff val="0"/>
              <a:satOff val="0"/>
              <a:lumOff val="0"/>
              <a:alphaOff val="0"/>
            </a:schemeClr>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CE90D148-6E59-9CB6-B0E1-833920F6D6C7}"/>
              </a:ext>
            </a:extLst>
          </p:cNvPr>
          <p:cNvGrpSpPr/>
          <p:nvPr/>
        </p:nvGrpSpPr>
        <p:grpSpPr>
          <a:xfrm>
            <a:off x="9206263" y="669151"/>
            <a:ext cx="2269457" cy="1397074"/>
            <a:chOff x="9383620" y="4821890"/>
            <a:chExt cx="1671369" cy="1118575"/>
          </a:xfrm>
        </p:grpSpPr>
        <p:sp>
          <p:nvSpPr>
            <p:cNvPr id="14" name="Rounded Rectangle 13">
              <a:extLst>
                <a:ext uri="{FF2B5EF4-FFF2-40B4-BE49-F238E27FC236}">
                  <a16:creationId xmlns:a16="http://schemas.microsoft.com/office/drawing/2014/main" id="{C0920FC1-EC49-3556-897B-9C33CC43F4C0}"/>
                </a:ext>
              </a:extLst>
            </p:cNvPr>
            <p:cNvSpPr/>
            <p:nvPr/>
          </p:nvSpPr>
          <p:spPr>
            <a:xfrm>
              <a:off x="9383620" y="4821890"/>
              <a:ext cx="1671369" cy="1118575"/>
            </a:xfrm>
            <a:prstGeom prst="roundRect">
              <a:avLst>
                <a:gd name="adj" fmla="val 10000"/>
              </a:avLst>
            </a:prstGeom>
          </p:spPr>
          <p:style>
            <a:lnRef idx="2">
              <a:schemeClr val="accent5">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000"/>
            </a:p>
          </p:txBody>
        </p:sp>
        <p:sp>
          <p:nvSpPr>
            <p:cNvPr id="15" name="Rounded Rectangle 5">
              <a:extLst>
                <a:ext uri="{FF2B5EF4-FFF2-40B4-BE49-F238E27FC236}">
                  <a16:creationId xmlns:a16="http://schemas.microsoft.com/office/drawing/2014/main" id="{852CF8A7-F7F7-1E5F-A889-EEA5FD9AB3F7}"/>
                </a:ext>
              </a:extLst>
            </p:cNvPr>
            <p:cNvSpPr txBox="1"/>
            <p:nvPr/>
          </p:nvSpPr>
          <p:spPr>
            <a:xfrm>
              <a:off x="9414705" y="4852975"/>
              <a:ext cx="1609199" cy="999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2000" kern="1200" dirty="0">
                  <a:latin typeface="Avenir Next LT Pro"/>
                </a:rPr>
                <a:t>TOTAL MEASUREMENTS (n=142)</a:t>
              </a:r>
              <a:endParaRPr lang="en-US" sz="2000" kern="1200" dirty="0">
                <a:latin typeface="Avenir Next LT Pro"/>
                <a:ea typeface="Calibri"/>
                <a:cs typeface="Calibri"/>
              </a:endParaRPr>
            </a:p>
          </p:txBody>
        </p:sp>
      </p:grpSp>
      <p:sp>
        <p:nvSpPr>
          <p:cNvPr id="3" name="Rectangle 2">
            <a:extLst>
              <a:ext uri="{FF2B5EF4-FFF2-40B4-BE49-F238E27FC236}">
                <a16:creationId xmlns:a16="http://schemas.microsoft.com/office/drawing/2014/main" id="{0565E872-4D58-414E-4975-D3B366C97345}"/>
              </a:ext>
            </a:extLst>
          </p:cNvPr>
          <p:cNvSpPr/>
          <p:nvPr/>
        </p:nvSpPr>
        <p:spPr>
          <a:xfrm>
            <a:off x="839449" y="4461187"/>
            <a:ext cx="2567697" cy="1712672"/>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2770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6172E-103D-02CA-6640-B882568BF7C0}"/>
            </a:ext>
          </a:extLst>
        </p:cNvPr>
        <p:cNvGrpSpPr/>
        <p:nvPr/>
      </p:nvGrpSpPr>
      <p:grpSpPr>
        <a:xfrm>
          <a:off x="0" y="0"/>
          <a:ext cx="0" cy="0"/>
          <a:chOff x="0" y="0"/>
          <a:chExt cx="0" cy="0"/>
        </a:xfrm>
      </p:grpSpPr>
      <p:graphicFrame>
        <p:nvGraphicFramePr>
          <p:cNvPr id="54" name="Diagram 53">
            <a:extLst>
              <a:ext uri="{FF2B5EF4-FFF2-40B4-BE49-F238E27FC236}">
                <a16:creationId xmlns:a16="http://schemas.microsoft.com/office/drawing/2014/main" id="{5C6BAEF1-D432-6084-7255-CFAC4320CC96}"/>
              </a:ext>
            </a:extLst>
          </p:cNvPr>
          <p:cNvGraphicFramePr/>
          <p:nvPr/>
        </p:nvGraphicFramePr>
        <p:xfrm>
          <a:off x="-895350" y="492731"/>
          <a:ext cx="13982699" cy="5624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D9E0B0C-D059-1158-4902-06F7BACABC01}"/>
              </a:ext>
            </a:extLst>
          </p:cNvPr>
          <p:cNvSpPr>
            <a:spLocks noGrp="1"/>
          </p:cNvSpPr>
          <p:nvPr>
            <p:ph type="title"/>
          </p:nvPr>
        </p:nvSpPr>
        <p:spPr>
          <a:xfrm>
            <a:off x="960120" y="740664"/>
            <a:ext cx="10515600" cy="1325563"/>
          </a:xfrm>
        </p:spPr>
        <p:txBody>
          <a:bodyPr>
            <a:normAutofit/>
          </a:bodyPr>
          <a:lstStyle/>
          <a:p>
            <a:r>
              <a:rPr lang="en-US" dirty="0">
                <a:latin typeface="+mn-lt"/>
              </a:rPr>
              <a:t>Results</a:t>
            </a:r>
          </a:p>
        </p:txBody>
      </p:sp>
      <p:sp>
        <p:nvSpPr>
          <p:cNvPr id="8" name="Footer Placeholder 7">
            <a:extLst>
              <a:ext uri="{FF2B5EF4-FFF2-40B4-BE49-F238E27FC236}">
                <a16:creationId xmlns:a16="http://schemas.microsoft.com/office/drawing/2014/main" id="{EC015346-325C-EA52-2AB8-0061A5756C52}"/>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E47E87AA-822A-CC76-A822-28DD429EDBCF}"/>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18</a:t>
            </a:fld>
            <a:endParaRPr lang="en-US"/>
          </a:p>
        </p:txBody>
      </p:sp>
      <p:sp>
        <p:nvSpPr>
          <p:cNvPr id="12" name="Rounded Rectangle 11">
            <a:extLst>
              <a:ext uri="{FF2B5EF4-FFF2-40B4-BE49-F238E27FC236}">
                <a16:creationId xmlns:a16="http://schemas.microsoft.com/office/drawing/2014/main" id="{B986ED93-76C7-ADEA-5ED5-75404E4C3679}"/>
              </a:ext>
            </a:extLst>
          </p:cNvPr>
          <p:cNvSpPr/>
          <p:nvPr/>
        </p:nvSpPr>
        <p:spPr>
          <a:xfrm>
            <a:off x="9020555" y="492731"/>
            <a:ext cx="2269457" cy="1325563"/>
          </a:xfrm>
          <a:prstGeom prst="roundRect">
            <a:avLst>
              <a:gd name="adj" fmla="val 10000"/>
            </a:avLst>
          </a:prstGeom>
          <a:solidFill>
            <a:srgbClr val="2683C7"/>
          </a:solidFill>
        </p:spPr>
        <p:style>
          <a:lnRef idx="2">
            <a:schemeClr val="lt1">
              <a:hueOff val="0"/>
              <a:satOff val="0"/>
              <a:lumOff val="0"/>
              <a:alphaOff val="0"/>
            </a:schemeClr>
          </a:lnRef>
          <a:fillRef idx="1">
            <a:scrgbClr r="0" g="0" b="0"/>
          </a:fillRef>
          <a:effectRef idx="0">
            <a:schemeClr val="accent5">
              <a:tint val="70000"/>
              <a:hueOff val="0"/>
              <a:satOff val="0"/>
              <a:lumOff val="0"/>
              <a:alphaOff val="0"/>
            </a:schemeClr>
          </a:effectRef>
          <a:fontRef idx="minor">
            <a:schemeClr val="lt1"/>
          </a:fontRef>
        </p:style>
        <p:txBody>
          <a:bodyPr/>
          <a:lstStyle/>
          <a:p>
            <a:endParaRPr lang="en-US"/>
          </a:p>
        </p:txBody>
      </p:sp>
      <p:grpSp>
        <p:nvGrpSpPr>
          <p:cNvPr id="13" name="Group 12">
            <a:extLst>
              <a:ext uri="{FF2B5EF4-FFF2-40B4-BE49-F238E27FC236}">
                <a16:creationId xmlns:a16="http://schemas.microsoft.com/office/drawing/2014/main" id="{5B1E19E5-9443-C72E-D38E-C9CCE63D5E5B}"/>
              </a:ext>
            </a:extLst>
          </p:cNvPr>
          <p:cNvGrpSpPr/>
          <p:nvPr/>
        </p:nvGrpSpPr>
        <p:grpSpPr>
          <a:xfrm>
            <a:off x="9206263" y="669151"/>
            <a:ext cx="2269457" cy="1397074"/>
            <a:chOff x="9383620" y="4821890"/>
            <a:chExt cx="1671369" cy="1118575"/>
          </a:xfrm>
        </p:grpSpPr>
        <p:sp>
          <p:nvSpPr>
            <p:cNvPr id="14" name="Rounded Rectangle 13">
              <a:extLst>
                <a:ext uri="{FF2B5EF4-FFF2-40B4-BE49-F238E27FC236}">
                  <a16:creationId xmlns:a16="http://schemas.microsoft.com/office/drawing/2014/main" id="{94763979-9DBA-29A8-7C49-88EEC0E4EB1C}"/>
                </a:ext>
              </a:extLst>
            </p:cNvPr>
            <p:cNvSpPr/>
            <p:nvPr/>
          </p:nvSpPr>
          <p:spPr>
            <a:xfrm>
              <a:off x="9383620" y="4821890"/>
              <a:ext cx="1671369" cy="1118575"/>
            </a:xfrm>
            <a:prstGeom prst="roundRect">
              <a:avLst>
                <a:gd name="adj" fmla="val 10000"/>
              </a:avLst>
            </a:prstGeom>
          </p:spPr>
          <p:style>
            <a:lnRef idx="2">
              <a:schemeClr val="accent5">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2000"/>
            </a:p>
          </p:txBody>
        </p:sp>
        <p:sp>
          <p:nvSpPr>
            <p:cNvPr id="15" name="Rounded Rectangle 5">
              <a:extLst>
                <a:ext uri="{FF2B5EF4-FFF2-40B4-BE49-F238E27FC236}">
                  <a16:creationId xmlns:a16="http://schemas.microsoft.com/office/drawing/2014/main" id="{72BC5FD8-6723-15D1-1ABC-1D66E683070F}"/>
                </a:ext>
              </a:extLst>
            </p:cNvPr>
            <p:cNvSpPr txBox="1"/>
            <p:nvPr/>
          </p:nvSpPr>
          <p:spPr>
            <a:xfrm>
              <a:off x="9414705" y="4852975"/>
              <a:ext cx="1609199" cy="99914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2000" kern="1200" dirty="0">
                  <a:latin typeface="Avenir Next LT Pro"/>
                </a:rPr>
                <a:t>TOTAL MEASUREMENTS (n=142)</a:t>
              </a:r>
              <a:endParaRPr lang="en-US" sz="2000" kern="1200" dirty="0">
                <a:latin typeface="Avenir Next LT Pro"/>
                <a:ea typeface="Calibri"/>
                <a:cs typeface="Calibri"/>
              </a:endParaRPr>
            </a:p>
          </p:txBody>
        </p:sp>
      </p:grpSp>
      <p:sp>
        <p:nvSpPr>
          <p:cNvPr id="4" name="Rectangle 3">
            <a:extLst>
              <a:ext uri="{FF2B5EF4-FFF2-40B4-BE49-F238E27FC236}">
                <a16:creationId xmlns:a16="http://schemas.microsoft.com/office/drawing/2014/main" id="{5A4C3717-A146-A5C7-129C-F89826626E8C}"/>
              </a:ext>
            </a:extLst>
          </p:cNvPr>
          <p:cNvSpPr/>
          <p:nvPr/>
        </p:nvSpPr>
        <p:spPr>
          <a:xfrm>
            <a:off x="8986486" y="479113"/>
            <a:ext cx="2447026" cy="1641159"/>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2815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CB911-D6E8-F4C3-0915-5D5AF5167195}"/>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4111C037-E93B-B597-27F3-ED1240BBB4CD}"/>
                  </a:ext>
                </a:extLst>
              </p:cNvPr>
              <p:cNvGraphicFramePr/>
              <p:nvPr>
                <p:extLst>
                  <p:ext uri="{D42A27DB-BD31-4B8C-83A1-F6EECF244321}">
                    <p14:modId xmlns:p14="http://schemas.microsoft.com/office/powerpoint/2010/main" val="2460666139"/>
                  </p:ext>
                </p:extLst>
              </p:nvPr>
            </p:nvGraphicFramePr>
            <p:xfrm>
              <a:off x="3671940" y="547303"/>
              <a:ext cx="5635870" cy="56380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4111C037-E93B-B597-27F3-ED1240BBB4CD}"/>
                  </a:ext>
                </a:extLst>
              </p:cNvPr>
              <p:cNvPicPr>
                <a:picLocks noGrp="1" noRot="1" noChangeAspect="1" noMove="1" noResize="1" noEditPoints="1" noAdjustHandles="1" noChangeArrowheads="1" noChangeShapeType="1"/>
              </p:cNvPicPr>
              <p:nvPr/>
            </p:nvPicPr>
            <p:blipFill>
              <a:blip r:embed="rId5"/>
              <a:stretch>
                <a:fillRect/>
              </a:stretch>
            </p:blipFill>
            <p:spPr>
              <a:xfrm>
                <a:off x="3671940" y="547303"/>
                <a:ext cx="5635870" cy="5638067"/>
              </a:xfrm>
              <a:prstGeom prst="rect">
                <a:avLst/>
              </a:prstGeom>
            </p:spPr>
          </p:pic>
        </mc:Fallback>
      </mc:AlternateContent>
      <p:sp>
        <p:nvSpPr>
          <p:cNvPr id="2" name="Title 1">
            <a:extLst>
              <a:ext uri="{FF2B5EF4-FFF2-40B4-BE49-F238E27FC236}">
                <a16:creationId xmlns:a16="http://schemas.microsoft.com/office/drawing/2014/main" id="{5C8D1181-8E66-EE9F-C8BB-87E98416C50B}"/>
              </a:ext>
            </a:extLst>
          </p:cNvPr>
          <p:cNvSpPr>
            <a:spLocks noGrp="1"/>
          </p:cNvSpPr>
          <p:nvPr>
            <p:ph type="title"/>
          </p:nvPr>
        </p:nvSpPr>
        <p:spPr>
          <a:xfrm>
            <a:off x="960120" y="740664"/>
            <a:ext cx="32004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D1207796-FC18-D5AC-1F2E-6F95F0F3DFCC}"/>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AE3E9581-4630-E2E2-E3CC-7C1A91E2BCD8}"/>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19</a:t>
            </a:fld>
            <a:endParaRPr lang="en-US"/>
          </a:p>
        </p:txBody>
      </p:sp>
      <p:sp>
        <p:nvSpPr>
          <p:cNvPr id="13" name="TextBox 12">
            <a:extLst>
              <a:ext uri="{FF2B5EF4-FFF2-40B4-BE49-F238E27FC236}">
                <a16:creationId xmlns:a16="http://schemas.microsoft.com/office/drawing/2014/main" id="{DC24E7C9-4086-BC93-AC1D-74ACC3E42643}"/>
              </a:ext>
            </a:extLst>
          </p:cNvPr>
          <p:cNvSpPr txBox="1">
            <a:spLocks/>
          </p:cNvSpPr>
          <p:nvPr/>
        </p:nvSpPr>
        <p:spPr>
          <a:xfrm>
            <a:off x="6724060" y="1359542"/>
            <a:ext cx="1429340" cy="369332"/>
          </a:xfrm>
          <a:prstGeom prst="rect">
            <a:avLst/>
          </a:prstGeom>
          <a:noFill/>
        </p:spPr>
        <p:txBody>
          <a:bodyPr wrap="square" rtlCol="0">
            <a:spAutoFit/>
          </a:bodyPr>
          <a:lstStyle/>
          <a:p>
            <a:r>
              <a:rPr lang="en-US"/>
              <a:t>Max: 76.6%</a:t>
            </a:r>
          </a:p>
        </p:txBody>
      </p:sp>
      <p:sp>
        <p:nvSpPr>
          <p:cNvPr id="15" name="TextBox 14">
            <a:extLst>
              <a:ext uri="{FF2B5EF4-FFF2-40B4-BE49-F238E27FC236}">
                <a16:creationId xmlns:a16="http://schemas.microsoft.com/office/drawing/2014/main" id="{269E84CF-1D06-9A23-F0A8-3C2D5ACA69B3}"/>
              </a:ext>
            </a:extLst>
          </p:cNvPr>
          <p:cNvSpPr txBox="1">
            <a:spLocks/>
          </p:cNvSpPr>
          <p:nvPr/>
        </p:nvSpPr>
        <p:spPr>
          <a:xfrm>
            <a:off x="7181260" y="5696297"/>
            <a:ext cx="1429340" cy="369332"/>
          </a:xfrm>
          <a:prstGeom prst="rect">
            <a:avLst/>
          </a:prstGeom>
          <a:noFill/>
        </p:spPr>
        <p:txBody>
          <a:bodyPr wrap="square" rtlCol="0">
            <a:spAutoFit/>
          </a:bodyPr>
          <a:lstStyle/>
          <a:p>
            <a:r>
              <a:rPr lang="en-US"/>
              <a:t>Min: 0%</a:t>
            </a:r>
          </a:p>
        </p:txBody>
      </p:sp>
      <p:sp>
        <p:nvSpPr>
          <p:cNvPr id="16" name="TextBox 15">
            <a:extLst>
              <a:ext uri="{FF2B5EF4-FFF2-40B4-BE49-F238E27FC236}">
                <a16:creationId xmlns:a16="http://schemas.microsoft.com/office/drawing/2014/main" id="{5981E203-26A9-4633-9045-2BE8D177B73F}"/>
              </a:ext>
            </a:extLst>
          </p:cNvPr>
          <p:cNvSpPr txBox="1">
            <a:spLocks/>
          </p:cNvSpPr>
          <p:nvPr/>
        </p:nvSpPr>
        <p:spPr>
          <a:xfrm>
            <a:off x="8504385" y="4958428"/>
            <a:ext cx="1429340" cy="369332"/>
          </a:xfrm>
          <a:prstGeom prst="rect">
            <a:avLst/>
          </a:prstGeom>
          <a:noFill/>
        </p:spPr>
        <p:txBody>
          <a:bodyPr wrap="square" rtlCol="0">
            <a:spAutoFit/>
          </a:bodyPr>
          <a:lstStyle/>
          <a:p>
            <a:r>
              <a:rPr lang="en-US"/>
              <a:t>IQR: 12.4%</a:t>
            </a:r>
          </a:p>
        </p:txBody>
      </p:sp>
      <p:sp>
        <p:nvSpPr>
          <p:cNvPr id="17" name="TextBox 16">
            <a:extLst>
              <a:ext uri="{FF2B5EF4-FFF2-40B4-BE49-F238E27FC236}">
                <a16:creationId xmlns:a16="http://schemas.microsoft.com/office/drawing/2014/main" id="{1E7C76ED-B30D-9D32-5375-610D098E1349}"/>
              </a:ext>
            </a:extLst>
          </p:cNvPr>
          <p:cNvSpPr txBox="1">
            <a:spLocks/>
          </p:cNvSpPr>
          <p:nvPr/>
        </p:nvSpPr>
        <p:spPr>
          <a:xfrm>
            <a:off x="4325725" y="4805960"/>
            <a:ext cx="1429340" cy="646331"/>
          </a:xfrm>
          <a:prstGeom prst="rect">
            <a:avLst/>
          </a:prstGeom>
          <a:noFill/>
        </p:spPr>
        <p:txBody>
          <a:bodyPr wrap="square" rtlCol="0">
            <a:spAutoFit/>
          </a:bodyPr>
          <a:lstStyle/>
          <a:p>
            <a:r>
              <a:rPr lang="en-US"/>
              <a:t>Median: 14.9%</a:t>
            </a:r>
          </a:p>
        </p:txBody>
      </p:sp>
      <p:sp>
        <p:nvSpPr>
          <p:cNvPr id="5" name="Right Brace 4">
            <a:extLst>
              <a:ext uri="{FF2B5EF4-FFF2-40B4-BE49-F238E27FC236}">
                <a16:creationId xmlns:a16="http://schemas.microsoft.com/office/drawing/2014/main" id="{771720C2-4B74-F889-0576-90BD9CC98F4B}"/>
              </a:ext>
            </a:extLst>
          </p:cNvPr>
          <p:cNvSpPr/>
          <p:nvPr/>
        </p:nvSpPr>
        <p:spPr>
          <a:xfrm>
            <a:off x="8107215" y="4781144"/>
            <a:ext cx="397170" cy="723900"/>
          </a:xfrm>
          <a:prstGeom prst="rightBrace">
            <a:avLst/>
          </a:prstGeom>
          <a:ln>
            <a:solidFill>
              <a:srgbClr val="2683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3408B19F-B355-D98C-9F98-301CA8C3BB45}"/>
              </a:ext>
            </a:extLst>
          </p:cNvPr>
          <p:cNvSpPr/>
          <p:nvPr/>
        </p:nvSpPr>
        <p:spPr>
          <a:xfrm>
            <a:off x="4136654" y="4604193"/>
            <a:ext cx="4021912" cy="1077802"/>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061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835376" y="579878"/>
            <a:ext cx="10518424" cy="1573911"/>
          </a:xfrm>
        </p:spPr>
        <p:txBody>
          <a:bodyPr/>
          <a:lstStyle/>
          <a:p>
            <a:r>
              <a:rPr lang="en-US" dirty="0">
                <a:gradFill flip="none">
                  <a:gsLst>
                    <a:gs pos="0">
                      <a:srgbClr val="3E8853"/>
                    </a:gs>
                    <a:gs pos="100000">
                      <a:srgbClr val="1CADE4">
                        <a:alpha val="70000"/>
                      </a:srgbClr>
                    </a:gs>
                  </a:gsLst>
                  <a:lin ang="0" scaled="1"/>
                  <a:tileRect/>
                </a:gradFill>
                <a:latin typeface="+mn-lt"/>
                <a:cs typeface="Angsana New"/>
              </a:rPr>
              <a:t>Disclosures and Acknowledgements</a:t>
            </a:r>
            <a:endParaRPr lang="en-US" dirty="0">
              <a:latin typeface="+mn-lt"/>
            </a:endParaRPr>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960120" y="2496342"/>
            <a:ext cx="4999994" cy="2986087"/>
          </a:xfrm>
        </p:spPr>
        <p:txBody>
          <a:bodyPr vert="horz" lIns="91440" tIns="45720" rIns="91440" bIns="45720" rtlCol="0" anchor="t">
            <a:normAutofit/>
          </a:bodyPr>
          <a:lstStyle/>
          <a:p>
            <a:pPr marL="285750" indent="-285750">
              <a:spcBef>
                <a:spcPts val="0"/>
              </a:spcBef>
              <a:buClr>
                <a:schemeClr val="tx1"/>
              </a:buClr>
              <a:buFont typeface="Arial,Sans-Serif"/>
              <a:buChar char="•"/>
            </a:pPr>
            <a:r>
              <a:rPr lang="fr-FR" sz="2400" dirty="0" err="1">
                <a:solidFill>
                  <a:schemeClr val="tx1"/>
                </a:solidFill>
                <a:cs typeface="Arial"/>
              </a:rPr>
              <a:t>Why</a:t>
            </a:r>
            <a:r>
              <a:rPr lang="fr-FR" sz="2400" dirty="0">
                <a:solidFill>
                  <a:schemeClr val="tx1"/>
                </a:solidFill>
                <a:cs typeface="Arial"/>
              </a:rPr>
              <a:t> </a:t>
            </a:r>
            <a:r>
              <a:rPr lang="fr-FR" sz="2400" dirty="0" err="1">
                <a:solidFill>
                  <a:schemeClr val="tx1"/>
                </a:solidFill>
                <a:cs typeface="Arial"/>
              </a:rPr>
              <a:t>this</a:t>
            </a:r>
            <a:r>
              <a:rPr lang="fr-FR" sz="2400" dirty="0">
                <a:solidFill>
                  <a:schemeClr val="tx1"/>
                </a:solidFill>
                <a:cs typeface="Arial"/>
              </a:rPr>
              <a:t> </a:t>
            </a:r>
            <a:r>
              <a:rPr lang="fr-FR" sz="2400" dirty="0" err="1">
                <a:solidFill>
                  <a:schemeClr val="tx1"/>
                </a:solidFill>
                <a:cs typeface="Arial"/>
              </a:rPr>
              <a:t>review</a:t>
            </a:r>
            <a:r>
              <a:rPr lang="fr-FR" sz="2400" dirty="0">
                <a:solidFill>
                  <a:schemeClr val="tx1"/>
                </a:solidFill>
                <a:cs typeface="Arial"/>
              </a:rPr>
              <a:t>: Our </a:t>
            </a:r>
            <a:r>
              <a:rPr lang="fr-FR" sz="2400" dirty="0" err="1">
                <a:solidFill>
                  <a:schemeClr val="tx1"/>
                </a:solidFill>
                <a:cs typeface="Arial"/>
              </a:rPr>
              <a:t>partners</a:t>
            </a:r>
            <a:endParaRPr lang="fr-FR" sz="2400" dirty="0">
              <a:solidFill>
                <a:schemeClr val="tx1"/>
              </a:solidFill>
              <a:cs typeface="Arial"/>
            </a:endParaRPr>
          </a:p>
          <a:p>
            <a:pPr marL="285750" indent="-285750">
              <a:spcBef>
                <a:spcPts val="0"/>
              </a:spcBef>
              <a:buClr>
                <a:schemeClr val="tx1"/>
              </a:buClr>
              <a:buFont typeface="Arial,Sans-Serif"/>
              <a:buChar char="•"/>
            </a:pPr>
            <a:r>
              <a:rPr lang="fr-FR" sz="2400" dirty="0">
                <a:solidFill>
                  <a:schemeClr val="tx1"/>
                </a:solidFill>
                <a:cs typeface="Arial"/>
              </a:rPr>
              <a:t>Use of ‘</a:t>
            </a:r>
            <a:r>
              <a:rPr lang="fr-FR" sz="2400" dirty="0" err="1">
                <a:solidFill>
                  <a:schemeClr val="tx1"/>
                </a:solidFill>
                <a:cs typeface="Arial"/>
              </a:rPr>
              <a:t>maternal</a:t>
            </a:r>
            <a:r>
              <a:rPr lang="fr-FR" sz="2400" dirty="0">
                <a:solidFill>
                  <a:schemeClr val="tx1"/>
                </a:solidFill>
                <a:cs typeface="Arial"/>
              </a:rPr>
              <a:t>* mental </a:t>
            </a:r>
            <a:r>
              <a:rPr lang="fr-FR" sz="2400" dirty="0" err="1">
                <a:solidFill>
                  <a:schemeClr val="tx1"/>
                </a:solidFill>
                <a:cs typeface="Arial"/>
              </a:rPr>
              <a:t>health</a:t>
            </a:r>
            <a:r>
              <a:rPr lang="fr-FR" sz="2400" dirty="0">
                <a:solidFill>
                  <a:schemeClr val="tx1"/>
                </a:solidFill>
                <a:cs typeface="Arial"/>
              </a:rPr>
              <a:t>’</a:t>
            </a:r>
            <a:endParaRPr lang="en-US" sz="2400" dirty="0">
              <a:solidFill>
                <a:schemeClr val="tx1"/>
              </a:solidFill>
              <a:cs typeface="Arial"/>
            </a:endParaRP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a:t>
            </a:fld>
            <a:endParaRPr lang="en-US"/>
          </a:p>
        </p:txBody>
      </p:sp>
      <p:pic>
        <p:nvPicPr>
          <p:cNvPr id="7" name="Picture 6" descr="A person in blue scrubs&#10;&#10;AI-generated content may be incorrect.">
            <a:extLst>
              <a:ext uri="{FF2B5EF4-FFF2-40B4-BE49-F238E27FC236}">
                <a16:creationId xmlns:a16="http://schemas.microsoft.com/office/drawing/2014/main" id="{6B4DC095-9692-0523-91C3-EC1C2D7F605D}"/>
              </a:ext>
            </a:extLst>
          </p:cNvPr>
          <p:cNvPicPr>
            <a:picLocks noChangeAspect="1"/>
          </p:cNvPicPr>
          <p:nvPr/>
        </p:nvPicPr>
        <p:blipFill>
          <a:blip r:embed="rId3"/>
          <a:srcRect t="19663" b="3960"/>
          <a:stretch>
            <a:fillRect/>
          </a:stretch>
        </p:blipFill>
        <p:spPr>
          <a:xfrm>
            <a:off x="580006" y="3548063"/>
            <a:ext cx="6002789" cy="2977356"/>
          </a:xfrm>
          <a:prstGeom prst="rect">
            <a:avLst/>
          </a:prstGeom>
        </p:spPr>
      </p:pic>
      <p:pic>
        <p:nvPicPr>
          <p:cNvPr id="9" name="Picture 8" descr="A group of people sitting on a bench&#10;&#10;AI-generated content may be incorrect.">
            <a:extLst>
              <a:ext uri="{FF2B5EF4-FFF2-40B4-BE49-F238E27FC236}">
                <a16:creationId xmlns:a16="http://schemas.microsoft.com/office/drawing/2014/main" id="{B12223EA-4C00-0458-98B0-C11ACD299D7F}"/>
              </a:ext>
            </a:extLst>
          </p:cNvPr>
          <p:cNvPicPr>
            <a:picLocks noChangeAspect="1"/>
          </p:cNvPicPr>
          <p:nvPr/>
        </p:nvPicPr>
        <p:blipFill>
          <a:blip r:embed="rId4"/>
          <a:srcRect l="4226" t="20834" b="18877"/>
          <a:stretch>
            <a:fillRect/>
          </a:stretch>
        </p:blipFill>
        <p:spPr>
          <a:xfrm>
            <a:off x="7209388" y="4362905"/>
            <a:ext cx="4725594" cy="2062511"/>
          </a:xfrm>
          <a:prstGeom prst="rect">
            <a:avLst/>
          </a:prstGeom>
        </p:spPr>
      </p:pic>
      <p:sp>
        <p:nvSpPr>
          <p:cNvPr id="12" name="TextBox 11">
            <a:extLst>
              <a:ext uri="{FF2B5EF4-FFF2-40B4-BE49-F238E27FC236}">
                <a16:creationId xmlns:a16="http://schemas.microsoft.com/office/drawing/2014/main" id="{DDB84F9A-94E2-FA79-FE5A-4704BA0EED73}"/>
              </a:ext>
            </a:extLst>
          </p:cNvPr>
          <p:cNvSpPr txBox="1"/>
          <p:nvPr/>
        </p:nvSpPr>
        <p:spPr>
          <a:xfrm>
            <a:off x="9512309" y="6521460"/>
            <a:ext cx="2679691" cy="276999"/>
          </a:xfrm>
          <a:prstGeom prst="rect">
            <a:avLst/>
          </a:prstGeom>
          <a:noFill/>
        </p:spPr>
        <p:txBody>
          <a:bodyPr wrap="square">
            <a:spAutoFit/>
          </a:bodyPr>
          <a:lstStyle/>
          <a:p>
            <a:r>
              <a:rPr lang="en-US" sz="1200" b="0" i="1" dirty="0">
                <a:solidFill>
                  <a:srgbClr val="000000"/>
                </a:solidFill>
                <a:effectLst/>
                <a:latin typeface="Arial"/>
                <a:cs typeface="Arial"/>
              </a:rPr>
              <a:t>Photo from video via </a:t>
            </a:r>
            <a:r>
              <a:rPr lang="en-US" sz="1200" b="0" i="1" dirty="0" err="1">
                <a:solidFill>
                  <a:srgbClr val="000000"/>
                </a:solidFill>
                <a:effectLst/>
                <a:latin typeface="Arial"/>
                <a:cs typeface="Arial"/>
              </a:rPr>
              <a:t>www.pih.org</a:t>
            </a:r>
            <a:endParaRPr lang="en-US" sz="1200" i="1" dirty="0"/>
          </a:p>
        </p:txBody>
      </p:sp>
      <p:pic>
        <p:nvPicPr>
          <p:cNvPr id="5" name="Picture 4" descr="A group of people posing for a photo&#10;&#10;AI-generated content may be incorrect.">
            <a:extLst>
              <a:ext uri="{FF2B5EF4-FFF2-40B4-BE49-F238E27FC236}">
                <a16:creationId xmlns:a16="http://schemas.microsoft.com/office/drawing/2014/main" id="{EFD48DD4-8778-57B5-A2E3-5F25EA761FD5}"/>
              </a:ext>
            </a:extLst>
          </p:cNvPr>
          <p:cNvPicPr>
            <a:picLocks noChangeAspect="1"/>
          </p:cNvPicPr>
          <p:nvPr/>
        </p:nvPicPr>
        <p:blipFill>
          <a:blip r:embed="rId5"/>
          <a:stretch>
            <a:fillRect/>
          </a:stretch>
        </p:blipFill>
        <p:spPr>
          <a:xfrm>
            <a:off x="7579338" y="861728"/>
            <a:ext cx="4355644" cy="3266733"/>
          </a:xfrm>
          <a:prstGeom prst="rect">
            <a:avLst/>
          </a:prstGeom>
        </p:spPr>
      </p:pic>
      <p:sp>
        <p:nvSpPr>
          <p:cNvPr id="6" name="TextBox 5">
            <a:extLst>
              <a:ext uri="{FF2B5EF4-FFF2-40B4-BE49-F238E27FC236}">
                <a16:creationId xmlns:a16="http://schemas.microsoft.com/office/drawing/2014/main" id="{5B0C2B2B-7EB3-CDA2-7958-17ACBDD7EB70}"/>
              </a:ext>
            </a:extLst>
          </p:cNvPr>
          <p:cNvSpPr txBox="1"/>
          <p:nvPr/>
        </p:nvSpPr>
        <p:spPr>
          <a:xfrm>
            <a:off x="4220148" y="6517501"/>
            <a:ext cx="2679691" cy="276999"/>
          </a:xfrm>
          <a:prstGeom prst="rect">
            <a:avLst/>
          </a:prstGeom>
          <a:noFill/>
        </p:spPr>
        <p:txBody>
          <a:bodyPr wrap="square">
            <a:spAutoFit/>
          </a:bodyPr>
          <a:lstStyle/>
          <a:p>
            <a:r>
              <a:rPr lang="en-US" sz="1200" b="0" i="1" dirty="0">
                <a:solidFill>
                  <a:srgbClr val="000000"/>
                </a:solidFill>
                <a:effectLst/>
                <a:latin typeface="Arial"/>
                <a:cs typeface="Arial"/>
              </a:rPr>
              <a:t>Photo from video via </a:t>
            </a:r>
            <a:r>
              <a:rPr lang="en-US" sz="1200" b="0" i="1" dirty="0" err="1">
                <a:solidFill>
                  <a:srgbClr val="000000"/>
                </a:solidFill>
                <a:effectLst/>
                <a:latin typeface="Arial"/>
                <a:cs typeface="Arial"/>
              </a:rPr>
              <a:t>www.pih.org</a:t>
            </a:r>
            <a:endParaRPr lang="en-US" sz="1200" i="1" dirty="0"/>
          </a:p>
        </p:txBody>
      </p:sp>
    </p:spTree>
    <p:extLst>
      <p:ext uri="{BB962C8B-B14F-4D97-AF65-F5344CB8AC3E}">
        <p14:creationId xmlns:p14="http://schemas.microsoft.com/office/powerpoint/2010/main" val="1590342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6E73-23A6-4223-58F8-6294D0C3E844}"/>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E0A848B8-5478-D241-9BF4-E637A35064B9}"/>
                  </a:ext>
                </a:extLst>
              </p:cNvPr>
              <p:cNvGraphicFramePr/>
              <p:nvPr/>
            </p:nvGraphicFramePr>
            <p:xfrm>
              <a:off x="3671940" y="547303"/>
              <a:ext cx="5635870" cy="56380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4111C037-E93B-B597-27F3-ED1240BBB4CD}"/>
                  </a:ext>
                </a:extLst>
              </p:cNvPr>
              <p:cNvPicPr>
                <a:picLocks noGrp="1" noRot="1" noChangeAspect="1" noMove="1" noResize="1" noEditPoints="1" noAdjustHandles="1" noChangeArrowheads="1" noChangeShapeType="1"/>
              </p:cNvPicPr>
              <p:nvPr/>
            </p:nvPicPr>
            <p:blipFill>
              <a:blip r:embed="rId5"/>
              <a:stretch>
                <a:fillRect/>
              </a:stretch>
            </p:blipFill>
            <p:spPr>
              <a:xfrm>
                <a:off x="3671940" y="547303"/>
                <a:ext cx="5635870" cy="5638067"/>
              </a:xfrm>
              <a:prstGeom prst="rect">
                <a:avLst/>
              </a:prstGeom>
            </p:spPr>
          </p:pic>
        </mc:Fallback>
      </mc:AlternateContent>
      <p:sp>
        <p:nvSpPr>
          <p:cNvPr id="2" name="Title 1">
            <a:extLst>
              <a:ext uri="{FF2B5EF4-FFF2-40B4-BE49-F238E27FC236}">
                <a16:creationId xmlns:a16="http://schemas.microsoft.com/office/drawing/2014/main" id="{413468F6-96F7-E8D1-35DB-72B35C981752}"/>
              </a:ext>
            </a:extLst>
          </p:cNvPr>
          <p:cNvSpPr>
            <a:spLocks noGrp="1"/>
          </p:cNvSpPr>
          <p:nvPr>
            <p:ph type="title"/>
          </p:nvPr>
        </p:nvSpPr>
        <p:spPr>
          <a:xfrm>
            <a:off x="960120" y="740664"/>
            <a:ext cx="32004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C04D2D4E-ECAA-58FA-5AEC-1B9F41EC7D14}"/>
              </a:ext>
            </a:extLst>
          </p:cNvPr>
          <p:cNvSpPr>
            <a:spLocks noGrp="1"/>
          </p:cNvSpPr>
          <p:nvPr>
            <p:ph type="ftr" sz="quarter" idx="11"/>
          </p:nvPr>
        </p:nvSpPr>
        <p:spPr>
          <a:xfrm>
            <a:off x="4038600" y="6429375"/>
            <a:ext cx="4114800" cy="365125"/>
          </a:xfrm>
        </p:spPr>
        <p:txBody>
          <a:bodyPr/>
          <a:lstStyle/>
          <a:p>
            <a:r>
              <a:rPr lang="en-US" b="1" dirty="0"/>
              <a:t>UNPUBLISHED DATA - DO NOT COPY OR DISTRIBUTE.</a:t>
            </a:r>
          </a:p>
        </p:txBody>
      </p:sp>
      <p:sp>
        <p:nvSpPr>
          <p:cNvPr id="9" name="Slide Number Placeholder 8">
            <a:extLst>
              <a:ext uri="{FF2B5EF4-FFF2-40B4-BE49-F238E27FC236}">
                <a16:creationId xmlns:a16="http://schemas.microsoft.com/office/drawing/2014/main" id="{09B66C61-897F-852D-043A-F88844A74EB0}"/>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20</a:t>
            </a:fld>
            <a:endParaRPr lang="en-US"/>
          </a:p>
        </p:txBody>
      </p:sp>
      <p:sp>
        <p:nvSpPr>
          <p:cNvPr id="13" name="TextBox 12">
            <a:extLst>
              <a:ext uri="{FF2B5EF4-FFF2-40B4-BE49-F238E27FC236}">
                <a16:creationId xmlns:a16="http://schemas.microsoft.com/office/drawing/2014/main" id="{A2223DA6-5861-D562-2963-BFF02830C934}"/>
              </a:ext>
            </a:extLst>
          </p:cNvPr>
          <p:cNvSpPr txBox="1">
            <a:spLocks/>
          </p:cNvSpPr>
          <p:nvPr/>
        </p:nvSpPr>
        <p:spPr>
          <a:xfrm>
            <a:off x="6724060" y="1359542"/>
            <a:ext cx="1429340" cy="369332"/>
          </a:xfrm>
          <a:prstGeom prst="rect">
            <a:avLst/>
          </a:prstGeom>
          <a:noFill/>
        </p:spPr>
        <p:txBody>
          <a:bodyPr wrap="square" rtlCol="0">
            <a:spAutoFit/>
          </a:bodyPr>
          <a:lstStyle/>
          <a:p>
            <a:r>
              <a:rPr lang="en-US"/>
              <a:t>Max: 76.6%</a:t>
            </a:r>
          </a:p>
        </p:txBody>
      </p:sp>
      <p:sp>
        <p:nvSpPr>
          <p:cNvPr id="15" name="TextBox 14">
            <a:extLst>
              <a:ext uri="{FF2B5EF4-FFF2-40B4-BE49-F238E27FC236}">
                <a16:creationId xmlns:a16="http://schemas.microsoft.com/office/drawing/2014/main" id="{9D45E28F-403C-CB95-C643-2A9D974886AC}"/>
              </a:ext>
            </a:extLst>
          </p:cNvPr>
          <p:cNvSpPr txBox="1">
            <a:spLocks/>
          </p:cNvSpPr>
          <p:nvPr/>
        </p:nvSpPr>
        <p:spPr>
          <a:xfrm>
            <a:off x="7181260" y="5696297"/>
            <a:ext cx="1429340" cy="369332"/>
          </a:xfrm>
          <a:prstGeom prst="rect">
            <a:avLst/>
          </a:prstGeom>
          <a:noFill/>
        </p:spPr>
        <p:txBody>
          <a:bodyPr wrap="square" rtlCol="0">
            <a:spAutoFit/>
          </a:bodyPr>
          <a:lstStyle/>
          <a:p>
            <a:r>
              <a:rPr lang="en-US"/>
              <a:t>Min: 0%</a:t>
            </a:r>
          </a:p>
        </p:txBody>
      </p:sp>
      <p:sp>
        <p:nvSpPr>
          <p:cNvPr id="16" name="TextBox 15">
            <a:extLst>
              <a:ext uri="{FF2B5EF4-FFF2-40B4-BE49-F238E27FC236}">
                <a16:creationId xmlns:a16="http://schemas.microsoft.com/office/drawing/2014/main" id="{348C18DE-0F14-F70D-545D-2C6014F64283}"/>
              </a:ext>
            </a:extLst>
          </p:cNvPr>
          <p:cNvSpPr txBox="1">
            <a:spLocks/>
          </p:cNvSpPr>
          <p:nvPr/>
        </p:nvSpPr>
        <p:spPr>
          <a:xfrm>
            <a:off x="8504385" y="4958428"/>
            <a:ext cx="1429340" cy="369332"/>
          </a:xfrm>
          <a:prstGeom prst="rect">
            <a:avLst/>
          </a:prstGeom>
          <a:noFill/>
        </p:spPr>
        <p:txBody>
          <a:bodyPr wrap="square" rtlCol="0">
            <a:spAutoFit/>
          </a:bodyPr>
          <a:lstStyle/>
          <a:p>
            <a:r>
              <a:rPr lang="en-US"/>
              <a:t>IQR: 12.4%</a:t>
            </a:r>
          </a:p>
        </p:txBody>
      </p:sp>
      <p:sp>
        <p:nvSpPr>
          <p:cNvPr id="17" name="TextBox 16">
            <a:extLst>
              <a:ext uri="{FF2B5EF4-FFF2-40B4-BE49-F238E27FC236}">
                <a16:creationId xmlns:a16="http://schemas.microsoft.com/office/drawing/2014/main" id="{6A2DCD12-A17E-9FBF-BB2E-95BDC4C111CE}"/>
              </a:ext>
            </a:extLst>
          </p:cNvPr>
          <p:cNvSpPr txBox="1">
            <a:spLocks/>
          </p:cNvSpPr>
          <p:nvPr/>
        </p:nvSpPr>
        <p:spPr>
          <a:xfrm>
            <a:off x="4325725" y="4805960"/>
            <a:ext cx="1429340" cy="646331"/>
          </a:xfrm>
          <a:prstGeom prst="rect">
            <a:avLst/>
          </a:prstGeom>
          <a:noFill/>
        </p:spPr>
        <p:txBody>
          <a:bodyPr wrap="square" rtlCol="0">
            <a:spAutoFit/>
          </a:bodyPr>
          <a:lstStyle/>
          <a:p>
            <a:r>
              <a:rPr lang="en-US"/>
              <a:t>Median: 14.9%</a:t>
            </a:r>
          </a:p>
        </p:txBody>
      </p:sp>
      <p:sp>
        <p:nvSpPr>
          <p:cNvPr id="5" name="Right Brace 4">
            <a:extLst>
              <a:ext uri="{FF2B5EF4-FFF2-40B4-BE49-F238E27FC236}">
                <a16:creationId xmlns:a16="http://schemas.microsoft.com/office/drawing/2014/main" id="{644F156B-F827-76FE-B0B5-9602F03DB31C}"/>
              </a:ext>
            </a:extLst>
          </p:cNvPr>
          <p:cNvSpPr/>
          <p:nvPr/>
        </p:nvSpPr>
        <p:spPr>
          <a:xfrm>
            <a:off x="8107215" y="4781144"/>
            <a:ext cx="397170" cy="723900"/>
          </a:xfrm>
          <a:prstGeom prst="rightBrace">
            <a:avLst/>
          </a:prstGeom>
          <a:ln>
            <a:solidFill>
              <a:srgbClr val="2683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FC750A88-E92B-33D3-C91C-A84C5342D856}"/>
              </a:ext>
            </a:extLst>
          </p:cNvPr>
          <p:cNvSpPr/>
          <p:nvPr/>
        </p:nvSpPr>
        <p:spPr>
          <a:xfrm>
            <a:off x="4131488" y="1232430"/>
            <a:ext cx="4021912" cy="646331"/>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355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C885-2F91-A67A-3DB0-DE8065E47D96}"/>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06E21BEA-E30E-623B-D309-951E482BE7C9}"/>
                  </a:ext>
                </a:extLst>
              </p:cNvPr>
              <p:cNvGraphicFramePr/>
              <p:nvPr/>
            </p:nvGraphicFramePr>
            <p:xfrm>
              <a:off x="3671940" y="547303"/>
              <a:ext cx="5635870" cy="56380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4111C037-E93B-B597-27F3-ED1240BBB4CD}"/>
                  </a:ext>
                </a:extLst>
              </p:cNvPr>
              <p:cNvPicPr>
                <a:picLocks noGrp="1" noRot="1" noChangeAspect="1" noMove="1" noResize="1" noEditPoints="1" noAdjustHandles="1" noChangeArrowheads="1" noChangeShapeType="1"/>
              </p:cNvPicPr>
              <p:nvPr/>
            </p:nvPicPr>
            <p:blipFill>
              <a:blip r:embed="rId5"/>
              <a:stretch>
                <a:fillRect/>
              </a:stretch>
            </p:blipFill>
            <p:spPr>
              <a:xfrm>
                <a:off x="3671940" y="547303"/>
                <a:ext cx="5635870" cy="5638067"/>
              </a:xfrm>
              <a:prstGeom prst="rect">
                <a:avLst/>
              </a:prstGeom>
            </p:spPr>
          </p:pic>
        </mc:Fallback>
      </mc:AlternateContent>
      <p:sp>
        <p:nvSpPr>
          <p:cNvPr id="2" name="Title 1">
            <a:extLst>
              <a:ext uri="{FF2B5EF4-FFF2-40B4-BE49-F238E27FC236}">
                <a16:creationId xmlns:a16="http://schemas.microsoft.com/office/drawing/2014/main" id="{3C69BD9A-B4FB-A5C4-0226-3806DE1DA40D}"/>
              </a:ext>
            </a:extLst>
          </p:cNvPr>
          <p:cNvSpPr>
            <a:spLocks noGrp="1"/>
          </p:cNvSpPr>
          <p:nvPr>
            <p:ph type="title"/>
          </p:nvPr>
        </p:nvSpPr>
        <p:spPr>
          <a:xfrm>
            <a:off x="960120" y="740664"/>
            <a:ext cx="32004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1369A8D6-2EE2-A252-0FBC-9265E02EA843}"/>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EFDF4061-634D-F06C-BE68-DF1146AF6B12}"/>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21</a:t>
            </a:fld>
            <a:endParaRPr lang="en-US"/>
          </a:p>
        </p:txBody>
      </p:sp>
      <p:sp>
        <p:nvSpPr>
          <p:cNvPr id="13" name="TextBox 12">
            <a:extLst>
              <a:ext uri="{FF2B5EF4-FFF2-40B4-BE49-F238E27FC236}">
                <a16:creationId xmlns:a16="http://schemas.microsoft.com/office/drawing/2014/main" id="{3E05C8DA-A416-F29A-F532-64EF8DFCFE83}"/>
              </a:ext>
            </a:extLst>
          </p:cNvPr>
          <p:cNvSpPr txBox="1">
            <a:spLocks/>
          </p:cNvSpPr>
          <p:nvPr/>
        </p:nvSpPr>
        <p:spPr>
          <a:xfrm>
            <a:off x="6724060" y="1359542"/>
            <a:ext cx="1429340" cy="369332"/>
          </a:xfrm>
          <a:prstGeom prst="rect">
            <a:avLst/>
          </a:prstGeom>
          <a:noFill/>
        </p:spPr>
        <p:txBody>
          <a:bodyPr wrap="square" rtlCol="0">
            <a:spAutoFit/>
          </a:bodyPr>
          <a:lstStyle/>
          <a:p>
            <a:r>
              <a:rPr lang="en-US"/>
              <a:t>Max: 76.6%</a:t>
            </a:r>
          </a:p>
        </p:txBody>
      </p:sp>
      <p:sp>
        <p:nvSpPr>
          <p:cNvPr id="15" name="TextBox 14">
            <a:extLst>
              <a:ext uri="{FF2B5EF4-FFF2-40B4-BE49-F238E27FC236}">
                <a16:creationId xmlns:a16="http://schemas.microsoft.com/office/drawing/2014/main" id="{AB68DE43-F93E-5BCC-2173-605CD5399181}"/>
              </a:ext>
            </a:extLst>
          </p:cNvPr>
          <p:cNvSpPr txBox="1">
            <a:spLocks/>
          </p:cNvSpPr>
          <p:nvPr/>
        </p:nvSpPr>
        <p:spPr>
          <a:xfrm>
            <a:off x="7181260" y="5696297"/>
            <a:ext cx="1429340" cy="369332"/>
          </a:xfrm>
          <a:prstGeom prst="rect">
            <a:avLst/>
          </a:prstGeom>
          <a:noFill/>
        </p:spPr>
        <p:txBody>
          <a:bodyPr wrap="square" rtlCol="0">
            <a:spAutoFit/>
          </a:bodyPr>
          <a:lstStyle/>
          <a:p>
            <a:r>
              <a:rPr lang="en-US"/>
              <a:t>Min: 0%</a:t>
            </a:r>
          </a:p>
        </p:txBody>
      </p:sp>
      <p:sp>
        <p:nvSpPr>
          <p:cNvPr id="16" name="TextBox 15">
            <a:extLst>
              <a:ext uri="{FF2B5EF4-FFF2-40B4-BE49-F238E27FC236}">
                <a16:creationId xmlns:a16="http://schemas.microsoft.com/office/drawing/2014/main" id="{92A300EF-68C1-8BFB-FEAA-CB810A9367A2}"/>
              </a:ext>
            </a:extLst>
          </p:cNvPr>
          <p:cNvSpPr txBox="1">
            <a:spLocks/>
          </p:cNvSpPr>
          <p:nvPr/>
        </p:nvSpPr>
        <p:spPr>
          <a:xfrm>
            <a:off x="8504385" y="4958428"/>
            <a:ext cx="1429340" cy="369332"/>
          </a:xfrm>
          <a:prstGeom prst="rect">
            <a:avLst/>
          </a:prstGeom>
          <a:noFill/>
        </p:spPr>
        <p:txBody>
          <a:bodyPr wrap="square" rtlCol="0">
            <a:spAutoFit/>
          </a:bodyPr>
          <a:lstStyle/>
          <a:p>
            <a:r>
              <a:rPr lang="en-US"/>
              <a:t>IQR: 12.4%</a:t>
            </a:r>
          </a:p>
        </p:txBody>
      </p:sp>
      <p:sp>
        <p:nvSpPr>
          <p:cNvPr id="17" name="TextBox 16">
            <a:extLst>
              <a:ext uri="{FF2B5EF4-FFF2-40B4-BE49-F238E27FC236}">
                <a16:creationId xmlns:a16="http://schemas.microsoft.com/office/drawing/2014/main" id="{40D63D93-2A4A-7B58-D68B-590D34D9CAB8}"/>
              </a:ext>
            </a:extLst>
          </p:cNvPr>
          <p:cNvSpPr txBox="1">
            <a:spLocks/>
          </p:cNvSpPr>
          <p:nvPr/>
        </p:nvSpPr>
        <p:spPr>
          <a:xfrm>
            <a:off x="4325725" y="4805960"/>
            <a:ext cx="1429340" cy="646331"/>
          </a:xfrm>
          <a:prstGeom prst="rect">
            <a:avLst/>
          </a:prstGeom>
          <a:noFill/>
        </p:spPr>
        <p:txBody>
          <a:bodyPr wrap="square" rtlCol="0">
            <a:spAutoFit/>
          </a:bodyPr>
          <a:lstStyle/>
          <a:p>
            <a:r>
              <a:rPr lang="en-US"/>
              <a:t>Median: 14.9%</a:t>
            </a:r>
          </a:p>
        </p:txBody>
      </p:sp>
      <p:sp>
        <p:nvSpPr>
          <p:cNvPr id="5" name="Right Brace 4">
            <a:extLst>
              <a:ext uri="{FF2B5EF4-FFF2-40B4-BE49-F238E27FC236}">
                <a16:creationId xmlns:a16="http://schemas.microsoft.com/office/drawing/2014/main" id="{D22DB73E-7D4D-104D-2D01-74A8076BF6EC}"/>
              </a:ext>
            </a:extLst>
          </p:cNvPr>
          <p:cNvSpPr/>
          <p:nvPr/>
        </p:nvSpPr>
        <p:spPr>
          <a:xfrm>
            <a:off x="8107215" y="4781144"/>
            <a:ext cx="397170" cy="723900"/>
          </a:xfrm>
          <a:prstGeom prst="rightBrace">
            <a:avLst/>
          </a:prstGeom>
          <a:ln>
            <a:solidFill>
              <a:srgbClr val="2683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D52061DD-A9D5-CD40-9164-2942A891F7EC}"/>
              </a:ext>
            </a:extLst>
          </p:cNvPr>
          <p:cNvSpPr/>
          <p:nvPr/>
        </p:nvSpPr>
        <p:spPr>
          <a:xfrm>
            <a:off x="4160520" y="5539507"/>
            <a:ext cx="4021912" cy="646331"/>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688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6A5C-AC25-0973-1B5F-CA52BE8A33B5}"/>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0D1E201C-5093-C87B-BFD8-966CF7502D7B}"/>
                  </a:ext>
                </a:extLst>
              </p:cNvPr>
              <p:cNvGraphicFramePr/>
              <p:nvPr/>
            </p:nvGraphicFramePr>
            <p:xfrm>
              <a:off x="3671940" y="547303"/>
              <a:ext cx="5635870" cy="56380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a:extLst>
                  <a:ext uri="{FF2B5EF4-FFF2-40B4-BE49-F238E27FC236}">
                    <a16:creationId xmlns:a16="http://schemas.microsoft.com/office/drawing/2014/main" id="{4111C037-E93B-B597-27F3-ED1240BBB4CD}"/>
                  </a:ext>
                </a:extLst>
              </p:cNvPr>
              <p:cNvPicPr>
                <a:picLocks noGrp="1" noRot="1" noChangeAspect="1" noMove="1" noResize="1" noEditPoints="1" noAdjustHandles="1" noChangeArrowheads="1" noChangeShapeType="1"/>
              </p:cNvPicPr>
              <p:nvPr/>
            </p:nvPicPr>
            <p:blipFill>
              <a:blip r:embed="rId5"/>
              <a:stretch>
                <a:fillRect/>
              </a:stretch>
            </p:blipFill>
            <p:spPr>
              <a:xfrm>
                <a:off x="3671940" y="547303"/>
                <a:ext cx="5635870" cy="5638067"/>
              </a:xfrm>
              <a:prstGeom prst="rect">
                <a:avLst/>
              </a:prstGeom>
            </p:spPr>
          </p:pic>
        </mc:Fallback>
      </mc:AlternateContent>
      <p:sp>
        <p:nvSpPr>
          <p:cNvPr id="2" name="Title 1">
            <a:extLst>
              <a:ext uri="{FF2B5EF4-FFF2-40B4-BE49-F238E27FC236}">
                <a16:creationId xmlns:a16="http://schemas.microsoft.com/office/drawing/2014/main" id="{78CD35BA-4475-2D79-2A50-1A4E1BF3555C}"/>
              </a:ext>
            </a:extLst>
          </p:cNvPr>
          <p:cNvSpPr>
            <a:spLocks noGrp="1"/>
          </p:cNvSpPr>
          <p:nvPr>
            <p:ph type="title"/>
          </p:nvPr>
        </p:nvSpPr>
        <p:spPr>
          <a:xfrm>
            <a:off x="960120" y="740664"/>
            <a:ext cx="32004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64BD214B-EFE3-819C-5EA8-E454E22626AC}"/>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50841C7A-E947-2011-D7F9-BC72F16C8D95}"/>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22</a:t>
            </a:fld>
            <a:endParaRPr lang="en-US"/>
          </a:p>
        </p:txBody>
      </p:sp>
      <p:sp>
        <p:nvSpPr>
          <p:cNvPr id="13" name="TextBox 12">
            <a:extLst>
              <a:ext uri="{FF2B5EF4-FFF2-40B4-BE49-F238E27FC236}">
                <a16:creationId xmlns:a16="http://schemas.microsoft.com/office/drawing/2014/main" id="{EF3C9A29-65BD-8F5D-D9F6-0E8F317E1ABE}"/>
              </a:ext>
            </a:extLst>
          </p:cNvPr>
          <p:cNvSpPr txBox="1">
            <a:spLocks/>
          </p:cNvSpPr>
          <p:nvPr/>
        </p:nvSpPr>
        <p:spPr>
          <a:xfrm>
            <a:off x="6724060" y="1359542"/>
            <a:ext cx="1429340" cy="369332"/>
          </a:xfrm>
          <a:prstGeom prst="rect">
            <a:avLst/>
          </a:prstGeom>
          <a:noFill/>
        </p:spPr>
        <p:txBody>
          <a:bodyPr wrap="square" rtlCol="0">
            <a:spAutoFit/>
          </a:bodyPr>
          <a:lstStyle/>
          <a:p>
            <a:r>
              <a:rPr lang="en-US"/>
              <a:t>Max: 76.6%</a:t>
            </a:r>
          </a:p>
        </p:txBody>
      </p:sp>
      <p:sp>
        <p:nvSpPr>
          <p:cNvPr id="15" name="TextBox 14">
            <a:extLst>
              <a:ext uri="{FF2B5EF4-FFF2-40B4-BE49-F238E27FC236}">
                <a16:creationId xmlns:a16="http://schemas.microsoft.com/office/drawing/2014/main" id="{9435F4B7-CFDD-7364-04A5-357AF93CA686}"/>
              </a:ext>
            </a:extLst>
          </p:cNvPr>
          <p:cNvSpPr txBox="1">
            <a:spLocks/>
          </p:cNvSpPr>
          <p:nvPr/>
        </p:nvSpPr>
        <p:spPr>
          <a:xfrm>
            <a:off x="7181260" y="5696297"/>
            <a:ext cx="1429340" cy="369332"/>
          </a:xfrm>
          <a:prstGeom prst="rect">
            <a:avLst/>
          </a:prstGeom>
          <a:noFill/>
        </p:spPr>
        <p:txBody>
          <a:bodyPr wrap="square" rtlCol="0">
            <a:spAutoFit/>
          </a:bodyPr>
          <a:lstStyle/>
          <a:p>
            <a:r>
              <a:rPr lang="en-US"/>
              <a:t>Min: 0%</a:t>
            </a:r>
          </a:p>
        </p:txBody>
      </p:sp>
      <p:sp>
        <p:nvSpPr>
          <p:cNvPr id="16" name="TextBox 15">
            <a:extLst>
              <a:ext uri="{FF2B5EF4-FFF2-40B4-BE49-F238E27FC236}">
                <a16:creationId xmlns:a16="http://schemas.microsoft.com/office/drawing/2014/main" id="{28D848E3-006B-D2C7-7E43-A45AEC2BCCE2}"/>
              </a:ext>
            </a:extLst>
          </p:cNvPr>
          <p:cNvSpPr txBox="1">
            <a:spLocks/>
          </p:cNvSpPr>
          <p:nvPr/>
        </p:nvSpPr>
        <p:spPr>
          <a:xfrm>
            <a:off x="8504385" y="4958428"/>
            <a:ext cx="1429340" cy="369332"/>
          </a:xfrm>
          <a:prstGeom prst="rect">
            <a:avLst/>
          </a:prstGeom>
          <a:noFill/>
        </p:spPr>
        <p:txBody>
          <a:bodyPr wrap="square" rtlCol="0">
            <a:spAutoFit/>
          </a:bodyPr>
          <a:lstStyle/>
          <a:p>
            <a:r>
              <a:rPr lang="en-US"/>
              <a:t>IQR: 12.4%</a:t>
            </a:r>
          </a:p>
        </p:txBody>
      </p:sp>
      <p:sp>
        <p:nvSpPr>
          <p:cNvPr id="17" name="TextBox 16">
            <a:extLst>
              <a:ext uri="{FF2B5EF4-FFF2-40B4-BE49-F238E27FC236}">
                <a16:creationId xmlns:a16="http://schemas.microsoft.com/office/drawing/2014/main" id="{7E61DA6F-ED14-7776-9EF6-C33299E22503}"/>
              </a:ext>
            </a:extLst>
          </p:cNvPr>
          <p:cNvSpPr txBox="1">
            <a:spLocks/>
          </p:cNvSpPr>
          <p:nvPr/>
        </p:nvSpPr>
        <p:spPr>
          <a:xfrm>
            <a:off x="4325725" y="4805960"/>
            <a:ext cx="1429340" cy="646331"/>
          </a:xfrm>
          <a:prstGeom prst="rect">
            <a:avLst/>
          </a:prstGeom>
          <a:noFill/>
        </p:spPr>
        <p:txBody>
          <a:bodyPr wrap="square" rtlCol="0">
            <a:spAutoFit/>
          </a:bodyPr>
          <a:lstStyle/>
          <a:p>
            <a:r>
              <a:rPr lang="en-US"/>
              <a:t>Median: 14.9%</a:t>
            </a:r>
          </a:p>
        </p:txBody>
      </p:sp>
      <p:sp>
        <p:nvSpPr>
          <p:cNvPr id="5" name="Right Brace 4">
            <a:extLst>
              <a:ext uri="{FF2B5EF4-FFF2-40B4-BE49-F238E27FC236}">
                <a16:creationId xmlns:a16="http://schemas.microsoft.com/office/drawing/2014/main" id="{56D627C2-4C6C-1D2B-9CEA-AF923CBF25EC}"/>
              </a:ext>
            </a:extLst>
          </p:cNvPr>
          <p:cNvSpPr/>
          <p:nvPr/>
        </p:nvSpPr>
        <p:spPr>
          <a:xfrm>
            <a:off x="8107215" y="4781144"/>
            <a:ext cx="397170" cy="723900"/>
          </a:xfrm>
          <a:prstGeom prst="rightBrace">
            <a:avLst/>
          </a:prstGeom>
          <a:ln>
            <a:solidFill>
              <a:srgbClr val="2683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75B43F5B-BEA7-E033-022F-10FFACF444C3}"/>
              </a:ext>
            </a:extLst>
          </p:cNvPr>
          <p:cNvSpPr txBox="1"/>
          <p:nvPr/>
        </p:nvSpPr>
        <p:spPr>
          <a:xfrm>
            <a:off x="666746" y="4251962"/>
            <a:ext cx="2882684" cy="1754326"/>
          </a:xfrm>
          <a:prstGeom prst="rect">
            <a:avLst/>
          </a:prstGeom>
          <a:noFill/>
          <a:ln w="76200">
            <a:solidFill>
              <a:schemeClr val="accent6">
                <a:lumMod val="50000"/>
              </a:schemeClr>
            </a:solidFill>
          </a:ln>
        </p:spPr>
        <p:txBody>
          <a:bodyPr wrap="square" rtlCol="0">
            <a:spAutoFit/>
          </a:bodyPr>
          <a:lstStyle/>
          <a:p>
            <a:pPr algn="ctr"/>
            <a:r>
              <a:rPr lang="en-US" dirty="0"/>
              <a:t>Median for PPD measurements: 16.3%</a:t>
            </a:r>
          </a:p>
          <a:p>
            <a:pPr algn="ctr"/>
            <a:endParaRPr lang="en-US" dirty="0"/>
          </a:p>
          <a:p>
            <a:pPr algn="ctr"/>
            <a:r>
              <a:rPr lang="en-US" dirty="0"/>
              <a:t>IQR: 12.6%</a:t>
            </a:r>
          </a:p>
          <a:p>
            <a:pPr algn="ctr"/>
            <a:endParaRPr lang="en-US" dirty="0"/>
          </a:p>
          <a:p>
            <a:pPr algn="ctr"/>
            <a:r>
              <a:rPr lang="en-US" dirty="0"/>
              <a:t>Same Min and Max</a:t>
            </a:r>
          </a:p>
        </p:txBody>
      </p:sp>
    </p:spTree>
    <p:extLst>
      <p:ext uri="{BB962C8B-B14F-4D97-AF65-F5344CB8AC3E}">
        <p14:creationId xmlns:p14="http://schemas.microsoft.com/office/powerpoint/2010/main" val="1496787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CCCC-E129-142A-683D-8737C805F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1B0B2-877F-C2D2-B271-7AA0DD5F6EF1}"/>
              </a:ext>
            </a:extLst>
          </p:cNvPr>
          <p:cNvSpPr>
            <a:spLocks noGrp="1"/>
          </p:cNvSpPr>
          <p:nvPr>
            <p:ph type="title"/>
          </p:nvPr>
        </p:nvSpPr>
        <p:spPr>
          <a:xfrm>
            <a:off x="960120" y="740664"/>
            <a:ext cx="10515600" cy="1325880"/>
          </a:xfrm>
        </p:spPr>
        <p:txBody>
          <a:bodyPr/>
          <a:lstStyle/>
          <a:p>
            <a:r>
              <a:rPr lang="en-US" dirty="0">
                <a:latin typeface="+mn-lt"/>
              </a:rPr>
              <a:t>PPD Results</a:t>
            </a:r>
          </a:p>
        </p:txBody>
      </p:sp>
      <p:sp>
        <p:nvSpPr>
          <p:cNvPr id="10" name="Footer Placeholder 9">
            <a:extLst>
              <a:ext uri="{FF2B5EF4-FFF2-40B4-BE49-F238E27FC236}">
                <a16:creationId xmlns:a16="http://schemas.microsoft.com/office/drawing/2014/main" id="{40CF7246-0524-8342-BCE4-17731D5B7B90}"/>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1" name="Slide Number Placeholder 10">
            <a:extLst>
              <a:ext uri="{FF2B5EF4-FFF2-40B4-BE49-F238E27FC236}">
                <a16:creationId xmlns:a16="http://schemas.microsoft.com/office/drawing/2014/main" id="{66FFE26F-E909-1BCD-0144-BD8864F09222}"/>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23</a:t>
            </a:fld>
            <a:endParaRPr lang="en-US"/>
          </a:p>
        </p:txBody>
      </p:sp>
      <p:graphicFrame>
        <p:nvGraphicFramePr>
          <p:cNvPr id="6" name="Chart 5">
            <a:extLst>
              <a:ext uri="{FF2B5EF4-FFF2-40B4-BE49-F238E27FC236}">
                <a16:creationId xmlns:a16="http://schemas.microsoft.com/office/drawing/2014/main" id="{7AD1EA08-8DB5-98C5-2EF4-F28134D70BCE}"/>
              </a:ext>
            </a:extLst>
          </p:cNvPr>
          <p:cNvGraphicFramePr>
            <a:graphicFrameLocks/>
          </p:cNvGraphicFramePr>
          <p:nvPr>
            <p:extLst>
              <p:ext uri="{D42A27DB-BD31-4B8C-83A1-F6EECF244321}">
                <p14:modId xmlns:p14="http://schemas.microsoft.com/office/powerpoint/2010/main" val="1284842246"/>
              </p:ext>
            </p:extLst>
          </p:nvPr>
        </p:nvGraphicFramePr>
        <p:xfrm>
          <a:off x="3967491" y="569626"/>
          <a:ext cx="8240007" cy="57914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DDB22D5-C434-C06D-78FC-E5664E437B91}"/>
              </a:ext>
            </a:extLst>
          </p:cNvPr>
          <p:cNvSpPr txBox="1"/>
          <p:nvPr/>
        </p:nvSpPr>
        <p:spPr>
          <a:xfrm>
            <a:off x="716280" y="1870080"/>
            <a:ext cx="4193439" cy="4401205"/>
          </a:xfrm>
          <a:prstGeom prst="rect">
            <a:avLst/>
          </a:prstGeom>
          <a:noFill/>
          <a:ln w="76200">
            <a:noFill/>
          </a:ln>
        </p:spPr>
        <p:txBody>
          <a:bodyPr wrap="square" rtlCol="0">
            <a:spAutoFit/>
          </a:bodyPr>
          <a:lstStyle/>
          <a:p>
            <a:pPr algn="ctr"/>
            <a:r>
              <a:rPr lang="en-US" sz="2000" dirty="0"/>
              <a:t>EPDS cut-off scores not standardized </a:t>
            </a:r>
            <a:r>
              <a:rPr lang="en-US" sz="2000" dirty="0">
                <a:sym typeface="Wingdings" pitchFamily="2" charset="2"/>
              </a:rPr>
              <a:t> </a:t>
            </a:r>
            <a:r>
              <a:rPr lang="en-US" sz="2000" dirty="0"/>
              <a:t>challenges interpreting across studies</a:t>
            </a:r>
          </a:p>
          <a:p>
            <a:pPr algn="ctr"/>
            <a:endParaRPr lang="en-US" sz="2000" dirty="0"/>
          </a:p>
          <a:p>
            <a:pPr algn="ctr"/>
            <a:r>
              <a:rPr lang="en-US" sz="2000" u="sng" dirty="0"/>
              <a:t>Statistics:</a:t>
            </a:r>
          </a:p>
          <a:p>
            <a:pPr algn="ctr"/>
            <a:r>
              <a:rPr lang="en-US" sz="2000" dirty="0"/>
              <a:t>Median: 11</a:t>
            </a:r>
          </a:p>
          <a:p>
            <a:pPr algn="ctr"/>
            <a:r>
              <a:rPr lang="en-US" sz="2000" dirty="0"/>
              <a:t>Min: 9</a:t>
            </a:r>
          </a:p>
          <a:p>
            <a:pPr algn="ctr"/>
            <a:r>
              <a:rPr lang="en-US" sz="2000" dirty="0"/>
              <a:t>Max: 14</a:t>
            </a:r>
          </a:p>
          <a:p>
            <a:pPr algn="ctr"/>
            <a:endParaRPr lang="en-US" sz="2000" dirty="0"/>
          </a:p>
          <a:p>
            <a:pPr algn="ctr"/>
            <a:r>
              <a:rPr lang="en-US" sz="2000" u="sng" dirty="0"/>
              <a:t>Criteria: </a:t>
            </a:r>
          </a:p>
          <a:p>
            <a:pPr algn="ctr"/>
            <a:r>
              <a:rPr lang="en-US" sz="2000" dirty="0"/>
              <a:t>Self-harm or cut-off score</a:t>
            </a:r>
          </a:p>
          <a:p>
            <a:pPr algn="ctr"/>
            <a:r>
              <a:rPr lang="en-US" sz="2000" dirty="0"/>
              <a:t>Range of scores</a:t>
            </a:r>
          </a:p>
          <a:p>
            <a:pPr algn="ctr"/>
            <a:r>
              <a:rPr lang="en-US" sz="2000" dirty="0"/>
              <a:t>Inclusive/exclusive</a:t>
            </a:r>
          </a:p>
          <a:p>
            <a:pPr algn="ctr"/>
            <a:r>
              <a:rPr lang="en-US" sz="2000" dirty="0"/>
              <a:t>Score not reported</a:t>
            </a:r>
          </a:p>
        </p:txBody>
      </p:sp>
      <p:sp>
        <p:nvSpPr>
          <p:cNvPr id="4" name="Rectangle 3">
            <a:extLst>
              <a:ext uri="{FF2B5EF4-FFF2-40B4-BE49-F238E27FC236}">
                <a16:creationId xmlns:a16="http://schemas.microsoft.com/office/drawing/2014/main" id="{DE6CFACB-C781-E6C7-5056-3F27CA1E7073}"/>
              </a:ext>
            </a:extLst>
          </p:cNvPr>
          <p:cNvSpPr/>
          <p:nvPr/>
        </p:nvSpPr>
        <p:spPr>
          <a:xfrm>
            <a:off x="5089909" y="4791457"/>
            <a:ext cx="5208333" cy="365159"/>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67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FCC-0BF5-45B2-9CDD-17A4BA1878EE}"/>
              </a:ext>
            </a:extLst>
          </p:cNvPr>
          <p:cNvSpPr>
            <a:spLocks noGrp="1"/>
          </p:cNvSpPr>
          <p:nvPr>
            <p:ph type="title"/>
          </p:nvPr>
        </p:nvSpPr>
        <p:spPr>
          <a:xfrm>
            <a:off x="960120" y="740664"/>
            <a:ext cx="10515600" cy="1325880"/>
          </a:xfrm>
        </p:spPr>
        <p:txBody>
          <a:bodyPr/>
          <a:lstStyle/>
          <a:p>
            <a:r>
              <a:rPr lang="en-US" dirty="0">
                <a:latin typeface="+mn-lt"/>
              </a:rPr>
              <a:t>PPD Results</a:t>
            </a:r>
          </a:p>
        </p:txBody>
      </p:sp>
      <p:sp>
        <p:nvSpPr>
          <p:cNvPr id="10" name="Footer Placeholder 9">
            <a:extLst>
              <a:ext uri="{FF2B5EF4-FFF2-40B4-BE49-F238E27FC236}">
                <a16:creationId xmlns:a16="http://schemas.microsoft.com/office/drawing/2014/main" id="{43032B0D-C227-4CB9-85CC-4B9B8BF1621E}"/>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1" name="Slide Number Placeholder 10">
            <a:extLst>
              <a:ext uri="{FF2B5EF4-FFF2-40B4-BE49-F238E27FC236}">
                <a16:creationId xmlns:a16="http://schemas.microsoft.com/office/drawing/2014/main" id="{5F67B498-D587-4BC1-B0F3-4316C41ADDF9}"/>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24</a:t>
            </a:fld>
            <a:endParaRPr lang="en-US"/>
          </a:p>
        </p:txBody>
      </p:sp>
      <p:graphicFrame>
        <p:nvGraphicFramePr>
          <p:cNvPr id="6" name="Chart 5">
            <a:extLst>
              <a:ext uri="{FF2B5EF4-FFF2-40B4-BE49-F238E27FC236}">
                <a16:creationId xmlns:a16="http://schemas.microsoft.com/office/drawing/2014/main" id="{254192BD-DBDC-B845-D156-03C676B161A5}"/>
              </a:ext>
            </a:extLst>
          </p:cNvPr>
          <p:cNvGraphicFramePr>
            <a:graphicFrameLocks/>
          </p:cNvGraphicFramePr>
          <p:nvPr>
            <p:extLst>
              <p:ext uri="{D42A27DB-BD31-4B8C-83A1-F6EECF244321}">
                <p14:modId xmlns:p14="http://schemas.microsoft.com/office/powerpoint/2010/main" val="1217512296"/>
              </p:ext>
            </p:extLst>
          </p:nvPr>
        </p:nvGraphicFramePr>
        <p:xfrm>
          <a:off x="3967491" y="569626"/>
          <a:ext cx="8240007" cy="57914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3AB7634-B133-B11B-AAF9-A9BBC703E695}"/>
              </a:ext>
            </a:extLst>
          </p:cNvPr>
          <p:cNvSpPr txBox="1"/>
          <p:nvPr/>
        </p:nvSpPr>
        <p:spPr>
          <a:xfrm>
            <a:off x="716280" y="1870080"/>
            <a:ext cx="4193439" cy="4401205"/>
          </a:xfrm>
          <a:prstGeom prst="rect">
            <a:avLst/>
          </a:prstGeom>
          <a:noFill/>
          <a:ln w="76200">
            <a:noFill/>
          </a:ln>
        </p:spPr>
        <p:txBody>
          <a:bodyPr wrap="square" rtlCol="0">
            <a:spAutoFit/>
          </a:bodyPr>
          <a:lstStyle/>
          <a:p>
            <a:pPr algn="ctr"/>
            <a:r>
              <a:rPr lang="en-US" sz="2000" dirty="0"/>
              <a:t>EPDS cut-off scores not standardized </a:t>
            </a:r>
            <a:r>
              <a:rPr lang="en-US" sz="2000" dirty="0">
                <a:sym typeface="Wingdings" pitchFamily="2" charset="2"/>
              </a:rPr>
              <a:t> </a:t>
            </a:r>
            <a:r>
              <a:rPr lang="en-US" sz="2000" dirty="0"/>
              <a:t>challenges interpreting across studies</a:t>
            </a:r>
          </a:p>
          <a:p>
            <a:pPr algn="ctr"/>
            <a:endParaRPr lang="en-US" sz="2000" dirty="0"/>
          </a:p>
          <a:p>
            <a:pPr algn="ctr"/>
            <a:r>
              <a:rPr lang="en-US" sz="2000" u="sng" dirty="0"/>
              <a:t>Statistics:</a:t>
            </a:r>
          </a:p>
          <a:p>
            <a:pPr algn="ctr"/>
            <a:r>
              <a:rPr lang="en-US" sz="2000" dirty="0"/>
              <a:t>Median: 11</a:t>
            </a:r>
          </a:p>
          <a:p>
            <a:pPr algn="ctr"/>
            <a:r>
              <a:rPr lang="en-US" sz="2000" dirty="0"/>
              <a:t>Min: 9</a:t>
            </a:r>
          </a:p>
          <a:p>
            <a:pPr algn="ctr"/>
            <a:r>
              <a:rPr lang="en-US" sz="2000" dirty="0"/>
              <a:t>Max: 14</a:t>
            </a:r>
          </a:p>
          <a:p>
            <a:pPr algn="ctr"/>
            <a:endParaRPr lang="en-US" sz="2000" dirty="0"/>
          </a:p>
          <a:p>
            <a:pPr algn="ctr"/>
            <a:r>
              <a:rPr lang="en-US" sz="2000" u="sng" dirty="0"/>
              <a:t>Criteria: </a:t>
            </a:r>
          </a:p>
          <a:p>
            <a:pPr algn="ctr"/>
            <a:r>
              <a:rPr lang="en-US" sz="2000" dirty="0"/>
              <a:t>Self-harm or cut-off score</a:t>
            </a:r>
          </a:p>
          <a:p>
            <a:pPr algn="ctr"/>
            <a:r>
              <a:rPr lang="en-US" sz="2000" dirty="0"/>
              <a:t>Range of scores</a:t>
            </a:r>
          </a:p>
          <a:p>
            <a:pPr algn="ctr"/>
            <a:r>
              <a:rPr lang="en-US" sz="2000" dirty="0"/>
              <a:t>Inclusive/exclusive</a:t>
            </a:r>
          </a:p>
          <a:p>
            <a:pPr algn="ctr"/>
            <a:r>
              <a:rPr lang="en-US" sz="2000" dirty="0"/>
              <a:t>Score not reported</a:t>
            </a:r>
          </a:p>
        </p:txBody>
      </p:sp>
      <p:sp>
        <p:nvSpPr>
          <p:cNvPr id="4" name="Rectangle 3">
            <a:extLst>
              <a:ext uri="{FF2B5EF4-FFF2-40B4-BE49-F238E27FC236}">
                <a16:creationId xmlns:a16="http://schemas.microsoft.com/office/drawing/2014/main" id="{30EFEDA7-D82E-6EC9-382F-1DE5A6D4B035}"/>
              </a:ext>
            </a:extLst>
          </p:cNvPr>
          <p:cNvSpPr/>
          <p:nvPr/>
        </p:nvSpPr>
        <p:spPr>
          <a:xfrm>
            <a:off x="716280" y="1813105"/>
            <a:ext cx="4193439" cy="1067992"/>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1126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1886-AA43-422E-B193-F1F3DF7D8A4D}"/>
              </a:ext>
            </a:extLst>
          </p:cNvPr>
          <p:cNvSpPr>
            <a:spLocks noGrp="1"/>
          </p:cNvSpPr>
          <p:nvPr>
            <p:ph type="title"/>
          </p:nvPr>
        </p:nvSpPr>
        <p:spPr>
          <a:xfrm>
            <a:off x="960120" y="740664"/>
            <a:ext cx="10515600" cy="1325563"/>
          </a:xfrm>
        </p:spPr>
        <p:txBody>
          <a:bodyPr/>
          <a:lstStyle/>
          <a:p>
            <a:r>
              <a:rPr lang="en-US">
                <a:latin typeface="+mn-lt"/>
              </a:rPr>
              <a:t>Discussion</a:t>
            </a:r>
          </a:p>
        </p:txBody>
      </p:sp>
      <p:graphicFrame>
        <p:nvGraphicFramePr>
          <p:cNvPr id="4" name="Content Placeholder 3" descr="Timeline">
            <a:extLst>
              <a:ext uri="{FF2B5EF4-FFF2-40B4-BE49-F238E27FC236}">
                <a16:creationId xmlns:a16="http://schemas.microsoft.com/office/drawing/2014/main" id="{4424901C-24B0-4C46-B815-EB0C38D74251}"/>
              </a:ext>
            </a:extLst>
          </p:cNvPr>
          <p:cNvGraphicFramePr>
            <a:graphicFrameLocks noGrp="1"/>
          </p:cNvGraphicFramePr>
          <p:nvPr>
            <p:ph idx="1"/>
            <p:extLst>
              <p:ext uri="{D42A27DB-BD31-4B8C-83A1-F6EECF244321}">
                <p14:modId xmlns:p14="http://schemas.microsoft.com/office/powerpoint/2010/main" val="1995771101"/>
              </p:ext>
            </p:extLst>
          </p:nvPr>
        </p:nvGraphicFramePr>
        <p:xfrm>
          <a:off x="838200" y="1720312"/>
          <a:ext cx="10515600" cy="4556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3775AFC8-8A78-4AE3-A237-4E17FE12A115}"/>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6" name="Slide Number Placeholder 5">
            <a:extLst>
              <a:ext uri="{FF2B5EF4-FFF2-40B4-BE49-F238E27FC236}">
                <a16:creationId xmlns:a16="http://schemas.microsoft.com/office/drawing/2014/main" id="{8D03D7EC-E54B-4E0E-A5C3-7071C72A8940}"/>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25</a:t>
            </a:fld>
            <a:endParaRPr lang="en-US"/>
          </a:p>
        </p:txBody>
      </p:sp>
    </p:spTree>
    <p:extLst>
      <p:ext uri="{BB962C8B-B14F-4D97-AF65-F5344CB8AC3E}">
        <p14:creationId xmlns:p14="http://schemas.microsoft.com/office/powerpoint/2010/main" val="3276479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9C3A-95F1-8536-260F-B16064178AF9}"/>
            </a:ext>
          </a:extLst>
        </p:cNvPr>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C8530639-7EBD-4CF3-80AC-DA3500224CA8}"/>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26</a:t>
            </a:fld>
            <a:endParaRPr lang="en-US"/>
          </a:p>
        </p:txBody>
      </p:sp>
      <p:sp>
        <p:nvSpPr>
          <p:cNvPr id="13" name="Footer Placeholder 12">
            <a:extLst>
              <a:ext uri="{FF2B5EF4-FFF2-40B4-BE49-F238E27FC236}">
                <a16:creationId xmlns:a16="http://schemas.microsoft.com/office/drawing/2014/main" id="{B8C1E22B-E76B-D6A5-D891-792B6BDD2A55}"/>
              </a:ext>
            </a:extLst>
          </p:cNvPr>
          <p:cNvSpPr>
            <a:spLocks noGrp="1"/>
          </p:cNvSpPr>
          <p:nvPr>
            <p:ph type="ftr" sz="quarter" idx="11"/>
          </p:nvPr>
        </p:nvSpPr>
        <p:spPr/>
        <p:txBody>
          <a:bodyPr/>
          <a:lstStyle/>
          <a:p>
            <a:r>
              <a:rPr lang="en-US" b="1"/>
              <a:t>UNPUBLISHED DATA - DO NOT COPY OR DISTRIBUTE.</a:t>
            </a:r>
          </a:p>
        </p:txBody>
      </p:sp>
      <p:sp>
        <p:nvSpPr>
          <p:cNvPr id="8" name="Title 1">
            <a:extLst>
              <a:ext uri="{FF2B5EF4-FFF2-40B4-BE49-F238E27FC236}">
                <a16:creationId xmlns:a16="http://schemas.microsoft.com/office/drawing/2014/main" id="{463032F9-BBA1-C30E-549E-3B7FE29CFF47}"/>
              </a:ext>
            </a:extLst>
          </p:cNvPr>
          <p:cNvSpPr>
            <a:spLocks noGrp="1"/>
          </p:cNvSpPr>
          <p:nvPr>
            <p:ph type="title"/>
          </p:nvPr>
        </p:nvSpPr>
        <p:spPr>
          <a:xfrm>
            <a:off x="832104" y="740664"/>
            <a:ext cx="6156051" cy="1119032"/>
          </a:xfrm>
        </p:spPr>
        <p:txBody>
          <a:bodyPr/>
          <a:lstStyle/>
          <a:p>
            <a:r>
              <a:rPr lang="en-US">
                <a:latin typeface="+mn-lt"/>
              </a:rPr>
              <a:t>Implications</a:t>
            </a:r>
          </a:p>
        </p:txBody>
      </p:sp>
      <p:pic>
        <p:nvPicPr>
          <p:cNvPr id="1034" name="Picture 10" descr="Mother holding baby">
            <a:extLst>
              <a:ext uri="{FF2B5EF4-FFF2-40B4-BE49-F238E27FC236}">
                <a16:creationId xmlns:a16="http://schemas.microsoft.com/office/drawing/2014/main" id="{DD5D23D6-BC2F-14A2-8987-40EDABB6EDF2}"/>
              </a:ext>
            </a:extLst>
          </p:cNvPr>
          <p:cNvPicPr>
            <a:picLocks noChangeAspect="1" noChangeArrowheads="1"/>
          </p:cNvPicPr>
          <p:nvPr/>
        </p:nvPicPr>
        <p:blipFill>
          <a:blip r:embed="rId3"/>
          <a:srcRect/>
          <a:stretch/>
        </p:blipFill>
        <p:spPr bwMode="auto">
          <a:xfrm>
            <a:off x="7488303" y="2410626"/>
            <a:ext cx="4545274" cy="3030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155D73-886F-CFFE-AD25-D0127ACAB969}"/>
              </a:ext>
            </a:extLst>
          </p:cNvPr>
          <p:cNvSpPr txBox="1"/>
          <p:nvPr/>
        </p:nvSpPr>
        <p:spPr>
          <a:xfrm>
            <a:off x="649278" y="1961077"/>
            <a:ext cx="6839025" cy="4401205"/>
          </a:xfrm>
          <a:prstGeom prst="rect">
            <a:avLst/>
          </a:prstGeom>
          <a:noFill/>
        </p:spPr>
        <p:txBody>
          <a:bodyPr wrap="square" rtlCol="0">
            <a:spAutoFit/>
          </a:bodyPr>
          <a:lstStyle/>
          <a:p>
            <a:pPr marL="342900" indent="-342900">
              <a:spcAft>
                <a:spcPts val="800"/>
              </a:spcAft>
              <a:buClr>
                <a:schemeClr val="tx1"/>
              </a:buClr>
              <a:buFont typeface="Arial" panose="020B0604020202020204" pitchFamily="34" charset="0"/>
              <a:buChar char="•"/>
            </a:pPr>
            <a:r>
              <a:rPr lang="en-US" sz="2400" dirty="0"/>
              <a:t>Need for more comparable incidence and prevalence data:</a:t>
            </a:r>
          </a:p>
          <a:p>
            <a:pPr marL="800100" lvl="1" indent="-342900">
              <a:spcAft>
                <a:spcPts val="800"/>
              </a:spcAft>
              <a:buClr>
                <a:schemeClr val="tx1"/>
              </a:buClr>
              <a:buFont typeface="Arial" panose="020B0604020202020204" pitchFamily="34" charset="0"/>
              <a:buChar char="•"/>
            </a:pPr>
            <a:r>
              <a:rPr lang="en-US" sz="2400" b="0" dirty="0"/>
              <a:t>From LMICs, particularly LICs</a:t>
            </a:r>
          </a:p>
          <a:p>
            <a:pPr marL="800100" lvl="1" indent="-342900">
              <a:spcAft>
                <a:spcPts val="800"/>
              </a:spcAft>
              <a:buClr>
                <a:schemeClr val="tx1"/>
              </a:buClr>
              <a:buFont typeface="Arial" panose="020B0604020202020204" pitchFamily="34" charset="0"/>
              <a:buChar char="•"/>
            </a:pPr>
            <a:r>
              <a:rPr lang="en-US" sz="2400" dirty="0"/>
              <a:t>Focusing b</a:t>
            </a:r>
            <a:r>
              <a:rPr lang="en-US" sz="2400" b="0" dirty="0"/>
              <a:t>eyond 6-8 weeks postpartum</a:t>
            </a:r>
          </a:p>
          <a:p>
            <a:pPr marL="800100" lvl="1" indent="-342900">
              <a:spcAft>
                <a:spcPts val="800"/>
              </a:spcAft>
              <a:buClr>
                <a:schemeClr val="tx1"/>
              </a:buClr>
              <a:buFont typeface="Arial" panose="020B0604020202020204" pitchFamily="34" charset="0"/>
              <a:buChar char="•"/>
            </a:pPr>
            <a:r>
              <a:rPr lang="en-US" sz="2400" dirty="0"/>
              <a:t>Including conditions other than PPD</a:t>
            </a:r>
          </a:p>
          <a:p>
            <a:pPr marL="800100" lvl="1" indent="-342900">
              <a:spcAft>
                <a:spcPts val="800"/>
              </a:spcAft>
              <a:buClr>
                <a:schemeClr val="tx1"/>
              </a:buClr>
              <a:buFont typeface="Arial" panose="020B0604020202020204" pitchFamily="34" charset="0"/>
              <a:buChar char="•"/>
            </a:pPr>
            <a:r>
              <a:rPr lang="en-US" sz="2400" dirty="0"/>
              <a:t>Analyzed in s</a:t>
            </a:r>
            <a:r>
              <a:rPr lang="en-US" sz="2400" b="0" dirty="0"/>
              <a:t>ystematic reviews, including meta-analyses</a:t>
            </a:r>
          </a:p>
          <a:p>
            <a:pPr marL="800100" lvl="1" indent="-342900">
              <a:spcAft>
                <a:spcPts val="800"/>
              </a:spcAft>
              <a:buClr>
                <a:schemeClr val="tx1"/>
              </a:buClr>
              <a:buFont typeface="Arial" panose="020B0604020202020204" pitchFamily="34" charset="0"/>
              <a:buChar char="•"/>
            </a:pPr>
            <a:r>
              <a:rPr lang="en-US" sz="2400" b="0" dirty="0"/>
              <a:t>Explored with qualitative data</a:t>
            </a:r>
          </a:p>
          <a:p>
            <a:pPr marL="342900" indent="-342900">
              <a:spcAft>
                <a:spcPts val="800"/>
              </a:spcAft>
              <a:buClr>
                <a:schemeClr val="tx1"/>
              </a:buClr>
              <a:buFont typeface="Arial" panose="020B0604020202020204" pitchFamily="34" charset="0"/>
              <a:buChar char="•"/>
            </a:pPr>
            <a:r>
              <a:rPr lang="en-US" sz="2400" b="0" dirty="0"/>
              <a:t>Clinical and policy foci beyond 6 weeks postpartum</a:t>
            </a:r>
            <a:endParaRPr lang="en-US" sz="2400" dirty="0"/>
          </a:p>
        </p:txBody>
      </p:sp>
    </p:spTree>
    <p:extLst>
      <p:ext uri="{BB962C8B-B14F-4D97-AF65-F5344CB8AC3E}">
        <p14:creationId xmlns:p14="http://schemas.microsoft.com/office/powerpoint/2010/main" val="2327770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174F-2F1B-D4D4-FF8B-0ABE967F5620}"/>
            </a:ext>
          </a:extLst>
        </p:cNvPr>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6EAC152B-103A-2E57-726C-928DB759C4CE}"/>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27</a:t>
            </a:fld>
            <a:endParaRPr lang="en-US"/>
          </a:p>
        </p:txBody>
      </p:sp>
      <p:sp>
        <p:nvSpPr>
          <p:cNvPr id="13" name="Footer Placeholder 12">
            <a:extLst>
              <a:ext uri="{FF2B5EF4-FFF2-40B4-BE49-F238E27FC236}">
                <a16:creationId xmlns:a16="http://schemas.microsoft.com/office/drawing/2014/main" id="{AE469219-823C-CB3D-919E-933DA81B5954}"/>
              </a:ext>
            </a:extLst>
          </p:cNvPr>
          <p:cNvSpPr>
            <a:spLocks noGrp="1"/>
          </p:cNvSpPr>
          <p:nvPr>
            <p:ph type="ftr" sz="quarter" idx="11"/>
          </p:nvPr>
        </p:nvSpPr>
        <p:spPr/>
        <p:txBody>
          <a:bodyPr/>
          <a:lstStyle/>
          <a:p>
            <a:r>
              <a:rPr lang="en-US" b="1"/>
              <a:t>UNPUBLISHED DATA - DO NOT COPY OR DISTRIBUTE.</a:t>
            </a:r>
          </a:p>
        </p:txBody>
      </p:sp>
      <p:sp>
        <p:nvSpPr>
          <p:cNvPr id="8" name="Title 1">
            <a:extLst>
              <a:ext uri="{FF2B5EF4-FFF2-40B4-BE49-F238E27FC236}">
                <a16:creationId xmlns:a16="http://schemas.microsoft.com/office/drawing/2014/main" id="{C703CB20-F111-5FDD-1E29-C462E9E5A5D5}"/>
              </a:ext>
            </a:extLst>
          </p:cNvPr>
          <p:cNvSpPr>
            <a:spLocks noGrp="1"/>
          </p:cNvSpPr>
          <p:nvPr>
            <p:ph type="title"/>
          </p:nvPr>
        </p:nvSpPr>
        <p:spPr>
          <a:xfrm>
            <a:off x="245390" y="63500"/>
            <a:ext cx="6156051" cy="841009"/>
          </a:xfrm>
        </p:spPr>
        <p:txBody>
          <a:bodyPr/>
          <a:lstStyle/>
          <a:p>
            <a:r>
              <a:rPr lang="en-US" dirty="0">
                <a:latin typeface="+mn-lt"/>
              </a:rPr>
              <a:t>References</a:t>
            </a:r>
          </a:p>
        </p:txBody>
      </p:sp>
      <p:sp>
        <p:nvSpPr>
          <p:cNvPr id="5" name="TextBox 4">
            <a:extLst>
              <a:ext uri="{FF2B5EF4-FFF2-40B4-BE49-F238E27FC236}">
                <a16:creationId xmlns:a16="http://schemas.microsoft.com/office/drawing/2014/main" id="{5DDB67C6-8C77-74F9-4A86-85CB8EE399BD}"/>
              </a:ext>
            </a:extLst>
          </p:cNvPr>
          <p:cNvSpPr txBox="1"/>
          <p:nvPr/>
        </p:nvSpPr>
        <p:spPr>
          <a:xfrm>
            <a:off x="245390" y="794960"/>
            <a:ext cx="11701220" cy="6001643"/>
          </a:xfrm>
          <a:prstGeom prst="rect">
            <a:avLst/>
          </a:prstGeom>
          <a:noFill/>
        </p:spPr>
        <p:txBody>
          <a:bodyPr wrap="square">
            <a:spAutoFit/>
          </a:bodyPr>
          <a:lstStyle/>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a:t>
            </a:r>
            <a:r>
              <a:rPr lang="en-US" sz="1200" kern="100" dirty="0">
                <a:latin typeface="Aptos"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Patel V, Saxena S, Lund C, et al. The Lancet Commission on global mental health and sustainable development.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Lancet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2018;392(10157):1553-1598. doi:10.1016/S0140-6736(18)31612-X</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2. United Nations.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Constitution of the World Health Organization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1948.</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3. Nweke M,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Ukwuoma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M,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Adiuku</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-Brown AC,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Okemuo</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AJ, Ugwu PI, Nseka E. Burden of postpartum depression in sub-Saharan Africa: An updated systematic review.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South </a:t>
            </a:r>
            <a:r>
              <a:rPr lang="en-US" sz="1200" i="1" kern="100" dirty="0" err="1">
                <a:effectLst/>
                <a:latin typeface="Aptos" panose="020B0004020202020204" pitchFamily="34" charset="0"/>
                <a:ea typeface="Aptos" panose="020B0004020202020204" pitchFamily="34" charset="0"/>
                <a:cs typeface="Times New Roman" panose="02020603050405020304" pitchFamily="18" charset="0"/>
              </a:rPr>
              <a:t>Afr</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 J Sci</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2024;120(1/2). doi:10.17159/sajs.2024/14197</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4. Putnick DL, Sundaram R, Bell EM, et al. Trajectories of Maternal Postpartum Depressive Symptoms.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Pediatrics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2020;146(5):e20200857. doi:10.1542/peds.2020-0857</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5. Fitzgerald L, McNab S, Njau P, et al. Beyond survival: Prioritizing the unmet mental health needs of pregnant and postpartum women and their caregivers. Chibanda D, ed.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PLOS Glob Public Health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2024;4(2):e0002782. doi:10.1371/journal.pgph.0002782</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6. Howard LM, Molyneaux E, Dennis CL, Rochat T, Stein A, Milgrom J. Non-psychotic mental disorders in the perinatal period.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Lancet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2014;384(9956):1775-1788. doi:10.1016/S0140-6736(14)61276-9</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7. World Health Organization.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WHO Recommendations on Maternal and Newborn Care for a Positive Postnatal Experience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1st ed. World Health Organization; 2022. https://</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iris.who.int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/bitstream/handle/10665/352658/9789240045989-eng.pdf?sequence=1</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8. Amiri S,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Behnezhad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 The global prevalence of postpartum suicidal ideation, suicide attempts, and suicide mortality: A systematic review and meta-analysis.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Int J Ment Health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2021;50(4):311-336. doi:10.1080/00207411.2021.1959814</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9. Wang Z, Liu J, Shuai H, et al. Mapping global prevalence of depression among postpartum women. </a:t>
            </a:r>
            <a:r>
              <a:rPr lang="en-US" sz="1200" i="1" kern="100" dirty="0" err="1">
                <a:effectLst/>
                <a:latin typeface="Aptos" panose="020B0004020202020204" pitchFamily="34" charset="0"/>
                <a:ea typeface="Aptos" panose="020B0004020202020204" pitchFamily="34" charset="0"/>
                <a:cs typeface="Times New Roman" panose="02020603050405020304" pitchFamily="18" charset="0"/>
              </a:rPr>
              <a:t>Transl</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 Psychiatry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2021;11(1):543. doi:10.1038/s41398-021-01663-6</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10. McNab SE, Dryer SL, Fitzgerald L, et al. The silent burden: a landscape analysis of common perinatal mental disorders in low- and middle-income countries.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BMC Pregnancy Childbirth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2022;22(1):342. doi:10.1186/s12884-022-04589-z</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11. American College of Obstetricians and Gynecologists. ACOG committee opinion no. 736: Optimizing postpartum care.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Obstet Gynecol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2018;131(5):e140-e150. doi:10.1097/AOG.0000000000002633</a:t>
            </a:r>
          </a:p>
          <a:p>
            <a:pPr marL="0" marR="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12. Matsuoka H, Iwami S, Maeda M,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Suizu</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 Fujii T. Edinburgh Postnatal Depression Scale scores at 2</a:t>
            </a:r>
            <a:r>
              <a:rPr lang="en-US" sz="12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week post</a:t>
            </a:r>
            <a:r>
              <a:rPr lang="en-US" sz="12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partum may reflect those at 4</a:t>
            </a:r>
            <a:r>
              <a:rPr lang="en-US" sz="12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week post</a:t>
            </a:r>
            <a:r>
              <a:rPr lang="en-US" sz="12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partum: A single</a:t>
            </a:r>
            <a:r>
              <a:rPr lang="en-US" sz="1200" kern="100" dirty="0">
                <a:effectLst/>
                <a:latin typeface="Cambria Math" panose="02040503050406030204" pitchFamily="18" charset="0"/>
                <a:ea typeface="Aptos" panose="020B0004020202020204" pitchFamily="34" charset="0"/>
                <a:cs typeface="Cambria Math" panose="02040503050406030204" pitchFamily="18"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center retrospective observational study.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J Obstet </a:t>
            </a:r>
            <a:r>
              <a:rPr lang="en-US" sz="1200" i="1" kern="100" dirty="0" err="1">
                <a:effectLst/>
                <a:latin typeface="Aptos" panose="020B0004020202020204" pitchFamily="34" charset="0"/>
                <a:ea typeface="Aptos" panose="020B0004020202020204" pitchFamily="34" charset="0"/>
                <a:cs typeface="Times New Roman" panose="02020603050405020304" pitchFamily="18" charset="0"/>
              </a:rPr>
              <a:t>Gynaecol</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 Res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2021;47(2):508-514. doi:10.1111/jog.14540</a:t>
            </a:r>
          </a:p>
          <a:p>
            <a:pPr marL="0" marR="0"/>
            <a:r>
              <a:rPr lang="en-US" sz="1200" kern="100" dirty="0">
                <a:effectLst/>
                <a:latin typeface="Aptos" panose="020B0004020202020204" pitchFamily="34" charset="0"/>
                <a:ea typeface="Aptos" panose="020B0004020202020204" pitchFamily="34" charset="0"/>
                <a:cs typeface="Times New Roman" panose="02020603050405020304" pitchFamily="18" charset="0"/>
              </a:rPr>
              <a:t>13.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Suharwardy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 Ramachandran M, Leonard SA, et al. Feasibility and impact of a mental health chatbot on postpartum mental health: a randomized controlled trial.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AJOG Glob Rep</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2023;3(3):100165. doi:10.1016/j.xagr.2023.100165</a:t>
            </a:r>
          </a:p>
          <a:p>
            <a:pPr marL="0" marR="0"/>
            <a:r>
              <a:rPr lang="en-US" sz="1200" kern="100" dirty="0">
                <a:latin typeface="Aptos" panose="020B0004020202020204" pitchFamily="34" charset="0"/>
                <a:ea typeface="Aptos" panose="020B0004020202020204" pitchFamily="34" charset="0"/>
                <a:cs typeface="Times New Roman" panose="02020603050405020304" pitchFamily="18" charset="0"/>
              </a:rPr>
              <a:t>14. </a:t>
            </a:r>
            <a:r>
              <a:rPr lang="en-US" sz="1200" kern="100" dirty="0" err="1">
                <a:latin typeface="Aptos" panose="020B0004020202020204" pitchFamily="34" charset="0"/>
                <a:ea typeface="Aptos" panose="020B0004020202020204" pitchFamily="34" charset="0"/>
                <a:cs typeface="Times New Roman" panose="02020603050405020304" pitchFamily="18" charset="0"/>
              </a:rPr>
              <a:t>Abouhala</a:t>
            </a:r>
            <a:r>
              <a:rPr lang="en-US" sz="1200" kern="100" dirty="0">
                <a:latin typeface="Aptos" panose="020B0004020202020204" pitchFamily="34" charset="0"/>
                <a:ea typeface="Aptos" panose="020B0004020202020204" pitchFamily="34" charset="0"/>
                <a:cs typeface="Times New Roman" panose="02020603050405020304" pitchFamily="18" charset="0"/>
              </a:rPr>
              <a:t> S, Yakubu RA, Snape L, et al. The Role of Health Systems in Black Maternal Mental Health Care Delivery: a Socio-Ecological Framework. Curr Treat Options Psych. 2023;10(4):383-403. doi:10.1007/s40501-023-00306-5</a:t>
            </a:r>
          </a:p>
          <a:p>
            <a:pPr marL="0" marR="0"/>
            <a:r>
              <a:rPr lang="en-US" sz="1200" kern="100" dirty="0">
                <a:effectLst/>
                <a:latin typeface="Aptos" panose="020B0004020202020204" pitchFamily="34" charset="0"/>
                <a:ea typeface="Aptos" panose="020B0004020202020204" pitchFamily="34" charset="0"/>
                <a:cs typeface="Times New Roman" panose="02020603050405020304" pitchFamily="18" charset="0"/>
              </a:rPr>
              <a:t>15. Nweke M,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Ukwuoma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M,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Adiuku</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-Brown AC, Ugwu P, Nseka E. Characterization and stratification of the correlates of postpartum depression in sub-Saharan Africa: A systematic review with meta-analysis.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Womens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Health (Lond Engl). 2022;18:17455057221118773. doi:10.1177/17455057221118773</a:t>
            </a:r>
          </a:p>
          <a:p>
            <a:pPr marL="0" marR="0"/>
            <a:r>
              <a:rPr lang="en-US" sz="1200" kern="100" dirty="0">
                <a:latin typeface="Aptos" panose="020B0004020202020204" pitchFamily="34" charset="0"/>
                <a:ea typeface="Aptos" panose="020B0004020202020204" pitchFamily="34" charset="0"/>
                <a:cs typeface="Times New Roman" panose="02020603050405020304" pitchFamily="18" charset="0"/>
              </a:rPr>
              <a:t>16. </a:t>
            </a:r>
            <a:r>
              <a:rPr lang="en-US" sz="1200" kern="100" dirty="0" err="1">
                <a:latin typeface="Aptos" panose="020B0004020202020204" pitchFamily="34" charset="0"/>
                <a:ea typeface="Aptos" panose="020B0004020202020204" pitchFamily="34" charset="0"/>
                <a:cs typeface="Times New Roman" panose="02020603050405020304" pitchFamily="18" charset="0"/>
              </a:rPr>
              <a:t>Wohrer</a:t>
            </a:r>
            <a:r>
              <a:rPr lang="en-US" sz="1200" kern="100" dirty="0">
                <a:latin typeface="Aptos" panose="020B0004020202020204" pitchFamily="34" charset="0"/>
                <a:ea typeface="Aptos" panose="020B0004020202020204" pitchFamily="34" charset="0"/>
                <a:cs typeface="Times New Roman" panose="02020603050405020304" pitchFamily="18" charset="0"/>
              </a:rPr>
              <a:t> F, Ngo H, DiDomenico J, Ma X, Roberts MH, </a:t>
            </a:r>
            <a:r>
              <a:rPr lang="en-US" sz="1200" kern="100" dirty="0" err="1">
                <a:latin typeface="Aptos" panose="020B0004020202020204" pitchFamily="34" charset="0"/>
                <a:ea typeface="Aptos" panose="020B0004020202020204" pitchFamily="34" charset="0"/>
                <a:cs typeface="Times New Roman" panose="02020603050405020304" pitchFamily="18" charset="0"/>
              </a:rPr>
              <a:t>Bakhireva</a:t>
            </a:r>
            <a:r>
              <a:rPr lang="en-US" sz="1200" kern="100" dirty="0">
                <a:latin typeface="Aptos" panose="020B0004020202020204" pitchFamily="34" charset="0"/>
                <a:ea typeface="Aptos" panose="020B0004020202020204" pitchFamily="34" charset="0"/>
                <a:cs typeface="Times New Roman" panose="02020603050405020304" pitchFamily="18" charset="0"/>
              </a:rPr>
              <a:t> LN. Potentially modifiable risk and protective factors affecting mental and emotional wellness in pregnancy. Front Hum </a:t>
            </a:r>
            <a:r>
              <a:rPr lang="en-US" sz="1200" kern="100" dirty="0" err="1">
                <a:latin typeface="Aptos" panose="020B0004020202020204" pitchFamily="34" charset="0"/>
                <a:ea typeface="Aptos" panose="020B0004020202020204" pitchFamily="34" charset="0"/>
                <a:cs typeface="Times New Roman" panose="02020603050405020304" pitchFamily="18" charset="0"/>
              </a:rPr>
              <a:t>Neurosci</a:t>
            </a:r>
            <a:r>
              <a:rPr lang="en-US" sz="1200" kern="100" dirty="0">
                <a:latin typeface="Aptos" panose="020B0004020202020204" pitchFamily="34" charset="0"/>
                <a:ea typeface="Aptos" panose="020B0004020202020204" pitchFamily="34" charset="0"/>
                <a:cs typeface="Times New Roman" panose="02020603050405020304" pitchFamily="18" charset="0"/>
              </a:rPr>
              <a:t>. 2024;18. doi:10.3389/fnhum.2024.1323297</a:t>
            </a:r>
          </a:p>
          <a:p>
            <a:pPr marL="0" marR="0"/>
            <a:r>
              <a:rPr lang="en-US" sz="1200" kern="100" dirty="0">
                <a:effectLst/>
                <a:latin typeface="Aptos" panose="020B0004020202020204" pitchFamily="34" charset="0"/>
                <a:ea typeface="Aptos" panose="020B0004020202020204" pitchFamily="34" charset="0"/>
                <a:cs typeface="Times New Roman" panose="02020603050405020304" pitchFamily="18" charset="0"/>
              </a:rPr>
              <a:t>17.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Žutić</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M. Biopsychosocial Models of Peripartum Depression: A Narrative Review.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Clínica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y Salud. 2023;34(2):91-99</a:t>
            </a:r>
          </a:p>
          <a:p>
            <a:pPr marL="0" marR="0"/>
            <a:r>
              <a:rPr lang="en-US" sz="1200" kern="100" dirty="0">
                <a:latin typeface="Aptos" panose="020B0004020202020204" pitchFamily="34" charset="0"/>
                <a:ea typeface="Aptos" panose="020B0004020202020204" pitchFamily="34" charset="0"/>
                <a:cs typeface="Times New Roman" panose="02020603050405020304" pitchFamily="18" charset="0"/>
              </a:rPr>
              <a:t>18. Howard LM, Khalifeh H. Perinatal mental health: a review of progress and challenges. World Psychiatry. 2020;19(3):313-327. doi:10.1002/wps.20769</a:t>
            </a:r>
          </a:p>
        </p:txBody>
      </p:sp>
    </p:spTree>
    <p:extLst>
      <p:ext uri="{BB962C8B-B14F-4D97-AF65-F5344CB8AC3E}">
        <p14:creationId xmlns:p14="http://schemas.microsoft.com/office/powerpoint/2010/main" val="402061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6FD95-1F32-8310-E5B9-25A84B3C596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7D24FF-D959-97A6-2CD3-5DBF895F5231}"/>
              </a:ext>
            </a:extLst>
          </p:cNvPr>
          <p:cNvSpPr>
            <a:spLocks noGrp="1"/>
          </p:cNvSpPr>
          <p:nvPr>
            <p:ph type="sldNum" sz="quarter" idx="12"/>
          </p:nvPr>
        </p:nvSpPr>
        <p:spPr/>
        <p:txBody>
          <a:bodyPr/>
          <a:lstStyle/>
          <a:p>
            <a:fld id="{28844951-7827-47D4-8276-7DDE1FA7D85A}" type="slidenum">
              <a:rPr lang="en-US" smtClean="0"/>
              <a:t>28</a:t>
            </a:fld>
            <a:endParaRPr lang="en-US"/>
          </a:p>
        </p:txBody>
      </p:sp>
      <p:sp>
        <p:nvSpPr>
          <p:cNvPr id="5" name="Title 1">
            <a:extLst>
              <a:ext uri="{FF2B5EF4-FFF2-40B4-BE49-F238E27FC236}">
                <a16:creationId xmlns:a16="http://schemas.microsoft.com/office/drawing/2014/main" id="{DFDCB05C-19C7-B5B2-4E32-CE982F24D557}"/>
              </a:ext>
            </a:extLst>
          </p:cNvPr>
          <p:cNvSpPr txBox="1">
            <a:spLocks/>
          </p:cNvSpPr>
          <p:nvPr/>
        </p:nvSpPr>
        <p:spPr>
          <a:xfrm>
            <a:off x="1520950" y="713926"/>
            <a:ext cx="9144000" cy="2387600"/>
          </a:xfrm>
          <a:prstGeom prst="rect">
            <a:avLst/>
          </a:prstGeom>
        </p:spPr>
        <p:txBody>
          <a:bodyPr vert="horz" lIns="91440" tIns="45720" rIns="91440" bIns="45720" rtlCol="0" anchor="ctr">
            <a:normAutofit fontScale="97500"/>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gn="ctr"/>
            <a:r>
              <a:rPr lang="en-US" b="1">
                <a:latin typeface="+mn-lt"/>
              </a:rPr>
              <a:t>Thank you!</a:t>
            </a:r>
          </a:p>
        </p:txBody>
      </p:sp>
      <p:pic>
        <p:nvPicPr>
          <p:cNvPr id="8" name="Picture 7">
            <a:extLst>
              <a:ext uri="{FF2B5EF4-FFF2-40B4-BE49-F238E27FC236}">
                <a16:creationId xmlns:a16="http://schemas.microsoft.com/office/drawing/2014/main" id="{8BEA3630-2C4A-A585-2C91-5FC434EB1F3A}"/>
              </a:ext>
            </a:extLst>
          </p:cNvPr>
          <p:cNvPicPr>
            <a:picLocks noChangeAspect="1"/>
          </p:cNvPicPr>
          <p:nvPr/>
        </p:nvPicPr>
        <p:blipFill>
          <a:blip r:embed="rId3"/>
          <a:stretch>
            <a:fillRect/>
          </a:stretch>
        </p:blipFill>
        <p:spPr>
          <a:xfrm>
            <a:off x="2589393" y="5587910"/>
            <a:ext cx="1619479" cy="765109"/>
          </a:xfrm>
          <a:prstGeom prst="rect">
            <a:avLst/>
          </a:prstGeom>
        </p:spPr>
      </p:pic>
      <p:pic>
        <p:nvPicPr>
          <p:cNvPr id="9" name="Picture 8" descr="A logo with text on it&#10;&#10;AI-generated content may be incorrect.">
            <a:extLst>
              <a:ext uri="{FF2B5EF4-FFF2-40B4-BE49-F238E27FC236}">
                <a16:creationId xmlns:a16="http://schemas.microsoft.com/office/drawing/2014/main" id="{A36394BD-6ED8-3A43-6A5D-83F51B98AA37}"/>
              </a:ext>
            </a:extLst>
          </p:cNvPr>
          <p:cNvPicPr>
            <a:picLocks noChangeAspect="1"/>
          </p:cNvPicPr>
          <p:nvPr/>
        </p:nvPicPr>
        <p:blipFill>
          <a:blip r:embed="rId4"/>
          <a:stretch>
            <a:fillRect/>
          </a:stretch>
        </p:blipFill>
        <p:spPr>
          <a:xfrm>
            <a:off x="541785" y="5587867"/>
            <a:ext cx="1958330" cy="761573"/>
          </a:xfrm>
          <a:prstGeom prst="rect">
            <a:avLst/>
          </a:prstGeom>
        </p:spPr>
      </p:pic>
      <p:sp>
        <p:nvSpPr>
          <p:cNvPr id="2" name="Text Placeholder 2">
            <a:extLst>
              <a:ext uri="{FF2B5EF4-FFF2-40B4-BE49-F238E27FC236}">
                <a16:creationId xmlns:a16="http://schemas.microsoft.com/office/drawing/2014/main" id="{3684655A-432E-8A26-3586-A179D223D1EA}"/>
              </a:ext>
            </a:extLst>
          </p:cNvPr>
          <p:cNvSpPr txBox="1">
            <a:spLocks/>
          </p:cNvSpPr>
          <p:nvPr/>
        </p:nvSpPr>
        <p:spPr>
          <a:xfrm>
            <a:off x="1520950" y="3124200"/>
            <a:ext cx="9144000" cy="2978150"/>
          </a:xfrm>
          <a:prstGeom prst="rect">
            <a:avLst/>
          </a:prstGeom>
        </p:spPr>
        <p:txBody>
          <a:bodyPr lIns="91440" tIns="45720" rIns="91440" bIns="45720" anchor="t">
            <a:normAutofit/>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lgn="ctr">
              <a:buNone/>
            </a:pPr>
            <a:r>
              <a:rPr lang="en-US" sz="2600" dirty="0">
                <a:solidFill>
                  <a:schemeClr val="tx1"/>
                </a:solidFill>
              </a:rPr>
              <a:t>Evelyn Bigini,</a:t>
            </a:r>
            <a:r>
              <a:rPr lang="en-US" sz="2600" baseline="30000" dirty="0">
                <a:solidFill>
                  <a:schemeClr val="tx1"/>
                </a:solidFill>
              </a:rPr>
              <a:t>1*</a:t>
            </a:r>
            <a:r>
              <a:rPr lang="en-US" sz="2600" dirty="0">
                <a:solidFill>
                  <a:schemeClr val="tx1"/>
                </a:solidFill>
              </a:rPr>
              <a:t> Siri </a:t>
            </a:r>
            <a:r>
              <a:rPr lang="en-US" sz="2600" dirty="0" err="1">
                <a:solidFill>
                  <a:schemeClr val="tx1"/>
                </a:solidFill>
              </a:rPr>
              <a:t>Dalsmo</a:t>
            </a:r>
            <a:r>
              <a:rPr lang="en-US" sz="2600" dirty="0">
                <a:solidFill>
                  <a:schemeClr val="tx1"/>
                </a:solidFill>
              </a:rPr>
              <a:t> Berge,</a:t>
            </a:r>
            <a:r>
              <a:rPr lang="en-US" sz="2600" baseline="30000" dirty="0">
                <a:solidFill>
                  <a:schemeClr val="tx1"/>
                </a:solidFill>
              </a:rPr>
              <a:t>2</a:t>
            </a:r>
            <a:r>
              <a:rPr lang="en-US" sz="2600" dirty="0">
                <a:solidFill>
                  <a:schemeClr val="tx1"/>
                </a:solidFill>
              </a:rPr>
              <a:t> Miranda Rouse,</a:t>
            </a:r>
            <a:r>
              <a:rPr lang="en-US" sz="2600" baseline="30000" dirty="0">
                <a:solidFill>
                  <a:schemeClr val="tx1"/>
                </a:solidFill>
              </a:rPr>
              <a:t>1</a:t>
            </a:r>
            <a:r>
              <a:rPr lang="en-US" sz="2600" dirty="0">
                <a:solidFill>
                  <a:schemeClr val="tx1"/>
                </a:solidFill>
              </a:rPr>
              <a:t> Frode Fadnes Jacobsen,</a:t>
            </a:r>
            <a:r>
              <a:rPr lang="en-US" sz="2600" baseline="30000" dirty="0">
                <a:solidFill>
                  <a:schemeClr val="tx1"/>
                </a:solidFill>
              </a:rPr>
              <a:t>3</a:t>
            </a:r>
            <a:r>
              <a:rPr lang="en-US" sz="2600" dirty="0">
                <a:solidFill>
                  <a:schemeClr val="tx1"/>
                </a:solidFill>
              </a:rPr>
              <a:t> Ashley Mitchell,</a:t>
            </a:r>
            <a:r>
              <a:rPr lang="en-US" sz="2600" baseline="30000" dirty="0">
                <a:solidFill>
                  <a:schemeClr val="tx1"/>
                </a:solidFill>
              </a:rPr>
              <a:t>1</a:t>
            </a:r>
            <a:r>
              <a:rPr lang="en-US" sz="2600" dirty="0">
                <a:solidFill>
                  <a:schemeClr val="tx1"/>
                </a:solidFill>
              </a:rPr>
              <a:t> Alden Blair</a:t>
            </a:r>
            <a:r>
              <a:rPr lang="en-US" sz="2600" baseline="30000" dirty="0">
                <a:solidFill>
                  <a:schemeClr val="tx1"/>
                </a:solidFill>
              </a:rPr>
              <a:t>1</a:t>
            </a:r>
            <a:endParaRPr lang="en-US" dirty="0">
              <a:solidFill>
                <a:schemeClr val="tx1"/>
              </a:solidFill>
            </a:endParaRPr>
          </a:p>
          <a:p>
            <a:pPr marL="228600" indent="0">
              <a:spcBef>
                <a:spcPts val="0"/>
              </a:spcBef>
              <a:buNone/>
            </a:pPr>
            <a:endParaRPr lang="en-US" sz="1600" dirty="0">
              <a:solidFill>
                <a:schemeClr val="tx1"/>
              </a:solidFill>
            </a:endParaRPr>
          </a:p>
          <a:p>
            <a:pPr marL="228600" indent="0" algn="ctr">
              <a:spcBef>
                <a:spcPts val="0"/>
              </a:spcBef>
              <a:buNone/>
            </a:pPr>
            <a:r>
              <a:rPr lang="en-US" sz="1600" baseline="30000" dirty="0">
                <a:solidFill>
                  <a:schemeClr val="tx1"/>
                </a:solidFill>
              </a:rPr>
              <a:t>1</a:t>
            </a:r>
            <a:r>
              <a:rPr lang="en-US" sz="1600" dirty="0">
                <a:solidFill>
                  <a:schemeClr val="tx1"/>
                </a:solidFill>
              </a:rPr>
              <a:t>Global Action In Nursing (GAIN), University of California, San Francisco</a:t>
            </a:r>
            <a:endParaRPr lang="en-US" sz="1600" baseline="30000" dirty="0">
              <a:solidFill>
                <a:schemeClr val="tx1"/>
              </a:solidFill>
            </a:endParaRPr>
          </a:p>
          <a:p>
            <a:pPr marL="228600" indent="0" algn="ctr">
              <a:spcBef>
                <a:spcPts val="0"/>
              </a:spcBef>
              <a:buNone/>
            </a:pPr>
            <a:r>
              <a:rPr lang="en-US" sz="1400" dirty="0">
                <a:solidFill>
                  <a:schemeClr val="tx1"/>
                </a:solidFill>
              </a:rPr>
              <a:t>GAIN PI: Kimberly Baltzell, </a:t>
            </a:r>
            <a:r>
              <a:rPr lang="en-US" sz="1400" dirty="0">
                <a:solidFill>
                  <a:schemeClr val="tx1"/>
                </a:solidFill>
                <a:ea typeface="+mn-lt"/>
                <a:cs typeface="+mn-lt"/>
              </a:rPr>
              <a:t>RN, PhD, MS</a:t>
            </a:r>
            <a:endParaRPr lang="en-US" sz="1400" dirty="0">
              <a:solidFill>
                <a:schemeClr val="tx1"/>
              </a:solidFill>
            </a:endParaRPr>
          </a:p>
          <a:p>
            <a:pPr marL="228600" indent="0" algn="ctr">
              <a:spcBef>
                <a:spcPts val="0"/>
              </a:spcBef>
              <a:buNone/>
            </a:pPr>
            <a:r>
              <a:rPr lang="en-US" sz="1600" baseline="30000" dirty="0">
                <a:solidFill>
                  <a:schemeClr val="tx1"/>
                </a:solidFill>
              </a:rPr>
              <a:t>2</a:t>
            </a:r>
            <a:r>
              <a:rPr lang="en-US" sz="1600" dirty="0">
                <a:solidFill>
                  <a:schemeClr val="tx1"/>
                </a:solidFill>
              </a:rPr>
              <a:t>NORCE Research AS</a:t>
            </a:r>
          </a:p>
          <a:p>
            <a:pPr marL="228600" indent="0" algn="ctr">
              <a:spcBef>
                <a:spcPts val="0"/>
              </a:spcBef>
              <a:buNone/>
            </a:pPr>
            <a:r>
              <a:rPr lang="en-US" sz="1600" baseline="30000" dirty="0">
                <a:solidFill>
                  <a:schemeClr val="tx1"/>
                </a:solidFill>
              </a:rPr>
              <a:t>3</a:t>
            </a:r>
            <a:r>
              <a:rPr lang="en-US" sz="1600" dirty="0">
                <a:solidFill>
                  <a:schemeClr val="tx1"/>
                </a:solidFill>
              </a:rPr>
              <a:t>Centre for Care Research at Western Norway University of Applied Sciences</a:t>
            </a:r>
          </a:p>
          <a:p>
            <a:pPr marL="228600" indent="0" algn="ctr">
              <a:spcBef>
                <a:spcPts val="0"/>
              </a:spcBef>
              <a:buNone/>
            </a:pPr>
            <a:endParaRPr lang="en-US" sz="1600" baseline="30000" dirty="0">
              <a:solidFill>
                <a:schemeClr val="tx1"/>
              </a:solidFill>
            </a:endParaRPr>
          </a:p>
          <a:p>
            <a:pPr marL="228600" indent="0" algn="ctr">
              <a:spcBef>
                <a:spcPts val="0"/>
              </a:spcBef>
              <a:buClr>
                <a:srgbClr val="E7EFF5"/>
              </a:buClr>
              <a:buNone/>
            </a:pPr>
            <a:r>
              <a:rPr lang="en-US" sz="1600" baseline="30000" dirty="0">
                <a:solidFill>
                  <a:schemeClr val="tx1"/>
                </a:solidFill>
              </a:rPr>
              <a:t>*</a:t>
            </a:r>
            <a:r>
              <a:rPr lang="en-US" sz="1600" dirty="0">
                <a:solidFill>
                  <a:schemeClr val="tx1"/>
                </a:solidFill>
              </a:rPr>
              <a:t>Contact: </a:t>
            </a:r>
            <a:r>
              <a:rPr lang="en-US" sz="1600" dirty="0">
                <a:solidFill>
                  <a:schemeClr val="tx1"/>
                </a:solidFill>
                <a:hlinkClick r:id="rId5">
                  <a:extLst>
                    <a:ext uri="{A12FA001-AC4F-418D-AE19-62706E023703}">
                      <ahyp:hlinkClr xmlns:ahyp="http://schemas.microsoft.com/office/drawing/2018/hyperlinkcolor" val="tx"/>
                    </a:ext>
                  </a:extLst>
                </a:hlinkClick>
              </a:rPr>
              <a:t>evelyn.bigini@ucsf.edu</a:t>
            </a:r>
            <a:endParaRPr lang="en-US" sz="1600" dirty="0">
              <a:solidFill>
                <a:schemeClr val="tx1"/>
              </a:solidFill>
            </a:endParaRPr>
          </a:p>
        </p:txBody>
      </p:sp>
      <p:pic>
        <p:nvPicPr>
          <p:cNvPr id="11" name="Picture 10" descr="A logo with blue dots&#10;&#10;AI-generated content may be incorrect.">
            <a:extLst>
              <a:ext uri="{FF2B5EF4-FFF2-40B4-BE49-F238E27FC236}">
                <a16:creationId xmlns:a16="http://schemas.microsoft.com/office/drawing/2014/main" id="{44AE1A61-54A4-8F7F-A92C-33A130D1F491}"/>
              </a:ext>
            </a:extLst>
          </p:cNvPr>
          <p:cNvPicPr>
            <a:picLocks noChangeAspect="1"/>
          </p:cNvPicPr>
          <p:nvPr/>
        </p:nvPicPr>
        <p:blipFill>
          <a:blip r:embed="rId6"/>
          <a:srcRect l="12228" t="19222" r="14075" b="12236"/>
          <a:stretch>
            <a:fillRect/>
          </a:stretch>
        </p:blipFill>
        <p:spPr>
          <a:xfrm>
            <a:off x="8760500" y="5733238"/>
            <a:ext cx="1244400" cy="524421"/>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4CAF16FB-1F92-48F9-7B1A-A9F60BD3AF47}"/>
              </a:ext>
            </a:extLst>
          </p:cNvPr>
          <p:cNvPicPr>
            <a:picLocks noChangeAspect="1"/>
          </p:cNvPicPr>
          <p:nvPr/>
        </p:nvPicPr>
        <p:blipFill>
          <a:blip r:embed="rId7"/>
          <a:stretch>
            <a:fillRect/>
          </a:stretch>
        </p:blipFill>
        <p:spPr>
          <a:xfrm>
            <a:off x="10066047" y="5671438"/>
            <a:ext cx="1578068" cy="618042"/>
          </a:xfrm>
          <a:prstGeom prst="rect">
            <a:avLst/>
          </a:prstGeom>
        </p:spPr>
      </p:pic>
    </p:spTree>
    <p:extLst>
      <p:ext uri="{BB962C8B-B14F-4D97-AF65-F5344CB8AC3E}">
        <p14:creationId xmlns:p14="http://schemas.microsoft.com/office/powerpoint/2010/main" val="3231799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960120" y="740664"/>
            <a:ext cx="10515600" cy="1325563"/>
          </a:xfrm>
        </p:spPr>
        <p:txBody>
          <a:bodyPr>
            <a:normAutofit/>
          </a:bodyPr>
          <a:lstStyle/>
          <a:p>
            <a:r>
              <a:rPr lang="en-US">
                <a:latin typeface="+mn-lt"/>
              </a:rPr>
              <a:t>Results</a:t>
            </a:r>
          </a:p>
        </p:txBody>
      </p:sp>
      <p:sp>
        <p:nvSpPr>
          <p:cNvPr id="8" name="Footer Placeholder 7">
            <a:extLst>
              <a:ext uri="{FF2B5EF4-FFF2-40B4-BE49-F238E27FC236}">
                <a16:creationId xmlns:a16="http://schemas.microsoft.com/office/drawing/2014/main" id="{CDD187DA-D1E6-4203-8426-B028CDCA5BAF}"/>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7BD57D52-635E-45A8-AB12-6DAF783169CA}"/>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29</a:t>
            </a:fld>
            <a:endParaRPr lang="en-US"/>
          </a:p>
        </p:txBody>
      </p:sp>
      <p:graphicFrame>
        <p:nvGraphicFramePr>
          <p:cNvPr id="10" name="Chart 9">
            <a:extLst>
              <a:ext uri="{FF2B5EF4-FFF2-40B4-BE49-F238E27FC236}">
                <a16:creationId xmlns:a16="http://schemas.microsoft.com/office/drawing/2014/main" id="{4AC3242B-BD8F-1A28-E308-7E06F6143D32}"/>
              </a:ext>
            </a:extLst>
          </p:cNvPr>
          <p:cNvGraphicFramePr>
            <a:graphicFrameLocks/>
          </p:cNvGraphicFramePr>
          <p:nvPr>
            <p:extLst>
              <p:ext uri="{D42A27DB-BD31-4B8C-83A1-F6EECF244321}">
                <p14:modId xmlns:p14="http://schemas.microsoft.com/office/powerpoint/2010/main" val="3918846369"/>
              </p:ext>
            </p:extLst>
          </p:nvPr>
        </p:nvGraphicFramePr>
        <p:xfrm>
          <a:off x="524655" y="1737360"/>
          <a:ext cx="11122701" cy="4550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8471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3AB2-A96E-7142-ADF6-32F437C91647}"/>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A94B2B99-BF00-B3FE-FF0A-06FF429C931E}"/>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F9C5BB3B-8141-C537-BE29-A14E0DFFE82C}"/>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3</a:t>
            </a:fld>
            <a:endParaRPr lang="en-US"/>
          </a:p>
        </p:txBody>
      </p:sp>
      <p:sp>
        <p:nvSpPr>
          <p:cNvPr id="19" name="Title 3">
            <a:extLst>
              <a:ext uri="{FF2B5EF4-FFF2-40B4-BE49-F238E27FC236}">
                <a16:creationId xmlns:a16="http://schemas.microsoft.com/office/drawing/2014/main" id="{E08C812C-18DA-0F63-E301-8FEBE11190FC}"/>
              </a:ext>
            </a:extLst>
          </p:cNvPr>
          <p:cNvSpPr>
            <a:spLocks noGrp="1"/>
          </p:cNvSpPr>
          <p:nvPr>
            <p:ph type="title"/>
          </p:nvPr>
        </p:nvSpPr>
        <p:spPr>
          <a:xfrm>
            <a:off x="960120" y="737045"/>
            <a:ext cx="6156051" cy="883414"/>
          </a:xfrm>
        </p:spPr>
        <p:txBody>
          <a:bodyPr/>
          <a:lstStyle/>
          <a:p>
            <a:r>
              <a:rPr lang="en-US">
                <a:latin typeface="+mn-lt"/>
              </a:rPr>
              <a:t>Background</a:t>
            </a:r>
          </a:p>
        </p:txBody>
      </p:sp>
      <p:sp>
        <p:nvSpPr>
          <p:cNvPr id="2" name="TextBox 1">
            <a:extLst>
              <a:ext uri="{FF2B5EF4-FFF2-40B4-BE49-F238E27FC236}">
                <a16:creationId xmlns:a16="http://schemas.microsoft.com/office/drawing/2014/main" id="{E7B07B47-8103-5187-3979-627748DDBA67}"/>
              </a:ext>
            </a:extLst>
          </p:cNvPr>
          <p:cNvSpPr txBox="1"/>
          <p:nvPr/>
        </p:nvSpPr>
        <p:spPr>
          <a:xfrm>
            <a:off x="699695" y="2019002"/>
            <a:ext cx="5087647" cy="3559949"/>
          </a:xfrm>
          <a:prstGeom prst="rect">
            <a:avLst/>
          </a:prstGeom>
          <a:noFill/>
        </p:spPr>
        <p:txBody>
          <a:bodyPr wrap="square" rtlCol="0">
            <a:spAutoFit/>
          </a:bodyPr>
          <a:lstStyle/>
          <a:p>
            <a:pPr marL="342900" indent="-342900">
              <a:spcAft>
                <a:spcPts val="2000"/>
              </a:spcAft>
              <a:buClr>
                <a:schemeClr val="tx1"/>
              </a:buClr>
              <a:buFont typeface="Arial" panose="020B0604020202020204" pitchFamily="34" charset="0"/>
              <a:buChar char="•"/>
            </a:pPr>
            <a:r>
              <a:rPr lang="en-US" sz="2400" dirty="0"/>
              <a:t>Mental health: critical in the three years following birth</a:t>
            </a:r>
          </a:p>
          <a:p>
            <a:pPr marL="342900" indent="-342900">
              <a:spcAft>
                <a:spcPts val="2000"/>
              </a:spcAft>
              <a:buClr>
                <a:schemeClr val="tx1"/>
              </a:buClr>
              <a:buFont typeface="Arial" panose="020B0604020202020204" pitchFamily="34" charset="0"/>
              <a:buChar char="•"/>
            </a:pPr>
            <a:r>
              <a:rPr lang="en-US" sz="2400" dirty="0"/>
              <a:t>17% global prevalence rate of postpartum depression (PPD)</a:t>
            </a:r>
          </a:p>
          <a:p>
            <a:pPr marL="342900" indent="-342900">
              <a:spcAft>
                <a:spcPts val="2000"/>
              </a:spcAft>
              <a:buClr>
                <a:schemeClr val="tx1"/>
              </a:buClr>
              <a:buFont typeface="Arial" panose="020B0604020202020204" pitchFamily="34" charset="0"/>
              <a:buChar char="•"/>
            </a:pPr>
            <a:r>
              <a:rPr lang="en-US" sz="2400" dirty="0"/>
              <a:t>Lack of research reported from low- and middle-income countries (LMICs) and beyond 6-12 weeks postpartum</a:t>
            </a:r>
          </a:p>
        </p:txBody>
      </p:sp>
      <p:pic>
        <p:nvPicPr>
          <p:cNvPr id="10" name="Picture 9" descr="A diagram of different types of health&#10;&#10;AI-generated content may be incorrect.">
            <a:extLst>
              <a:ext uri="{FF2B5EF4-FFF2-40B4-BE49-F238E27FC236}">
                <a16:creationId xmlns:a16="http://schemas.microsoft.com/office/drawing/2014/main" id="{3AD5FBB6-1FD6-35EA-1487-D94439A82E12}"/>
              </a:ext>
            </a:extLst>
          </p:cNvPr>
          <p:cNvPicPr>
            <a:picLocks noChangeAspect="1"/>
          </p:cNvPicPr>
          <p:nvPr/>
        </p:nvPicPr>
        <p:blipFill>
          <a:blip r:embed="rId3"/>
          <a:srcRect l="361" r="114"/>
          <a:stretch>
            <a:fillRect/>
          </a:stretch>
        </p:blipFill>
        <p:spPr>
          <a:xfrm>
            <a:off x="6141951" y="671713"/>
            <a:ext cx="5350354" cy="5359119"/>
          </a:xfrm>
          <a:prstGeom prst="rect">
            <a:avLst/>
          </a:prstGeom>
        </p:spPr>
      </p:pic>
      <p:sp>
        <p:nvSpPr>
          <p:cNvPr id="11" name="TextBox 10">
            <a:extLst>
              <a:ext uri="{FF2B5EF4-FFF2-40B4-BE49-F238E27FC236}">
                <a16:creationId xmlns:a16="http://schemas.microsoft.com/office/drawing/2014/main" id="{40C33F37-EC93-DCD5-AB92-3C63F87A1E8E}"/>
              </a:ext>
            </a:extLst>
          </p:cNvPr>
          <p:cNvSpPr txBox="1"/>
          <p:nvPr/>
        </p:nvSpPr>
        <p:spPr>
          <a:xfrm>
            <a:off x="8727312" y="6047787"/>
            <a:ext cx="2943828" cy="276999"/>
          </a:xfrm>
          <a:prstGeom prst="rect">
            <a:avLst/>
          </a:prstGeom>
          <a:noFill/>
        </p:spPr>
        <p:txBody>
          <a:bodyPr wrap="square">
            <a:spAutoFit/>
          </a:bodyPr>
          <a:lstStyle/>
          <a:p>
            <a:r>
              <a:rPr lang="en-US" sz="1200" b="0" i="1" dirty="0">
                <a:solidFill>
                  <a:srgbClr val="000000"/>
                </a:solidFill>
                <a:effectLst/>
                <a:latin typeface="Arial"/>
                <a:cs typeface="Arial"/>
              </a:rPr>
              <a:t>Conceptual framework from </a:t>
            </a:r>
            <a:r>
              <a:rPr lang="en-US" sz="1200" b="0" i="1" dirty="0" err="1">
                <a:solidFill>
                  <a:srgbClr val="000000"/>
                </a:solidFill>
                <a:effectLst/>
                <a:latin typeface="Arial"/>
                <a:cs typeface="Arial"/>
              </a:rPr>
              <a:t>Žutić</a:t>
            </a:r>
            <a:r>
              <a:rPr lang="en-US" sz="1200" b="0" i="1" dirty="0">
                <a:solidFill>
                  <a:srgbClr val="000000"/>
                </a:solidFill>
                <a:effectLst/>
                <a:latin typeface="Arial"/>
                <a:cs typeface="Arial"/>
              </a:rPr>
              <a:t>, 2023</a:t>
            </a:r>
            <a:endParaRPr lang="en-US" sz="1200" i="1" dirty="0"/>
          </a:p>
        </p:txBody>
      </p:sp>
    </p:spTree>
    <p:extLst>
      <p:ext uri="{BB962C8B-B14F-4D97-AF65-F5344CB8AC3E}">
        <p14:creationId xmlns:p14="http://schemas.microsoft.com/office/powerpoint/2010/main" val="1016496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FB5217E-0F37-C8C0-E140-AB0224A289E8}"/>
              </a:ext>
            </a:extLst>
          </p:cNvPr>
          <p:cNvSpPr>
            <a:spLocks noGrp="1"/>
          </p:cNvSpPr>
          <p:nvPr>
            <p:ph type="ftr" sz="quarter" idx="11"/>
          </p:nvPr>
        </p:nvSpPr>
        <p:spPr/>
        <p:txBody>
          <a:bodyPr/>
          <a:lstStyle/>
          <a:p>
            <a:r>
              <a:rPr lang="en-US"/>
              <a:t>UNPUBLISHED DATA - DO NOT COPY OR DISTRIBUTE.</a:t>
            </a:r>
          </a:p>
        </p:txBody>
      </p:sp>
      <p:sp>
        <p:nvSpPr>
          <p:cNvPr id="4" name="Slide Number Placeholder 3">
            <a:extLst>
              <a:ext uri="{FF2B5EF4-FFF2-40B4-BE49-F238E27FC236}">
                <a16:creationId xmlns:a16="http://schemas.microsoft.com/office/drawing/2014/main" id="{93EE7462-2715-2345-4441-734FCD68A0A8}"/>
              </a:ext>
            </a:extLst>
          </p:cNvPr>
          <p:cNvSpPr>
            <a:spLocks noGrp="1"/>
          </p:cNvSpPr>
          <p:nvPr>
            <p:ph type="sldNum" sz="quarter" idx="12"/>
          </p:nvPr>
        </p:nvSpPr>
        <p:spPr/>
        <p:txBody>
          <a:bodyPr/>
          <a:lstStyle/>
          <a:p>
            <a:fld id="{28844951-7827-47D4-8276-7DDE1FA7D85A}" type="slidenum">
              <a:rPr lang="en-US" smtClean="0"/>
              <a:t>30</a:t>
            </a:fld>
            <a:endParaRPr lang="en-US"/>
          </a:p>
        </p:txBody>
      </p:sp>
      <p:grpSp>
        <p:nvGrpSpPr>
          <p:cNvPr id="5" name="Group 4">
            <a:extLst>
              <a:ext uri="{FF2B5EF4-FFF2-40B4-BE49-F238E27FC236}">
                <a16:creationId xmlns:a16="http://schemas.microsoft.com/office/drawing/2014/main" id="{6330453D-6979-9352-752E-089263EEA413}"/>
              </a:ext>
            </a:extLst>
          </p:cNvPr>
          <p:cNvGrpSpPr/>
          <p:nvPr/>
        </p:nvGrpSpPr>
        <p:grpSpPr>
          <a:xfrm>
            <a:off x="7377505" y="1088785"/>
            <a:ext cx="4114800" cy="4680430"/>
            <a:chOff x="7377505" y="1088785"/>
            <a:chExt cx="4114800" cy="4680430"/>
          </a:xfrm>
        </p:grpSpPr>
        <p:pic>
          <p:nvPicPr>
            <p:cNvPr id="6" name="Picture 2" descr="A blue and white globe on a white background. Globe earth world,  backgrounds textures. - PICRYL - Public Domain Media Search Engine Public  Domain Image">
              <a:extLst>
                <a:ext uri="{FF2B5EF4-FFF2-40B4-BE49-F238E27FC236}">
                  <a16:creationId xmlns:a16="http://schemas.microsoft.com/office/drawing/2014/main" id="{56DAA912-5142-92F0-8008-122484741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380" y="1979341"/>
              <a:ext cx="3428999" cy="3428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1881CD-8836-FBEA-8096-7E5E717424CE}"/>
                </a:ext>
              </a:extLst>
            </p:cNvPr>
            <p:cNvSpPr txBox="1">
              <a:spLocks/>
            </p:cNvSpPr>
            <p:nvPr/>
          </p:nvSpPr>
          <p:spPr>
            <a:xfrm>
              <a:off x="7673352" y="1088785"/>
              <a:ext cx="3575053" cy="923330"/>
            </a:xfrm>
            <a:prstGeom prst="rect">
              <a:avLst/>
            </a:prstGeom>
            <a:noFill/>
          </p:spPr>
          <p:txBody>
            <a:bodyPr wrap="square" rtlCol="0">
              <a:spAutoFit/>
            </a:bodyPr>
            <a:lstStyle/>
            <a:p>
              <a:pPr algn="ctr"/>
              <a:r>
                <a:rPr lang="en-US" dirty="0"/>
                <a:t>Reported global prevalence rate of postpartum depression (PPD): 17%</a:t>
              </a:r>
            </a:p>
          </p:txBody>
        </p:sp>
        <p:graphicFrame>
          <p:nvGraphicFramePr>
            <p:cNvPr id="8" name="Chart 7">
              <a:extLst>
                <a:ext uri="{FF2B5EF4-FFF2-40B4-BE49-F238E27FC236}">
                  <a16:creationId xmlns:a16="http://schemas.microsoft.com/office/drawing/2014/main" id="{218C4408-BA1E-6466-7D7A-F71030A01953}"/>
                </a:ext>
              </a:extLst>
            </p:cNvPr>
            <p:cNvGraphicFramePr/>
            <p:nvPr>
              <p:extLst>
                <p:ext uri="{D42A27DB-BD31-4B8C-83A1-F6EECF244321}">
                  <p14:modId xmlns:p14="http://schemas.microsoft.com/office/powerpoint/2010/main" val="3856471750"/>
                </p:ext>
              </p:extLst>
            </p:nvPr>
          </p:nvGraphicFramePr>
          <p:xfrm>
            <a:off x="7439111" y="1896984"/>
            <a:ext cx="4053194" cy="3633662"/>
          </p:xfrm>
          <a:graphic>
            <a:graphicData uri="http://schemas.openxmlformats.org/drawingml/2006/chart">
              <c:chart xmlns:c="http://schemas.openxmlformats.org/drawingml/2006/chart" xmlns:r="http://schemas.openxmlformats.org/officeDocument/2006/relationships" r:id="rId4"/>
            </a:graphicData>
          </a:graphic>
        </p:graphicFrame>
        <p:sp>
          <p:nvSpPr>
            <p:cNvPr id="9" name="Footer Placeholder 12">
              <a:extLst>
                <a:ext uri="{FF2B5EF4-FFF2-40B4-BE49-F238E27FC236}">
                  <a16:creationId xmlns:a16="http://schemas.microsoft.com/office/drawing/2014/main" id="{87B25739-AED3-50E6-ACBE-707E06EE3957}"/>
                </a:ext>
              </a:extLst>
            </p:cNvPr>
            <p:cNvSpPr txBox="1">
              <a:spLocks/>
            </p:cNvSpPr>
            <p:nvPr/>
          </p:nvSpPr>
          <p:spPr>
            <a:xfrm>
              <a:off x="7377505" y="540409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chemeClr val="tx2">
                      <a:alpha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None/>
              </a:pPr>
              <a:r>
                <a:rPr lang="en-US" sz="600" cap="none">
                  <a:solidFill>
                    <a:srgbClr val="75757A"/>
                  </a:solidFill>
                </a:rPr>
                <a:t>Picture c</a:t>
              </a:r>
              <a:r>
                <a:rPr lang="en-US" sz="600" b="0" i="0" cap="none">
                  <a:solidFill>
                    <a:srgbClr val="75757A"/>
                  </a:solidFill>
                  <a:effectLst/>
                </a:rPr>
                <a:t>redit</a:t>
              </a:r>
              <a:r>
                <a:rPr lang="en-US" sz="600" cap="none">
                  <a:solidFill>
                    <a:srgbClr val="75757A"/>
                  </a:solidFill>
                </a:rPr>
                <a:t>:</a:t>
              </a:r>
              <a:r>
                <a:rPr lang="en-US" sz="600" b="0" i="0" cap="none">
                  <a:solidFill>
                    <a:srgbClr val="75757A"/>
                  </a:solidFill>
                  <a:effectLst/>
                </a:rPr>
                <a:t> </a:t>
              </a:r>
              <a:r>
                <a:rPr lang="en-US" sz="600" b="0" i="0" cap="none" err="1">
                  <a:solidFill>
                    <a:srgbClr val="75757A"/>
                  </a:solidFill>
                  <a:effectLst/>
                </a:rPr>
                <a:t>itoldya</a:t>
              </a:r>
              <a:r>
                <a:rPr lang="en-US" sz="600" b="0" i="0" cap="none">
                  <a:solidFill>
                    <a:srgbClr val="75757A"/>
                  </a:solidFill>
                  <a:effectLst/>
                </a:rPr>
                <a:t> test1 – </a:t>
              </a:r>
              <a:r>
                <a:rPr lang="en-US" sz="600" b="0" i="0" cap="none" err="1">
                  <a:solidFill>
                    <a:srgbClr val="75757A"/>
                  </a:solidFill>
                  <a:effectLst/>
                </a:rPr>
                <a:t>GetArchive</a:t>
              </a:r>
              <a:endParaRPr lang="en-US" sz="600" b="0" i="0" cap="none">
                <a:solidFill>
                  <a:srgbClr val="75757A"/>
                </a:solidFill>
                <a:effectLst/>
              </a:endParaRPr>
            </a:p>
            <a:p>
              <a:pPr algn="r">
                <a:buNone/>
              </a:pPr>
              <a:r>
                <a:rPr lang="en-US" sz="600" b="0" i="0" cap="none">
                  <a:solidFill>
                    <a:srgbClr val="75757A"/>
                  </a:solidFill>
                  <a:effectLst/>
                </a:rPr>
                <a:t>Copyright: CC0 1.0 Universal</a:t>
              </a:r>
            </a:p>
          </p:txBody>
        </p:sp>
      </p:grpSp>
    </p:spTree>
    <p:extLst>
      <p:ext uri="{BB962C8B-B14F-4D97-AF65-F5344CB8AC3E}">
        <p14:creationId xmlns:p14="http://schemas.microsoft.com/office/powerpoint/2010/main" val="3240489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AD8F-A7B7-47E5-AE15-AC51640DDC33}"/>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00ED6008-D1A6-1478-75D5-8BB915F58975}"/>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9" name="Slide Number Placeholder 8">
            <a:extLst>
              <a:ext uri="{FF2B5EF4-FFF2-40B4-BE49-F238E27FC236}">
                <a16:creationId xmlns:a16="http://schemas.microsoft.com/office/drawing/2014/main" id="{09F30933-A7FB-D7BA-0E36-618EB2B9B005}"/>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4</a:t>
            </a:fld>
            <a:endParaRPr lang="en-US"/>
          </a:p>
        </p:txBody>
      </p:sp>
      <p:sp>
        <p:nvSpPr>
          <p:cNvPr id="19" name="Title 3">
            <a:extLst>
              <a:ext uri="{FF2B5EF4-FFF2-40B4-BE49-F238E27FC236}">
                <a16:creationId xmlns:a16="http://schemas.microsoft.com/office/drawing/2014/main" id="{57EC84E5-A623-1F37-ED2F-8F632A92783B}"/>
              </a:ext>
            </a:extLst>
          </p:cNvPr>
          <p:cNvSpPr>
            <a:spLocks noGrp="1"/>
          </p:cNvSpPr>
          <p:nvPr>
            <p:ph type="title"/>
          </p:nvPr>
        </p:nvSpPr>
        <p:spPr>
          <a:xfrm>
            <a:off x="960120" y="737045"/>
            <a:ext cx="6156051" cy="883414"/>
          </a:xfrm>
        </p:spPr>
        <p:txBody>
          <a:bodyPr/>
          <a:lstStyle/>
          <a:p>
            <a:r>
              <a:rPr lang="en-US">
                <a:latin typeface="+mn-lt"/>
              </a:rPr>
              <a:t>Background</a:t>
            </a:r>
          </a:p>
        </p:txBody>
      </p:sp>
      <p:sp>
        <p:nvSpPr>
          <p:cNvPr id="2" name="TextBox 1">
            <a:extLst>
              <a:ext uri="{FF2B5EF4-FFF2-40B4-BE49-F238E27FC236}">
                <a16:creationId xmlns:a16="http://schemas.microsoft.com/office/drawing/2014/main" id="{B39BA7D5-CC11-76FA-2D3A-54EC4173288E}"/>
              </a:ext>
            </a:extLst>
          </p:cNvPr>
          <p:cNvSpPr txBox="1"/>
          <p:nvPr/>
        </p:nvSpPr>
        <p:spPr>
          <a:xfrm>
            <a:off x="699695" y="2019002"/>
            <a:ext cx="5087647" cy="3559949"/>
          </a:xfrm>
          <a:prstGeom prst="rect">
            <a:avLst/>
          </a:prstGeom>
          <a:noFill/>
        </p:spPr>
        <p:txBody>
          <a:bodyPr wrap="square" rtlCol="0">
            <a:spAutoFit/>
          </a:bodyPr>
          <a:lstStyle/>
          <a:p>
            <a:pPr marL="342900" indent="-342900">
              <a:spcAft>
                <a:spcPts val="2000"/>
              </a:spcAft>
              <a:buClr>
                <a:schemeClr val="tx1"/>
              </a:buClr>
              <a:buFont typeface="Arial" panose="020B0604020202020204" pitchFamily="34" charset="0"/>
              <a:buChar char="•"/>
            </a:pPr>
            <a:r>
              <a:rPr lang="en-US" sz="2400" dirty="0"/>
              <a:t>Mental health: critical in the three years following birth</a:t>
            </a:r>
          </a:p>
          <a:p>
            <a:pPr marL="342900" indent="-342900">
              <a:spcAft>
                <a:spcPts val="2000"/>
              </a:spcAft>
              <a:buClr>
                <a:schemeClr val="tx1"/>
              </a:buClr>
              <a:buFont typeface="Arial" panose="020B0604020202020204" pitchFamily="34" charset="0"/>
              <a:buChar char="•"/>
            </a:pPr>
            <a:r>
              <a:rPr lang="en-US" sz="2400" dirty="0"/>
              <a:t>17% global prevalence rate of postpartum depression (PPD)</a:t>
            </a:r>
          </a:p>
          <a:p>
            <a:pPr marL="342900" indent="-342900">
              <a:spcAft>
                <a:spcPts val="2000"/>
              </a:spcAft>
              <a:buClr>
                <a:schemeClr val="tx1"/>
              </a:buClr>
              <a:buFont typeface="Arial" panose="020B0604020202020204" pitchFamily="34" charset="0"/>
              <a:buChar char="•"/>
            </a:pPr>
            <a:r>
              <a:rPr lang="en-US" sz="2400" dirty="0"/>
              <a:t>Lack of research reported from low- and middle-income countries (LMICs) and beyond 6-12 weeks postpartum</a:t>
            </a:r>
          </a:p>
        </p:txBody>
      </p:sp>
      <p:pic>
        <p:nvPicPr>
          <p:cNvPr id="10" name="Picture 9" descr="A diagram of different types of health&#10;&#10;AI-generated content may be incorrect.">
            <a:extLst>
              <a:ext uri="{FF2B5EF4-FFF2-40B4-BE49-F238E27FC236}">
                <a16:creationId xmlns:a16="http://schemas.microsoft.com/office/drawing/2014/main" id="{C914CF3F-FA0E-1747-75CD-21689C3A9872}"/>
              </a:ext>
            </a:extLst>
          </p:cNvPr>
          <p:cNvPicPr>
            <a:picLocks noChangeAspect="1"/>
          </p:cNvPicPr>
          <p:nvPr/>
        </p:nvPicPr>
        <p:blipFill>
          <a:blip r:embed="rId3"/>
          <a:srcRect l="361" r="114"/>
          <a:stretch>
            <a:fillRect/>
          </a:stretch>
        </p:blipFill>
        <p:spPr>
          <a:xfrm>
            <a:off x="6141951" y="671713"/>
            <a:ext cx="5350354" cy="5359119"/>
          </a:xfrm>
          <a:prstGeom prst="rect">
            <a:avLst/>
          </a:prstGeom>
        </p:spPr>
      </p:pic>
      <p:sp>
        <p:nvSpPr>
          <p:cNvPr id="11" name="TextBox 10">
            <a:extLst>
              <a:ext uri="{FF2B5EF4-FFF2-40B4-BE49-F238E27FC236}">
                <a16:creationId xmlns:a16="http://schemas.microsoft.com/office/drawing/2014/main" id="{CF8E216C-9334-07B8-9DED-7C9AF0B377FC}"/>
              </a:ext>
            </a:extLst>
          </p:cNvPr>
          <p:cNvSpPr txBox="1"/>
          <p:nvPr/>
        </p:nvSpPr>
        <p:spPr>
          <a:xfrm>
            <a:off x="8727312" y="6047787"/>
            <a:ext cx="2943828" cy="276999"/>
          </a:xfrm>
          <a:prstGeom prst="rect">
            <a:avLst/>
          </a:prstGeom>
          <a:noFill/>
        </p:spPr>
        <p:txBody>
          <a:bodyPr wrap="square">
            <a:spAutoFit/>
          </a:bodyPr>
          <a:lstStyle/>
          <a:p>
            <a:r>
              <a:rPr lang="en-US" sz="1200" b="0" i="1" dirty="0">
                <a:solidFill>
                  <a:srgbClr val="000000"/>
                </a:solidFill>
                <a:effectLst/>
                <a:latin typeface="Arial"/>
                <a:cs typeface="Arial"/>
              </a:rPr>
              <a:t>Conceptual framework from </a:t>
            </a:r>
            <a:r>
              <a:rPr lang="en-US" sz="1200" b="0" i="1" dirty="0" err="1">
                <a:solidFill>
                  <a:srgbClr val="000000"/>
                </a:solidFill>
                <a:effectLst/>
                <a:latin typeface="Arial"/>
                <a:cs typeface="Arial"/>
              </a:rPr>
              <a:t>Žutić</a:t>
            </a:r>
            <a:r>
              <a:rPr lang="en-US" sz="1200" b="0" i="1" dirty="0">
                <a:solidFill>
                  <a:srgbClr val="000000"/>
                </a:solidFill>
                <a:effectLst/>
                <a:latin typeface="Arial"/>
                <a:cs typeface="Arial"/>
              </a:rPr>
              <a:t>, 2023</a:t>
            </a:r>
            <a:endParaRPr lang="en-US" sz="1200" i="1" dirty="0"/>
          </a:p>
        </p:txBody>
      </p:sp>
      <p:sp>
        <p:nvSpPr>
          <p:cNvPr id="13" name="Oval 12">
            <a:extLst>
              <a:ext uri="{FF2B5EF4-FFF2-40B4-BE49-F238E27FC236}">
                <a16:creationId xmlns:a16="http://schemas.microsoft.com/office/drawing/2014/main" id="{C2C564E5-707D-F557-34DC-FF0D0FF689FC}"/>
              </a:ext>
            </a:extLst>
          </p:cNvPr>
          <p:cNvSpPr/>
          <p:nvPr/>
        </p:nvSpPr>
        <p:spPr>
          <a:xfrm>
            <a:off x="6156239" y="2726267"/>
            <a:ext cx="3273512" cy="3269225"/>
          </a:xfrm>
          <a:prstGeom prst="ellipse">
            <a:avLst/>
          </a:prstGeom>
          <a:solidFill>
            <a:srgbClr val="1CADE4">
              <a:alpha val="1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8BF3F75-2312-0D43-7D78-44603A2168E9}"/>
              </a:ext>
            </a:extLst>
          </p:cNvPr>
          <p:cNvSpPr/>
          <p:nvPr/>
        </p:nvSpPr>
        <p:spPr>
          <a:xfrm>
            <a:off x="7281228" y="693799"/>
            <a:ext cx="3273512" cy="3269225"/>
          </a:xfrm>
          <a:prstGeom prst="ellipse">
            <a:avLst/>
          </a:prstGeom>
          <a:solidFill>
            <a:srgbClr val="1CADE4">
              <a:alpha val="1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3E8BC0D-0823-2850-56D6-D76230843027}"/>
              </a:ext>
            </a:extLst>
          </p:cNvPr>
          <p:cNvSpPr/>
          <p:nvPr/>
        </p:nvSpPr>
        <p:spPr>
          <a:xfrm>
            <a:off x="8193854" y="2726431"/>
            <a:ext cx="3273512" cy="3269225"/>
          </a:xfrm>
          <a:prstGeom prst="ellipse">
            <a:avLst/>
          </a:prstGeom>
          <a:solidFill>
            <a:srgbClr val="1CADE4">
              <a:alpha val="1098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34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DE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960120" y="740664"/>
            <a:ext cx="8275320" cy="2827422"/>
          </a:xfrm>
        </p:spPr>
        <p:txBody>
          <a:bodyPr/>
          <a:lstStyle/>
          <a:p>
            <a:r>
              <a:rPr lang="en-US" dirty="0">
                <a:latin typeface="+mn-lt"/>
              </a:rPr>
              <a:t>Scoping Review Methods</a:t>
            </a:r>
          </a:p>
        </p:txBody>
      </p:sp>
      <p:sp>
        <p:nvSpPr>
          <p:cNvPr id="17" name="Footer Placeholder 16">
            <a:extLst>
              <a:ext uri="{FF2B5EF4-FFF2-40B4-BE49-F238E27FC236}">
                <a16:creationId xmlns:a16="http://schemas.microsoft.com/office/drawing/2014/main" id="{FF014D18-B223-4ED4-BCCA-1E4C38285697}"/>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41898C30-E58E-4EC9-8A27-DF1822A9863B}"/>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5</a:t>
            </a:fld>
            <a:endParaRPr lang="en-US"/>
          </a:p>
        </p:txBody>
      </p:sp>
      <p:graphicFrame>
        <p:nvGraphicFramePr>
          <p:cNvPr id="16" name="Table 15">
            <a:extLst>
              <a:ext uri="{FF2B5EF4-FFF2-40B4-BE49-F238E27FC236}">
                <a16:creationId xmlns:a16="http://schemas.microsoft.com/office/drawing/2014/main" id="{47C73CDD-1A4C-2606-B081-E56243CE4C3E}"/>
              </a:ext>
            </a:extLst>
          </p:cNvPr>
          <p:cNvGraphicFramePr>
            <a:graphicFrameLocks noGrp="1"/>
          </p:cNvGraphicFramePr>
          <p:nvPr>
            <p:extLst>
              <p:ext uri="{D42A27DB-BD31-4B8C-83A1-F6EECF244321}">
                <p14:modId xmlns:p14="http://schemas.microsoft.com/office/powerpoint/2010/main" val="2949276835"/>
              </p:ext>
            </p:extLst>
          </p:nvPr>
        </p:nvGraphicFramePr>
        <p:xfrm>
          <a:off x="720630" y="1569720"/>
          <a:ext cx="10750741" cy="4320847"/>
        </p:xfrm>
        <a:graphic>
          <a:graphicData uri="http://schemas.openxmlformats.org/drawingml/2006/table">
            <a:tbl>
              <a:tblPr firstRow="1" bandRow="1">
                <a:tableStyleId>{3B4B98B0-60AC-42C2-AFA5-B58CD77FA1E5}</a:tableStyleId>
              </a:tblPr>
              <a:tblGrid>
                <a:gridCol w="4079970">
                  <a:extLst>
                    <a:ext uri="{9D8B030D-6E8A-4147-A177-3AD203B41FA5}">
                      <a16:colId xmlns:a16="http://schemas.microsoft.com/office/drawing/2014/main" val="3096323932"/>
                    </a:ext>
                  </a:extLst>
                </a:gridCol>
                <a:gridCol w="6670771">
                  <a:extLst>
                    <a:ext uri="{9D8B030D-6E8A-4147-A177-3AD203B41FA5}">
                      <a16:colId xmlns:a16="http://schemas.microsoft.com/office/drawing/2014/main" val="152895619"/>
                    </a:ext>
                  </a:extLst>
                </a:gridCol>
              </a:tblGrid>
              <a:tr h="571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Aim of scoping review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Search strategy (PubMed, Embase, CINHAL)</a:t>
                      </a:r>
                    </a:p>
                  </a:txBody>
                  <a:tcPr/>
                </a:tc>
                <a:extLst>
                  <a:ext uri="{0D108BD9-81ED-4DB2-BD59-A6C34878D82A}">
                    <a16:rowId xmlns:a16="http://schemas.microsoft.com/office/drawing/2014/main" val="2136534352"/>
                  </a:ext>
                </a:extLst>
              </a:tr>
              <a:tr h="3645190">
                <a:tc>
                  <a:txBody>
                    <a:bodyPr/>
                    <a:lstStyle/>
                    <a:p>
                      <a:pPr marL="407988" lvl="1" indent="-393700">
                        <a:spcAft>
                          <a:spcPts val="0"/>
                        </a:spcAft>
                        <a:buClr>
                          <a:schemeClr val="tx1"/>
                        </a:buClr>
                        <a:buFont typeface="Arial" panose="020B0604020202020204" pitchFamily="34" charset="0"/>
                        <a:buChar char="•"/>
                        <a:tabLst/>
                      </a:pPr>
                      <a:r>
                        <a:rPr lang="en-US" sz="2400" dirty="0"/>
                        <a:t>Document the g</a:t>
                      </a:r>
                      <a:r>
                        <a:rPr lang="en-US" sz="2400" b="0" dirty="0"/>
                        <a:t>lobal incidence/prevalence of PPD and other mental health disorders </a:t>
                      </a:r>
                    </a:p>
                    <a:p>
                      <a:pPr marL="407988" lvl="1" indent="-393700">
                        <a:spcAft>
                          <a:spcPts val="0"/>
                        </a:spcAft>
                        <a:buClr>
                          <a:schemeClr val="tx1"/>
                        </a:buClr>
                        <a:buFont typeface="Arial" panose="020B0604020202020204" pitchFamily="34" charset="0"/>
                        <a:buChar char="•"/>
                        <a:tabLst/>
                      </a:pPr>
                      <a:endParaRPr lang="en-US" sz="2400" b="0" dirty="0"/>
                    </a:p>
                    <a:p>
                      <a:pPr marL="407988" lvl="1" indent="-393700">
                        <a:spcAft>
                          <a:spcPts val="0"/>
                        </a:spcAft>
                        <a:buClr>
                          <a:schemeClr val="tx1"/>
                        </a:buClr>
                        <a:buFont typeface="Arial" panose="020B0604020202020204" pitchFamily="34" charset="0"/>
                        <a:buChar char="•"/>
                        <a:tabLst/>
                      </a:pPr>
                      <a:r>
                        <a:rPr lang="en-US" sz="2400" b="0" dirty="0"/>
                        <a:t>6 weeks to 6 months postpartum</a:t>
                      </a:r>
                    </a:p>
                    <a:p>
                      <a:pPr marL="407988" lvl="1" indent="-393700">
                        <a:spcAft>
                          <a:spcPts val="0"/>
                        </a:spcAft>
                        <a:buClr>
                          <a:schemeClr val="tx1"/>
                        </a:buClr>
                        <a:buFont typeface="Arial" panose="020B0604020202020204" pitchFamily="34" charset="0"/>
                        <a:buChar char="•"/>
                        <a:tabLst/>
                      </a:pPr>
                      <a:endParaRPr lang="en-US" sz="2400" b="0" dirty="0"/>
                    </a:p>
                    <a:p>
                      <a:pPr marL="407988" lvl="1" indent="-393700">
                        <a:spcAft>
                          <a:spcPts val="0"/>
                        </a:spcAft>
                        <a:buClr>
                          <a:schemeClr val="tx1"/>
                        </a:buClr>
                        <a:buFont typeface="Arial" panose="020B0604020202020204" pitchFamily="34" charset="0"/>
                        <a:buChar char="•"/>
                        <a:tabLst/>
                      </a:pPr>
                      <a:r>
                        <a:rPr lang="en-US" sz="2400" b="0" dirty="0"/>
                        <a:t>Evidence from 2019-2024</a:t>
                      </a:r>
                      <a:endParaRPr lang="en-US" sz="2400" dirty="0"/>
                    </a:p>
                  </a:txBody>
                  <a:tcPr/>
                </a:tc>
                <a:tc>
                  <a:txBody>
                    <a:bodyPr/>
                    <a:lstStyle/>
                    <a:p>
                      <a:pPr marL="285750" indent="-285750">
                        <a:buFont typeface="Arial" panose="020B0604020202020204" pitchFamily="34" charset="0"/>
                        <a:buChar char="•"/>
                      </a:pPr>
                      <a:r>
                        <a:rPr lang="nb-NO" sz="2400" b="0" kern="1200" dirty="0" err="1">
                          <a:solidFill>
                            <a:schemeClr val="tx1"/>
                          </a:solidFill>
                          <a:effectLst/>
                        </a:rPr>
                        <a:t>Title</a:t>
                      </a:r>
                      <a:r>
                        <a:rPr lang="nb-NO" sz="2400" b="0" kern="1200" dirty="0">
                          <a:solidFill>
                            <a:schemeClr val="tx1"/>
                          </a:solidFill>
                          <a:effectLst/>
                        </a:rPr>
                        <a:t>/</a:t>
                      </a:r>
                      <a:r>
                        <a:rPr lang="nb-NO" sz="2400" b="0" kern="1200" dirty="0" err="1">
                          <a:solidFill>
                            <a:schemeClr val="tx1"/>
                          </a:solidFill>
                          <a:effectLst/>
                        </a:rPr>
                        <a:t>abstract</a:t>
                      </a:r>
                      <a:r>
                        <a:rPr lang="nb-NO" sz="2400" b="0" kern="1200" dirty="0">
                          <a:solidFill>
                            <a:schemeClr val="tx1"/>
                          </a:solidFill>
                          <a:effectLst/>
                        </a:rPr>
                        <a:t>: (("</a:t>
                      </a:r>
                      <a:r>
                        <a:rPr lang="nb-NO" sz="2400" b="0" kern="1200" dirty="0" err="1">
                          <a:solidFill>
                            <a:schemeClr val="tx1"/>
                          </a:solidFill>
                          <a:effectLst/>
                        </a:rPr>
                        <a:t>postpartum</a:t>
                      </a:r>
                      <a:r>
                        <a:rPr lang="nb-NO" sz="2400" b="0" kern="1200" dirty="0">
                          <a:solidFill>
                            <a:schemeClr val="tx1"/>
                          </a:solidFill>
                          <a:effectLst/>
                        </a:rPr>
                        <a:t> </a:t>
                      </a:r>
                      <a:r>
                        <a:rPr lang="nb-NO" sz="2400" b="0" kern="1200" dirty="0" err="1">
                          <a:solidFill>
                            <a:schemeClr val="tx1"/>
                          </a:solidFill>
                          <a:effectLst/>
                        </a:rPr>
                        <a:t>depression</a:t>
                      </a:r>
                      <a:r>
                        <a:rPr lang="nb-NO" sz="2400" b="0" kern="1200" dirty="0">
                          <a:solidFill>
                            <a:schemeClr val="tx1"/>
                          </a:solidFill>
                          <a:effectLst/>
                        </a:rPr>
                        <a:t>") OR (("</a:t>
                      </a:r>
                      <a:r>
                        <a:rPr lang="nb-NO" sz="2400" b="0" kern="1200" dirty="0" err="1">
                          <a:solidFill>
                            <a:schemeClr val="tx1"/>
                          </a:solidFill>
                          <a:effectLst/>
                        </a:rPr>
                        <a:t>postpartum</a:t>
                      </a:r>
                      <a:r>
                        <a:rPr lang="nb-NO" sz="2400" b="0" kern="1200" dirty="0">
                          <a:solidFill>
                            <a:schemeClr val="tx1"/>
                          </a:solidFill>
                          <a:effectLst/>
                        </a:rPr>
                        <a:t>" OR "postnatal" OR "post-</a:t>
                      </a:r>
                      <a:r>
                        <a:rPr lang="nb-NO" sz="2400" b="0" kern="1200" dirty="0" err="1">
                          <a:solidFill>
                            <a:schemeClr val="tx1"/>
                          </a:solidFill>
                          <a:effectLst/>
                        </a:rPr>
                        <a:t>partum</a:t>
                      </a:r>
                      <a:r>
                        <a:rPr lang="nb-NO" sz="2400" b="0" kern="1200" dirty="0">
                          <a:solidFill>
                            <a:schemeClr val="tx1"/>
                          </a:solidFill>
                          <a:effectLst/>
                        </a:rPr>
                        <a:t>" OR "post-natal") AND </a:t>
                      </a:r>
                      <a:r>
                        <a:rPr lang="nb-NO" sz="2400" b="0" kern="1200" dirty="0" err="1">
                          <a:solidFill>
                            <a:schemeClr val="tx1"/>
                          </a:solidFill>
                          <a:effectLst/>
                        </a:rPr>
                        <a:t>depress</a:t>
                      </a:r>
                      <a:r>
                        <a:rPr lang="nb-NO" sz="2400" b="0" kern="1200" dirty="0">
                          <a:solidFill>
                            <a:schemeClr val="tx1"/>
                          </a:solidFill>
                          <a:effectLst/>
                        </a:rPr>
                        <a:t>*)) AND ("</a:t>
                      </a:r>
                      <a:r>
                        <a:rPr lang="nb-NO" sz="2400" b="0" kern="1200" dirty="0" err="1">
                          <a:solidFill>
                            <a:schemeClr val="tx1"/>
                          </a:solidFill>
                          <a:effectLst/>
                        </a:rPr>
                        <a:t>incidence</a:t>
                      </a:r>
                      <a:r>
                        <a:rPr lang="nb-NO" sz="2400" b="0" kern="1200" dirty="0">
                          <a:solidFill>
                            <a:schemeClr val="tx1"/>
                          </a:solidFill>
                          <a:effectLst/>
                        </a:rPr>
                        <a:t>" OR "</a:t>
                      </a:r>
                      <a:r>
                        <a:rPr lang="nb-NO" sz="2400" b="0" kern="1200" dirty="0" err="1">
                          <a:solidFill>
                            <a:schemeClr val="tx1"/>
                          </a:solidFill>
                          <a:effectLst/>
                        </a:rPr>
                        <a:t>prevalence</a:t>
                      </a:r>
                      <a:r>
                        <a:rPr lang="nb-NO" sz="2400" b="0" kern="1200" dirty="0">
                          <a:solidFill>
                            <a:schemeClr val="tx1"/>
                          </a:solidFill>
                          <a:effectLst/>
                        </a:rPr>
                        <a:t>" OR </a:t>
                      </a:r>
                      <a:r>
                        <a:rPr lang="nb-NO" sz="2400" b="0" kern="1200" dirty="0" err="1">
                          <a:solidFill>
                            <a:schemeClr val="tx1"/>
                          </a:solidFill>
                          <a:effectLst/>
                        </a:rPr>
                        <a:t>diagnos</a:t>
                      </a:r>
                      <a:r>
                        <a:rPr lang="nb-NO" sz="2400" b="0" kern="1200" dirty="0">
                          <a:solidFill>
                            <a:schemeClr val="tx1"/>
                          </a:solidFill>
                          <a:effectLst/>
                        </a:rPr>
                        <a:t>* OR </a:t>
                      </a:r>
                      <a:r>
                        <a:rPr lang="nb-NO" sz="2400" b="0" kern="1200" dirty="0" err="1">
                          <a:solidFill>
                            <a:schemeClr val="tx1"/>
                          </a:solidFill>
                          <a:effectLst/>
                        </a:rPr>
                        <a:t>treat</a:t>
                      </a:r>
                      <a:r>
                        <a:rPr lang="nb-NO" sz="2400" b="0" kern="1200" dirty="0">
                          <a:solidFill>
                            <a:schemeClr val="tx1"/>
                          </a:solidFill>
                          <a:effectLst/>
                        </a:rPr>
                        <a:t>* OR screen*)) </a:t>
                      </a:r>
                    </a:p>
                    <a:p>
                      <a:pPr marL="285750" indent="-285750">
                        <a:buFont typeface="Arial" panose="020B0604020202020204" pitchFamily="34" charset="0"/>
                        <a:buChar char="•"/>
                      </a:pPr>
                      <a:endParaRPr lang="nb-NO" sz="2400" b="0" kern="1200" dirty="0">
                        <a:solidFill>
                          <a:schemeClr val="tx1"/>
                        </a:solidFill>
                        <a:effectLst/>
                      </a:endParaRPr>
                    </a:p>
                    <a:p>
                      <a:pPr marL="285750" indent="-285750">
                        <a:buFont typeface="Arial" panose="020B0604020202020204" pitchFamily="34" charset="0"/>
                        <a:buChar char="•"/>
                      </a:pPr>
                      <a:r>
                        <a:rPr lang="nb-NO" sz="2400" b="0" kern="1200" dirty="0">
                          <a:solidFill>
                            <a:schemeClr val="tx1"/>
                          </a:solidFill>
                          <a:effectLst/>
                        </a:rPr>
                        <a:t>Database </a:t>
                      </a:r>
                      <a:r>
                        <a:rPr lang="nb-NO" sz="2400" b="0" kern="1200" dirty="0" err="1">
                          <a:solidFill>
                            <a:schemeClr val="tx1"/>
                          </a:solidFill>
                          <a:effectLst/>
                        </a:rPr>
                        <a:t>vocabularies</a:t>
                      </a:r>
                      <a:r>
                        <a:rPr lang="nb-NO" sz="2400" b="0" kern="1200" dirty="0">
                          <a:solidFill>
                            <a:schemeClr val="tx1"/>
                          </a:solidFill>
                          <a:effectLst/>
                        </a:rPr>
                        <a:t>: </a:t>
                      </a:r>
                      <a:r>
                        <a:rPr lang="nb-NO" sz="2400" b="0" kern="1200" dirty="0" err="1">
                          <a:solidFill>
                            <a:schemeClr val="tx1"/>
                          </a:solidFill>
                          <a:effectLst/>
                        </a:rPr>
                        <a:t>MeSH</a:t>
                      </a:r>
                      <a:r>
                        <a:rPr lang="nb-NO" sz="2400" b="0" kern="1200" dirty="0">
                          <a:solidFill>
                            <a:schemeClr val="tx1"/>
                          </a:solidFill>
                          <a:effectLst/>
                        </a:rPr>
                        <a:t> and </a:t>
                      </a:r>
                      <a:r>
                        <a:rPr lang="nb-NO" sz="2400" b="0" kern="1200" dirty="0" err="1">
                          <a:solidFill>
                            <a:schemeClr val="tx1"/>
                          </a:solidFill>
                          <a:effectLst/>
                        </a:rPr>
                        <a:t>Emtree</a:t>
                      </a:r>
                      <a:r>
                        <a:rPr lang="nb-NO" sz="2400" b="0" kern="1200" dirty="0">
                          <a:solidFill>
                            <a:schemeClr val="tx1"/>
                          </a:solidFill>
                          <a:effectLst/>
                        </a:rPr>
                        <a:t> terms</a:t>
                      </a:r>
                    </a:p>
                    <a:p>
                      <a:pPr marL="285750" indent="-285750">
                        <a:buFont typeface="Arial" panose="020B0604020202020204" pitchFamily="34" charset="0"/>
                        <a:buChar char="•"/>
                      </a:pPr>
                      <a:endParaRPr lang="nb-NO" sz="2400" b="0" kern="1200" dirty="0">
                        <a:solidFill>
                          <a:schemeClr val="tx1"/>
                        </a:solidFill>
                        <a:effectLst/>
                      </a:endParaRPr>
                    </a:p>
                    <a:p>
                      <a:pPr marL="285750" indent="-285750">
                        <a:buFont typeface="Arial" panose="020B0604020202020204" pitchFamily="34" charset="0"/>
                        <a:buChar char="•"/>
                      </a:pPr>
                      <a:r>
                        <a:rPr lang="nb-NO" sz="2400" b="0" kern="1200" dirty="0">
                          <a:solidFill>
                            <a:schemeClr val="tx1"/>
                          </a:solidFill>
                          <a:effectLst/>
                        </a:rPr>
                        <a:t>Filters: </a:t>
                      </a:r>
                      <a:r>
                        <a:rPr lang="nb-NO" sz="2400" b="0" kern="1200" dirty="0" err="1">
                          <a:solidFill>
                            <a:schemeClr val="tx1"/>
                          </a:solidFill>
                          <a:effectLst/>
                        </a:rPr>
                        <a:t>Past</a:t>
                      </a:r>
                      <a:r>
                        <a:rPr lang="nb-NO" sz="2400" b="0" kern="1200" dirty="0">
                          <a:solidFill>
                            <a:schemeClr val="tx1"/>
                          </a:solidFill>
                          <a:effectLst/>
                        </a:rPr>
                        <a:t> 5 </a:t>
                      </a:r>
                      <a:r>
                        <a:rPr lang="nb-NO" sz="2400" b="0" kern="1200" dirty="0" err="1">
                          <a:solidFill>
                            <a:schemeClr val="tx1"/>
                          </a:solidFill>
                          <a:effectLst/>
                        </a:rPr>
                        <a:t>years</a:t>
                      </a:r>
                      <a:r>
                        <a:rPr lang="nb-NO" sz="2400" b="0" kern="1200" dirty="0">
                          <a:solidFill>
                            <a:schemeClr val="tx1"/>
                          </a:solidFill>
                          <a:effectLst/>
                        </a:rPr>
                        <a:t>, </a:t>
                      </a:r>
                      <a:r>
                        <a:rPr lang="nb-NO" sz="2400" b="0" kern="1200" dirty="0" err="1">
                          <a:solidFill>
                            <a:schemeClr val="tx1"/>
                          </a:solidFill>
                          <a:effectLst/>
                        </a:rPr>
                        <a:t>clinical</a:t>
                      </a:r>
                      <a:r>
                        <a:rPr lang="nb-NO" sz="2400" b="0" kern="1200" dirty="0">
                          <a:solidFill>
                            <a:schemeClr val="tx1"/>
                          </a:solidFill>
                          <a:effectLst/>
                        </a:rPr>
                        <a:t> </a:t>
                      </a:r>
                      <a:r>
                        <a:rPr lang="nb-NO" sz="2400" b="0" kern="1200" dirty="0" err="1">
                          <a:solidFill>
                            <a:schemeClr val="tx1"/>
                          </a:solidFill>
                          <a:effectLst/>
                        </a:rPr>
                        <a:t>queries</a:t>
                      </a:r>
                      <a:r>
                        <a:rPr lang="nb-NO" sz="2400" b="0" kern="1200" dirty="0">
                          <a:solidFill>
                            <a:schemeClr val="tx1"/>
                          </a:solidFill>
                          <a:effectLst/>
                        </a:rPr>
                        <a:t>, English</a:t>
                      </a:r>
                      <a:endParaRPr lang="en-US" sz="2400" dirty="0"/>
                    </a:p>
                  </a:txBody>
                  <a:tcPr/>
                </a:tc>
                <a:extLst>
                  <a:ext uri="{0D108BD9-81ED-4DB2-BD59-A6C34878D82A}">
                    <a16:rowId xmlns:a16="http://schemas.microsoft.com/office/drawing/2014/main" val="1133880349"/>
                  </a:ext>
                </a:extLst>
              </a:tr>
            </a:tbl>
          </a:graphicData>
        </a:graphic>
      </p:graphicFrame>
      <p:sp>
        <p:nvSpPr>
          <p:cNvPr id="3" name="Rectangle 2">
            <a:extLst>
              <a:ext uri="{FF2B5EF4-FFF2-40B4-BE49-F238E27FC236}">
                <a16:creationId xmlns:a16="http://schemas.microsoft.com/office/drawing/2014/main" id="{91E79D7D-E7D4-DC18-C34A-8B33619711AB}"/>
              </a:ext>
            </a:extLst>
          </p:cNvPr>
          <p:cNvSpPr/>
          <p:nvPr/>
        </p:nvSpPr>
        <p:spPr>
          <a:xfrm>
            <a:off x="720630" y="1569720"/>
            <a:ext cx="4003770" cy="4320847"/>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6234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E22A2-7906-FEDE-4664-07D22F4A0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54D4D-9B09-B915-6D2D-025DC86897B1}"/>
              </a:ext>
            </a:extLst>
          </p:cNvPr>
          <p:cNvSpPr>
            <a:spLocks noGrp="1"/>
          </p:cNvSpPr>
          <p:nvPr>
            <p:ph type="title"/>
          </p:nvPr>
        </p:nvSpPr>
        <p:spPr>
          <a:xfrm>
            <a:off x="960120" y="740664"/>
            <a:ext cx="8275320" cy="2827422"/>
          </a:xfrm>
        </p:spPr>
        <p:txBody>
          <a:bodyPr/>
          <a:lstStyle/>
          <a:p>
            <a:r>
              <a:rPr lang="en-US" dirty="0">
                <a:latin typeface="+mn-lt"/>
              </a:rPr>
              <a:t>Scoping Review Methods</a:t>
            </a:r>
          </a:p>
        </p:txBody>
      </p:sp>
      <p:sp>
        <p:nvSpPr>
          <p:cNvPr id="17" name="Footer Placeholder 16">
            <a:extLst>
              <a:ext uri="{FF2B5EF4-FFF2-40B4-BE49-F238E27FC236}">
                <a16:creationId xmlns:a16="http://schemas.microsoft.com/office/drawing/2014/main" id="{68E3086E-40C2-FD7C-5902-6097583E9CE7}"/>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688828A4-5F1A-A805-BBE7-EFFB359ACE04}"/>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6</a:t>
            </a:fld>
            <a:endParaRPr lang="en-US"/>
          </a:p>
        </p:txBody>
      </p:sp>
      <p:graphicFrame>
        <p:nvGraphicFramePr>
          <p:cNvPr id="16" name="Table 15">
            <a:extLst>
              <a:ext uri="{FF2B5EF4-FFF2-40B4-BE49-F238E27FC236}">
                <a16:creationId xmlns:a16="http://schemas.microsoft.com/office/drawing/2014/main" id="{48AB01CD-613C-00B9-635F-7928477D32F6}"/>
              </a:ext>
            </a:extLst>
          </p:cNvPr>
          <p:cNvGraphicFramePr>
            <a:graphicFrameLocks noGrp="1"/>
          </p:cNvGraphicFramePr>
          <p:nvPr>
            <p:extLst>
              <p:ext uri="{D42A27DB-BD31-4B8C-83A1-F6EECF244321}">
                <p14:modId xmlns:p14="http://schemas.microsoft.com/office/powerpoint/2010/main" val="1088425541"/>
              </p:ext>
            </p:extLst>
          </p:nvPr>
        </p:nvGraphicFramePr>
        <p:xfrm>
          <a:off x="720630" y="1569720"/>
          <a:ext cx="10750741" cy="4320847"/>
        </p:xfrm>
        <a:graphic>
          <a:graphicData uri="http://schemas.openxmlformats.org/drawingml/2006/table">
            <a:tbl>
              <a:tblPr firstRow="1" bandRow="1">
                <a:tableStyleId>{3B4B98B0-60AC-42C2-AFA5-B58CD77FA1E5}</a:tableStyleId>
              </a:tblPr>
              <a:tblGrid>
                <a:gridCol w="4079970">
                  <a:extLst>
                    <a:ext uri="{9D8B030D-6E8A-4147-A177-3AD203B41FA5}">
                      <a16:colId xmlns:a16="http://schemas.microsoft.com/office/drawing/2014/main" val="3096323932"/>
                    </a:ext>
                  </a:extLst>
                </a:gridCol>
                <a:gridCol w="6670771">
                  <a:extLst>
                    <a:ext uri="{9D8B030D-6E8A-4147-A177-3AD203B41FA5}">
                      <a16:colId xmlns:a16="http://schemas.microsoft.com/office/drawing/2014/main" val="152895619"/>
                    </a:ext>
                  </a:extLst>
                </a:gridCol>
              </a:tblGrid>
              <a:tr h="571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Aim of scoping review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Search strategy (PubMed, Embase, CINHAL)</a:t>
                      </a:r>
                    </a:p>
                  </a:txBody>
                  <a:tcPr/>
                </a:tc>
                <a:extLst>
                  <a:ext uri="{0D108BD9-81ED-4DB2-BD59-A6C34878D82A}">
                    <a16:rowId xmlns:a16="http://schemas.microsoft.com/office/drawing/2014/main" val="2136534352"/>
                  </a:ext>
                </a:extLst>
              </a:tr>
              <a:tr h="3645190">
                <a:tc>
                  <a:txBody>
                    <a:bodyPr/>
                    <a:lstStyle/>
                    <a:p>
                      <a:pPr marL="407988" lvl="1" indent="-393700">
                        <a:spcAft>
                          <a:spcPts val="0"/>
                        </a:spcAft>
                        <a:buClr>
                          <a:schemeClr val="tx1"/>
                        </a:buClr>
                        <a:buFont typeface="Arial" panose="020B0604020202020204" pitchFamily="34" charset="0"/>
                        <a:buChar char="•"/>
                        <a:tabLst/>
                      </a:pPr>
                      <a:r>
                        <a:rPr lang="en-US" sz="2400" dirty="0"/>
                        <a:t>Document the g</a:t>
                      </a:r>
                      <a:r>
                        <a:rPr lang="en-US" sz="2400" b="0" dirty="0"/>
                        <a:t>lobal incidence/prevalence of PPD and other mental health disorders </a:t>
                      </a:r>
                    </a:p>
                    <a:p>
                      <a:pPr marL="407988" lvl="1" indent="-393700">
                        <a:spcAft>
                          <a:spcPts val="0"/>
                        </a:spcAft>
                        <a:buClr>
                          <a:schemeClr val="tx1"/>
                        </a:buClr>
                        <a:buFont typeface="Arial" panose="020B0604020202020204" pitchFamily="34" charset="0"/>
                        <a:buChar char="•"/>
                        <a:tabLst/>
                      </a:pPr>
                      <a:endParaRPr lang="en-US" sz="2400" b="0" dirty="0"/>
                    </a:p>
                    <a:p>
                      <a:pPr marL="407988" lvl="1" indent="-393700">
                        <a:spcAft>
                          <a:spcPts val="0"/>
                        </a:spcAft>
                        <a:buClr>
                          <a:schemeClr val="tx1"/>
                        </a:buClr>
                        <a:buFont typeface="Arial" panose="020B0604020202020204" pitchFamily="34" charset="0"/>
                        <a:buChar char="•"/>
                        <a:tabLst/>
                      </a:pPr>
                      <a:r>
                        <a:rPr lang="en-US" sz="2400" b="0" dirty="0"/>
                        <a:t>6 weeks to 6 months postpartum</a:t>
                      </a:r>
                    </a:p>
                    <a:p>
                      <a:pPr marL="407988" lvl="1" indent="-393700">
                        <a:spcAft>
                          <a:spcPts val="0"/>
                        </a:spcAft>
                        <a:buClr>
                          <a:schemeClr val="tx1"/>
                        </a:buClr>
                        <a:buFont typeface="Arial" panose="020B0604020202020204" pitchFamily="34" charset="0"/>
                        <a:buChar char="•"/>
                        <a:tabLst/>
                      </a:pPr>
                      <a:endParaRPr lang="en-US" sz="2400" b="0" dirty="0"/>
                    </a:p>
                    <a:p>
                      <a:pPr marL="407988" lvl="1" indent="-393700">
                        <a:spcAft>
                          <a:spcPts val="0"/>
                        </a:spcAft>
                        <a:buClr>
                          <a:schemeClr val="tx1"/>
                        </a:buClr>
                        <a:buFont typeface="Arial" panose="020B0604020202020204" pitchFamily="34" charset="0"/>
                        <a:buChar char="•"/>
                        <a:tabLst/>
                      </a:pPr>
                      <a:r>
                        <a:rPr lang="en-US" sz="2400" b="0" dirty="0"/>
                        <a:t>Evidence from 2019-2024</a:t>
                      </a:r>
                      <a:endParaRPr lang="en-US" sz="2400" dirty="0"/>
                    </a:p>
                  </a:txBody>
                  <a:tcPr/>
                </a:tc>
                <a:tc>
                  <a:txBody>
                    <a:bodyPr/>
                    <a:lstStyle/>
                    <a:p>
                      <a:pPr marL="285750" indent="-285750">
                        <a:buFont typeface="Arial" panose="020B0604020202020204" pitchFamily="34" charset="0"/>
                        <a:buChar char="•"/>
                      </a:pPr>
                      <a:r>
                        <a:rPr lang="nb-NO" sz="2400" b="0" kern="1200" dirty="0" err="1">
                          <a:solidFill>
                            <a:schemeClr val="tx1"/>
                          </a:solidFill>
                          <a:effectLst/>
                        </a:rPr>
                        <a:t>Title</a:t>
                      </a:r>
                      <a:r>
                        <a:rPr lang="nb-NO" sz="2400" b="0" kern="1200" dirty="0">
                          <a:solidFill>
                            <a:schemeClr val="tx1"/>
                          </a:solidFill>
                          <a:effectLst/>
                        </a:rPr>
                        <a:t>/</a:t>
                      </a:r>
                      <a:r>
                        <a:rPr lang="nb-NO" sz="2400" b="0" kern="1200" dirty="0" err="1">
                          <a:solidFill>
                            <a:schemeClr val="tx1"/>
                          </a:solidFill>
                          <a:effectLst/>
                        </a:rPr>
                        <a:t>abstract</a:t>
                      </a:r>
                      <a:r>
                        <a:rPr lang="nb-NO" sz="2400" b="0" kern="1200" dirty="0">
                          <a:solidFill>
                            <a:schemeClr val="tx1"/>
                          </a:solidFill>
                          <a:effectLst/>
                        </a:rPr>
                        <a:t>: (("</a:t>
                      </a:r>
                      <a:r>
                        <a:rPr lang="nb-NO" sz="2400" b="0" kern="1200" dirty="0" err="1">
                          <a:solidFill>
                            <a:schemeClr val="tx1"/>
                          </a:solidFill>
                          <a:effectLst/>
                        </a:rPr>
                        <a:t>postpartum</a:t>
                      </a:r>
                      <a:r>
                        <a:rPr lang="nb-NO" sz="2400" b="0" kern="1200" dirty="0">
                          <a:solidFill>
                            <a:schemeClr val="tx1"/>
                          </a:solidFill>
                          <a:effectLst/>
                        </a:rPr>
                        <a:t> </a:t>
                      </a:r>
                      <a:r>
                        <a:rPr lang="nb-NO" sz="2400" b="0" kern="1200" dirty="0" err="1">
                          <a:solidFill>
                            <a:schemeClr val="tx1"/>
                          </a:solidFill>
                          <a:effectLst/>
                        </a:rPr>
                        <a:t>depression</a:t>
                      </a:r>
                      <a:r>
                        <a:rPr lang="nb-NO" sz="2400" b="0" kern="1200" dirty="0">
                          <a:solidFill>
                            <a:schemeClr val="tx1"/>
                          </a:solidFill>
                          <a:effectLst/>
                        </a:rPr>
                        <a:t>") OR (("</a:t>
                      </a:r>
                      <a:r>
                        <a:rPr lang="nb-NO" sz="2400" b="0" kern="1200" dirty="0" err="1">
                          <a:solidFill>
                            <a:schemeClr val="tx1"/>
                          </a:solidFill>
                          <a:effectLst/>
                        </a:rPr>
                        <a:t>postpartum</a:t>
                      </a:r>
                      <a:r>
                        <a:rPr lang="nb-NO" sz="2400" b="0" kern="1200" dirty="0">
                          <a:solidFill>
                            <a:schemeClr val="tx1"/>
                          </a:solidFill>
                          <a:effectLst/>
                        </a:rPr>
                        <a:t>" OR "postnatal" OR "post-</a:t>
                      </a:r>
                      <a:r>
                        <a:rPr lang="nb-NO" sz="2400" b="0" kern="1200" dirty="0" err="1">
                          <a:solidFill>
                            <a:schemeClr val="tx1"/>
                          </a:solidFill>
                          <a:effectLst/>
                        </a:rPr>
                        <a:t>partum</a:t>
                      </a:r>
                      <a:r>
                        <a:rPr lang="nb-NO" sz="2400" b="0" kern="1200" dirty="0">
                          <a:solidFill>
                            <a:schemeClr val="tx1"/>
                          </a:solidFill>
                          <a:effectLst/>
                        </a:rPr>
                        <a:t>" OR "post-natal") AND </a:t>
                      </a:r>
                      <a:r>
                        <a:rPr lang="nb-NO" sz="2400" b="0" kern="1200" dirty="0" err="1">
                          <a:solidFill>
                            <a:schemeClr val="tx1"/>
                          </a:solidFill>
                          <a:effectLst/>
                        </a:rPr>
                        <a:t>depress</a:t>
                      </a:r>
                      <a:r>
                        <a:rPr lang="nb-NO" sz="2400" b="0" kern="1200" dirty="0">
                          <a:solidFill>
                            <a:schemeClr val="tx1"/>
                          </a:solidFill>
                          <a:effectLst/>
                        </a:rPr>
                        <a:t>*)) AND ("</a:t>
                      </a:r>
                      <a:r>
                        <a:rPr lang="nb-NO" sz="2400" b="0" kern="1200" dirty="0" err="1">
                          <a:solidFill>
                            <a:schemeClr val="tx1"/>
                          </a:solidFill>
                          <a:effectLst/>
                        </a:rPr>
                        <a:t>incidence</a:t>
                      </a:r>
                      <a:r>
                        <a:rPr lang="nb-NO" sz="2400" b="0" kern="1200" dirty="0">
                          <a:solidFill>
                            <a:schemeClr val="tx1"/>
                          </a:solidFill>
                          <a:effectLst/>
                        </a:rPr>
                        <a:t>" OR "</a:t>
                      </a:r>
                      <a:r>
                        <a:rPr lang="nb-NO" sz="2400" b="0" kern="1200" dirty="0" err="1">
                          <a:solidFill>
                            <a:schemeClr val="tx1"/>
                          </a:solidFill>
                          <a:effectLst/>
                        </a:rPr>
                        <a:t>prevalence</a:t>
                      </a:r>
                      <a:r>
                        <a:rPr lang="nb-NO" sz="2400" b="0" kern="1200" dirty="0">
                          <a:solidFill>
                            <a:schemeClr val="tx1"/>
                          </a:solidFill>
                          <a:effectLst/>
                        </a:rPr>
                        <a:t>" OR </a:t>
                      </a:r>
                      <a:r>
                        <a:rPr lang="nb-NO" sz="2400" b="0" kern="1200" dirty="0" err="1">
                          <a:solidFill>
                            <a:schemeClr val="tx1"/>
                          </a:solidFill>
                          <a:effectLst/>
                        </a:rPr>
                        <a:t>diagnos</a:t>
                      </a:r>
                      <a:r>
                        <a:rPr lang="nb-NO" sz="2400" b="0" kern="1200" dirty="0">
                          <a:solidFill>
                            <a:schemeClr val="tx1"/>
                          </a:solidFill>
                          <a:effectLst/>
                        </a:rPr>
                        <a:t>* OR </a:t>
                      </a:r>
                      <a:r>
                        <a:rPr lang="nb-NO" sz="2400" b="0" kern="1200" dirty="0" err="1">
                          <a:solidFill>
                            <a:schemeClr val="tx1"/>
                          </a:solidFill>
                          <a:effectLst/>
                        </a:rPr>
                        <a:t>treat</a:t>
                      </a:r>
                      <a:r>
                        <a:rPr lang="nb-NO" sz="2400" b="0" kern="1200" dirty="0">
                          <a:solidFill>
                            <a:schemeClr val="tx1"/>
                          </a:solidFill>
                          <a:effectLst/>
                        </a:rPr>
                        <a:t>* OR screen*)) </a:t>
                      </a:r>
                    </a:p>
                    <a:p>
                      <a:pPr marL="285750" indent="-285750">
                        <a:buFont typeface="Arial" panose="020B0604020202020204" pitchFamily="34" charset="0"/>
                        <a:buChar char="•"/>
                      </a:pPr>
                      <a:endParaRPr lang="nb-NO" sz="2400" b="0" kern="1200" dirty="0">
                        <a:solidFill>
                          <a:schemeClr val="tx1"/>
                        </a:solidFill>
                        <a:effectLst/>
                      </a:endParaRPr>
                    </a:p>
                    <a:p>
                      <a:pPr marL="285750" indent="-285750">
                        <a:buFont typeface="Arial" panose="020B0604020202020204" pitchFamily="34" charset="0"/>
                        <a:buChar char="•"/>
                      </a:pPr>
                      <a:r>
                        <a:rPr lang="nb-NO" sz="2400" b="0" kern="1200" dirty="0">
                          <a:solidFill>
                            <a:schemeClr val="tx1"/>
                          </a:solidFill>
                          <a:effectLst/>
                        </a:rPr>
                        <a:t>Database </a:t>
                      </a:r>
                      <a:r>
                        <a:rPr lang="nb-NO" sz="2400" b="0" kern="1200" dirty="0" err="1">
                          <a:solidFill>
                            <a:schemeClr val="tx1"/>
                          </a:solidFill>
                          <a:effectLst/>
                        </a:rPr>
                        <a:t>vocabularies</a:t>
                      </a:r>
                      <a:r>
                        <a:rPr lang="nb-NO" sz="2400" b="0" kern="1200" dirty="0">
                          <a:solidFill>
                            <a:schemeClr val="tx1"/>
                          </a:solidFill>
                          <a:effectLst/>
                        </a:rPr>
                        <a:t>: </a:t>
                      </a:r>
                      <a:r>
                        <a:rPr lang="nb-NO" sz="2400" b="0" kern="1200" dirty="0" err="1">
                          <a:solidFill>
                            <a:schemeClr val="tx1"/>
                          </a:solidFill>
                          <a:effectLst/>
                        </a:rPr>
                        <a:t>MeSH</a:t>
                      </a:r>
                      <a:r>
                        <a:rPr lang="nb-NO" sz="2400" b="0" kern="1200" dirty="0">
                          <a:solidFill>
                            <a:schemeClr val="tx1"/>
                          </a:solidFill>
                          <a:effectLst/>
                        </a:rPr>
                        <a:t> and </a:t>
                      </a:r>
                      <a:r>
                        <a:rPr lang="nb-NO" sz="2400" b="0" kern="1200" dirty="0" err="1">
                          <a:solidFill>
                            <a:schemeClr val="tx1"/>
                          </a:solidFill>
                          <a:effectLst/>
                        </a:rPr>
                        <a:t>Emtree</a:t>
                      </a:r>
                      <a:r>
                        <a:rPr lang="nb-NO" sz="2400" b="0" kern="1200" dirty="0">
                          <a:solidFill>
                            <a:schemeClr val="tx1"/>
                          </a:solidFill>
                          <a:effectLst/>
                        </a:rPr>
                        <a:t> terms</a:t>
                      </a:r>
                    </a:p>
                    <a:p>
                      <a:pPr marL="285750" indent="-285750">
                        <a:buFont typeface="Arial" panose="020B0604020202020204" pitchFamily="34" charset="0"/>
                        <a:buChar char="•"/>
                      </a:pPr>
                      <a:endParaRPr lang="nb-NO" sz="2400" b="0" kern="1200" dirty="0">
                        <a:solidFill>
                          <a:schemeClr val="tx1"/>
                        </a:solidFill>
                        <a:effectLst/>
                      </a:endParaRPr>
                    </a:p>
                    <a:p>
                      <a:pPr marL="285750" indent="-285750">
                        <a:buFont typeface="Arial" panose="020B0604020202020204" pitchFamily="34" charset="0"/>
                        <a:buChar char="•"/>
                      </a:pPr>
                      <a:r>
                        <a:rPr lang="nb-NO" sz="2400" b="0" kern="1200" dirty="0">
                          <a:solidFill>
                            <a:schemeClr val="tx1"/>
                          </a:solidFill>
                          <a:effectLst/>
                        </a:rPr>
                        <a:t>Filters: </a:t>
                      </a:r>
                      <a:r>
                        <a:rPr lang="nb-NO" sz="2400" b="0" kern="1200" dirty="0" err="1">
                          <a:solidFill>
                            <a:schemeClr val="tx1"/>
                          </a:solidFill>
                          <a:effectLst/>
                        </a:rPr>
                        <a:t>Past</a:t>
                      </a:r>
                      <a:r>
                        <a:rPr lang="nb-NO" sz="2400" b="0" kern="1200" dirty="0">
                          <a:solidFill>
                            <a:schemeClr val="tx1"/>
                          </a:solidFill>
                          <a:effectLst/>
                        </a:rPr>
                        <a:t> 5 </a:t>
                      </a:r>
                      <a:r>
                        <a:rPr lang="nb-NO" sz="2400" b="0" kern="1200" dirty="0" err="1">
                          <a:solidFill>
                            <a:schemeClr val="tx1"/>
                          </a:solidFill>
                          <a:effectLst/>
                        </a:rPr>
                        <a:t>years</a:t>
                      </a:r>
                      <a:r>
                        <a:rPr lang="nb-NO" sz="2400" b="0" kern="1200" dirty="0">
                          <a:solidFill>
                            <a:schemeClr val="tx1"/>
                          </a:solidFill>
                          <a:effectLst/>
                        </a:rPr>
                        <a:t>, </a:t>
                      </a:r>
                      <a:r>
                        <a:rPr lang="nb-NO" sz="2400" b="0" kern="1200" dirty="0" err="1">
                          <a:solidFill>
                            <a:schemeClr val="tx1"/>
                          </a:solidFill>
                          <a:effectLst/>
                        </a:rPr>
                        <a:t>clinical</a:t>
                      </a:r>
                      <a:r>
                        <a:rPr lang="nb-NO" sz="2400" b="0" kern="1200" dirty="0">
                          <a:solidFill>
                            <a:schemeClr val="tx1"/>
                          </a:solidFill>
                          <a:effectLst/>
                        </a:rPr>
                        <a:t> </a:t>
                      </a:r>
                      <a:r>
                        <a:rPr lang="nb-NO" sz="2400" b="0" kern="1200" dirty="0" err="1">
                          <a:solidFill>
                            <a:schemeClr val="tx1"/>
                          </a:solidFill>
                          <a:effectLst/>
                        </a:rPr>
                        <a:t>queries</a:t>
                      </a:r>
                      <a:r>
                        <a:rPr lang="nb-NO" sz="2400" b="0" kern="1200" dirty="0">
                          <a:solidFill>
                            <a:schemeClr val="tx1"/>
                          </a:solidFill>
                          <a:effectLst/>
                        </a:rPr>
                        <a:t>, English</a:t>
                      </a:r>
                      <a:endParaRPr lang="en-US" sz="2400" dirty="0"/>
                    </a:p>
                  </a:txBody>
                  <a:tcPr/>
                </a:tc>
                <a:extLst>
                  <a:ext uri="{0D108BD9-81ED-4DB2-BD59-A6C34878D82A}">
                    <a16:rowId xmlns:a16="http://schemas.microsoft.com/office/drawing/2014/main" val="1133880349"/>
                  </a:ext>
                </a:extLst>
              </a:tr>
            </a:tbl>
          </a:graphicData>
        </a:graphic>
      </p:graphicFrame>
      <p:sp>
        <p:nvSpPr>
          <p:cNvPr id="4" name="Rectangle 3">
            <a:extLst>
              <a:ext uri="{FF2B5EF4-FFF2-40B4-BE49-F238E27FC236}">
                <a16:creationId xmlns:a16="http://schemas.microsoft.com/office/drawing/2014/main" id="{7582075F-A256-4A1C-DF30-1D12D2305DE3}"/>
              </a:ext>
            </a:extLst>
          </p:cNvPr>
          <p:cNvSpPr/>
          <p:nvPr/>
        </p:nvSpPr>
        <p:spPr>
          <a:xfrm>
            <a:off x="4724400" y="1569720"/>
            <a:ext cx="6746970" cy="4320847"/>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8763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DEF4"/>
        </a:solidFill>
        <a:effectLst/>
      </p:bgPr>
    </p:bg>
    <p:spTree>
      <p:nvGrpSpPr>
        <p:cNvPr id="1" name="">
          <a:extLst>
            <a:ext uri="{FF2B5EF4-FFF2-40B4-BE49-F238E27FC236}">
              <a16:creationId xmlns:a16="http://schemas.microsoft.com/office/drawing/2014/main" id="{4F50D162-C849-2F41-E430-472CE64E0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33598-4998-E256-5C41-26CF6D0F799F}"/>
              </a:ext>
            </a:extLst>
          </p:cNvPr>
          <p:cNvSpPr>
            <a:spLocks noGrp="1"/>
          </p:cNvSpPr>
          <p:nvPr>
            <p:ph type="title"/>
          </p:nvPr>
        </p:nvSpPr>
        <p:spPr>
          <a:xfrm>
            <a:off x="960120" y="740664"/>
            <a:ext cx="3457831" cy="2827422"/>
          </a:xfrm>
        </p:spPr>
        <p:txBody>
          <a:bodyPr/>
          <a:lstStyle/>
          <a:p>
            <a:r>
              <a:rPr lang="en-US">
                <a:latin typeface="+mn-lt"/>
              </a:rPr>
              <a:t>Methods</a:t>
            </a:r>
          </a:p>
        </p:txBody>
      </p:sp>
      <p:sp>
        <p:nvSpPr>
          <p:cNvPr id="17" name="Footer Placeholder 16">
            <a:extLst>
              <a:ext uri="{FF2B5EF4-FFF2-40B4-BE49-F238E27FC236}">
                <a16:creationId xmlns:a16="http://schemas.microsoft.com/office/drawing/2014/main" id="{752D51C4-5914-BC92-01EF-E687D157DC7C}"/>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E261B357-B424-32B5-7C1F-6DB6C6C586FD}"/>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7</a:t>
            </a:fld>
            <a:endParaRPr lang="en-US"/>
          </a:p>
        </p:txBody>
      </p:sp>
      <p:graphicFrame>
        <p:nvGraphicFramePr>
          <p:cNvPr id="16" name="Table 15">
            <a:extLst>
              <a:ext uri="{FF2B5EF4-FFF2-40B4-BE49-F238E27FC236}">
                <a16:creationId xmlns:a16="http://schemas.microsoft.com/office/drawing/2014/main" id="{860377F4-26ED-35E7-856B-C514867412F0}"/>
              </a:ext>
            </a:extLst>
          </p:cNvPr>
          <p:cNvGraphicFramePr>
            <a:graphicFrameLocks noGrp="1"/>
          </p:cNvGraphicFramePr>
          <p:nvPr>
            <p:extLst>
              <p:ext uri="{D42A27DB-BD31-4B8C-83A1-F6EECF244321}">
                <p14:modId xmlns:p14="http://schemas.microsoft.com/office/powerpoint/2010/main" val="804600846"/>
              </p:ext>
            </p:extLst>
          </p:nvPr>
        </p:nvGraphicFramePr>
        <p:xfrm>
          <a:off x="720630" y="1569720"/>
          <a:ext cx="10750741" cy="4632960"/>
        </p:xfrm>
        <a:graphic>
          <a:graphicData uri="http://schemas.openxmlformats.org/drawingml/2006/table">
            <a:tbl>
              <a:tblPr firstRow="1" bandRow="1">
                <a:tableStyleId>{3B4B98B0-60AC-42C2-AFA5-B58CD77FA1E5}</a:tableStyleId>
              </a:tblPr>
              <a:tblGrid>
                <a:gridCol w="5349970">
                  <a:extLst>
                    <a:ext uri="{9D8B030D-6E8A-4147-A177-3AD203B41FA5}">
                      <a16:colId xmlns:a16="http://schemas.microsoft.com/office/drawing/2014/main" val="3096323932"/>
                    </a:ext>
                  </a:extLst>
                </a:gridCol>
                <a:gridCol w="5400771">
                  <a:extLst>
                    <a:ext uri="{9D8B030D-6E8A-4147-A177-3AD203B41FA5}">
                      <a16:colId xmlns:a16="http://schemas.microsoft.com/office/drawing/2014/main" val="152895619"/>
                    </a:ext>
                  </a:extLst>
                </a:gridCol>
              </a:tblGrid>
              <a:tr h="571807">
                <a:tc>
                  <a:txBody>
                    <a:bodyPr/>
                    <a:lstStyle/>
                    <a:p>
                      <a:r>
                        <a:rPr lang="en-US" sz="2000" dirty="0"/>
                        <a:t>Inclusion criteria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Exclusion criteria</a:t>
                      </a:r>
                    </a:p>
                    <a:p>
                      <a:endParaRPr lang="en-US" sz="2000" dirty="0"/>
                    </a:p>
                  </a:txBody>
                  <a:tcPr/>
                </a:tc>
                <a:extLst>
                  <a:ext uri="{0D108BD9-81ED-4DB2-BD59-A6C34878D82A}">
                    <a16:rowId xmlns:a16="http://schemas.microsoft.com/office/drawing/2014/main" val="2136534352"/>
                  </a:ext>
                </a:extLst>
              </a:tr>
              <a:tr h="3645190">
                <a:tc>
                  <a:txBody>
                    <a:bodyPr/>
                    <a:lstStyle/>
                    <a:p>
                      <a:r>
                        <a:rPr lang="en-US" sz="1800" b="1" kern="1200" dirty="0">
                          <a:solidFill>
                            <a:schemeClr val="tx1"/>
                          </a:solidFill>
                          <a:effectLst/>
                        </a:rPr>
                        <a:t>Population: </a:t>
                      </a:r>
                      <a:r>
                        <a:rPr lang="en-US" sz="1800" b="0" kern="1200" dirty="0">
                          <a:solidFill>
                            <a:schemeClr val="tx1"/>
                          </a:solidFill>
                          <a:effectLst/>
                        </a:rPr>
                        <a:t>Birthing people who are between 6 weeks and 6 months postpartum (inclusive)</a:t>
                      </a:r>
                    </a:p>
                    <a:p>
                      <a:endParaRPr lang="nb-NO" sz="1800" b="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Study type: </a:t>
                      </a:r>
                      <a:r>
                        <a:rPr lang="en-US" sz="1800" b="0" kern="1200" dirty="0">
                          <a:solidFill>
                            <a:schemeClr val="tx1"/>
                          </a:solidFill>
                          <a:effectLst/>
                        </a:rPr>
                        <a:t>Cohort, cross-sectional, case-control studies, intervention studies with control group</a:t>
                      </a:r>
                    </a:p>
                    <a:p>
                      <a:endParaRPr lang="nb-NO" sz="1800" b="0" kern="1200" dirty="0">
                        <a:solidFill>
                          <a:schemeClr val="tx1"/>
                        </a:solidFill>
                        <a:effectLst/>
                      </a:endParaRPr>
                    </a:p>
                    <a:p>
                      <a:r>
                        <a:rPr lang="en-US" sz="1800" b="1" kern="1200" dirty="0">
                          <a:solidFill>
                            <a:schemeClr val="tx1"/>
                          </a:solidFill>
                          <a:effectLst/>
                        </a:rPr>
                        <a:t>Outcome: </a:t>
                      </a:r>
                      <a:r>
                        <a:rPr lang="en-US" sz="1800" b="0" kern="1200" dirty="0">
                          <a:solidFill>
                            <a:schemeClr val="tx1"/>
                          </a:solidFill>
                          <a:effectLst/>
                        </a:rPr>
                        <a:t>Incidence and/or prevalence for postpartum mental health diagnoses or symptoms measured with a validated tool 6 weeks to 6 months postpartum (inclusive)</a:t>
                      </a: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Full-text in English available</a:t>
                      </a: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Population: </a:t>
                      </a:r>
                      <a:r>
                        <a:rPr lang="en-US" sz="1800" b="0" kern="1200" dirty="0">
                          <a:solidFill>
                            <a:schemeClr val="tx1"/>
                          </a:solidFill>
                          <a:effectLst/>
                        </a:rPr>
                        <a:t>Entire sample hypothesized to have higher rates of postpartum mental health conditions (e.g., all had previously diagnosed mental health conditions)</a:t>
                      </a:r>
                      <a:endParaRPr lang="nb-NO"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Study type: </a:t>
                      </a:r>
                      <a:r>
                        <a:rPr lang="en-US" sz="1800" b="0" kern="1200" dirty="0">
                          <a:solidFill>
                            <a:schemeClr val="tx1"/>
                          </a:solidFill>
                          <a:effectLst/>
                        </a:rPr>
                        <a:t>Intervention studies with no control group, protocols, qualitative studies, case studies</a:t>
                      </a:r>
                    </a:p>
                    <a:p>
                      <a:endParaRPr lang="en-US" sz="1800" b="0" kern="1200" dirty="0">
                        <a:solidFill>
                          <a:schemeClr val="tx1"/>
                        </a:solidFill>
                        <a:effectLst/>
                      </a:endParaRPr>
                    </a:p>
                    <a:p>
                      <a:r>
                        <a:rPr lang="en-US" sz="1800" b="1" kern="1200" dirty="0">
                          <a:solidFill>
                            <a:schemeClr val="tx1"/>
                          </a:solidFill>
                          <a:effectLst/>
                        </a:rPr>
                        <a:t>Outcome:</a:t>
                      </a:r>
                      <a:r>
                        <a:rPr lang="en-US" sz="1800" b="0" kern="1200" dirty="0">
                          <a:solidFill>
                            <a:schemeClr val="tx1"/>
                          </a:solidFill>
                          <a:effectLst/>
                        </a:rPr>
                        <a:t> Measurement of only mental health symptom severity (not prevalence/incidence) </a:t>
                      </a:r>
                    </a:p>
                    <a:p>
                      <a:endParaRPr lang="en-US" sz="1800" b="0" kern="1200" dirty="0">
                        <a:solidFill>
                          <a:schemeClr val="tx1"/>
                        </a:solidFill>
                        <a:effectLst/>
                      </a:endParaRPr>
                    </a:p>
                    <a:p>
                      <a:endParaRPr lang="en-US"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No full-text in English available</a:t>
                      </a:r>
                    </a:p>
                  </a:txBody>
                  <a:tcPr/>
                </a:tc>
                <a:extLst>
                  <a:ext uri="{0D108BD9-81ED-4DB2-BD59-A6C34878D82A}">
                    <a16:rowId xmlns:a16="http://schemas.microsoft.com/office/drawing/2014/main" val="1133880349"/>
                  </a:ext>
                </a:extLst>
              </a:tr>
            </a:tbl>
          </a:graphicData>
        </a:graphic>
      </p:graphicFrame>
      <p:sp>
        <p:nvSpPr>
          <p:cNvPr id="3" name="Rectangle 2">
            <a:extLst>
              <a:ext uri="{FF2B5EF4-FFF2-40B4-BE49-F238E27FC236}">
                <a16:creationId xmlns:a16="http://schemas.microsoft.com/office/drawing/2014/main" id="{A571803B-C9DF-77E9-9794-2231E9F51CF6}"/>
              </a:ext>
            </a:extLst>
          </p:cNvPr>
          <p:cNvSpPr/>
          <p:nvPr/>
        </p:nvSpPr>
        <p:spPr>
          <a:xfrm>
            <a:off x="720630" y="2235201"/>
            <a:ext cx="10750740" cy="1332886"/>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1181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DEF4"/>
        </a:solidFill>
        <a:effectLst/>
      </p:bgPr>
    </p:bg>
    <p:spTree>
      <p:nvGrpSpPr>
        <p:cNvPr id="1" name="">
          <a:extLst>
            <a:ext uri="{FF2B5EF4-FFF2-40B4-BE49-F238E27FC236}">
              <a16:creationId xmlns:a16="http://schemas.microsoft.com/office/drawing/2014/main" id="{00CE40A6-CD7E-46C3-7465-16EE4FAD0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6A001-9032-34E5-A017-3E277813678A}"/>
              </a:ext>
            </a:extLst>
          </p:cNvPr>
          <p:cNvSpPr>
            <a:spLocks noGrp="1"/>
          </p:cNvSpPr>
          <p:nvPr>
            <p:ph type="title"/>
          </p:nvPr>
        </p:nvSpPr>
        <p:spPr>
          <a:xfrm>
            <a:off x="960120" y="740664"/>
            <a:ext cx="3457831" cy="2827422"/>
          </a:xfrm>
        </p:spPr>
        <p:txBody>
          <a:bodyPr/>
          <a:lstStyle/>
          <a:p>
            <a:r>
              <a:rPr lang="en-US">
                <a:latin typeface="+mn-lt"/>
              </a:rPr>
              <a:t>Methods</a:t>
            </a:r>
          </a:p>
        </p:txBody>
      </p:sp>
      <p:sp>
        <p:nvSpPr>
          <p:cNvPr id="17" name="Footer Placeholder 16">
            <a:extLst>
              <a:ext uri="{FF2B5EF4-FFF2-40B4-BE49-F238E27FC236}">
                <a16:creationId xmlns:a16="http://schemas.microsoft.com/office/drawing/2014/main" id="{BE4B87BE-0A04-1D35-37DE-E58B85379241}"/>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4B40224A-07F5-9C84-E179-90C01FD55602}"/>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8</a:t>
            </a:fld>
            <a:endParaRPr lang="en-US"/>
          </a:p>
        </p:txBody>
      </p:sp>
      <p:graphicFrame>
        <p:nvGraphicFramePr>
          <p:cNvPr id="16" name="Table 15">
            <a:extLst>
              <a:ext uri="{FF2B5EF4-FFF2-40B4-BE49-F238E27FC236}">
                <a16:creationId xmlns:a16="http://schemas.microsoft.com/office/drawing/2014/main" id="{E003FA79-1BB2-34F1-B4E2-8E6E36E11EFA}"/>
              </a:ext>
            </a:extLst>
          </p:cNvPr>
          <p:cNvGraphicFramePr>
            <a:graphicFrameLocks noGrp="1"/>
          </p:cNvGraphicFramePr>
          <p:nvPr/>
        </p:nvGraphicFramePr>
        <p:xfrm>
          <a:off x="720630" y="1569720"/>
          <a:ext cx="10750741" cy="4632960"/>
        </p:xfrm>
        <a:graphic>
          <a:graphicData uri="http://schemas.openxmlformats.org/drawingml/2006/table">
            <a:tbl>
              <a:tblPr firstRow="1" bandRow="1">
                <a:tableStyleId>{3B4B98B0-60AC-42C2-AFA5-B58CD77FA1E5}</a:tableStyleId>
              </a:tblPr>
              <a:tblGrid>
                <a:gridCol w="5349970">
                  <a:extLst>
                    <a:ext uri="{9D8B030D-6E8A-4147-A177-3AD203B41FA5}">
                      <a16:colId xmlns:a16="http://schemas.microsoft.com/office/drawing/2014/main" val="3096323932"/>
                    </a:ext>
                  </a:extLst>
                </a:gridCol>
                <a:gridCol w="5400771">
                  <a:extLst>
                    <a:ext uri="{9D8B030D-6E8A-4147-A177-3AD203B41FA5}">
                      <a16:colId xmlns:a16="http://schemas.microsoft.com/office/drawing/2014/main" val="152895619"/>
                    </a:ext>
                  </a:extLst>
                </a:gridCol>
              </a:tblGrid>
              <a:tr h="571807">
                <a:tc>
                  <a:txBody>
                    <a:bodyPr/>
                    <a:lstStyle/>
                    <a:p>
                      <a:r>
                        <a:rPr lang="en-US" sz="2000" dirty="0"/>
                        <a:t>Inclusion criteria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Exclusion criteria</a:t>
                      </a:r>
                    </a:p>
                    <a:p>
                      <a:endParaRPr lang="en-US" sz="2000" dirty="0"/>
                    </a:p>
                  </a:txBody>
                  <a:tcPr/>
                </a:tc>
                <a:extLst>
                  <a:ext uri="{0D108BD9-81ED-4DB2-BD59-A6C34878D82A}">
                    <a16:rowId xmlns:a16="http://schemas.microsoft.com/office/drawing/2014/main" val="2136534352"/>
                  </a:ext>
                </a:extLst>
              </a:tr>
              <a:tr h="3645190">
                <a:tc>
                  <a:txBody>
                    <a:bodyPr/>
                    <a:lstStyle/>
                    <a:p>
                      <a:r>
                        <a:rPr lang="en-US" sz="1800" b="1" kern="1200" dirty="0">
                          <a:solidFill>
                            <a:schemeClr val="tx1"/>
                          </a:solidFill>
                          <a:effectLst/>
                        </a:rPr>
                        <a:t>Population: </a:t>
                      </a:r>
                      <a:r>
                        <a:rPr lang="en-US" sz="1800" b="0" kern="1200" dirty="0">
                          <a:solidFill>
                            <a:schemeClr val="tx1"/>
                          </a:solidFill>
                          <a:effectLst/>
                        </a:rPr>
                        <a:t>Birthing people who are between 6 weeks and 6 months postpartum (inclusive)</a:t>
                      </a:r>
                    </a:p>
                    <a:p>
                      <a:endParaRPr lang="nb-NO" sz="1800" b="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Study type: </a:t>
                      </a:r>
                      <a:r>
                        <a:rPr lang="en-US" sz="1800" b="0" kern="1200" dirty="0">
                          <a:solidFill>
                            <a:schemeClr val="tx1"/>
                          </a:solidFill>
                          <a:effectLst/>
                        </a:rPr>
                        <a:t>Cohort, cross-sectional, case-control studies, intervention studies with control group</a:t>
                      </a:r>
                    </a:p>
                    <a:p>
                      <a:endParaRPr lang="nb-NO" sz="1800" b="0" kern="1200" dirty="0">
                        <a:solidFill>
                          <a:schemeClr val="tx1"/>
                        </a:solidFill>
                        <a:effectLst/>
                      </a:endParaRPr>
                    </a:p>
                    <a:p>
                      <a:r>
                        <a:rPr lang="en-US" sz="1800" b="1" kern="1200" dirty="0">
                          <a:solidFill>
                            <a:schemeClr val="tx1"/>
                          </a:solidFill>
                          <a:effectLst/>
                        </a:rPr>
                        <a:t>Outcome: </a:t>
                      </a:r>
                      <a:r>
                        <a:rPr lang="en-US" sz="1800" b="0" kern="1200" dirty="0">
                          <a:solidFill>
                            <a:schemeClr val="tx1"/>
                          </a:solidFill>
                          <a:effectLst/>
                        </a:rPr>
                        <a:t>Incidence and/or prevalence for postpartum mental health diagnoses or symptoms measured with a validated tool 6 weeks to 6 months postpartum (inclusive)</a:t>
                      </a: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Full-text in English available</a:t>
                      </a: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Population: </a:t>
                      </a:r>
                      <a:r>
                        <a:rPr lang="en-US" sz="1800" b="0" kern="1200" dirty="0">
                          <a:solidFill>
                            <a:schemeClr val="tx1"/>
                          </a:solidFill>
                          <a:effectLst/>
                        </a:rPr>
                        <a:t>Entire sample hypothesized to have higher rates of postpartum mental health conditions (e.g., all had previously diagnosed mental health conditions)</a:t>
                      </a:r>
                      <a:endParaRPr lang="nb-NO"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Study type: </a:t>
                      </a:r>
                      <a:r>
                        <a:rPr lang="en-US" sz="1800" b="0" kern="1200" dirty="0">
                          <a:solidFill>
                            <a:schemeClr val="tx1"/>
                          </a:solidFill>
                          <a:effectLst/>
                        </a:rPr>
                        <a:t>Intervention studies with no control group, protocols, qualitative studies, case studies</a:t>
                      </a:r>
                    </a:p>
                    <a:p>
                      <a:endParaRPr lang="en-US" sz="1800" b="0" kern="1200" dirty="0">
                        <a:solidFill>
                          <a:schemeClr val="tx1"/>
                        </a:solidFill>
                        <a:effectLst/>
                      </a:endParaRPr>
                    </a:p>
                    <a:p>
                      <a:r>
                        <a:rPr lang="en-US" sz="1800" b="1" kern="1200" dirty="0">
                          <a:solidFill>
                            <a:schemeClr val="tx1"/>
                          </a:solidFill>
                          <a:effectLst/>
                        </a:rPr>
                        <a:t>Outcome:</a:t>
                      </a:r>
                      <a:r>
                        <a:rPr lang="en-US" sz="1800" b="0" kern="1200" dirty="0">
                          <a:solidFill>
                            <a:schemeClr val="tx1"/>
                          </a:solidFill>
                          <a:effectLst/>
                        </a:rPr>
                        <a:t> Measurement of only mental health symptom severity (not prevalence/incidence) </a:t>
                      </a:r>
                    </a:p>
                    <a:p>
                      <a:endParaRPr lang="en-US" sz="1800" b="0" kern="1200" dirty="0">
                        <a:solidFill>
                          <a:schemeClr val="tx1"/>
                        </a:solidFill>
                        <a:effectLst/>
                      </a:endParaRPr>
                    </a:p>
                    <a:p>
                      <a:endParaRPr lang="en-US"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No full-text in English available</a:t>
                      </a:r>
                    </a:p>
                  </a:txBody>
                  <a:tcPr/>
                </a:tc>
                <a:extLst>
                  <a:ext uri="{0D108BD9-81ED-4DB2-BD59-A6C34878D82A}">
                    <a16:rowId xmlns:a16="http://schemas.microsoft.com/office/drawing/2014/main" val="1133880349"/>
                  </a:ext>
                </a:extLst>
              </a:tr>
            </a:tbl>
          </a:graphicData>
        </a:graphic>
      </p:graphicFrame>
      <p:sp>
        <p:nvSpPr>
          <p:cNvPr id="4" name="Rectangle 3">
            <a:extLst>
              <a:ext uri="{FF2B5EF4-FFF2-40B4-BE49-F238E27FC236}">
                <a16:creationId xmlns:a16="http://schemas.microsoft.com/office/drawing/2014/main" id="{C7A70E2E-4D60-4B03-41CA-671AB01F1DA7}"/>
              </a:ext>
            </a:extLst>
          </p:cNvPr>
          <p:cNvSpPr/>
          <p:nvPr/>
        </p:nvSpPr>
        <p:spPr>
          <a:xfrm>
            <a:off x="720630" y="3568086"/>
            <a:ext cx="10750740" cy="829056"/>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5084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DEF4"/>
        </a:solidFill>
        <a:effectLst/>
      </p:bgPr>
    </p:bg>
    <p:spTree>
      <p:nvGrpSpPr>
        <p:cNvPr id="1" name="">
          <a:extLst>
            <a:ext uri="{FF2B5EF4-FFF2-40B4-BE49-F238E27FC236}">
              <a16:creationId xmlns:a16="http://schemas.microsoft.com/office/drawing/2014/main" id="{548C34E3-5F10-9E4A-59AB-842C47A66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C68CE-FAFD-4B53-FD92-630B8109029E}"/>
              </a:ext>
            </a:extLst>
          </p:cNvPr>
          <p:cNvSpPr>
            <a:spLocks noGrp="1"/>
          </p:cNvSpPr>
          <p:nvPr>
            <p:ph type="title"/>
          </p:nvPr>
        </p:nvSpPr>
        <p:spPr>
          <a:xfrm>
            <a:off x="960120" y="740664"/>
            <a:ext cx="3457831" cy="2827422"/>
          </a:xfrm>
        </p:spPr>
        <p:txBody>
          <a:bodyPr/>
          <a:lstStyle/>
          <a:p>
            <a:r>
              <a:rPr lang="en-US">
                <a:latin typeface="+mn-lt"/>
              </a:rPr>
              <a:t>Methods</a:t>
            </a:r>
          </a:p>
        </p:txBody>
      </p:sp>
      <p:sp>
        <p:nvSpPr>
          <p:cNvPr id="17" name="Footer Placeholder 16">
            <a:extLst>
              <a:ext uri="{FF2B5EF4-FFF2-40B4-BE49-F238E27FC236}">
                <a16:creationId xmlns:a16="http://schemas.microsoft.com/office/drawing/2014/main" id="{876A2569-9845-1218-D7A2-FF471692C4C9}"/>
              </a:ext>
            </a:extLst>
          </p:cNvPr>
          <p:cNvSpPr>
            <a:spLocks noGrp="1"/>
          </p:cNvSpPr>
          <p:nvPr>
            <p:ph type="ftr" sz="quarter" idx="11"/>
          </p:nvPr>
        </p:nvSpPr>
        <p:spPr>
          <a:xfrm>
            <a:off x="4038600" y="6429375"/>
            <a:ext cx="4114800" cy="365125"/>
          </a:xfrm>
        </p:spPr>
        <p:txBody>
          <a:bodyPr/>
          <a:lstStyle/>
          <a:p>
            <a:r>
              <a:rPr lang="en-US" b="1"/>
              <a:t>UNPUBLISHED DATA - DO NOT COPY OR DISTRIBUTE.</a:t>
            </a:r>
          </a:p>
        </p:txBody>
      </p:sp>
      <p:sp>
        <p:nvSpPr>
          <p:cNvPr id="18" name="Slide Number Placeholder 17">
            <a:extLst>
              <a:ext uri="{FF2B5EF4-FFF2-40B4-BE49-F238E27FC236}">
                <a16:creationId xmlns:a16="http://schemas.microsoft.com/office/drawing/2014/main" id="{94EDCEC6-79F5-3EBC-0883-52DD21DB143A}"/>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9</a:t>
            </a:fld>
            <a:endParaRPr lang="en-US"/>
          </a:p>
        </p:txBody>
      </p:sp>
      <p:graphicFrame>
        <p:nvGraphicFramePr>
          <p:cNvPr id="16" name="Table 15">
            <a:extLst>
              <a:ext uri="{FF2B5EF4-FFF2-40B4-BE49-F238E27FC236}">
                <a16:creationId xmlns:a16="http://schemas.microsoft.com/office/drawing/2014/main" id="{763D5A84-3577-AA5D-B543-51C517DBD3DF}"/>
              </a:ext>
            </a:extLst>
          </p:cNvPr>
          <p:cNvGraphicFramePr>
            <a:graphicFrameLocks noGrp="1"/>
          </p:cNvGraphicFramePr>
          <p:nvPr/>
        </p:nvGraphicFramePr>
        <p:xfrm>
          <a:off x="720630" y="1569720"/>
          <a:ext cx="10750741" cy="4632960"/>
        </p:xfrm>
        <a:graphic>
          <a:graphicData uri="http://schemas.openxmlformats.org/drawingml/2006/table">
            <a:tbl>
              <a:tblPr firstRow="1" bandRow="1">
                <a:tableStyleId>{3B4B98B0-60AC-42C2-AFA5-B58CD77FA1E5}</a:tableStyleId>
              </a:tblPr>
              <a:tblGrid>
                <a:gridCol w="5349970">
                  <a:extLst>
                    <a:ext uri="{9D8B030D-6E8A-4147-A177-3AD203B41FA5}">
                      <a16:colId xmlns:a16="http://schemas.microsoft.com/office/drawing/2014/main" val="3096323932"/>
                    </a:ext>
                  </a:extLst>
                </a:gridCol>
                <a:gridCol w="5400771">
                  <a:extLst>
                    <a:ext uri="{9D8B030D-6E8A-4147-A177-3AD203B41FA5}">
                      <a16:colId xmlns:a16="http://schemas.microsoft.com/office/drawing/2014/main" val="152895619"/>
                    </a:ext>
                  </a:extLst>
                </a:gridCol>
              </a:tblGrid>
              <a:tr h="571807">
                <a:tc>
                  <a:txBody>
                    <a:bodyPr/>
                    <a:lstStyle/>
                    <a:p>
                      <a:r>
                        <a:rPr lang="en-US" sz="2000" dirty="0"/>
                        <a:t>Inclusion criteria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Exclusion criteria</a:t>
                      </a:r>
                    </a:p>
                    <a:p>
                      <a:endParaRPr lang="en-US" sz="2000" dirty="0"/>
                    </a:p>
                  </a:txBody>
                  <a:tcPr/>
                </a:tc>
                <a:extLst>
                  <a:ext uri="{0D108BD9-81ED-4DB2-BD59-A6C34878D82A}">
                    <a16:rowId xmlns:a16="http://schemas.microsoft.com/office/drawing/2014/main" val="2136534352"/>
                  </a:ext>
                </a:extLst>
              </a:tr>
              <a:tr h="3645190">
                <a:tc>
                  <a:txBody>
                    <a:bodyPr/>
                    <a:lstStyle/>
                    <a:p>
                      <a:r>
                        <a:rPr lang="en-US" sz="1800" b="1" kern="1200" dirty="0">
                          <a:solidFill>
                            <a:schemeClr val="tx1"/>
                          </a:solidFill>
                          <a:effectLst/>
                        </a:rPr>
                        <a:t>Population: </a:t>
                      </a:r>
                      <a:r>
                        <a:rPr lang="en-US" sz="1800" b="0" kern="1200" dirty="0">
                          <a:solidFill>
                            <a:schemeClr val="tx1"/>
                          </a:solidFill>
                          <a:effectLst/>
                        </a:rPr>
                        <a:t>Birthing people who are between 6 weeks and 6 months postpartum (inclusive)</a:t>
                      </a:r>
                    </a:p>
                    <a:p>
                      <a:endParaRPr lang="nb-NO" sz="1800" b="0"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Study type: </a:t>
                      </a:r>
                      <a:r>
                        <a:rPr lang="en-US" sz="1800" b="0" kern="1200" dirty="0">
                          <a:solidFill>
                            <a:schemeClr val="tx1"/>
                          </a:solidFill>
                          <a:effectLst/>
                        </a:rPr>
                        <a:t>Cohort, cross-sectional, case-control studies, intervention studies with control group</a:t>
                      </a:r>
                    </a:p>
                    <a:p>
                      <a:endParaRPr lang="nb-NO" sz="1800" b="0" kern="1200" dirty="0">
                        <a:solidFill>
                          <a:schemeClr val="tx1"/>
                        </a:solidFill>
                        <a:effectLst/>
                      </a:endParaRPr>
                    </a:p>
                    <a:p>
                      <a:r>
                        <a:rPr lang="en-US" sz="1800" b="1" kern="1200" dirty="0">
                          <a:solidFill>
                            <a:schemeClr val="tx1"/>
                          </a:solidFill>
                          <a:effectLst/>
                        </a:rPr>
                        <a:t>Outcome: </a:t>
                      </a:r>
                      <a:r>
                        <a:rPr lang="en-US" sz="1800" b="0" kern="1200" dirty="0">
                          <a:solidFill>
                            <a:schemeClr val="tx1"/>
                          </a:solidFill>
                          <a:effectLst/>
                        </a:rPr>
                        <a:t>Incidence and/or prevalence for postpartum mental health diagnoses or symptoms measured with a validated tool 6 weeks to 6 months postpartum (inclusive)</a:t>
                      </a: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Full-text in English available</a:t>
                      </a:r>
                      <a:endParaRPr lang="en-US"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rPr>
                        <a:t>Population: </a:t>
                      </a:r>
                      <a:r>
                        <a:rPr lang="en-US" sz="1800" b="0" kern="1200" dirty="0">
                          <a:solidFill>
                            <a:schemeClr val="tx1"/>
                          </a:solidFill>
                          <a:effectLst/>
                        </a:rPr>
                        <a:t>Entire sample hypothesized to have higher rates of postpartum mental health conditions (e.g., all had previously diagnosed mental health conditions)</a:t>
                      </a:r>
                      <a:endParaRPr lang="nb-NO"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Study type: </a:t>
                      </a:r>
                      <a:r>
                        <a:rPr lang="en-US" sz="1800" b="0" kern="1200" dirty="0">
                          <a:solidFill>
                            <a:schemeClr val="tx1"/>
                          </a:solidFill>
                          <a:effectLst/>
                        </a:rPr>
                        <a:t>Intervention studies with no control group, protocols, qualitative studies, case studies</a:t>
                      </a:r>
                    </a:p>
                    <a:p>
                      <a:endParaRPr lang="en-US" sz="1800" b="0" kern="1200" dirty="0">
                        <a:solidFill>
                          <a:schemeClr val="tx1"/>
                        </a:solidFill>
                        <a:effectLst/>
                      </a:endParaRPr>
                    </a:p>
                    <a:p>
                      <a:r>
                        <a:rPr lang="en-US" sz="1800" b="1" kern="1200" dirty="0">
                          <a:solidFill>
                            <a:schemeClr val="tx1"/>
                          </a:solidFill>
                          <a:effectLst/>
                        </a:rPr>
                        <a:t>Outcome:</a:t>
                      </a:r>
                      <a:r>
                        <a:rPr lang="en-US" sz="1800" b="0" kern="1200" dirty="0">
                          <a:solidFill>
                            <a:schemeClr val="tx1"/>
                          </a:solidFill>
                          <a:effectLst/>
                        </a:rPr>
                        <a:t> Measurement of only mental health symptom severity (not prevalence/incidence) </a:t>
                      </a:r>
                    </a:p>
                    <a:p>
                      <a:endParaRPr lang="en-US" sz="1800" b="0" kern="1200" dirty="0">
                        <a:solidFill>
                          <a:schemeClr val="tx1"/>
                        </a:solidFill>
                        <a:effectLst/>
                      </a:endParaRPr>
                    </a:p>
                    <a:p>
                      <a:endParaRPr lang="en-US" sz="1800" b="0" kern="1200" dirty="0">
                        <a:solidFill>
                          <a:schemeClr val="tx1"/>
                        </a:solidFill>
                        <a:effectLst/>
                      </a:endParaRPr>
                    </a:p>
                    <a:p>
                      <a:endParaRPr lang="en-US" sz="1800" b="0" kern="1200" dirty="0">
                        <a:solidFill>
                          <a:schemeClr val="tx1"/>
                        </a:solidFill>
                        <a:effectLst/>
                      </a:endParaRPr>
                    </a:p>
                    <a:p>
                      <a:r>
                        <a:rPr lang="en-US" sz="1800" b="1" kern="1200" dirty="0">
                          <a:solidFill>
                            <a:schemeClr val="tx1"/>
                          </a:solidFill>
                          <a:effectLst/>
                        </a:rPr>
                        <a:t>Characteristics: </a:t>
                      </a:r>
                      <a:r>
                        <a:rPr lang="en-US" sz="1800" b="0" kern="1200" dirty="0">
                          <a:solidFill>
                            <a:schemeClr val="tx1"/>
                          </a:solidFill>
                          <a:effectLst/>
                        </a:rPr>
                        <a:t>No full-text in English available</a:t>
                      </a:r>
                    </a:p>
                  </a:txBody>
                  <a:tcPr/>
                </a:tc>
                <a:extLst>
                  <a:ext uri="{0D108BD9-81ED-4DB2-BD59-A6C34878D82A}">
                    <a16:rowId xmlns:a16="http://schemas.microsoft.com/office/drawing/2014/main" val="1133880349"/>
                  </a:ext>
                </a:extLst>
              </a:tr>
            </a:tbl>
          </a:graphicData>
        </a:graphic>
      </p:graphicFrame>
      <p:sp>
        <p:nvSpPr>
          <p:cNvPr id="5" name="Rectangle 4">
            <a:extLst>
              <a:ext uri="{FF2B5EF4-FFF2-40B4-BE49-F238E27FC236}">
                <a16:creationId xmlns:a16="http://schemas.microsoft.com/office/drawing/2014/main" id="{D219825C-07A3-78BC-BD19-75934345C54A}"/>
              </a:ext>
            </a:extLst>
          </p:cNvPr>
          <p:cNvSpPr/>
          <p:nvPr/>
        </p:nvSpPr>
        <p:spPr>
          <a:xfrm>
            <a:off x="720630" y="4397142"/>
            <a:ext cx="10750740" cy="1332886"/>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722115"/>
      </p:ext>
    </p:extLst>
  </p:cSld>
  <p:clrMapOvr>
    <a:masterClrMapping/>
  </p:clrMapOvr>
</p:sld>
</file>

<file path=ppt/theme/theme1.xml><?xml version="1.0" encoding="utf-8"?>
<a:theme xmlns:a="http://schemas.openxmlformats.org/drawingml/2006/main" name="Luminous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22E404-1C8D-48DE-80FC-4CA5DFE37C3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C4F9A873-407D-42B0-99B8-A577ED76CAD4}">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887BEC-12B5-41C3-87A8-94840B2172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_LuminousVTI</Template>
  <TotalTime>20651</TotalTime>
  <Words>4937</Words>
  <Application>Microsoft Macintosh PowerPoint</Application>
  <PresentationFormat>Widescreen</PresentationFormat>
  <Paragraphs>501</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Arial,Sans-Serif</vt:lpstr>
      <vt:lpstr>Avenir Next LT Pro</vt:lpstr>
      <vt:lpstr>Calibri</vt:lpstr>
      <vt:lpstr>Cambria</vt:lpstr>
      <vt:lpstr>Cambria Math</vt:lpstr>
      <vt:lpstr>Sabon Next LT</vt:lpstr>
      <vt:lpstr>Wingdings</vt:lpstr>
      <vt:lpstr>LuminousVTI</vt:lpstr>
      <vt:lpstr>PowerPoint Presentation</vt:lpstr>
      <vt:lpstr>Disclosures and Acknowledgements</vt:lpstr>
      <vt:lpstr>Background</vt:lpstr>
      <vt:lpstr>Background</vt:lpstr>
      <vt:lpstr>Scoping Review Methods</vt:lpstr>
      <vt:lpstr>Scoping Review Methods</vt:lpstr>
      <vt:lpstr>Methods</vt:lpstr>
      <vt:lpstr>Methods</vt:lpstr>
      <vt:lpstr>Methods</vt:lpstr>
      <vt:lpstr>Methods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PPD Results</vt:lpstr>
      <vt:lpstr>PPD Results</vt:lpstr>
      <vt:lpstr>Discussion</vt:lpstr>
      <vt:lpstr>Implications</vt:lpstr>
      <vt:lpstr>References</vt:lpstr>
      <vt:lpstr>PowerPoint Presentation</vt:lpstr>
      <vt:lpstr>Results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Rouse, Miranda</cp:lastModifiedBy>
  <cp:revision>4</cp:revision>
  <cp:lastPrinted>2025-06-07T13:33:47Z</cp:lastPrinted>
  <dcterms:created xsi:type="dcterms:W3CDTF">2025-04-11T23:23:30Z</dcterms:created>
  <dcterms:modified xsi:type="dcterms:W3CDTF">2025-10-13T21:49:01Z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