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9" r:id="rId2"/>
  </p:sldMasterIdLst>
  <p:notesMasterIdLst>
    <p:notesMasterId r:id="rId12"/>
  </p:notesMasterIdLst>
  <p:sldIdLst>
    <p:sldId id="256" r:id="rId3"/>
    <p:sldId id="257" r:id="rId4"/>
    <p:sldId id="258" r:id="rId5"/>
    <p:sldId id="259" r:id="rId6"/>
    <p:sldId id="260" r:id="rId7"/>
    <p:sldId id="264" r:id="rId8"/>
    <p:sldId id="261" r:id="rId9"/>
    <p:sldId id="262" r:id="rId10"/>
    <p:sldId id="263" r:id="rId11"/>
  </p:sldIdLst>
  <p:sldSz cx="12192000" cy="6858000"/>
  <p:notesSz cx="6858000" cy="9144000"/>
  <p:embeddedFontLst>
    <p:embeddedFont>
      <p:font typeface="Calibri" panose="020F0502020204030204" pitchFamily="34" charset="0"/>
      <p:regular r:id="rId13"/>
      <p:bold r:id="rId14"/>
      <p:italic r:id="rId15"/>
      <p:boldItalic r:id="rId16"/>
    </p:embeddedFont>
    <p:embeddedFont>
      <p:font typeface="Noto Sans" panose="020B0502040504020204"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 roundtripDataSignature="AMtx7mhqVaBl7FzVRErECKe7BWBtoRcNgA=="/>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06E1CBA-980A-90CA-3AD2-FD592693AF27}" name="Rouse, Miranda" initials="RM" userId="S::miranda.rouse@ucsf.edu::b75dae03-1e02-46a7-a3fd-327d31b0bb5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12"/>
  </p:normalViewPr>
  <p:slideViewPr>
    <p:cSldViewPr snapToGrid="0">
      <p:cViewPr varScale="1">
        <p:scale>
          <a:sx n="103" d="100"/>
          <a:sy n="103" d="100"/>
        </p:scale>
        <p:origin x="8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font" Target="fonts/font1.fntdata"/><Relationship Id="rId18" Type="http://schemas.openxmlformats.org/officeDocument/2006/relationships/font" Target="fonts/font6.fntdata"/><Relationship Id="rId26" Type="http://schemas.microsoft.com/office/2018/10/relationships/authors" Target="authors.xml"/><Relationship Id="rId3" Type="http://schemas.openxmlformats.org/officeDocument/2006/relationships/slide" Target="slides/slide1.xml"/><Relationship Id="rId21" Type="http://customschemas.google.com/relationships/presentationmetadata" Target="metadata"/><Relationship Id="rId7" Type="http://schemas.openxmlformats.org/officeDocument/2006/relationships/slide" Target="slides/slide5.xml"/><Relationship Id="rId12" Type="http://schemas.openxmlformats.org/officeDocument/2006/relationships/notesMaster" Target="notesMasters/notesMaster1.xml"/><Relationship Id="rId17" Type="http://schemas.openxmlformats.org/officeDocument/2006/relationships/font" Target="fonts/font5.fntdata"/><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font" Target="fonts/font4.fntdata"/><Relationship Id="rId20"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font" Target="fonts/font3.fntdata"/><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2.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209a7285e74_0_3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2625"/>
              </a:spcBef>
              <a:spcAft>
                <a:spcPts val="0"/>
              </a:spcAft>
              <a:buClr>
                <a:schemeClr val="dk1"/>
              </a:buClr>
              <a:buSzPts val="1100"/>
              <a:buFont typeface="Arial"/>
              <a:buNone/>
            </a:pPr>
            <a:r>
              <a:rPr lang="en-CA" sz="1600" b="1" dirty="0">
                <a:solidFill>
                  <a:srgbClr val="FF5100"/>
                </a:solidFill>
                <a:latin typeface="Calibri"/>
                <a:ea typeface="Calibri"/>
                <a:cs typeface="Calibri"/>
                <a:sym typeface="Calibri"/>
              </a:rPr>
              <a:t>General tips</a:t>
            </a:r>
            <a:endParaRPr sz="1600" b="1" dirty="0">
              <a:solidFill>
                <a:srgbClr val="FF5100"/>
              </a:solidFill>
              <a:latin typeface="Calibri"/>
              <a:ea typeface="Calibri"/>
              <a:cs typeface="Calibri"/>
              <a:sym typeface="Calibri"/>
            </a:endParaRPr>
          </a:p>
          <a:p>
            <a:pPr marL="457200" lvl="0" indent="-298450" algn="l" rtl="0">
              <a:spcBef>
                <a:spcPts val="140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Avoid flashy transitions, elaborate animations or sound effects: they can be distracting, and they also add to your file size so that your presentation might be difficult to load.</a:t>
            </a:r>
            <a:endParaRPr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Simplicity: simple, consistent slide layouts work best in ensuring your audience can follow along. </a:t>
            </a:r>
            <a:endParaRPr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Slide backgrounds should be subtle so that your content stand out. </a:t>
            </a:r>
            <a:endParaRPr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Leave some empty space: clutter reduces readability. Leave breathing room around text and image, so that they are easily distinguishable at a distance. </a:t>
            </a:r>
            <a:endParaRPr dirty="0">
              <a:solidFill>
                <a:schemeClr val="dk1"/>
              </a:solidFill>
              <a:latin typeface="Calibri"/>
              <a:ea typeface="Calibri"/>
              <a:cs typeface="Calibri"/>
              <a:sym typeface="Calibri"/>
            </a:endParaRPr>
          </a:p>
          <a:p>
            <a:pPr marL="457200" lvl="0" indent="-298450" algn="l" rtl="0">
              <a:spcBef>
                <a:spcPts val="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Standardize position, colors, and styles.</a:t>
            </a:r>
            <a:endParaRPr dirty="0">
              <a:solidFill>
                <a:schemeClr val="dk1"/>
              </a:solidFill>
              <a:latin typeface="Calibri"/>
              <a:ea typeface="Calibri"/>
              <a:cs typeface="Calibri"/>
              <a:sym typeface="Calibri"/>
            </a:endParaRPr>
          </a:p>
          <a:p>
            <a:pPr marL="0" lvl="0" indent="0" algn="l" rtl="0">
              <a:spcBef>
                <a:spcPts val="2625"/>
              </a:spcBef>
              <a:spcAft>
                <a:spcPts val="0"/>
              </a:spcAft>
              <a:buClr>
                <a:schemeClr val="dk1"/>
              </a:buClr>
              <a:buSzPts val="1100"/>
              <a:buFont typeface="Arial"/>
              <a:buNone/>
            </a:pPr>
            <a:r>
              <a:rPr lang="en-CA" sz="1600" b="1" dirty="0">
                <a:solidFill>
                  <a:srgbClr val="FF5100"/>
                </a:solidFill>
                <a:latin typeface="Calibri"/>
                <a:ea typeface="Calibri"/>
                <a:cs typeface="Calibri"/>
                <a:sym typeface="Calibri"/>
              </a:rPr>
              <a:t>Font and text styles</a:t>
            </a:r>
            <a:endParaRPr sz="1600" b="1" dirty="0">
              <a:solidFill>
                <a:srgbClr val="FF5100"/>
              </a:solidFill>
              <a:latin typeface="Calibri"/>
              <a:ea typeface="Calibri"/>
              <a:cs typeface="Calibri"/>
              <a:sym typeface="Calibri"/>
            </a:endParaRPr>
          </a:p>
          <a:p>
            <a:pPr marL="457200" lvl="0" indent="-298450" algn="l" rtl="0">
              <a:lnSpc>
                <a:spcPct val="107916"/>
              </a:lnSpc>
              <a:spcBef>
                <a:spcPts val="80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Use a standard font that comes with the PowerPoint package to ensure your formatting will stay the same on different computers.</a:t>
            </a:r>
            <a:endParaRPr dirty="0">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Please use Calibri font. </a:t>
            </a:r>
            <a:endParaRPr dirty="0">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Use bold and large font for headlines. Avoid all caps. </a:t>
            </a:r>
            <a:endParaRPr dirty="0">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Font size should be no smaller than 24pt; to test readability, stand back 2m from the monitor to see if you can still read the slides. </a:t>
            </a:r>
            <a:endParaRPr dirty="0">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All headlines should be the same font, and all body text should be the same font, so that the audience knows what to expect.</a:t>
            </a:r>
            <a:endParaRPr dirty="0">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Limit content to around 6 bullet points per slide. Use short sentences. </a:t>
            </a:r>
            <a:endParaRPr dirty="0">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Use a single style of bullets throughout the presentation.</a:t>
            </a:r>
            <a:endParaRPr sz="1200" dirty="0">
              <a:solidFill>
                <a:schemeClr val="dk1"/>
              </a:solidFill>
              <a:latin typeface="Calibri"/>
              <a:ea typeface="Calibri"/>
              <a:cs typeface="Calibri"/>
              <a:sym typeface="Calibri"/>
            </a:endParaRPr>
          </a:p>
          <a:p>
            <a:pPr marL="0" lvl="0" indent="0" algn="l" rtl="0">
              <a:spcBef>
                <a:spcPts val="2625"/>
              </a:spcBef>
              <a:spcAft>
                <a:spcPts val="0"/>
              </a:spcAft>
              <a:buClr>
                <a:schemeClr val="dk1"/>
              </a:buClr>
              <a:buSzPts val="1100"/>
              <a:buFont typeface="Arial"/>
              <a:buNone/>
            </a:pPr>
            <a:r>
              <a:rPr lang="en-CA" sz="1600" b="1" dirty="0">
                <a:solidFill>
                  <a:srgbClr val="FF5100"/>
                </a:solidFill>
                <a:latin typeface="Calibri"/>
                <a:ea typeface="Calibri"/>
                <a:cs typeface="Calibri"/>
                <a:sym typeface="Calibri"/>
              </a:rPr>
              <a:t>Colors</a:t>
            </a:r>
            <a:endParaRPr sz="1600" b="1" dirty="0">
              <a:solidFill>
                <a:srgbClr val="FF5100"/>
              </a:solidFill>
              <a:latin typeface="Calibri"/>
              <a:ea typeface="Calibri"/>
              <a:cs typeface="Calibri"/>
              <a:sym typeface="Calibri"/>
            </a:endParaRPr>
          </a:p>
          <a:p>
            <a:pPr marL="457200" lvl="0" indent="-298450" algn="l" rtl="0">
              <a:lnSpc>
                <a:spcPct val="107916"/>
              </a:lnSpc>
              <a:spcBef>
                <a:spcPts val="80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Color of text should clearly stand out from the background. </a:t>
            </a:r>
            <a:endParaRPr dirty="0">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Consider the accessibility of different colors; some vibrant colors can be difficult to see on screen, especially for people with color-blindness. Some color combinations to avoid include:</a:t>
            </a:r>
            <a:endParaRPr dirty="0">
              <a:solidFill>
                <a:schemeClr val="dk1"/>
              </a:solidFill>
              <a:latin typeface="Calibri"/>
              <a:ea typeface="Calibri"/>
              <a:cs typeface="Calibri"/>
              <a:sym typeface="Calibri"/>
            </a:endParaRPr>
          </a:p>
          <a:p>
            <a:pPr marL="914400" lvl="1" indent="-298450" algn="l" rtl="0">
              <a:lnSpc>
                <a:spcPct val="107916"/>
              </a:lnSpc>
              <a:spcBef>
                <a:spcPts val="0"/>
              </a:spcBef>
              <a:spcAft>
                <a:spcPts val="0"/>
              </a:spcAft>
              <a:buClr>
                <a:schemeClr val="dk1"/>
              </a:buClr>
              <a:buSzPts val="1100"/>
              <a:buFont typeface="Calibri"/>
              <a:buChar char="o"/>
            </a:pPr>
            <a:r>
              <a:rPr lang="en-CA" dirty="0">
                <a:solidFill>
                  <a:schemeClr val="dk1"/>
                </a:solidFill>
                <a:latin typeface="Calibri"/>
                <a:ea typeface="Calibri"/>
                <a:cs typeface="Calibri"/>
                <a:sym typeface="Calibri"/>
              </a:rPr>
              <a:t>Red and green </a:t>
            </a:r>
            <a:endParaRPr dirty="0">
              <a:solidFill>
                <a:schemeClr val="dk1"/>
              </a:solidFill>
              <a:latin typeface="Calibri"/>
              <a:ea typeface="Calibri"/>
              <a:cs typeface="Calibri"/>
              <a:sym typeface="Calibri"/>
            </a:endParaRPr>
          </a:p>
          <a:p>
            <a:pPr marL="914400" lvl="1" indent="-298450" algn="l" rtl="0">
              <a:lnSpc>
                <a:spcPct val="107916"/>
              </a:lnSpc>
              <a:spcBef>
                <a:spcPts val="0"/>
              </a:spcBef>
              <a:spcAft>
                <a:spcPts val="0"/>
              </a:spcAft>
              <a:buClr>
                <a:schemeClr val="dk1"/>
              </a:buClr>
              <a:buSzPts val="1100"/>
              <a:buFont typeface="Calibri"/>
              <a:buChar char="o"/>
            </a:pPr>
            <a:r>
              <a:rPr lang="en-CA" dirty="0">
                <a:solidFill>
                  <a:schemeClr val="dk1"/>
                </a:solidFill>
                <a:latin typeface="Calibri"/>
                <a:ea typeface="Calibri"/>
                <a:cs typeface="Calibri"/>
                <a:sym typeface="Calibri"/>
              </a:rPr>
              <a:t>Green and brown</a:t>
            </a:r>
            <a:endParaRPr dirty="0">
              <a:solidFill>
                <a:schemeClr val="dk1"/>
              </a:solidFill>
              <a:latin typeface="Calibri"/>
              <a:ea typeface="Calibri"/>
              <a:cs typeface="Calibri"/>
              <a:sym typeface="Calibri"/>
            </a:endParaRPr>
          </a:p>
          <a:p>
            <a:pPr marL="914400" lvl="1" indent="-298450" algn="l" rtl="0">
              <a:lnSpc>
                <a:spcPct val="107916"/>
              </a:lnSpc>
              <a:spcBef>
                <a:spcPts val="0"/>
              </a:spcBef>
              <a:spcAft>
                <a:spcPts val="0"/>
              </a:spcAft>
              <a:buClr>
                <a:schemeClr val="dk1"/>
              </a:buClr>
              <a:buSzPts val="1100"/>
              <a:buFont typeface="Calibri"/>
              <a:buChar char="o"/>
            </a:pPr>
            <a:r>
              <a:rPr lang="en-CA" dirty="0">
                <a:solidFill>
                  <a:schemeClr val="dk1"/>
                </a:solidFill>
                <a:latin typeface="Calibri"/>
                <a:ea typeface="Calibri"/>
                <a:cs typeface="Calibri"/>
                <a:sym typeface="Calibri"/>
              </a:rPr>
              <a:t>Blue and purple</a:t>
            </a:r>
            <a:endParaRPr dirty="0">
              <a:solidFill>
                <a:schemeClr val="dk1"/>
              </a:solidFill>
              <a:latin typeface="Calibri"/>
              <a:ea typeface="Calibri"/>
              <a:cs typeface="Calibri"/>
              <a:sym typeface="Calibri"/>
            </a:endParaRPr>
          </a:p>
          <a:p>
            <a:pPr marL="914400" lvl="1" indent="-298450" algn="l" rtl="0">
              <a:lnSpc>
                <a:spcPct val="107916"/>
              </a:lnSpc>
              <a:spcBef>
                <a:spcPts val="0"/>
              </a:spcBef>
              <a:spcAft>
                <a:spcPts val="0"/>
              </a:spcAft>
              <a:buClr>
                <a:schemeClr val="dk1"/>
              </a:buClr>
              <a:buSzPts val="1100"/>
              <a:buFont typeface="Calibri"/>
              <a:buChar char="o"/>
            </a:pPr>
            <a:r>
              <a:rPr lang="en-CA" dirty="0">
                <a:solidFill>
                  <a:schemeClr val="dk1"/>
                </a:solidFill>
                <a:latin typeface="Calibri"/>
                <a:ea typeface="Calibri"/>
                <a:cs typeface="Calibri"/>
                <a:sym typeface="Calibri"/>
              </a:rPr>
              <a:t>Green and black</a:t>
            </a:r>
            <a:endParaRPr dirty="0">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Avoid using too many colors in one chart. Use different shades of colors can help if you have many datapoints to represent.</a:t>
            </a:r>
            <a:endParaRPr dirty="0">
              <a:solidFill>
                <a:schemeClr val="dk1"/>
              </a:solidFill>
              <a:latin typeface="Calibri"/>
              <a:ea typeface="Calibri"/>
              <a:cs typeface="Calibri"/>
              <a:sym typeface="Calibri"/>
            </a:endParaRPr>
          </a:p>
          <a:p>
            <a:pPr marL="0" lvl="0" indent="0" algn="l" rtl="0">
              <a:spcBef>
                <a:spcPts val="2625"/>
              </a:spcBef>
              <a:spcAft>
                <a:spcPts val="0"/>
              </a:spcAft>
              <a:buClr>
                <a:schemeClr val="dk1"/>
              </a:buClr>
              <a:buSzPts val="1100"/>
              <a:buFont typeface="Arial"/>
              <a:buNone/>
            </a:pPr>
            <a:r>
              <a:rPr lang="en-CA" sz="1600" b="1" dirty="0">
                <a:solidFill>
                  <a:srgbClr val="FF5100"/>
                </a:solidFill>
                <a:latin typeface="Calibri"/>
                <a:ea typeface="Calibri"/>
                <a:cs typeface="Calibri"/>
                <a:sym typeface="Calibri"/>
              </a:rPr>
              <a:t>Imagery</a:t>
            </a:r>
            <a:endParaRPr sz="1600" b="1" dirty="0">
              <a:solidFill>
                <a:srgbClr val="FF5100"/>
              </a:solidFill>
              <a:latin typeface="Calibri"/>
              <a:ea typeface="Calibri"/>
              <a:cs typeface="Calibri"/>
              <a:sym typeface="Calibri"/>
            </a:endParaRPr>
          </a:p>
          <a:p>
            <a:pPr marL="457200" lvl="0" indent="-298450" algn="l" rtl="0">
              <a:lnSpc>
                <a:spcPct val="107916"/>
              </a:lnSpc>
              <a:spcBef>
                <a:spcPts val="80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Use high quality images.</a:t>
            </a:r>
            <a:endParaRPr dirty="0">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Use one or two large images per slide, instead of many small images that are hard to see from a distance. </a:t>
            </a:r>
            <a:endParaRPr dirty="0">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Arrange images on a grid.</a:t>
            </a:r>
            <a:endParaRPr dirty="0">
              <a:solidFill>
                <a:schemeClr val="dk1"/>
              </a:solidFill>
              <a:latin typeface="Calibri"/>
              <a:ea typeface="Calibri"/>
              <a:cs typeface="Calibri"/>
              <a:sym typeface="Calibri"/>
            </a:endParaRPr>
          </a:p>
          <a:p>
            <a:pPr marL="0" lvl="0" indent="0" algn="l" rtl="0">
              <a:spcBef>
                <a:spcPts val="2625"/>
              </a:spcBef>
              <a:spcAft>
                <a:spcPts val="0"/>
              </a:spcAft>
              <a:buClr>
                <a:schemeClr val="dk1"/>
              </a:buClr>
              <a:buSzPts val="1100"/>
              <a:buFont typeface="Arial"/>
              <a:buNone/>
            </a:pPr>
            <a:r>
              <a:rPr lang="en-CA" sz="1600" b="1" dirty="0">
                <a:solidFill>
                  <a:srgbClr val="FF5100"/>
                </a:solidFill>
                <a:latin typeface="Calibri"/>
                <a:ea typeface="Calibri"/>
                <a:cs typeface="Calibri"/>
                <a:sym typeface="Calibri"/>
              </a:rPr>
              <a:t>Callouts</a:t>
            </a:r>
            <a:endParaRPr sz="1600" b="1" dirty="0">
              <a:solidFill>
                <a:srgbClr val="FF5100"/>
              </a:solidFill>
              <a:latin typeface="Noto Sans"/>
              <a:ea typeface="Noto Sans"/>
              <a:cs typeface="Noto Sans"/>
              <a:sym typeface="Noto Sans"/>
            </a:endParaRPr>
          </a:p>
          <a:p>
            <a:pPr marL="457200" lvl="0" indent="-298450" algn="l" rtl="0">
              <a:spcBef>
                <a:spcPts val="120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Consider building callouts (arrows and circles) in your presentation to highlight important details. </a:t>
            </a:r>
            <a:endParaRPr dirty="0">
              <a:solidFill>
                <a:schemeClr val="dk1"/>
              </a:solidFill>
              <a:latin typeface="Calibri"/>
              <a:ea typeface="Calibri"/>
              <a:cs typeface="Calibri"/>
              <a:sym typeface="Calibri"/>
            </a:endParaRPr>
          </a:p>
          <a:p>
            <a:pPr marL="457200" lvl="0" indent="-298450" algn="l" rtl="0">
              <a:lnSpc>
                <a:spcPct val="107916"/>
              </a:lnSpc>
              <a:spcBef>
                <a:spcPts val="0"/>
              </a:spcBef>
              <a:spcAft>
                <a:spcPts val="0"/>
              </a:spcAft>
              <a:buClr>
                <a:schemeClr val="dk1"/>
              </a:buClr>
              <a:buSzPts val="1100"/>
              <a:buFont typeface="Calibri"/>
              <a:buChar char="●"/>
            </a:pPr>
            <a:r>
              <a:rPr lang="en-CA" dirty="0">
                <a:solidFill>
                  <a:schemeClr val="dk1"/>
                </a:solidFill>
                <a:latin typeface="Calibri"/>
                <a:ea typeface="Calibri"/>
                <a:cs typeface="Calibri"/>
                <a:sym typeface="Calibri"/>
              </a:rPr>
              <a:t>Limit content to around 6 bullet points per slide. Use short sentences and use a single style of bullets throughout the presentation.</a:t>
            </a:r>
            <a:endParaRPr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endParaRPr dirty="0"/>
          </a:p>
        </p:txBody>
      </p:sp>
      <p:sp>
        <p:nvSpPr>
          <p:cNvPr id="188" name="Google Shape;188;g209a7285e74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159f9d0a21_0_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6" name="Google Shape;196;g2159f9d0a21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12ad6c89a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2" name="Google Shape;202;g212ad6c89a7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159f9d0a2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9" name="Google Shape;209;g2159f9d0a2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159f9d0a21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g2159f9d0a2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159f9d0a21_0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g2159f9d0a21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190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159f9d0a21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3" name="Google Shape;223;g2159f9d0a21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0" name="Google Shape;23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09a7285e74_0_2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7" name="Google Shape;237;g209a7285e74_0_2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blipFill rotWithShape="1">
          <a:blip r:embed="rId2">
            <a:alphaModFix/>
          </a:blip>
          <a:tile tx="0" ty="444500" sx="50000" sy="50000" flip="none" algn="tl"/>
        </a:blipFill>
        <a:effectLst/>
      </p:bgPr>
    </p:bg>
    <p:spTree>
      <p:nvGrpSpPr>
        <p:cNvPr id="1" name="Shape 9"/>
        <p:cNvGrpSpPr/>
        <p:nvPr/>
      </p:nvGrpSpPr>
      <p:grpSpPr>
        <a:xfrm>
          <a:off x="0" y="0"/>
          <a:ext cx="0" cy="0"/>
          <a:chOff x="0" y="0"/>
          <a:chExt cx="0" cy="0"/>
        </a:xfrm>
      </p:grpSpPr>
      <p:sp>
        <p:nvSpPr>
          <p:cNvPr id="10" name="Google Shape;10;p13"/>
          <p:cNvSpPr/>
          <p:nvPr/>
        </p:nvSpPr>
        <p:spPr>
          <a:xfrm>
            <a:off x="1907059" y="0"/>
            <a:ext cx="8377882" cy="6858000"/>
          </a:xfrm>
          <a:prstGeom prst="rect">
            <a:avLst/>
          </a:prstGeom>
          <a:solidFill>
            <a:schemeClr val="lt1"/>
          </a:solidFill>
          <a:ln>
            <a:noFill/>
          </a:ln>
          <a:effectLst>
            <a:outerShdw blurRad="349625" sx="101512" sy="101512" algn="ctr" rotWithShape="0">
              <a:srgbClr val="000000">
                <a:alpha val="4431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 name="Google Shape;11;p13"/>
          <p:cNvSpPr txBox="1">
            <a:spLocks noGrp="1"/>
          </p:cNvSpPr>
          <p:nvPr>
            <p:ph type="ctrTitle"/>
          </p:nvPr>
        </p:nvSpPr>
        <p:spPr>
          <a:xfrm>
            <a:off x="2514600" y="2852110"/>
            <a:ext cx="7162799" cy="230748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 name="Google Shape;12;p13"/>
          <p:cNvSpPr txBox="1">
            <a:spLocks noGrp="1"/>
          </p:cNvSpPr>
          <p:nvPr>
            <p:ph type="subTitle" idx="1"/>
          </p:nvPr>
        </p:nvSpPr>
        <p:spPr>
          <a:xfrm>
            <a:off x="2514599" y="5257800"/>
            <a:ext cx="7162799" cy="1600200"/>
          </a:xfrm>
          <a:prstGeom prst="rect">
            <a:avLst/>
          </a:prstGeom>
          <a:noFill/>
          <a:ln>
            <a:noFill/>
          </a:ln>
        </p:spPr>
        <p:txBody>
          <a:bodyPr spcFirstLastPara="1" wrap="square" lIns="0" tIns="45700" rIns="91425" bIns="45700" anchor="t" anchorCtr="0">
            <a:normAutofit/>
          </a:bodyPr>
          <a:lstStyle>
            <a:lvl1pPr lvl="0" algn="l">
              <a:lnSpc>
                <a:spcPct val="120000"/>
              </a:lnSpc>
              <a:spcBef>
                <a:spcPts val="1000"/>
              </a:spcBef>
              <a:spcAft>
                <a:spcPts val="0"/>
              </a:spcAft>
              <a:buSzPts val="2640"/>
              <a:buNone/>
              <a:defRPr sz="2400">
                <a:latin typeface="Noto Sans"/>
                <a:ea typeface="Noto Sans"/>
                <a:cs typeface="Noto Sans"/>
                <a:sym typeface="Noto Sans"/>
              </a:defRPr>
            </a:lvl1pPr>
            <a:lvl2pPr lvl="1" algn="ctr">
              <a:lnSpc>
                <a:spcPct val="120000"/>
              </a:lnSpc>
              <a:spcBef>
                <a:spcPts val="500"/>
              </a:spcBef>
              <a:spcAft>
                <a:spcPts val="0"/>
              </a:spcAft>
              <a:buSzPts val="2200"/>
              <a:buNone/>
              <a:defRPr sz="2000"/>
            </a:lvl2pPr>
            <a:lvl3pPr lvl="2" algn="ctr">
              <a:lnSpc>
                <a:spcPct val="120000"/>
              </a:lnSpc>
              <a:spcBef>
                <a:spcPts val="500"/>
              </a:spcBef>
              <a:spcAft>
                <a:spcPts val="0"/>
              </a:spcAft>
              <a:buSzPts val="1980"/>
              <a:buNone/>
              <a:defRPr sz="1800"/>
            </a:lvl3pPr>
            <a:lvl4pPr lvl="3" algn="ctr">
              <a:lnSpc>
                <a:spcPct val="120000"/>
              </a:lnSpc>
              <a:spcBef>
                <a:spcPts val="500"/>
              </a:spcBef>
              <a:spcAft>
                <a:spcPts val="0"/>
              </a:spcAft>
              <a:buSzPts val="1760"/>
              <a:buNone/>
              <a:defRPr sz="1600"/>
            </a:lvl4pPr>
            <a:lvl5pPr lvl="4" algn="ctr">
              <a:lnSpc>
                <a:spcPct val="120000"/>
              </a:lnSpc>
              <a:spcBef>
                <a:spcPts val="500"/>
              </a:spcBef>
              <a:spcAft>
                <a:spcPts val="0"/>
              </a:spcAft>
              <a:buSzPts val="176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3" name="Google Shape;13;p13"/>
          <p:cNvPicPr preferRelativeResize="0"/>
          <p:nvPr/>
        </p:nvPicPr>
        <p:blipFill rotWithShape="1">
          <a:blip r:embed="rId3">
            <a:alphaModFix/>
          </a:blip>
          <a:srcRect/>
          <a:stretch/>
        </p:blipFill>
        <p:spPr>
          <a:xfrm>
            <a:off x="2512541" y="740466"/>
            <a:ext cx="3054246" cy="1409652"/>
          </a:xfrm>
          <a:prstGeom prst="rect">
            <a:avLst/>
          </a:prstGeom>
          <a:noFill/>
          <a:ln>
            <a:noFill/>
          </a:ln>
        </p:spPr>
      </p:pic>
      <p:sp>
        <p:nvSpPr>
          <p:cNvPr id="14" name="Google Shape;14;p13"/>
          <p:cNvSpPr>
            <a:spLocks noGrp="1"/>
          </p:cNvSpPr>
          <p:nvPr>
            <p:ph type="pic" idx="2"/>
          </p:nvPr>
        </p:nvSpPr>
        <p:spPr>
          <a:xfrm>
            <a:off x="6096001" y="374073"/>
            <a:ext cx="3581398" cy="2307480"/>
          </a:xfrm>
          <a:prstGeom prst="rect">
            <a:avLst/>
          </a:prstGeom>
          <a:solidFill>
            <a:schemeClr val="lt2"/>
          </a:solid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dk1"/>
        </a:solidFill>
        <a:effectLst/>
      </p:bgPr>
    </p:bg>
    <p:spTree>
      <p:nvGrpSpPr>
        <p:cNvPr id="1" name="Shape 49"/>
        <p:cNvGrpSpPr/>
        <p:nvPr/>
      </p:nvGrpSpPr>
      <p:grpSpPr>
        <a:xfrm>
          <a:off x="0" y="0"/>
          <a:ext cx="0" cy="0"/>
          <a:chOff x="0" y="0"/>
          <a:chExt cx="0" cy="0"/>
        </a:xfrm>
      </p:grpSpPr>
      <p:sp>
        <p:nvSpPr>
          <p:cNvPr id="50" name="Google Shape;50;p14"/>
          <p:cNvSpPr>
            <a:spLocks noGrp="1"/>
          </p:cNvSpPr>
          <p:nvPr>
            <p:ph type="pic" idx="2"/>
          </p:nvPr>
        </p:nvSpPr>
        <p:spPr>
          <a:xfrm>
            <a:off x="0" y="0"/>
            <a:ext cx="12192000" cy="6858000"/>
          </a:xfrm>
          <a:prstGeom prst="rect">
            <a:avLst/>
          </a:prstGeom>
          <a:noFill/>
          <a:ln>
            <a:noFill/>
          </a:ln>
        </p:spPr>
      </p:sp>
      <p:sp>
        <p:nvSpPr>
          <p:cNvPr id="51" name="Google Shape;51;p14"/>
          <p:cNvSpPr txBox="1">
            <a:spLocks noGrp="1"/>
          </p:cNvSpPr>
          <p:nvPr>
            <p:ph type="ctrTitle"/>
          </p:nvPr>
        </p:nvSpPr>
        <p:spPr>
          <a:xfrm>
            <a:off x="636371" y="2966416"/>
            <a:ext cx="7162799" cy="2307480"/>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6000"/>
              <a:buFont typeface="Calibri"/>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14"/>
          <p:cNvSpPr txBox="1">
            <a:spLocks noGrp="1"/>
          </p:cNvSpPr>
          <p:nvPr>
            <p:ph type="subTitle" idx="1"/>
          </p:nvPr>
        </p:nvSpPr>
        <p:spPr>
          <a:xfrm>
            <a:off x="636372" y="5519450"/>
            <a:ext cx="7162799" cy="862069"/>
          </a:xfrm>
          <a:prstGeom prst="rect">
            <a:avLst/>
          </a:prstGeom>
          <a:noFill/>
          <a:ln>
            <a:noFill/>
          </a:ln>
        </p:spPr>
        <p:txBody>
          <a:bodyPr spcFirstLastPara="1" wrap="square" lIns="0" tIns="45700" rIns="91425" bIns="45700" anchor="t" anchorCtr="0">
            <a:normAutofit/>
          </a:bodyPr>
          <a:lstStyle>
            <a:lvl1pPr lvl="0" algn="l">
              <a:lnSpc>
                <a:spcPct val="120000"/>
              </a:lnSpc>
              <a:spcBef>
                <a:spcPts val="1000"/>
              </a:spcBef>
              <a:spcAft>
                <a:spcPts val="0"/>
              </a:spcAft>
              <a:buSzPts val="2640"/>
              <a:buNone/>
              <a:defRPr sz="2400">
                <a:solidFill>
                  <a:schemeClr val="lt1"/>
                </a:solidFill>
                <a:latin typeface="Noto Sans"/>
                <a:ea typeface="Noto Sans"/>
                <a:cs typeface="Noto Sans"/>
                <a:sym typeface="Noto Sans"/>
              </a:defRPr>
            </a:lvl1pPr>
            <a:lvl2pPr lvl="1" algn="ctr">
              <a:lnSpc>
                <a:spcPct val="120000"/>
              </a:lnSpc>
              <a:spcBef>
                <a:spcPts val="500"/>
              </a:spcBef>
              <a:spcAft>
                <a:spcPts val="0"/>
              </a:spcAft>
              <a:buSzPts val="2200"/>
              <a:buNone/>
              <a:defRPr sz="2000"/>
            </a:lvl2pPr>
            <a:lvl3pPr lvl="2" algn="ctr">
              <a:lnSpc>
                <a:spcPct val="120000"/>
              </a:lnSpc>
              <a:spcBef>
                <a:spcPts val="500"/>
              </a:spcBef>
              <a:spcAft>
                <a:spcPts val="0"/>
              </a:spcAft>
              <a:buSzPts val="1980"/>
              <a:buNone/>
              <a:defRPr sz="1800"/>
            </a:lvl3pPr>
            <a:lvl4pPr lvl="3" algn="ctr">
              <a:lnSpc>
                <a:spcPct val="120000"/>
              </a:lnSpc>
              <a:spcBef>
                <a:spcPts val="500"/>
              </a:spcBef>
              <a:spcAft>
                <a:spcPts val="0"/>
              </a:spcAft>
              <a:buSzPts val="1760"/>
              <a:buNone/>
              <a:defRPr sz="1600"/>
            </a:lvl4pPr>
            <a:lvl5pPr lvl="4" algn="ctr">
              <a:lnSpc>
                <a:spcPct val="120000"/>
              </a:lnSpc>
              <a:spcBef>
                <a:spcPts val="500"/>
              </a:spcBef>
              <a:spcAft>
                <a:spcPts val="0"/>
              </a:spcAft>
              <a:buSzPts val="176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53" name="Google Shape;53;p14" descr="Text&#10;&#10;Description automatically generated"/>
          <p:cNvPicPr preferRelativeResize="0"/>
          <p:nvPr/>
        </p:nvPicPr>
        <p:blipFill rotWithShape="1">
          <a:blip r:embed="rId2">
            <a:alphaModFix/>
          </a:blip>
          <a:srcRect/>
          <a:stretch/>
        </p:blipFill>
        <p:spPr>
          <a:xfrm>
            <a:off x="636371" y="541645"/>
            <a:ext cx="3642890" cy="1681334"/>
          </a:xfrm>
          <a:prstGeom prst="rect">
            <a:avLst/>
          </a:prstGeom>
          <a:noFill/>
          <a:ln>
            <a:noFill/>
          </a:ln>
        </p:spPr>
      </p:pic>
      <p:sp>
        <p:nvSpPr>
          <p:cNvPr id="54" name="Google Shape;54;p14"/>
          <p:cNvSpPr>
            <a:spLocks noGrp="1"/>
          </p:cNvSpPr>
          <p:nvPr>
            <p:ph type="pic" idx="3"/>
          </p:nvPr>
        </p:nvSpPr>
        <p:spPr>
          <a:xfrm>
            <a:off x="7974231" y="228572"/>
            <a:ext cx="3581398" cy="2307480"/>
          </a:xfrm>
          <a:prstGeom prst="rect">
            <a:avLst/>
          </a:prstGeom>
          <a:solidFill>
            <a:srgbClr val="BEBAA2"/>
          </a:solid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lt2"/>
        </a:solidFill>
        <a:effectLst/>
      </p:bgPr>
    </p:bg>
    <p:spTree>
      <p:nvGrpSpPr>
        <p:cNvPr id="1" name="Shape 55"/>
        <p:cNvGrpSpPr/>
        <p:nvPr/>
      </p:nvGrpSpPr>
      <p:grpSpPr>
        <a:xfrm>
          <a:off x="0" y="0"/>
          <a:ext cx="0" cy="0"/>
          <a:chOff x="0" y="0"/>
          <a:chExt cx="0" cy="0"/>
        </a:xfrm>
      </p:grpSpPr>
      <p:sp>
        <p:nvSpPr>
          <p:cNvPr id="56" name="Google Shape;56;p15"/>
          <p:cNvSpPr/>
          <p:nvPr/>
        </p:nvSpPr>
        <p:spPr>
          <a:xfrm>
            <a:off x="6488935" y="-88135"/>
            <a:ext cx="5703065" cy="6946135"/>
          </a:xfrm>
          <a:prstGeom prst="rect">
            <a:avLst/>
          </a:prstGeom>
          <a:gradFill>
            <a:gsLst>
              <a:gs pos="0">
                <a:schemeClr val="accent2"/>
              </a:gs>
              <a:gs pos="100000">
                <a:schemeClr val="accen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7" name="Google Shape;57;p15"/>
          <p:cNvSpPr txBox="1">
            <a:spLocks noGrp="1"/>
          </p:cNvSpPr>
          <p:nvPr>
            <p:ph type="title"/>
          </p:nvPr>
        </p:nvSpPr>
        <p:spPr>
          <a:xfrm>
            <a:off x="7094669" y="727113"/>
            <a:ext cx="4450890" cy="2771455"/>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4500"/>
              <a:buFont typeface="Calibri"/>
              <a:buNone/>
              <a:defRPr sz="45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15"/>
          <p:cNvSpPr txBox="1">
            <a:spLocks noGrp="1"/>
          </p:cNvSpPr>
          <p:nvPr>
            <p:ph type="body" idx="1"/>
          </p:nvPr>
        </p:nvSpPr>
        <p:spPr>
          <a:xfrm>
            <a:off x="7094669" y="3574636"/>
            <a:ext cx="4450890" cy="1500187"/>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2640"/>
              <a:buNone/>
              <a:defRPr sz="2400">
                <a:solidFill>
                  <a:schemeClr val="lt1"/>
                </a:solidFill>
              </a:defRPr>
            </a:lvl1pPr>
            <a:lvl2pPr marL="914400" lvl="1" indent="-228600" algn="l">
              <a:lnSpc>
                <a:spcPct val="120000"/>
              </a:lnSpc>
              <a:spcBef>
                <a:spcPts val="500"/>
              </a:spcBef>
              <a:spcAft>
                <a:spcPts val="0"/>
              </a:spcAft>
              <a:buSzPts val="2200"/>
              <a:buNone/>
              <a:defRPr sz="2000">
                <a:solidFill>
                  <a:srgbClr val="888888"/>
                </a:solidFill>
              </a:defRPr>
            </a:lvl2pPr>
            <a:lvl3pPr marL="1371600" lvl="2" indent="-228600" algn="l">
              <a:lnSpc>
                <a:spcPct val="120000"/>
              </a:lnSpc>
              <a:spcBef>
                <a:spcPts val="500"/>
              </a:spcBef>
              <a:spcAft>
                <a:spcPts val="0"/>
              </a:spcAft>
              <a:buSzPts val="1980"/>
              <a:buNone/>
              <a:defRPr sz="1800">
                <a:solidFill>
                  <a:srgbClr val="888888"/>
                </a:solidFill>
              </a:defRPr>
            </a:lvl3pPr>
            <a:lvl4pPr marL="1828800" lvl="3" indent="-228600" algn="l">
              <a:lnSpc>
                <a:spcPct val="120000"/>
              </a:lnSpc>
              <a:spcBef>
                <a:spcPts val="500"/>
              </a:spcBef>
              <a:spcAft>
                <a:spcPts val="0"/>
              </a:spcAft>
              <a:buSzPts val="1760"/>
              <a:buNone/>
              <a:defRPr sz="1600">
                <a:solidFill>
                  <a:srgbClr val="888888"/>
                </a:solidFill>
              </a:defRPr>
            </a:lvl4pPr>
            <a:lvl5pPr marL="2286000" lvl="4" indent="-228600" algn="l">
              <a:lnSpc>
                <a:spcPct val="120000"/>
              </a:lnSpc>
              <a:spcBef>
                <a:spcPts val="500"/>
              </a:spcBef>
              <a:spcAft>
                <a:spcPts val="0"/>
              </a:spcAft>
              <a:buSzPts val="176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pic>
        <p:nvPicPr>
          <p:cNvPr id="59" name="Google Shape;59;p15"/>
          <p:cNvPicPr preferRelativeResize="0"/>
          <p:nvPr/>
        </p:nvPicPr>
        <p:blipFill rotWithShape="1">
          <a:blip r:embed="rId2">
            <a:alphaModFix/>
          </a:blip>
          <a:srcRect/>
          <a:stretch/>
        </p:blipFill>
        <p:spPr>
          <a:xfrm>
            <a:off x="897496" y="727114"/>
            <a:ext cx="4036246" cy="1862882"/>
          </a:xfrm>
          <a:prstGeom prst="rect">
            <a:avLst/>
          </a:prstGeom>
          <a:noFill/>
          <a:ln>
            <a:noFill/>
          </a:ln>
        </p:spPr>
      </p:pic>
      <p:sp>
        <p:nvSpPr>
          <p:cNvPr id="60" name="Google Shape;60;p15"/>
          <p:cNvSpPr>
            <a:spLocks noGrp="1"/>
          </p:cNvSpPr>
          <p:nvPr>
            <p:ph type="pic" idx="2"/>
          </p:nvPr>
        </p:nvSpPr>
        <p:spPr>
          <a:xfrm>
            <a:off x="897496" y="3574636"/>
            <a:ext cx="3581398" cy="2307480"/>
          </a:xfrm>
          <a:prstGeom prst="rect">
            <a:avLst/>
          </a:prstGeom>
          <a:solidFill>
            <a:srgbClr val="BEBAA2"/>
          </a:solid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 blank">
  <p:cSld name="Title Only - blank">
    <p:spTree>
      <p:nvGrpSpPr>
        <p:cNvPr id="1" name="Shape 61"/>
        <p:cNvGrpSpPr/>
        <p:nvPr/>
      </p:nvGrpSpPr>
      <p:grpSpPr>
        <a:xfrm>
          <a:off x="0" y="0"/>
          <a:ext cx="0" cy="0"/>
          <a:chOff x="0" y="0"/>
          <a:chExt cx="0" cy="0"/>
        </a:xfrm>
      </p:grpSpPr>
      <p:sp>
        <p:nvSpPr>
          <p:cNvPr id="62" name="Google Shape;62;p24"/>
          <p:cNvSpPr txBox="1">
            <a:spLocks noGrp="1"/>
          </p:cNvSpPr>
          <p:nvPr>
            <p:ph type="title"/>
          </p:nvPr>
        </p:nvSpPr>
        <p:spPr>
          <a:xfrm>
            <a:off x="418641" y="296885"/>
            <a:ext cx="10935159" cy="1325563"/>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Gradient background" type="blank">
  <p:cSld name="BLANK">
    <p:bg>
      <p:bgPr>
        <a:gradFill>
          <a:gsLst>
            <a:gs pos="0">
              <a:schemeClr val="accent1"/>
            </a:gs>
            <a:gs pos="100000">
              <a:schemeClr val="accent2"/>
            </a:gs>
          </a:gsLst>
          <a:lin ang="10800000" scaled="0"/>
        </a:gradFill>
        <a:effectLst/>
      </p:bgPr>
    </p:bg>
    <p:spTree>
      <p:nvGrpSpPr>
        <p:cNvPr id="1" name="Shape 6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Content with Color Block - Sunset">
  <p:cSld name="Content with Color Block - Sunset">
    <p:spTree>
      <p:nvGrpSpPr>
        <p:cNvPr id="1" name="Shape 64"/>
        <p:cNvGrpSpPr/>
        <p:nvPr/>
      </p:nvGrpSpPr>
      <p:grpSpPr>
        <a:xfrm>
          <a:off x="0" y="0"/>
          <a:ext cx="0" cy="0"/>
          <a:chOff x="0" y="0"/>
          <a:chExt cx="0" cy="0"/>
        </a:xfrm>
      </p:grpSpPr>
      <p:sp>
        <p:nvSpPr>
          <p:cNvPr id="65" name="Google Shape;65;p26"/>
          <p:cNvSpPr/>
          <p:nvPr/>
        </p:nvSpPr>
        <p:spPr>
          <a:xfrm>
            <a:off x="4957590" y="371149"/>
            <a:ext cx="6962661" cy="620592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26"/>
          <p:cNvSpPr/>
          <p:nvPr/>
        </p:nvSpPr>
        <p:spPr>
          <a:xfrm>
            <a:off x="420363" y="371149"/>
            <a:ext cx="4351662" cy="3294044"/>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26"/>
          <p:cNvSpPr txBox="1">
            <a:spLocks noGrp="1"/>
          </p:cNvSpPr>
          <p:nvPr>
            <p:ph type="title"/>
          </p:nvPr>
        </p:nvSpPr>
        <p:spPr>
          <a:xfrm>
            <a:off x="630075" y="1367507"/>
            <a:ext cx="3932237" cy="2061493"/>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6"/>
          <p:cNvSpPr txBox="1">
            <a:spLocks noGrp="1"/>
          </p:cNvSpPr>
          <p:nvPr>
            <p:ph type="body" idx="1"/>
          </p:nvPr>
        </p:nvSpPr>
        <p:spPr>
          <a:xfrm>
            <a:off x="5183188" y="583895"/>
            <a:ext cx="6172200" cy="5706736"/>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Content with Color Block - Sunflower">
  <p:cSld name="Content with Color Block - Sunflower">
    <p:spTree>
      <p:nvGrpSpPr>
        <p:cNvPr id="1" name="Shape 69"/>
        <p:cNvGrpSpPr/>
        <p:nvPr/>
      </p:nvGrpSpPr>
      <p:grpSpPr>
        <a:xfrm>
          <a:off x="0" y="0"/>
          <a:ext cx="0" cy="0"/>
          <a:chOff x="0" y="0"/>
          <a:chExt cx="0" cy="0"/>
        </a:xfrm>
      </p:grpSpPr>
      <p:sp>
        <p:nvSpPr>
          <p:cNvPr id="70" name="Google Shape;70;p27"/>
          <p:cNvSpPr/>
          <p:nvPr/>
        </p:nvSpPr>
        <p:spPr>
          <a:xfrm>
            <a:off x="4957590" y="371149"/>
            <a:ext cx="6962661" cy="620592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27"/>
          <p:cNvSpPr/>
          <p:nvPr/>
        </p:nvSpPr>
        <p:spPr>
          <a:xfrm>
            <a:off x="420363" y="371149"/>
            <a:ext cx="4351662" cy="3294044"/>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27"/>
          <p:cNvSpPr txBox="1">
            <a:spLocks noGrp="1"/>
          </p:cNvSpPr>
          <p:nvPr>
            <p:ph type="title"/>
          </p:nvPr>
        </p:nvSpPr>
        <p:spPr>
          <a:xfrm>
            <a:off x="630075" y="1367507"/>
            <a:ext cx="3932237" cy="2061493"/>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dk1"/>
              </a:buClr>
              <a:buSzPts val="3200"/>
              <a:buFont typeface="Calibri"/>
              <a:buNone/>
              <a:defRPr sz="32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7"/>
          <p:cNvSpPr txBox="1">
            <a:spLocks noGrp="1"/>
          </p:cNvSpPr>
          <p:nvPr>
            <p:ph type="body" idx="1"/>
          </p:nvPr>
        </p:nvSpPr>
        <p:spPr>
          <a:xfrm>
            <a:off x="5183188" y="583895"/>
            <a:ext cx="6172200" cy="5706736"/>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Content with Color Block - Azure">
  <p:cSld name="Content with Color Block - Azure">
    <p:spTree>
      <p:nvGrpSpPr>
        <p:cNvPr id="1" name="Shape 74"/>
        <p:cNvGrpSpPr/>
        <p:nvPr/>
      </p:nvGrpSpPr>
      <p:grpSpPr>
        <a:xfrm>
          <a:off x="0" y="0"/>
          <a:ext cx="0" cy="0"/>
          <a:chOff x="0" y="0"/>
          <a:chExt cx="0" cy="0"/>
        </a:xfrm>
      </p:grpSpPr>
      <p:sp>
        <p:nvSpPr>
          <p:cNvPr id="75" name="Google Shape;75;p28"/>
          <p:cNvSpPr/>
          <p:nvPr/>
        </p:nvSpPr>
        <p:spPr>
          <a:xfrm>
            <a:off x="4957590" y="371149"/>
            <a:ext cx="6962661" cy="620592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 name="Google Shape;76;p28"/>
          <p:cNvSpPr/>
          <p:nvPr/>
        </p:nvSpPr>
        <p:spPr>
          <a:xfrm>
            <a:off x="420363" y="371149"/>
            <a:ext cx="4351662" cy="32940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28"/>
          <p:cNvSpPr txBox="1">
            <a:spLocks noGrp="1"/>
          </p:cNvSpPr>
          <p:nvPr>
            <p:ph type="title"/>
          </p:nvPr>
        </p:nvSpPr>
        <p:spPr>
          <a:xfrm>
            <a:off x="630075" y="1367507"/>
            <a:ext cx="3932237" cy="2061493"/>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8"/>
          <p:cNvSpPr txBox="1">
            <a:spLocks noGrp="1"/>
          </p:cNvSpPr>
          <p:nvPr>
            <p:ph type="body" idx="1"/>
          </p:nvPr>
        </p:nvSpPr>
        <p:spPr>
          <a:xfrm>
            <a:off x="5183188" y="583895"/>
            <a:ext cx="6172200" cy="5706736"/>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ntent with Color Block - Emerald">
  <p:cSld name="Content with Color Block - Emerald">
    <p:spTree>
      <p:nvGrpSpPr>
        <p:cNvPr id="1" name="Shape 79"/>
        <p:cNvGrpSpPr/>
        <p:nvPr/>
      </p:nvGrpSpPr>
      <p:grpSpPr>
        <a:xfrm>
          <a:off x="0" y="0"/>
          <a:ext cx="0" cy="0"/>
          <a:chOff x="0" y="0"/>
          <a:chExt cx="0" cy="0"/>
        </a:xfrm>
      </p:grpSpPr>
      <p:sp>
        <p:nvSpPr>
          <p:cNvPr id="80" name="Google Shape;80;p29"/>
          <p:cNvSpPr/>
          <p:nvPr/>
        </p:nvSpPr>
        <p:spPr>
          <a:xfrm>
            <a:off x="4957590" y="371149"/>
            <a:ext cx="6962661" cy="620592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81;p29"/>
          <p:cNvSpPr/>
          <p:nvPr/>
        </p:nvSpPr>
        <p:spPr>
          <a:xfrm>
            <a:off x="420363" y="371149"/>
            <a:ext cx="4351662" cy="3294044"/>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 name="Google Shape;82;p29"/>
          <p:cNvSpPr txBox="1">
            <a:spLocks noGrp="1"/>
          </p:cNvSpPr>
          <p:nvPr>
            <p:ph type="title"/>
          </p:nvPr>
        </p:nvSpPr>
        <p:spPr>
          <a:xfrm>
            <a:off x="630075" y="1367507"/>
            <a:ext cx="3932237" cy="2061493"/>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29"/>
          <p:cNvSpPr txBox="1">
            <a:spLocks noGrp="1"/>
          </p:cNvSpPr>
          <p:nvPr>
            <p:ph type="body" idx="1"/>
          </p:nvPr>
        </p:nvSpPr>
        <p:spPr>
          <a:xfrm>
            <a:off x="5183188" y="583895"/>
            <a:ext cx="6172200" cy="5706736"/>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Content with Colour Block - Wild Berry">
  <p:cSld name="Content with Colour Block - Wild Berry">
    <p:spTree>
      <p:nvGrpSpPr>
        <p:cNvPr id="1" name="Shape 84"/>
        <p:cNvGrpSpPr/>
        <p:nvPr/>
      </p:nvGrpSpPr>
      <p:grpSpPr>
        <a:xfrm>
          <a:off x="0" y="0"/>
          <a:ext cx="0" cy="0"/>
          <a:chOff x="0" y="0"/>
          <a:chExt cx="0" cy="0"/>
        </a:xfrm>
      </p:grpSpPr>
      <p:sp>
        <p:nvSpPr>
          <p:cNvPr id="85" name="Google Shape;85;p30"/>
          <p:cNvSpPr/>
          <p:nvPr/>
        </p:nvSpPr>
        <p:spPr>
          <a:xfrm>
            <a:off x="4957590" y="371149"/>
            <a:ext cx="6962661" cy="620592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 name="Google Shape;86;p30"/>
          <p:cNvSpPr/>
          <p:nvPr/>
        </p:nvSpPr>
        <p:spPr>
          <a:xfrm>
            <a:off x="420363" y="371149"/>
            <a:ext cx="4351662" cy="3294044"/>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p30"/>
          <p:cNvSpPr txBox="1">
            <a:spLocks noGrp="1"/>
          </p:cNvSpPr>
          <p:nvPr>
            <p:ph type="title"/>
          </p:nvPr>
        </p:nvSpPr>
        <p:spPr>
          <a:xfrm>
            <a:off x="630075" y="1367507"/>
            <a:ext cx="3932237" cy="2061493"/>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30"/>
          <p:cNvSpPr txBox="1">
            <a:spLocks noGrp="1"/>
          </p:cNvSpPr>
          <p:nvPr>
            <p:ph type="body" idx="1"/>
          </p:nvPr>
        </p:nvSpPr>
        <p:spPr>
          <a:xfrm>
            <a:off x="5183188" y="583895"/>
            <a:ext cx="6172200" cy="5706736"/>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olour Block - Amethyst">
  <p:cSld name="Content with Colour Block - Amethyst">
    <p:spTree>
      <p:nvGrpSpPr>
        <p:cNvPr id="1" name="Shape 89"/>
        <p:cNvGrpSpPr/>
        <p:nvPr/>
      </p:nvGrpSpPr>
      <p:grpSpPr>
        <a:xfrm>
          <a:off x="0" y="0"/>
          <a:ext cx="0" cy="0"/>
          <a:chOff x="0" y="0"/>
          <a:chExt cx="0" cy="0"/>
        </a:xfrm>
      </p:grpSpPr>
      <p:sp>
        <p:nvSpPr>
          <p:cNvPr id="90" name="Google Shape;90;p31"/>
          <p:cNvSpPr/>
          <p:nvPr/>
        </p:nvSpPr>
        <p:spPr>
          <a:xfrm>
            <a:off x="4957590" y="371149"/>
            <a:ext cx="6962661" cy="620592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31"/>
          <p:cNvSpPr/>
          <p:nvPr/>
        </p:nvSpPr>
        <p:spPr>
          <a:xfrm>
            <a:off x="420363" y="371149"/>
            <a:ext cx="4351662" cy="3294044"/>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31"/>
          <p:cNvSpPr txBox="1">
            <a:spLocks noGrp="1"/>
          </p:cNvSpPr>
          <p:nvPr>
            <p:ph type="title"/>
          </p:nvPr>
        </p:nvSpPr>
        <p:spPr>
          <a:xfrm>
            <a:off x="630075" y="1367507"/>
            <a:ext cx="3932237" cy="2061493"/>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31"/>
          <p:cNvSpPr txBox="1">
            <a:spLocks noGrp="1"/>
          </p:cNvSpPr>
          <p:nvPr>
            <p:ph type="body" idx="1"/>
          </p:nvPr>
        </p:nvSpPr>
        <p:spPr>
          <a:xfrm>
            <a:off x="5183188" y="583895"/>
            <a:ext cx="6172200" cy="5706736"/>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5"/>
        <p:cNvGrpSpPr/>
        <p:nvPr/>
      </p:nvGrpSpPr>
      <p:grpSpPr>
        <a:xfrm>
          <a:off x="0" y="0"/>
          <a:ext cx="0" cy="0"/>
          <a:chOff x="0" y="0"/>
          <a:chExt cx="0" cy="0"/>
        </a:xfrm>
      </p:grpSpPr>
      <p:sp>
        <p:nvSpPr>
          <p:cNvPr id="16" name="Google Shape;16;p16"/>
          <p:cNvSpPr txBox="1">
            <a:spLocks noGrp="1"/>
          </p:cNvSpPr>
          <p:nvPr>
            <p:ph type="body" idx="1"/>
          </p:nvPr>
        </p:nvSpPr>
        <p:spPr>
          <a:xfrm>
            <a:off x="418641" y="2311843"/>
            <a:ext cx="10935159" cy="3796880"/>
          </a:xfrm>
          <a:prstGeom prst="rect">
            <a:avLst/>
          </a:prstGeom>
          <a:noFill/>
          <a:ln>
            <a:noFill/>
          </a:ln>
        </p:spPr>
        <p:txBody>
          <a:bodyPr spcFirstLastPara="1" wrap="square" lIns="0" tIns="45700" rIns="91425" bIns="45700" anchor="t" anchorCtr="0">
            <a:normAutofit/>
          </a:bodyPr>
          <a:lstStyle>
            <a:lvl1pPr marL="457200" lvl="0" indent="-396240" algn="l">
              <a:lnSpc>
                <a:spcPct val="120000"/>
              </a:lnSpc>
              <a:spcBef>
                <a:spcPts val="1000"/>
              </a:spcBef>
              <a:spcAft>
                <a:spcPts val="0"/>
              </a:spcAft>
              <a:buClr>
                <a:schemeClr val="accent1"/>
              </a:buClr>
              <a:buSzPts val="2640"/>
              <a:buChar char="•"/>
              <a:defRPr/>
            </a:lvl1pPr>
            <a:lvl2pPr marL="914400" lvl="1" indent="-382269" algn="l">
              <a:lnSpc>
                <a:spcPct val="120000"/>
              </a:lnSpc>
              <a:spcBef>
                <a:spcPts val="500"/>
              </a:spcBef>
              <a:spcAft>
                <a:spcPts val="0"/>
              </a:spcAft>
              <a:buClr>
                <a:schemeClr val="accent1"/>
              </a:buClr>
              <a:buSzPts val="2420"/>
              <a:buChar char="•"/>
              <a:defRPr/>
            </a:lvl2pPr>
            <a:lvl3pPr marL="1371600" lvl="2" indent="-368300" algn="l">
              <a:lnSpc>
                <a:spcPct val="120000"/>
              </a:lnSpc>
              <a:spcBef>
                <a:spcPts val="500"/>
              </a:spcBef>
              <a:spcAft>
                <a:spcPts val="0"/>
              </a:spcAft>
              <a:buClr>
                <a:schemeClr val="accent1"/>
              </a:buClr>
              <a:buSzPts val="2200"/>
              <a:buChar char="•"/>
              <a:defRPr/>
            </a:lvl3pPr>
            <a:lvl4pPr marL="1828800" lvl="3" indent="-354330" algn="l">
              <a:lnSpc>
                <a:spcPct val="120000"/>
              </a:lnSpc>
              <a:spcBef>
                <a:spcPts val="500"/>
              </a:spcBef>
              <a:spcAft>
                <a:spcPts val="0"/>
              </a:spcAft>
              <a:buClr>
                <a:schemeClr val="accent1"/>
              </a:buClr>
              <a:buSzPts val="1980"/>
              <a:buChar char="•"/>
              <a:defRPr/>
            </a:lvl4pPr>
            <a:lvl5pPr marL="2286000" lvl="4" indent="-340360" algn="l">
              <a:lnSpc>
                <a:spcPct val="120000"/>
              </a:lnSpc>
              <a:spcBef>
                <a:spcPts val="500"/>
              </a:spcBef>
              <a:spcAft>
                <a:spcPts val="0"/>
              </a:spcAft>
              <a:buClr>
                <a:schemeClr val="accent1"/>
              </a:buClr>
              <a:buSzPts val="176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7" name="Google Shape;17;p16"/>
          <p:cNvSpPr txBox="1">
            <a:spLocks noGrp="1"/>
          </p:cNvSpPr>
          <p:nvPr>
            <p:ph type="title"/>
          </p:nvPr>
        </p:nvSpPr>
        <p:spPr>
          <a:xfrm>
            <a:off x="418641" y="296886"/>
            <a:ext cx="10935159" cy="966369"/>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16"/>
          <p:cNvSpPr/>
          <p:nvPr/>
        </p:nvSpPr>
        <p:spPr>
          <a:xfrm>
            <a:off x="418641" y="1298407"/>
            <a:ext cx="10935159" cy="99351"/>
          </a:xfrm>
          <a:prstGeom prst="rect">
            <a:avLst/>
          </a:prstGeom>
          <a:gradFill>
            <a:gsLst>
              <a:gs pos="0">
                <a:schemeClr val="accent1"/>
              </a:gs>
              <a:gs pos="100000">
                <a:schemeClr val="accent2"/>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 name="Google Shape;19;p16"/>
          <p:cNvSpPr txBox="1">
            <a:spLocks noGrp="1"/>
          </p:cNvSpPr>
          <p:nvPr>
            <p:ph type="body" idx="2"/>
          </p:nvPr>
        </p:nvSpPr>
        <p:spPr>
          <a:xfrm>
            <a:off x="419100" y="1698648"/>
            <a:ext cx="5874124" cy="4191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2420"/>
              <a:buFont typeface="Calibri"/>
              <a:buNone/>
              <a:defRPr sz="2200" b="1" i="0" u="none" cap="none">
                <a:solidFill>
                  <a:schemeClr val="dk1"/>
                </a:solidFill>
                <a:latin typeface="Calibri"/>
                <a:ea typeface="Calibri"/>
                <a:cs typeface="Calibri"/>
                <a:sym typeface="Calibri"/>
              </a:defRPr>
            </a:lvl1pPr>
            <a:lvl2pPr marL="914400" lvl="1" indent="-354330" algn="l">
              <a:lnSpc>
                <a:spcPct val="120000"/>
              </a:lnSpc>
              <a:spcBef>
                <a:spcPts val="500"/>
              </a:spcBef>
              <a:spcAft>
                <a:spcPts val="0"/>
              </a:spcAft>
              <a:buSzPts val="1980"/>
              <a:buChar char="•"/>
              <a:defRPr/>
            </a:lvl2pPr>
            <a:lvl3pPr marL="1371600" lvl="2" indent="-354330" algn="l">
              <a:lnSpc>
                <a:spcPct val="120000"/>
              </a:lnSpc>
              <a:spcBef>
                <a:spcPts val="500"/>
              </a:spcBef>
              <a:spcAft>
                <a:spcPts val="0"/>
              </a:spcAft>
              <a:buSzPts val="1980"/>
              <a:buChar char="•"/>
              <a:defRPr/>
            </a:lvl3pPr>
            <a:lvl4pPr marL="1828800" lvl="3" indent="-354330" algn="l">
              <a:lnSpc>
                <a:spcPct val="120000"/>
              </a:lnSpc>
              <a:spcBef>
                <a:spcPts val="500"/>
              </a:spcBef>
              <a:spcAft>
                <a:spcPts val="0"/>
              </a:spcAft>
              <a:buSzPts val="1980"/>
              <a:buChar char="•"/>
              <a:defRPr/>
            </a:lvl4pPr>
            <a:lvl5pPr marL="2286000" lvl="4" indent="-354329" algn="l">
              <a:lnSpc>
                <a:spcPct val="12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Title Slide 1 1">
  <p:cSld name="Title Slide 1_1">
    <p:bg>
      <p:bgPr>
        <a:blipFill rotWithShape="1">
          <a:blip r:embed="rId2">
            <a:alphaModFix/>
          </a:blip>
          <a:tile tx="0" ty="444500" sx="50002" sy="50002" flip="none" algn="tl"/>
        </a:blipFill>
        <a:effectLst/>
      </p:bgPr>
    </p:bg>
    <p:spTree>
      <p:nvGrpSpPr>
        <p:cNvPr id="1" name="Shape 94"/>
        <p:cNvGrpSpPr/>
        <p:nvPr/>
      </p:nvGrpSpPr>
      <p:grpSpPr>
        <a:xfrm>
          <a:off x="0" y="0"/>
          <a:ext cx="0" cy="0"/>
          <a:chOff x="0" y="0"/>
          <a:chExt cx="0" cy="0"/>
        </a:xfrm>
      </p:grpSpPr>
      <p:sp>
        <p:nvSpPr>
          <p:cNvPr id="95" name="Google Shape;95;g209a7285e74_0_461"/>
          <p:cNvSpPr/>
          <p:nvPr/>
        </p:nvSpPr>
        <p:spPr>
          <a:xfrm>
            <a:off x="1907059" y="0"/>
            <a:ext cx="8377800" cy="6858000"/>
          </a:xfrm>
          <a:prstGeom prst="rect">
            <a:avLst/>
          </a:prstGeom>
          <a:solidFill>
            <a:schemeClr val="lt1"/>
          </a:solidFill>
          <a:ln>
            <a:noFill/>
          </a:ln>
          <a:effectLst>
            <a:outerShdw blurRad="349625" sx="101510" sy="101510" algn="ctr" rotWithShape="0">
              <a:srgbClr val="000000">
                <a:alpha val="443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g209a7285e74_0_461"/>
          <p:cNvSpPr txBox="1">
            <a:spLocks noGrp="1"/>
          </p:cNvSpPr>
          <p:nvPr>
            <p:ph type="ctrTitle"/>
          </p:nvPr>
        </p:nvSpPr>
        <p:spPr>
          <a:xfrm>
            <a:off x="2514600" y="2852110"/>
            <a:ext cx="7162800" cy="2307600"/>
          </a:xfrm>
          <a:prstGeom prst="rect">
            <a:avLst/>
          </a:prstGeom>
          <a:noFill/>
          <a:ln>
            <a:noFill/>
          </a:ln>
        </p:spPr>
        <p:txBody>
          <a:bodyPr spcFirstLastPara="1" wrap="square" lIns="0" tIns="45700" rIns="91425" bIns="45700" anchor="b" anchorCtr="0">
            <a:noAutofit/>
          </a:bodyPr>
          <a:lstStyle>
            <a:lvl1pPr lvl="0" algn="l" rtl="0">
              <a:lnSpc>
                <a:spcPct val="75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7" name="Google Shape;97;g209a7285e74_0_461"/>
          <p:cNvSpPr txBox="1">
            <a:spLocks noGrp="1"/>
          </p:cNvSpPr>
          <p:nvPr>
            <p:ph type="subTitle" idx="1"/>
          </p:nvPr>
        </p:nvSpPr>
        <p:spPr>
          <a:xfrm>
            <a:off x="2514599" y="5257800"/>
            <a:ext cx="7162800" cy="1600200"/>
          </a:xfrm>
          <a:prstGeom prst="rect">
            <a:avLst/>
          </a:prstGeom>
          <a:noFill/>
          <a:ln>
            <a:noFill/>
          </a:ln>
        </p:spPr>
        <p:txBody>
          <a:bodyPr spcFirstLastPara="1" wrap="square" lIns="0" tIns="45700" rIns="91425" bIns="45700" anchor="t" anchorCtr="0">
            <a:normAutofit/>
          </a:bodyPr>
          <a:lstStyle>
            <a:lvl1pPr lvl="0" algn="l" rtl="0">
              <a:lnSpc>
                <a:spcPct val="120000"/>
              </a:lnSpc>
              <a:spcBef>
                <a:spcPts val="1000"/>
              </a:spcBef>
              <a:spcAft>
                <a:spcPts val="0"/>
              </a:spcAft>
              <a:buSzPts val="2640"/>
              <a:buNone/>
              <a:defRPr sz="2400">
                <a:latin typeface="Noto Sans"/>
                <a:ea typeface="Noto Sans"/>
                <a:cs typeface="Noto Sans"/>
                <a:sym typeface="Noto Sans"/>
              </a:defRPr>
            </a:lvl1pPr>
            <a:lvl2pPr lvl="1" algn="ctr" rtl="0">
              <a:lnSpc>
                <a:spcPct val="120000"/>
              </a:lnSpc>
              <a:spcBef>
                <a:spcPts val="500"/>
              </a:spcBef>
              <a:spcAft>
                <a:spcPts val="0"/>
              </a:spcAft>
              <a:buSzPts val="2200"/>
              <a:buNone/>
              <a:defRPr sz="2000"/>
            </a:lvl2pPr>
            <a:lvl3pPr lvl="2" algn="ctr" rtl="0">
              <a:lnSpc>
                <a:spcPct val="120000"/>
              </a:lnSpc>
              <a:spcBef>
                <a:spcPts val="500"/>
              </a:spcBef>
              <a:spcAft>
                <a:spcPts val="0"/>
              </a:spcAft>
              <a:buSzPts val="1980"/>
              <a:buNone/>
              <a:defRPr sz="1800"/>
            </a:lvl3pPr>
            <a:lvl4pPr lvl="3" algn="ctr" rtl="0">
              <a:lnSpc>
                <a:spcPct val="120000"/>
              </a:lnSpc>
              <a:spcBef>
                <a:spcPts val="500"/>
              </a:spcBef>
              <a:spcAft>
                <a:spcPts val="0"/>
              </a:spcAft>
              <a:buSzPts val="1760"/>
              <a:buNone/>
              <a:defRPr sz="1600"/>
            </a:lvl4pPr>
            <a:lvl5pPr lvl="4" algn="ctr" rtl="0">
              <a:lnSpc>
                <a:spcPct val="120000"/>
              </a:lnSpc>
              <a:spcBef>
                <a:spcPts val="500"/>
              </a:spcBef>
              <a:spcAft>
                <a:spcPts val="0"/>
              </a:spcAft>
              <a:buSzPts val="176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98" name="Google Shape;98;g209a7285e74_0_461"/>
          <p:cNvPicPr preferRelativeResize="0"/>
          <p:nvPr/>
        </p:nvPicPr>
        <p:blipFill rotWithShape="1">
          <a:blip r:embed="rId3">
            <a:alphaModFix/>
          </a:blip>
          <a:srcRect/>
          <a:stretch/>
        </p:blipFill>
        <p:spPr>
          <a:xfrm>
            <a:off x="2512541" y="374073"/>
            <a:ext cx="2501588" cy="1154577"/>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Slide 1">
  <p:cSld name="Title Slide 1">
    <p:bg>
      <p:bgPr>
        <a:blipFill rotWithShape="1">
          <a:blip r:embed="rId2">
            <a:alphaModFix/>
          </a:blip>
          <a:tile tx="0" ty="444500" sx="50002" sy="50002" flip="none" algn="tl"/>
        </a:blipFill>
        <a:effectLst/>
      </p:bgPr>
    </p:bg>
    <p:spTree>
      <p:nvGrpSpPr>
        <p:cNvPr id="1" name="Shape 103"/>
        <p:cNvGrpSpPr/>
        <p:nvPr/>
      </p:nvGrpSpPr>
      <p:grpSpPr>
        <a:xfrm>
          <a:off x="0" y="0"/>
          <a:ext cx="0" cy="0"/>
          <a:chOff x="0" y="0"/>
          <a:chExt cx="0" cy="0"/>
        </a:xfrm>
      </p:grpSpPr>
      <p:sp>
        <p:nvSpPr>
          <p:cNvPr id="104" name="Google Shape;104;g209a7285e74_0_285"/>
          <p:cNvSpPr/>
          <p:nvPr/>
        </p:nvSpPr>
        <p:spPr>
          <a:xfrm>
            <a:off x="1907059" y="0"/>
            <a:ext cx="8377800" cy="6858000"/>
          </a:xfrm>
          <a:prstGeom prst="rect">
            <a:avLst/>
          </a:prstGeom>
          <a:solidFill>
            <a:schemeClr val="lt1"/>
          </a:solidFill>
          <a:ln>
            <a:noFill/>
          </a:ln>
          <a:effectLst>
            <a:outerShdw blurRad="349625" sx="101510" sy="101510" algn="ctr" rotWithShape="0">
              <a:srgbClr val="000000">
                <a:alpha val="4431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05" name="Google Shape;105;g209a7285e74_0_285"/>
          <p:cNvSpPr txBox="1">
            <a:spLocks noGrp="1"/>
          </p:cNvSpPr>
          <p:nvPr>
            <p:ph type="ctrTitle"/>
          </p:nvPr>
        </p:nvSpPr>
        <p:spPr>
          <a:xfrm>
            <a:off x="2514600" y="2852110"/>
            <a:ext cx="7162800" cy="2307600"/>
          </a:xfrm>
          <a:prstGeom prst="rect">
            <a:avLst/>
          </a:prstGeom>
          <a:noFill/>
          <a:ln>
            <a:noFill/>
          </a:ln>
        </p:spPr>
        <p:txBody>
          <a:bodyPr spcFirstLastPara="1" wrap="square" lIns="0" tIns="45700" rIns="91425" bIns="45700" anchor="b" anchorCtr="0">
            <a:noAutofit/>
          </a:bodyPr>
          <a:lstStyle>
            <a:lvl1pPr lvl="0" algn="l" rtl="0">
              <a:lnSpc>
                <a:spcPct val="75000"/>
              </a:lnSpc>
              <a:spcBef>
                <a:spcPts val="0"/>
              </a:spcBef>
              <a:spcAft>
                <a:spcPts val="0"/>
              </a:spcAft>
              <a:buClr>
                <a:schemeClr val="dk1"/>
              </a:buClr>
              <a:buSzPts val="6000"/>
              <a:buFont typeface="Calibri"/>
              <a:buNone/>
              <a:defRPr sz="60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6" name="Google Shape;106;g209a7285e74_0_285"/>
          <p:cNvSpPr txBox="1">
            <a:spLocks noGrp="1"/>
          </p:cNvSpPr>
          <p:nvPr>
            <p:ph type="subTitle" idx="1"/>
          </p:nvPr>
        </p:nvSpPr>
        <p:spPr>
          <a:xfrm>
            <a:off x="2514599" y="5257800"/>
            <a:ext cx="7162800" cy="1600200"/>
          </a:xfrm>
          <a:prstGeom prst="rect">
            <a:avLst/>
          </a:prstGeom>
          <a:noFill/>
          <a:ln>
            <a:noFill/>
          </a:ln>
        </p:spPr>
        <p:txBody>
          <a:bodyPr spcFirstLastPara="1" wrap="square" lIns="0" tIns="45700" rIns="91425" bIns="45700" anchor="t" anchorCtr="0">
            <a:normAutofit/>
          </a:bodyPr>
          <a:lstStyle>
            <a:lvl1pPr lvl="0" algn="l" rtl="0">
              <a:lnSpc>
                <a:spcPct val="120000"/>
              </a:lnSpc>
              <a:spcBef>
                <a:spcPts val="1000"/>
              </a:spcBef>
              <a:spcAft>
                <a:spcPts val="0"/>
              </a:spcAft>
              <a:buSzPts val="2640"/>
              <a:buNone/>
              <a:defRPr sz="2400">
                <a:latin typeface="Noto Sans"/>
                <a:ea typeface="Noto Sans"/>
                <a:cs typeface="Noto Sans"/>
                <a:sym typeface="Noto Sans"/>
              </a:defRPr>
            </a:lvl1pPr>
            <a:lvl2pPr lvl="1" algn="ctr" rtl="0">
              <a:lnSpc>
                <a:spcPct val="120000"/>
              </a:lnSpc>
              <a:spcBef>
                <a:spcPts val="500"/>
              </a:spcBef>
              <a:spcAft>
                <a:spcPts val="0"/>
              </a:spcAft>
              <a:buSzPts val="2200"/>
              <a:buNone/>
              <a:defRPr sz="2000"/>
            </a:lvl2pPr>
            <a:lvl3pPr lvl="2" algn="ctr" rtl="0">
              <a:lnSpc>
                <a:spcPct val="120000"/>
              </a:lnSpc>
              <a:spcBef>
                <a:spcPts val="500"/>
              </a:spcBef>
              <a:spcAft>
                <a:spcPts val="0"/>
              </a:spcAft>
              <a:buSzPts val="1980"/>
              <a:buNone/>
              <a:defRPr sz="1800"/>
            </a:lvl3pPr>
            <a:lvl4pPr lvl="3" algn="ctr" rtl="0">
              <a:lnSpc>
                <a:spcPct val="120000"/>
              </a:lnSpc>
              <a:spcBef>
                <a:spcPts val="500"/>
              </a:spcBef>
              <a:spcAft>
                <a:spcPts val="0"/>
              </a:spcAft>
              <a:buSzPts val="1760"/>
              <a:buNone/>
              <a:defRPr sz="1600"/>
            </a:lvl4pPr>
            <a:lvl5pPr lvl="4" algn="ctr" rtl="0">
              <a:lnSpc>
                <a:spcPct val="120000"/>
              </a:lnSpc>
              <a:spcBef>
                <a:spcPts val="500"/>
              </a:spcBef>
              <a:spcAft>
                <a:spcPts val="0"/>
              </a:spcAft>
              <a:buSzPts val="176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107" name="Google Shape;107;g209a7285e74_0_285"/>
          <p:cNvPicPr preferRelativeResize="0"/>
          <p:nvPr/>
        </p:nvPicPr>
        <p:blipFill rotWithShape="1">
          <a:blip r:embed="rId3">
            <a:alphaModFix/>
          </a:blip>
          <a:srcRect/>
          <a:stretch/>
        </p:blipFill>
        <p:spPr>
          <a:xfrm>
            <a:off x="2512541" y="374073"/>
            <a:ext cx="2501588" cy="1154577"/>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8"/>
        <p:cNvGrpSpPr/>
        <p:nvPr/>
      </p:nvGrpSpPr>
      <p:grpSpPr>
        <a:xfrm>
          <a:off x="0" y="0"/>
          <a:ext cx="0" cy="0"/>
          <a:chOff x="0" y="0"/>
          <a:chExt cx="0" cy="0"/>
        </a:xfrm>
      </p:grpSpPr>
      <p:sp>
        <p:nvSpPr>
          <p:cNvPr id="109" name="Google Shape;109;g209a7285e74_0_290"/>
          <p:cNvSpPr txBox="1">
            <a:spLocks noGrp="1"/>
          </p:cNvSpPr>
          <p:nvPr>
            <p:ph type="body" idx="1"/>
          </p:nvPr>
        </p:nvSpPr>
        <p:spPr>
          <a:xfrm>
            <a:off x="418641" y="2311843"/>
            <a:ext cx="10935300" cy="3796800"/>
          </a:xfrm>
          <a:prstGeom prst="rect">
            <a:avLst/>
          </a:prstGeom>
          <a:noFill/>
          <a:ln>
            <a:noFill/>
          </a:ln>
        </p:spPr>
        <p:txBody>
          <a:bodyPr spcFirstLastPara="1" wrap="square" lIns="0" tIns="45700" rIns="91425" bIns="45700" anchor="t" anchorCtr="0">
            <a:normAutofit/>
          </a:bodyPr>
          <a:lstStyle>
            <a:lvl1pPr marL="457200" lvl="0" indent="-396240" algn="l" rtl="0">
              <a:lnSpc>
                <a:spcPct val="120000"/>
              </a:lnSpc>
              <a:spcBef>
                <a:spcPts val="1000"/>
              </a:spcBef>
              <a:spcAft>
                <a:spcPts val="0"/>
              </a:spcAft>
              <a:buClr>
                <a:schemeClr val="accent1"/>
              </a:buClr>
              <a:buSzPts val="2640"/>
              <a:buChar char="•"/>
              <a:defRPr/>
            </a:lvl1pPr>
            <a:lvl2pPr marL="914400" lvl="1" indent="-382269" algn="l" rtl="0">
              <a:lnSpc>
                <a:spcPct val="120000"/>
              </a:lnSpc>
              <a:spcBef>
                <a:spcPts val="500"/>
              </a:spcBef>
              <a:spcAft>
                <a:spcPts val="0"/>
              </a:spcAft>
              <a:buClr>
                <a:schemeClr val="accent1"/>
              </a:buClr>
              <a:buSzPts val="2420"/>
              <a:buChar char="•"/>
              <a:defRPr/>
            </a:lvl2pPr>
            <a:lvl3pPr marL="1371600" lvl="2" indent="-368300" algn="l" rtl="0">
              <a:lnSpc>
                <a:spcPct val="120000"/>
              </a:lnSpc>
              <a:spcBef>
                <a:spcPts val="500"/>
              </a:spcBef>
              <a:spcAft>
                <a:spcPts val="0"/>
              </a:spcAft>
              <a:buClr>
                <a:schemeClr val="accent1"/>
              </a:buClr>
              <a:buSzPts val="2200"/>
              <a:buChar char="•"/>
              <a:defRPr/>
            </a:lvl3pPr>
            <a:lvl4pPr marL="1828800" lvl="3" indent="-354330" algn="l" rtl="0">
              <a:lnSpc>
                <a:spcPct val="120000"/>
              </a:lnSpc>
              <a:spcBef>
                <a:spcPts val="500"/>
              </a:spcBef>
              <a:spcAft>
                <a:spcPts val="0"/>
              </a:spcAft>
              <a:buClr>
                <a:schemeClr val="accent1"/>
              </a:buClr>
              <a:buSzPts val="1980"/>
              <a:buChar char="•"/>
              <a:defRPr/>
            </a:lvl4pPr>
            <a:lvl5pPr marL="2286000" lvl="4" indent="-340360" algn="l" rtl="0">
              <a:lnSpc>
                <a:spcPct val="120000"/>
              </a:lnSpc>
              <a:spcBef>
                <a:spcPts val="500"/>
              </a:spcBef>
              <a:spcAft>
                <a:spcPts val="0"/>
              </a:spcAft>
              <a:buClr>
                <a:schemeClr val="accent1"/>
              </a:buClr>
              <a:buSzPts val="176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0" name="Google Shape;110;g209a7285e74_0_290"/>
          <p:cNvSpPr txBox="1">
            <a:spLocks noGrp="1"/>
          </p:cNvSpPr>
          <p:nvPr>
            <p:ph type="title"/>
          </p:nvPr>
        </p:nvSpPr>
        <p:spPr>
          <a:xfrm>
            <a:off x="418641" y="296886"/>
            <a:ext cx="10935300" cy="966300"/>
          </a:xfrm>
          <a:prstGeom prst="rect">
            <a:avLst/>
          </a:prstGeom>
          <a:noFill/>
          <a:ln>
            <a:noFill/>
          </a:ln>
        </p:spPr>
        <p:txBody>
          <a:bodyPr spcFirstLastPara="1" wrap="square" lIns="0" tIns="45700" rIns="91425" bIns="45700" anchor="ctr" anchorCtr="0">
            <a:noAutofit/>
          </a:bodyPr>
          <a:lstStyle>
            <a:lvl1pPr lvl="0" algn="l" rtl="0">
              <a:lnSpc>
                <a:spcPct val="75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g209a7285e74_0_290"/>
          <p:cNvSpPr/>
          <p:nvPr/>
        </p:nvSpPr>
        <p:spPr>
          <a:xfrm>
            <a:off x="418641" y="1298407"/>
            <a:ext cx="10935300" cy="99300"/>
          </a:xfrm>
          <a:prstGeom prst="rect">
            <a:avLst/>
          </a:prstGeom>
          <a:gradFill>
            <a:gsLst>
              <a:gs pos="0">
                <a:schemeClr val="accent1"/>
              </a:gs>
              <a:gs pos="100000">
                <a:schemeClr val="accent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g209a7285e74_0_290"/>
          <p:cNvSpPr txBox="1">
            <a:spLocks noGrp="1"/>
          </p:cNvSpPr>
          <p:nvPr>
            <p:ph type="body" idx="2"/>
          </p:nvPr>
        </p:nvSpPr>
        <p:spPr>
          <a:xfrm>
            <a:off x="419100" y="1698648"/>
            <a:ext cx="5874000" cy="419100"/>
          </a:xfrm>
          <a:prstGeom prst="rect">
            <a:avLst/>
          </a:prstGeom>
          <a:noFill/>
          <a:ln>
            <a:noFill/>
          </a:ln>
        </p:spPr>
        <p:txBody>
          <a:bodyPr spcFirstLastPara="1" wrap="square" lIns="0" tIns="45700" rIns="91425" bIns="45700" anchor="t" anchorCtr="0">
            <a:normAutofit/>
          </a:bodyPr>
          <a:lstStyle>
            <a:lvl1pPr marL="457200" lvl="0" indent="-228600" algn="l" rtl="0">
              <a:lnSpc>
                <a:spcPct val="120000"/>
              </a:lnSpc>
              <a:spcBef>
                <a:spcPts val="1000"/>
              </a:spcBef>
              <a:spcAft>
                <a:spcPts val="0"/>
              </a:spcAft>
              <a:buSzPts val="2420"/>
              <a:buFont typeface="Calibri"/>
              <a:buNone/>
              <a:defRPr sz="2200" b="1" i="0" u="none" cap="none">
                <a:solidFill>
                  <a:schemeClr val="dk1"/>
                </a:solidFill>
                <a:latin typeface="Calibri"/>
                <a:ea typeface="Calibri"/>
                <a:cs typeface="Calibri"/>
                <a:sym typeface="Calibri"/>
              </a:defRPr>
            </a:lvl1pPr>
            <a:lvl2pPr marL="914400" lvl="1" indent="-354330" algn="l" rtl="0">
              <a:lnSpc>
                <a:spcPct val="120000"/>
              </a:lnSpc>
              <a:spcBef>
                <a:spcPts val="500"/>
              </a:spcBef>
              <a:spcAft>
                <a:spcPts val="0"/>
              </a:spcAft>
              <a:buSzPts val="1980"/>
              <a:buChar char="•"/>
              <a:defRPr/>
            </a:lvl2pPr>
            <a:lvl3pPr marL="1371600" lvl="2" indent="-354330" algn="l" rtl="0">
              <a:lnSpc>
                <a:spcPct val="120000"/>
              </a:lnSpc>
              <a:spcBef>
                <a:spcPts val="500"/>
              </a:spcBef>
              <a:spcAft>
                <a:spcPts val="0"/>
              </a:spcAft>
              <a:buSzPts val="1980"/>
              <a:buChar char="•"/>
              <a:defRPr/>
            </a:lvl3pPr>
            <a:lvl4pPr marL="1828800" lvl="3" indent="-354330" algn="l" rtl="0">
              <a:lnSpc>
                <a:spcPct val="120000"/>
              </a:lnSpc>
              <a:spcBef>
                <a:spcPts val="500"/>
              </a:spcBef>
              <a:spcAft>
                <a:spcPts val="0"/>
              </a:spcAft>
              <a:buSzPts val="1980"/>
              <a:buChar char="•"/>
              <a:defRPr/>
            </a:lvl4pPr>
            <a:lvl5pPr marL="2286000" lvl="4" indent="-354329" algn="l" rtl="0">
              <a:lnSpc>
                <a:spcPct val="120000"/>
              </a:lnSpc>
              <a:spcBef>
                <a:spcPts val="500"/>
              </a:spcBef>
              <a:spcAft>
                <a:spcPts val="0"/>
              </a:spcAft>
              <a:buSzPts val="198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lumn Content">
  <p:cSld name="Two Column Content">
    <p:spTree>
      <p:nvGrpSpPr>
        <p:cNvPr id="1" name="Shape 113"/>
        <p:cNvGrpSpPr/>
        <p:nvPr/>
      </p:nvGrpSpPr>
      <p:grpSpPr>
        <a:xfrm>
          <a:off x="0" y="0"/>
          <a:ext cx="0" cy="0"/>
          <a:chOff x="0" y="0"/>
          <a:chExt cx="0" cy="0"/>
        </a:xfrm>
      </p:grpSpPr>
      <p:sp>
        <p:nvSpPr>
          <p:cNvPr id="114" name="Google Shape;114;g209a7285e74_0_295"/>
          <p:cNvSpPr txBox="1">
            <a:spLocks noGrp="1"/>
          </p:cNvSpPr>
          <p:nvPr>
            <p:ph type="body" idx="1"/>
          </p:nvPr>
        </p:nvSpPr>
        <p:spPr>
          <a:xfrm>
            <a:off x="418641" y="296885"/>
            <a:ext cx="5157900" cy="1067100"/>
          </a:xfrm>
          <a:prstGeom prst="rect">
            <a:avLst/>
          </a:prstGeom>
          <a:noFill/>
          <a:ln>
            <a:noFill/>
          </a:ln>
        </p:spPr>
        <p:txBody>
          <a:bodyPr spcFirstLastPara="1" wrap="square" lIns="0" tIns="45700" rIns="91425" bIns="45700" anchor="b" anchorCtr="0">
            <a:noAutofit/>
          </a:bodyPr>
          <a:lstStyle>
            <a:lvl1pPr marL="457200" lvl="0" indent="-228600" algn="l" rtl="0">
              <a:lnSpc>
                <a:spcPct val="120000"/>
              </a:lnSpc>
              <a:spcBef>
                <a:spcPts val="1000"/>
              </a:spcBef>
              <a:spcAft>
                <a:spcPts val="0"/>
              </a:spcAft>
              <a:buSzPts val="3080"/>
              <a:buNone/>
              <a:defRPr sz="2800" b="1">
                <a:latin typeface="Calibri"/>
                <a:ea typeface="Calibri"/>
                <a:cs typeface="Calibri"/>
                <a:sym typeface="Calibri"/>
              </a:defRPr>
            </a:lvl1pPr>
            <a:lvl2pPr marL="914400" lvl="1" indent="-228600" algn="l" rtl="0">
              <a:lnSpc>
                <a:spcPct val="120000"/>
              </a:lnSpc>
              <a:spcBef>
                <a:spcPts val="500"/>
              </a:spcBef>
              <a:spcAft>
                <a:spcPts val="0"/>
              </a:spcAft>
              <a:buSzPts val="2200"/>
              <a:buNone/>
              <a:defRPr sz="2000" b="1"/>
            </a:lvl2pPr>
            <a:lvl3pPr marL="1371600" lvl="2" indent="-228600" algn="l" rtl="0">
              <a:lnSpc>
                <a:spcPct val="120000"/>
              </a:lnSpc>
              <a:spcBef>
                <a:spcPts val="500"/>
              </a:spcBef>
              <a:spcAft>
                <a:spcPts val="0"/>
              </a:spcAft>
              <a:buSzPts val="1980"/>
              <a:buNone/>
              <a:defRPr sz="1800" b="1"/>
            </a:lvl3pPr>
            <a:lvl4pPr marL="1828800" lvl="3" indent="-228600" algn="l" rtl="0">
              <a:lnSpc>
                <a:spcPct val="120000"/>
              </a:lnSpc>
              <a:spcBef>
                <a:spcPts val="500"/>
              </a:spcBef>
              <a:spcAft>
                <a:spcPts val="0"/>
              </a:spcAft>
              <a:buSzPts val="1760"/>
              <a:buNone/>
              <a:defRPr sz="1600" b="1"/>
            </a:lvl4pPr>
            <a:lvl5pPr marL="2286000" lvl="4" indent="-228600" algn="l" rtl="0">
              <a:lnSpc>
                <a:spcPct val="120000"/>
              </a:lnSpc>
              <a:spcBef>
                <a:spcPts val="500"/>
              </a:spcBef>
              <a:spcAft>
                <a:spcPts val="0"/>
              </a:spcAft>
              <a:buSzPts val="176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5" name="Google Shape;115;g209a7285e74_0_295"/>
          <p:cNvSpPr txBox="1">
            <a:spLocks noGrp="1"/>
          </p:cNvSpPr>
          <p:nvPr>
            <p:ph type="body" idx="2"/>
          </p:nvPr>
        </p:nvSpPr>
        <p:spPr>
          <a:xfrm>
            <a:off x="418641" y="2311842"/>
            <a:ext cx="5157900" cy="3825300"/>
          </a:xfrm>
          <a:prstGeom prst="rect">
            <a:avLst/>
          </a:prstGeom>
          <a:noFill/>
          <a:ln>
            <a:noFill/>
          </a:ln>
        </p:spPr>
        <p:txBody>
          <a:bodyPr spcFirstLastPara="1" wrap="square" lIns="0" tIns="45700" rIns="91425" bIns="45700" anchor="t" anchorCtr="0">
            <a:normAutofit/>
          </a:bodyPr>
          <a:lstStyle>
            <a:lvl1pPr marL="457200" lvl="0" indent="-354330" algn="l" rtl="0">
              <a:lnSpc>
                <a:spcPct val="120000"/>
              </a:lnSpc>
              <a:spcBef>
                <a:spcPts val="1000"/>
              </a:spcBef>
              <a:spcAft>
                <a:spcPts val="0"/>
              </a:spcAft>
              <a:buSzPts val="1980"/>
              <a:buChar char="•"/>
              <a:defRPr/>
            </a:lvl1pPr>
            <a:lvl2pPr marL="914400" lvl="1" indent="-354330" algn="l" rtl="0">
              <a:lnSpc>
                <a:spcPct val="120000"/>
              </a:lnSpc>
              <a:spcBef>
                <a:spcPts val="500"/>
              </a:spcBef>
              <a:spcAft>
                <a:spcPts val="0"/>
              </a:spcAft>
              <a:buSzPts val="1980"/>
              <a:buChar char="•"/>
              <a:defRPr/>
            </a:lvl2pPr>
            <a:lvl3pPr marL="1371600" lvl="2" indent="-354330" algn="l" rtl="0">
              <a:lnSpc>
                <a:spcPct val="120000"/>
              </a:lnSpc>
              <a:spcBef>
                <a:spcPts val="500"/>
              </a:spcBef>
              <a:spcAft>
                <a:spcPts val="0"/>
              </a:spcAft>
              <a:buSzPts val="1980"/>
              <a:buChar char="•"/>
              <a:defRPr/>
            </a:lvl3pPr>
            <a:lvl4pPr marL="1828800" lvl="3" indent="-354330" algn="l" rtl="0">
              <a:lnSpc>
                <a:spcPct val="120000"/>
              </a:lnSpc>
              <a:spcBef>
                <a:spcPts val="500"/>
              </a:spcBef>
              <a:spcAft>
                <a:spcPts val="0"/>
              </a:spcAft>
              <a:buSzPts val="1980"/>
              <a:buChar char="•"/>
              <a:defRPr/>
            </a:lvl4pPr>
            <a:lvl5pPr marL="2286000" lvl="4" indent="-354329" algn="l" rtl="0">
              <a:lnSpc>
                <a:spcPct val="120000"/>
              </a:lnSpc>
              <a:spcBef>
                <a:spcPts val="500"/>
              </a:spcBef>
              <a:spcAft>
                <a:spcPts val="0"/>
              </a:spcAft>
              <a:buSzPts val="198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16" name="Google Shape;116;g209a7285e74_0_295"/>
          <p:cNvSpPr txBox="1">
            <a:spLocks noGrp="1"/>
          </p:cNvSpPr>
          <p:nvPr>
            <p:ph type="body" idx="3"/>
          </p:nvPr>
        </p:nvSpPr>
        <p:spPr>
          <a:xfrm>
            <a:off x="6170612" y="296884"/>
            <a:ext cx="5157900" cy="1067100"/>
          </a:xfrm>
          <a:prstGeom prst="rect">
            <a:avLst/>
          </a:prstGeom>
          <a:noFill/>
          <a:ln>
            <a:noFill/>
          </a:ln>
        </p:spPr>
        <p:txBody>
          <a:bodyPr spcFirstLastPara="1" wrap="square" lIns="0" tIns="45700" rIns="91425" bIns="45700" anchor="b" anchorCtr="0">
            <a:noAutofit/>
          </a:bodyPr>
          <a:lstStyle>
            <a:lvl1pPr marL="457200" lvl="0" indent="-228600" algn="l" rtl="0">
              <a:lnSpc>
                <a:spcPct val="120000"/>
              </a:lnSpc>
              <a:spcBef>
                <a:spcPts val="1000"/>
              </a:spcBef>
              <a:spcAft>
                <a:spcPts val="0"/>
              </a:spcAft>
              <a:buSzPts val="3080"/>
              <a:buNone/>
              <a:defRPr sz="2800" b="1">
                <a:latin typeface="Calibri"/>
                <a:ea typeface="Calibri"/>
                <a:cs typeface="Calibri"/>
                <a:sym typeface="Calibri"/>
              </a:defRPr>
            </a:lvl1pPr>
            <a:lvl2pPr marL="914400" lvl="1" indent="-228600" algn="l" rtl="0">
              <a:lnSpc>
                <a:spcPct val="120000"/>
              </a:lnSpc>
              <a:spcBef>
                <a:spcPts val="500"/>
              </a:spcBef>
              <a:spcAft>
                <a:spcPts val="0"/>
              </a:spcAft>
              <a:buSzPts val="2200"/>
              <a:buNone/>
              <a:defRPr sz="2000" b="1"/>
            </a:lvl2pPr>
            <a:lvl3pPr marL="1371600" lvl="2" indent="-228600" algn="l" rtl="0">
              <a:lnSpc>
                <a:spcPct val="120000"/>
              </a:lnSpc>
              <a:spcBef>
                <a:spcPts val="500"/>
              </a:spcBef>
              <a:spcAft>
                <a:spcPts val="0"/>
              </a:spcAft>
              <a:buSzPts val="1980"/>
              <a:buNone/>
              <a:defRPr sz="1800" b="1"/>
            </a:lvl3pPr>
            <a:lvl4pPr marL="1828800" lvl="3" indent="-228600" algn="l" rtl="0">
              <a:lnSpc>
                <a:spcPct val="120000"/>
              </a:lnSpc>
              <a:spcBef>
                <a:spcPts val="500"/>
              </a:spcBef>
              <a:spcAft>
                <a:spcPts val="0"/>
              </a:spcAft>
              <a:buSzPts val="1760"/>
              <a:buNone/>
              <a:defRPr sz="1600" b="1"/>
            </a:lvl4pPr>
            <a:lvl5pPr marL="2286000" lvl="4" indent="-228600" algn="l" rtl="0">
              <a:lnSpc>
                <a:spcPct val="120000"/>
              </a:lnSpc>
              <a:spcBef>
                <a:spcPts val="500"/>
              </a:spcBef>
              <a:spcAft>
                <a:spcPts val="0"/>
              </a:spcAft>
              <a:buSzPts val="1760"/>
              <a:buNone/>
              <a:defRPr sz="1600" b="1"/>
            </a:lvl5pPr>
            <a:lvl6pPr marL="2743200" lvl="5" indent="-228600" algn="l" rtl="0">
              <a:lnSpc>
                <a:spcPct val="90000"/>
              </a:lnSpc>
              <a:spcBef>
                <a:spcPts val="500"/>
              </a:spcBef>
              <a:spcAft>
                <a:spcPts val="0"/>
              </a:spcAft>
              <a:buClr>
                <a:schemeClr val="dk1"/>
              </a:buClr>
              <a:buSzPts val="1600"/>
              <a:buNone/>
              <a:defRPr sz="1600" b="1"/>
            </a:lvl6pPr>
            <a:lvl7pPr marL="3200400" lvl="6" indent="-228600" algn="l" rtl="0">
              <a:lnSpc>
                <a:spcPct val="90000"/>
              </a:lnSpc>
              <a:spcBef>
                <a:spcPts val="500"/>
              </a:spcBef>
              <a:spcAft>
                <a:spcPts val="0"/>
              </a:spcAft>
              <a:buClr>
                <a:schemeClr val="dk1"/>
              </a:buClr>
              <a:buSzPts val="1600"/>
              <a:buNone/>
              <a:defRPr sz="1600" b="1"/>
            </a:lvl7pPr>
            <a:lvl8pPr marL="3657600" lvl="7" indent="-228600" algn="l" rtl="0">
              <a:lnSpc>
                <a:spcPct val="90000"/>
              </a:lnSpc>
              <a:spcBef>
                <a:spcPts val="500"/>
              </a:spcBef>
              <a:spcAft>
                <a:spcPts val="0"/>
              </a:spcAft>
              <a:buClr>
                <a:schemeClr val="dk1"/>
              </a:buClr>
              <a:buSzPts val="1600"/>
              <a:buNone/>
              <a:defRPr sz="1600" b="1"/>
            </a:lvl8pPr>
            <a:lvl9pPr marL="4114800" lvl="8" indent="-228600" algn="l" rtl="0">
              <a:lnSpc>
                <a:spcPct val="90000"/>
              </a:lnSpc>
              <a:spcBef>
                <a:spcPts val="500"/>
              </a:spcBef>
              <a:spcAft>
                <a:spcPts val="0"/>
              </a:spcAft>
              <a:buClr>
                <a:schemeClr val="dk1"/>
              </a:buClr>
              <a:buSzPts val="1600"/>
              <a:buNone/>
              <a:defRPr sz="1600" b="1"/>
            </a:lvl9pPr>
          </a:lstStyle>
          <a:p>
            <a:endParaRPr/>
          </a:p>
        </p:txBody>
      </p:sp>
      <p:sp>
        <p:nvSpPr>
          <p:cNvPr id="117" name="Google Shape;117;g209a7285e74_0_295"/>
          <p:cNvSpPr/>
          <p:nvPr/>
        </p:nvSpPr>
        <p:spPr>
          <a:xfrm>
            <a:off x="418641" y="1434887"/>
            <a:ext cx="5157900" cy="99300"/>
          </a:xfrm>
          <a:prstGeom prst="rect">
            <a:avLst/>
          </a:prstGeom>
          <a:gradFill>
            <a:gsLst>
              <a:gs pos="0">
                <a:schemeClr val="accent1"/>
              </a:gs>
              <a:gs pos="100000">
                <a:schemeClr val="accent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g209a7285e74_0_295"/>
          <p:cNvSpPr/>
          <p:nvPr/>
        </p:nvSpPr>
        <p:spPr>
          <a:xfrm>
            <a:off x="6170611" y="1434886"/>
            <a:ext cx="5157900" cy="99300"/>
          </a:xfrm>
          <a:prstGeom prst="rect">
            <a:avLst/>
          </a:prstGeom>
          <a:gradFill>
            <a:gsLst>
              <a:gs pos="0">
                <a:schemeClr val="accent1"/>
              </a:gs>
              <a:gs pos="100000">
                <a:schemeClr val="accent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g209a7285e74_0_295"/>
          <p:cNvSpPr txBox="1">
            <a:spLocks noGrp="1"/>
          </p:cNvSpPr>
          <p:nvPr>
            <p:ph type="body" idx="4"/>
          </p:nvPr>
        </p:nvSpPr>
        <p:spPr>
          <a:xfrm>
            <a:off x="6165066" y="2311842"/>
            <a:ext cx="5157900" cy="3825300"/>
          </a:xfrm>
          <a:prstGeom prst="rect">
            <a:avLst/>
          </a:prstGeom>
          <a:noFill/>
          <a:ln>
            <a:noFill/>
          </a:ln>
        </p:spPr>
        <p:txBody>
          <a:bodyPr spcFirstLastPara="1" wrap="square" lIns="0" tIns="45700" rIns="91425" bIns="45700" anchor="t" anchorCtr="0">
            <a:normAutofit/>
          </a:bodyPr>
          <a:lstStyle>
            <a:lvl1pPr marL="457200" lvl="0" indent="-354330" algn="l" rtl="0">
              <a:lnSpc>
                <a:spcPct val="120000"/>
              </a:lnSpc>
              <a:spcBef>
                <a:spcPts val="1000"/>
              </a:spcBef>
              <a:spcAft>
                <a:spcPts val="0"/>
              </a:spcAft>
              <a:buSzPts val="1980"/>
              <a:buChar char="•"/>
              <a:defRPr/>
            </a:lvl1pPr>
            <a:lvl2pPr marL="914400" lvl="1" indent="-354330" algn="l" rtl="0">
              <a:lnSpc>
                <a:spcPct val="120000"/>
              </a:lnSpc>
              <a:spcBef>
                <a:spcPts val="500"/>
              </a:spcBef>
              <a:spcAft>
                <a:spcPts val="0"/>
              </a:spcAft>
              <a:buSzPts val="1980"/>
              <a:buChar char="•"/>
              <a:defRPr/>
            </a:lvl2pPr>
            <a:lvl3pPr marL="1371600" lvl="2" indent="-354330" algn="l" rtl="0">
              <a:lnSpc>
                <a:spcPct val="120000"/>
              </a:lnSpc>
              <a:spcBef>
                <a:spcPts val="500"/>
              </a:spcBef>
              <a:spcAft>
                <a:spcPts val="0"/>
              </a:spcAft>
              <a:buSzPts val="1980"/>
              <a:buChar char="•"/>
              <a:defRPr/>
            </a:lvl3pPr>
            <a:lvl4pPr marL="1828800" lvl="3" indent="-354330" algn="l" rtl="0">
              <a:lnSpc>
                <a:spcPct val="120000"/>
              </a:lnSpc>
              <a:spcBef>
                <a:spcPts val="500"/>
              </a:spcBef>
              <a:spcAft>
                <a:spcPts val="0"/>
              </a:spcAft>
              <a:buSzPts val="1980"/>
              <a:buChar char="•"/>
              <a:defRPr/>
            </a:lvl4pPr>
            <a:lvl5pPr marL="2286000" lvl="4" indent="-354329" algn="l" rtl="0">
              <a:lnSpc>
                <a:spcPct val="120000"/>
              </a:lnSpc>
              <a:spcBef>
                <a:spcPts val="500"/>
              </a:spcBef>
              <a:spcAft>
                <a:spcPts val="0"/>
              </a:spcAft>
              <a:buSzPts val="198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0" name="Google Shape;120;g209a7285e74_0_295"/>
          <p:cNvSpPr txBox="1">
            <a:spLocks noGrp="1"/>
          </p:cNvSpPr>
          <p:nvPr>
            <p:ph type="body" idx="5"/>
          </p:nvPr>
        </p:nvSpPr>
        <p:spPr>
          <a:xfrm>
            <a:off x="419100" y="1698648"/>
            <a:ext cx="5157300" cy="419100"/>
          </a:xfrm>
          <a:prstGeom prst="rect">
            <a:avLst/>
          </a:prstGeom>
          <a:noFill/>
          <a:ln>
            <a:noFill/>
          </a:ln>
        </p:spPr>
        <p:txBody>
          <a:bodyPr spcFirstLastPara="1" wrap="square" lIns="0" tIns="45700" rIns="91425" bIns="45700" anchor="t" anchorCtr="0">
            <a:normAutofit/>
          </a:bodyPr>
          <a:lstStyle>
            <a:lvl1pPr marL="457200" lvl="0" indent="-228600" algn="l" rtl="0">
              <a:lnSpc>
                <a:spcPct val="120000"/>
              </a:lnSpc>
              <a:spcBef>
                <a:spcPts val="1000"/>
              </a:spcBef>
              <a:spcAft>
                <a:spcPts val="0"/>
              </a:spcAft>
              <a:buSzPts val="2420"/>
              <a:buFont typeface="Calibri"/>
              <a:buNone/>
              <a:defRPr sz="2200" b="1" i="0" u="none" cap="none">
                <a:solidFill>
                  <a:schemeClr val="dk1"/>
                </a:solidFill>
                <a:latin typeface="Calibri"/>
                <a:ea typeface="Calibri"/>
                <a:cs typeface="Calibri"/>
                <a:sym typeface="Calibri"/>
              </a:defRPr>
            </a:lvl1pPr>
            <a:lvl2pPr marL="914400" lvl="1" indent="-354330" algn="l" rtl="0">
              <a:lnSpc>
                <a:spcPct val="120000"/>
              </a:lnSpc>
              <a:spcBef>
                <a:spcPts val="500"/>
              </a:spcBef>
              <a:spcAft>
                <a:spcPts val="0"/>
              </a:spcAft>
              <a:buSzPts val="1980"/>
              <a:buChar char="•"/>
              <a:defRPr/>
            </a:lvl2pPr>
            <a:lvl3pPr marL="1371600" lvl="2" indent="-354330" algn="l" rtl="0">
              <a:lnSpc>
                <a:spcPct val="120000"/>
              </a:lnSpc>
              <a:spcBef>
                <a:spcPts val="500"/>
              </a:spcBef>
              <a:spcAft>
                <a:spcPts val="0"/>
              </a:spcAft>
              <a:buSzPts val="1980"/>
              <a:buChar char="•"/>
              <a:defRPr/>
            </a:lvl3pPr>
            <a:lvl4pPr marL="1828800" lvl="3" indent="-354330" algn="l" rtl="0">
              <a:lnSpc>
                <a:spcPct val="120000"/>
              </a:lnSpc>
              <a:spcBef>
                <a:spcPts val="500"/>
              </a:spcBef>
              <a:spcAft>
                <a:spcPts val="0"/>
              </a:spcAft>
              <a:buSzPts val="1980"/>
              <a:buChar char="•"/>
              <a:defRPr/>
            </a:lvl4pPr>
            <a:lvl5pPr marL="2286000" lvl="4" indent="-354329" algn="l" rtl="0">
              <a:lnSpc>
                <a:spcPct val="120000"/>
              </a:lnSpc>
              <a:spcBef>
                <a:spcPts val="500"/>
              </a:spcBef>
              <a:spcAft>
                <a:spcPts val="0"/>
              </a:spcAft>
              <a:buSzPts val="198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21" name="Google Shape;121;g209a7285e74_0_295"/>
          <p:cNvSpPr txBox="1">
            <a:spLocks noGrp="1"/>
          </p:cNvSpPr>
          <p:nvPr>
            <p:ph type="body" idx="6"/>
          </p:nvPr>
        </p:nvSpPr>
        <p:spPr>
          <a:xfrm>
            <a:off x="6165525" y="1693412"/>
            <a:ext cx="5157300" cy="419100"/>
          </a:xfrm>
          <a:prstGeom prst="rect">
            <a:avLst/>
          </a:prstGeom>
          <a:noFill/>
          <a:ln>
            <a:noFill/>
          </a:ln>
        </p:spPr>
        <p:txBody>
          <a:bodyPr spcFirstLastPara="1" wrap="square" lIns="0" tIns="45700" rIns="91425" bIns="45700" anchor="t" anchorCtr="0">
            <a:normAutofit/>
          </a:bodyPr>
          <a:lstStyle>
            <a:lvl1pPr marL="457200" lvl="0" indent="-228600" algn="l" rtl="0">
              <a:lnSpc>
                <a:spcPct val="120000"/>
              </a:lnSpc>
              <a:spcBef>
                <a:spcPts val="1000"/>
              </a:spcBef>
              <a:spcAft>
                <a:spcPts val="0"/>
              </a:spcAft>
              <a:buSzPts val="2420"/>
              <a:buFont typeface="Calibri"/>
              <a:buNone/>
              <a:defRPr sz="2200" b="1" i="0" u="none" cap="none">
                <a:solidFill>
                  <a:schemeClr val="dk1"/>
                </a:solidFill>
                <a:latin typeface="Calibri"/>
                <a:ea typeface="Calibri"/>
                <a:cs typeface="Calibri"/>
                <a:sym typeface="Calibri"/>
              </a:defRPr>
            </a:lvl1pPr>
            <a:lvl2pPr marL="914400" lvl="1" indent="-354330" algn="l" rtl="0">
              <a:lnSpc>
                <a:spcPct val="120000"/>
              </a:lnSpc>
              <a:spcBef>
                <a:spcPts val="500"/>
              </a:spcBef>
              <a:spcAft>
                <a:spcPts val="0"/>
              </a:spcAft>
              <a:buSzPts val="1980"/>
              <a:buChar char="•"/>
              <a:defRPr/>
            </a:lvl2pPr>
            <a:lvl3pPr marL="1371600" lvl="2" indent="-354330" algn="l" rtl="0">
              <a:lnSpc>
                <a:spcPct val="120000"/>
              </a:lnSpc>
              <a:spcBef>
                <a:spcPts val="500"/>
              </a:spcBef>
              <a:spcAft>
                <a:spcPts val="0"/>
              </a:spcAft>
              <a:buSzPts val="1980"/>
              <a:buChar char="•"/>
              <a:defRPr/>
            </a:lvl3pPr>
            <a:lvl4pPr marL="1828800" lvl="3" indent="-354330" algn="l" rtl="0">
              <a:lnSpc>
                <a:spcPct val="120000"/>
              </a:lnSpc>
              <a:spcBef>
                <a:spcPts val="500"/>
              </a:spcBef>
              <a:spcAft>
                <a:spcPts val="0"/>
              </a:spcAft>
              <a:buSzPts val="1980"/>
              <a:buChar char="•"/>
              <a:defRPr/>
            </a:lvl4pPr>
            <a:lvl5pPr marL="2286000" lvl="4" indent="-354329" algn="l" rtl="0">
              <a:lnSpc>
                <a:spcPct val="120000"/>
              </a:lnSpc>
              <a:spcBef>
                <a:spcPts val="500"/>
              </a:spcBef>
              <a:spcAft>
                <a:spcPts val="0"/>
              </a:spcAft>
              <a:buSzPts val="1980"/>
              <a:buChar char="•"/>
              <a:defRPr/>
            </a:lvl5pPr>
            <a:lvl6pPr marL="2743200" lvl="5" indent="-342900" algn="l" rtl="0">
              <a:lnSpc>
                <a:spcPct val="90000"/>
              </a:lnSpc>
              <a:spcBef>
                <a:spcPts val="5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122"/>
        <p:cNvGrpSpPr/>
        <p:nvPr/>
      </p:nvGrpSpPr>
      <p:grpSpPr>
        <a:xfrm>
          <a:off x="0" y="0"/>
          <a:ext cx="0" cy="0"/>
          <a:chOff x="0" y="0"/>
          <a:chExt cx="0" cy="0"/>
        </a:xfrm>
      </p:grpSpPr>
      <p:sp>
        <p:nvSpPr>
          <p:cNvPr id="123" name="Google Shape;123;g209a7285e74_0_304"/>
          <p:cNvSpPr txBox="1">
            <a:spLocks noGrp="1"/>
          </p:cNvSpPr>
          <p:nvPr>
            <p:ph type="title"/>
          </p:nvPr>
        </p:nvSpPr>
        <p:spPr>
          <a:xfrm>
            <a:off x="418641" y="365125"/>
            <a:ext cx="10935300" cy="1325700"/>
          </a:xfrm>
          <a:prstGeom prst="rect">
            <a:avLst/>
          </a:prstGeom>
          <a:noFill/>
          <a:ln>
            <a:noFill/>
          </a:ln>
        </p:spPr>
        <p:txBody>
          <a:bodyPr spcFirstLastPara="1" wrap="square" lIns="0" tIns="45700" rIns="91425" bIns="45700" anchor="ctr" anchorCtr="0">
            <a:noAutofit/>
          </a:bodyPr>
          <a:lstStyle>
            <a:lvl1pPr lvl="0" algn="l" rtl="0">
              <a:lnSpc>
                <a:spcPct val="75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Content with Gradient Block">
  <p:cSld name="Content with Gradient Block">
    <p:spTree>
      <p:nvGrpSpPr>
        <p:cNvPr id="1" name="Shape 124"/>
        <p:cNvGrpSpPr/>
        <p:nvPr/>
      </p:nvGrpSpPr>
      <p:grpSpPr>
        <a:xfrm>
          <a:off x="0" y="0"/>
          <a:ext cx="0" cy="0"/>
          <a:chOff x="0" y="0"/>
          <a:chExt cx="0" cy="0"/>
        </a:xfrm>
      </p:grpSpPr>
      <p:sp>
        <p:nvSpPr>
          <p:cNvPr id="125" name="Google Shape;125;g209a7285e74_0_306"/>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6" name="Google Shape;126;g209a7285e74_0_306"/>
          <p:cNvSpPr/>
          <p:nvPr/>
        </p:nvSpPr>
        <p:spPr>
          <a:xfrm>
            <a:off x="420363" y="371149"/>
            <a:ext cx="4351800" cy="3294000"/>
          </a:xfrm>
          <a:prstGeom prst="rect">
            <a:avLst/>
          </a:prstGeom>
          <a:gradFill>
            <a:gsLst>
              <a:gs pos="0">
                <a:schemeClr val="accent1"/>
              </a:gs>
              <a:gs pos="100000">
                <a:schemeClr val="accent2"/>
              </a:gs>
            </a:gsLst>
            <a:lin ang="10800025"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7" name="Google Shape;127;g209a7285e74_0_306"/>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rtl="0">
              <a:lnSpc>
                <a:spcPct val="75000"/>
              </a:lnSpc>
              <a:spcBef>
                <a:spcPts val="0"/>
              </a:spcBef>
              <a:spcAft>
                <a:spcPts val="0"/>
              </a:spcAft>
              <a:buClr>
                <a:schemeClr val="lt1"/>
              </a:buClr>
              <a:buSzPts val="3200"/>
              <a:buFont typeface="Calibri"/>
              <a:buNone/>
              <a:defRPr sz="3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8" name="Google Shape;128;g209a7285e74_0_306"/>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rtl="0">
              <a:lnSpc>
                <a:spcPct val="120000"/>
              </a:lnSpc>
              <a:spcBef>
                <a:spcPts val="1000"/>
              </a:spcBef>
              <a:spcAft>
                <a:spcPts val="0"/>
              </a:spcAft>
              <a:buSzPts val="3080"/>
              <a:buFont typeface="Calibri"/>
              <a:buNone/>
              <a:defRPr sz="2800"/>
            </a:lvl1pPr>
            <a:lvl2pPr marL="914400" lvl="1" indent="-228600" algn="l" rtl="0">
              <a:lnSpc>
                <a:spcPct val="120000"/>
              </a:lnSpc>
              <a:spcBef>
                <a:spcPts val="500"/>
              </a:spcBef>
              <a:spcAft>
                <a:spcPts val="0"/>
              </a:spcAft>
              <a:buSzPts val="3080"/>
              <a:buFont typeface="Calibri"/>
              <a:buNone/>
              <a:defRPr sz="2800"/>
            </a:lvl2pPr>
            <a:lvl3pPr marL="1371600" lvl="2" indent="-228600" algn="l" rtl="0">
              <a:lnSpc>
                <a:spcPct val="120000"/>
              </a:lnSpc>
              <a:spcBef>
                <a:spcPts val="500"/>
              </a:spcBef>
              <a:spcAft>
                <a:spcPts val="0"/>
              </a:spcAft>
              <a:buSzPts val="2640"/>
              <a:buFont typeface="Calibri"/>
              <a:buNone/>
              <a:defRPr sz="2400"/>
            </a:lvl3pPr>
            <a:lvl4pPr marL="1828800" lvl="3" indent="-228600" algn="l" rtl="0">
              <a:lnSpc>
                <a:spcPct val="120000"/>
              </a:lnSpc>
              <a:spcBef>
                <a:spcPts val="500"/>
              </a:spcBef>
              <a:spcAft>
                <a:spcPts val="0"/>
              </a:spcAft>
              <a:buSzPts val="2200"/>
              <a:buFont typeface="Calibri"/>
              <a:buNone/>
              <a:defRPr sz="2000"/>
            </a:lvl4pPr>
            <a:lvl5pPr marL="2286000" lvl="4" indent="-228600" algn="l" rtl="0">
              <a:lnSpc>
                <a:spcPct val="120000"/>
              </a:lnSpc>
              <a:spcBef>
                <a:spcPts val="500"/>
              </a:spcBef>
              <a:spcAft>
                <a:spcPts val="0"/>
              </a:spcAft>
              <a:buSzPts val="2200"/>
              <a:buFont typeface="Calibri"/>
              <a:buNone/>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Content with Color Block - Rose">
  <p:cSld name="Content with Color Block - Rose">
    <p:spTree>
      <p:nvGrpSpPr>
        <p:cNvPr id="1" name="Shape 129"/>
        <p:cNvGrpSpPr/>
        <p:nvPr/>
      </p:nvGrpSpPr>
      <p:grpSpPr>
        <a:xfrm>
          <a:off x="0" y="0"/>
          <a:ext cx="0" cy="0"/>
          <a:chOff x="0" y="0"/>
          <a:chExt cx="0" cy="0"/>
        </a:xfrm>
      </p:grpSpPr>
      <p:sp>
        <p:nvSpPr>
          <p:cNvPr id="130" name="Google Shape;130;g209a7285e74_0_311"/>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g209a7285e74_0_311"/>
          <p:cNvSpPr/>
          <p:nvPr/>
        </p:nvSpPr>
        <p:spPr>
          <a:xfrm>
            <a:off x="420363" y="371149"/>
            <a:ext cx="4351800" cy="3294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2" name="Google Shape;132;g209a7285e74_0_311"/>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rtl="0">
              <a:lnSpc>
                <a:spcPct val="75000"/>
              </a:lnSpc>
              <a:spcBef>
                <a:spcPts val="0"/>
              </a:spcBef>
              <a:spcAft>
                <a:spcPts val="0"/>
              </a:spcAft>
              <a:buClr>
                <a:schemeClr val="lt1"/>
              </a:buClr>
              <a:buSzPts val="3200"/>
              <a:buFont typeface="Calibri"/>
              <a:buNone/>
              <a:defRPr sz="3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3" name="Google Shape;133;g209a7285e74_0_311"/>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rtl="0">
              <a:lnSpc>
                <a:spcPct val="120000"/>
              </a:lnSpc>
              <a:spcBef>
                <a:spcPts val="1000"/>
              </a:spcBef>
              <a:spcAft>
                <a:spcPts val="0"/>
              </a:spcAft>
              <a:buSzPts val="3080"/>
              <a:buFont typeface="Calibri"/>
              <a:buNone/>
              <a:defRPr sz="2800"/>
            </a:lvl1pPr>
            <a:lvl2pPr marL="914400" lvl="1" indent="-228600" algn="l" rtl="0">
              <a:lnSpc>
                <a:spcPct val="120000"/>
              </a:lnSpc>
              <a:spcBef>
                <a:spcPts val="500"/>
              </a:spcBef>
              <a:spcAft>
                <a:spcPts val="0"/>
              </a:spcAft>
              <a:buSzPts val="3080"/>
              <a:buFont typeface="Calibri"/>
              <a:buNone/>
              <a:defRPr sz="2800"/>
            </a:lvl2pPr>
            <a:lvl3pPr marL="1371600" lvl="2" indent="-228600" algn="l" rtl="0">
              <a:lnSpc>
                <a:spcPct val="120000"/>
              </a:lnSpc>
              <a:spcBef>
                <a:spcPts val="500"/>
              </a:spcBef>
              <a:spcAft>
                <a:spcPts val="0"/>
              </a:spcAft>
              <a:buSzPts val="2640"/>
              <a:buFont typeface="Calibri"/>
              <a:buNone/>
              <a:defRPr sz="2400"/>
            </a:lvl3pPr>
            <a:lvl4pPr marL="1828800" lvl="3" indent="-228600" algn="l" rtl="0">
              <a:lnSpc>
                <a:spcPct val="120000"/>
              </a:lnSpc>
              <a:spcBef>
                <a:spcPts val="500"/>
              </a:spcBef>
              <a:spcAft>
                <a:spcPts val="0"/>
              </a:spcAft>
              <a:buSzPts val="2200"/>
              <a:buFont typeface="Calibri"/>
              <a:buNone/>
              <a:defRPr sz="2000"/>
            </a:lvl4pPr>
            <a:lvl5pPr marL="2286000" lvl="4" indent="-228600" algn="l" rtl="0">
              <a:lnSpc>
                <a:spcPct val="120000"/>
              </a:lnSpc>
              <a:spcBef>
                <a:spcPts val="500"/>
              </a:spcBef>
              <a:spcAft>
                <a:spcPts val="0"/>
              </a:spcAft>
              <a:buSzPts val="2200"/>
              <a:buFont typeface="Calibri"/>
              <a:buNone/>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gradFill>
          <a:gsLst>
            <a:gs pos="0">
              <a:schemeClr val="accent1"/>
            </a:gs>
            <a:gs pos="100000">
              <a:schemeClr val="accent2"/>
            </a:gs>
          </a:gsLst>
          <a:lin ang="10800025" scaled="0"/>
        </a:gradFill>
        <a:effectLst/>
      </p:bgPr>
    </p:bg>
    <p:spTree>
      <p:nvGrpSpPr>
        <p:cNvPr id="1" name="Shape 134"/>
        <p:cNvGrpSpPr/>
        <p:nvPr/>
      </p:nvGrpSpPr>
      <p:grpSpPr>
        <a:xfrm>
          <a:off x="0" y="0"/>
          <a:ext cx="0" cy="0"/>
          <a:chOff x="0" y="0"/>
          <a:chExt cx="0" cy="0"/>
        </a:xfrm>
      </p:grpSpPr>
      <p:sp>
        <p:nvSpPr>
          <p:cNvPr id="135" name="Google Shape;135;g209a7285e74_0_316"/>
          <p:cNvSpPr txBox="1">
            <a:spLocks noGrp="1"/>
          </p:cNvSpPr>
          <p:nvPr>
            <p:ph type="title"/>
          </p:nvPr>
        </p:nvSpPr>
        <p:spPr>
          <a:xfrm>
            <a:off x="1019908" y="1997768"/>
            <a:ext cx="9337500" cy="2293500"/>
          </a:xfrm>
          <a:prstGeom prst="rect">
            <a:avLst/>
          </a:prstGeom>
          <a:noFill/>
          <a:ln>
            <a:noFill/>
          </a:ln>
        </p:spPr>
        <p:txBody>
          <a:bodyPr spcFirstLastPara="1" wrap="square" lIns="0" tIns="45700" rIns="91425" bIns="45700" anchor="b" anchorCtr="0">
            <a:noAutofit/>
          </a:bodyPr>
          <a:lstStyle>
            <a:lvl1pPr lvl="0" algn="l" rtl="0">
              <a:lnSpc>
                <a:spcPct val="75000"/>
              </a:lnSpc>
              <a:spcBef>
                <a:spcPts val="0"/>
              </a:spcBef>
              <a:spcAft>
                <a:spcPts val="0"/>
              </a:spcAft>
              <a:buClr>
                <a:schemeClr val="lt1"/>
              </a:buClr>
              <a:buSzPts val="5600"/>
              <a:buFont typeface="Calibri"/>
              <a:buNone/>
              <a:defRPr sz="56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36" name="Google Shape;136;g209a7285e74_0_316"/>
          <p:cNvSpPr/>
          <p:nvPr/>
        </p:nvSpPr>
        <p:spPr>
          <a:xfrm>
            <a:off x="1019908" y="4345696"/>
            <a:ext cx="3559500" cy="282600"/>
          </a:xfrm>
          <a:prstGeom prst="rect">
            <a:avLst/>
          </a:prstGeom>
          <a:blipFill rotWithShape="1">
            <a:blip r:embed="rId2">
              <a:alphaModFix/>
            </a:blip>
            <a:tile tx="412750" ty="-514350" sx="45000" sy="4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Only - gradient" type="titleOnly">
  <p:cSld name="TITLE_ONLY">
    <p:bg>
      <p:bgPr>
        <a:gradFill>
          <a:gsLst>
            <a:gs pos="0">
              <a:schemeClr val="accent1"/>
            </a:gs>
            <a:gs pos="100000">
              <a:schemeClr val="accent2"/>
            </a:gs>
          </a:gsLst>
          <a:lin ang="10800025" scaled="0"/>
        </a:gradFill>
        <a:effectLst/>
      </p:bgPr>
    </p:bg>
    <p:spTree>
      <p:nvGrpSpPr>
        <p:cNvPr id="1" name="Shape 137"/>
        <p:cNvGrpSpPr/>
        <p:nvPr/>
      </p:nvGrpSpPr>
      <p:grpSpPr>
        <a:xfrm>
          <a:off x="0" y="0"/>
          <a:ext cx="0" cy="0"/>
          <a:chOff x="0" y="0"/>
          <a:chExt cx="0" cy="0"/>
        </a:xfrm>
      </p:grpSpPr>
      <p:sp>
        <p:nvSpPr>
          <p:cNvPr id="138" name="Google Shape;138;g209a7285e74_0_319"/>
          <p:cNvSpPr txBox="1">
            <a:spLocks noGrp="1"/>
          </p:cNvSpPr>
          <p:nvPr>
            <p:ph type="title"/>
          </p:nvPr>
        </p:nvSpPr>
        <p:spPr>
          <a:xfrm>
            <a:off x="418641" y="296885"/>
            <a:ext cx="10935300" cy="1325700"/>
          </a:xfrm>
          <a:prstGeom prst="rect">
            <a:avLst/>
          </a:prstGeom>
          <a:noFill/>
          <a:ln>
            <a:noFill/>
          </a:ln>
        </p:spPr>
        <p:txBody>
          <a:bodyPr spcFirstLastPara="1" wrap="square" lIns="0" tIns="45700" rIns="91425" bIns="45700" anchor="ctr" anchorCtr="0">
            <a:noAutofit/>
          </a:bodyPr>
          <a:lstStyle>
            <a:lvl1pPr lvl="0" algn="l" rtl="0">
              <a:lnSpc>
                <a:spcPct val="75000"/>
              </a:lnSpc>
              <a:spcBef>
                <a:spcPts val="0"/>
              </a:spcBef>
              <a:spcAft>
                <a:spcPts val="0"/>
              </a:spcAft>
              <a:buClr>
                <a:schemeClr val="lt1"/>
              </a:buClr>
              <a:buSzPts val="4400"/>
              <a:buFont typeface="Calibri"/>
              <a:buNone/>
              <a:defRPr>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139"/>
        <p:cNvGrpSpPr/>
        <p:nvPr/>
      </p:nvGrpSpPr>
      <p:grpSpPr>
        <a:xfrm>
          <a:off x="0" y="0"/>
          <a:ext cx="0" cy="0"/>
          <a:chOff x="0" y="0"/>
          <a:chExt cx="0" cy="0"/>
        </a:xfrm>
      </p:grpSpPr>
      <p:sp>
        <p:nvSpPr>
          <p:cNvPr id="140" name="Google Shape;140;g209a7285e74_0_321"/>
          <p:cNvSpPr/>
          <p:nvPr/>
        </p:nvSpPr>
        <p:spPr>
          <a:xfrm>
            <a:off x="0" y="5983705"/>
            <a:ext cx="12192000" cy="874200"/>
          </a:xfrm>
          <a:prstGeom prst="rect">
            <a:avLst/>
          </a:prstGeom>
          <a:blipFill rotWithShape="1">
            <a:blip r:embed="rId2">
              <a:alphaModFix/>
            </a:blip>
            <a:tile tx="412750" ty="69850" sx="45000" sy="4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1" name="Google Shape;141;g209a7285e74_0_321"/>
          <p:cNvPicPr preferRelativeResize="0"/>
          <p:nvPr/>
        </p:nvPicPr>
        <p:blipFill rotWithShape="1">
          <a:blip r:embed="rId3">
            <a:alphaModFix/>
          </a:blip>
          <a:srcRect/>
          <a:stretch/>
        </p:blipFill>
        <p:spPr>
          <a:xfrm>
            <a:off x="5500925" y="1262913"/>
            <a:ext cx="1190149" cy="1813561"/>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lumn Content">
  <p:cSld name="Two Column Content">
    <p:spTree>
      <p:nvGrpSpPr>
        <p:cNvPr id="1" name="Shape 20"/>
        <p:cNvGrpSpPr/>
        <p:nvPr/>
      </p:nvGrpSpPr>
      <p:grpSpPr>
        <a:xfrm>
          <a:off x="0" y="0"/>
          <a:ext cx="0" cy="0"/>
          <a:chOff x="0" y="0"/>
          <a:chExt cx="0" cy="0"/>
        </a:xfrm>
      </p:grpSpPr>
      <p:sp>
        <p:nvSpPr>
          <p:cNvPr id="21" name="Google Shape;21;p17"/>
          <p:cNvSpPr txBox="1">
            <a:spLocks noGrp="1"/>
          </p:cNvSpPr>
          <p:nvPr>
            <p:ph type="body" idx="1"/>
          </p:nvPr>
        </p:nvSpPr>
        <p:spPr>
          <a:xfrm>
            <a:off x="418641" y="296885"/>
            <a:ext cx="5157787" cy="1067068"/>
          </a:xfrm>
          <a:prstGeom prst="rect">
            <a:avLst/>
          </a:prstGeom>
          <a:noFill/>
          <a:ln>
            <a:noFill/>
          </a:ln>
        </p:spPr>
        <p:txBody>
          <a:bodyPr spcFirstLastPara="1" wrap="square" lIns="0" tIns="45700" rIns="91425" bIns="45700" anchor="b" anchorCtr="0">
            <a:noAutofit/>
          </a:bodyPr>
          <a:lstStyle>
            <a:lvl1pPr marL="457200" lvl="0" indent="-228600" algn="l">
              <a:lnSpc>
                <a:spcPct val="120000"/>
              </a:lnSpc>
              <a:spcBef>
                <a:spcPts val="1000"/>
              </a:spcBef>
              <a:spcAft>
                <a:spcPts val="0"/>
              </a:spcAft>
              <a:buSzPts val="3080"/>
              <a:buNone/>
              <a:defRPr sz="2800" b="1">
                <a:latin typeface="Calibri"/>
                <a:ea typeface="Calibri"/>
                <a:cs typeface="Calibri"/>
                <a:sym typeface="Calibri"/>
              </a:defRPr>
            </a:lvl1pPr>
            <a:lvl2pPr marL="914400" lvl="1" indent="-228600" algn="l">
              <a:lnSpc>
                <a:spcPct val="120000"/>
              </a:lnSpc>
              <a:spcBef>
                <a:spcPts val="500"/>
              </a:spcBef>
              <a:spcAft>
                <a:spcPts val="0"/>
              </a:spcAft>
              <a:buSzPts val="2200"/>
              <a:buNone/>
              <a:defRPr sz="2000" b="1"/>
            </a:lvl2pPr>
            <a:lvl3pPr marL="1371600" lvl="2" indent="-228600" algn="l">
              <a:lnSpc>
                <a:spcPct val="120000"/>
              </a:lnSpc>
              <a:spcBef>
                <a:spcPts val="500"/>
              </a:spcBef>
              <a:spcAft>
                <a:spcPts val="0"/>
              </a:spcAft>
              <a:buSzPts val="1980"/>
              <a:buNone/>
              <a:defRPr sz="1800" b="1"/>
            </a:lvl3pPr>
            <a:lvl4pPr marL="1828800" lvl="3" indent="-228600" algn="l">
              <a:lnSpc>
                <a:spcPct val="120000"/>
              </a:lnSpc>
              <a:spcBef>
                <a:spcPts val="500"/>
              </a:spcBef>
              <a:spcAft>
                <a:spcPts val="0"/>
              </a:spcAft>
              <a:buSzPts val="1760"/>
              <a:buNone/>
              <a:defRPr sz="1600" b="1"/>
            </a:lvl4pPr>
            <a:lvl5pPr marL="2286000" lvl="4" indent="-228600" algn="l">
              <a:lnSpc>
                <a:spcPct val="120000"/>
              </a:lnSpc>
              <a:spcBef>
                <a:spcPts val="500"/>
              </a:spcBef>
              <a:spcAft>
                <a:spcPts val="0"/>
              </a:spcAft>
              <a:buSzPts val="176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2" name="Google Shape;22;p17"/>
          <p:cNvSpPr txBox="1">
            <a:spLocks noGrp="1"/>
          </p:cNvSpPr>
          <p:nvPr>
            <p:ph type="body" idx="2"/>
          </p:nvPr>
        </p:nvSpPr>
        <p:spPr>
          <a:xfrm>
            <a:off x="418641" y="2311842"/>
            <a:ext cx="5157787" cy="3825212"/>
          </a:xfrm>
          <a:prstGeom prst="rect">
            <a:avLst/>
          </a:prstGeom>
          <a:noFill/>
          <a:ln>
            <a:noFill/>
          </a:ln>
        </p:spPr>
        <p:txBody>
          <a:bodyPr spcFirstLastPara="1" wrap="square" lIns="0" tIns="45700" rIns="91425" bIns="45700" anchor="t" anchorCtr="0">
            <a:normAutofit/>
          </a:bodyPr>
          <a:lstStyle>
            <a:lvl1pPr marL="457200" lvl="0" indent="-354330" algn="l">
              <a:lnSpc>
                <a:spcPct val="120000"/>
              </a:lnSpc>
              <a:spcBef>
                <a:spcPts val="1000"/>
              </a:spcBef>
              <a:spcAft>
                <a:spcPts val="0"/>
              </a:spcAft>
              <a:buSzPts val="1980"/>
              <a:buChar char="•"/>
              <a:defRPr/>
            </a:lvl1pPr>
            <a:lvl2pPr marL="914400" lvl="1" indent="-354330" algn="l">
              <a:lnSpc>
                <a:spcPct val="120000"/>
              </a:lnSpc>
              <a:spcBef>
                <a:spcPts val="500"/>
              </a:spcBef>
              <a:spcAft>
                <a:spcPts val="0"/>
              </a:spcAft>
              <a:buSzPts val="1980"/>
              <a:buChar char="•"/>
              <a:defRPr/>
            </a:lvl2pPr>
            <a:lvl3pPr marL="1371600" lvl="2" indent="-354330" algn="l">
              <a:lnSpc>
                <a:spcPct val="120000"/>
              </a:lnSpc>
              <a:spcBef>
                <a:spcPts val="500"/>
              </a:spcBef>
              <a:spcAft>
                <a:spcPts val="0"/>
              </a:spcAft>
              <a:buSzPts val="1980"/>
              <a:buChar char="•"/>
              <a:defRPr/>
            </a:lvl3pPr>
            <a:lvl4pPr marL="1828800" lvl="3" indent="-354330" algn="l">
              <a:lnSpc>
                <a:spcPct val="120000"/>
              </a:lnSpc>
              <a:spcBef>
                <a:spcPts val="500"/>
              </a:spcBef>
              <a:spcAft>
                <a:spcPts val="0"/>
              </a:spcAft>
              <a:buSzPts val="1980"/>
              <a:buChar char="•"/>
              <a:defRPr/>
            </a:lvl4pPr>
            <a:lvl5pPr marL="2286000" lvl="4" indent="-354329" algn="l">
              <a:lnSpc>
                <a:spcPct val="12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7"/>
          <p:cNvSpPr txBox="1">
            <a:spLocks noGrp="1"/>
          </p:cNvSpPr>
          <p:nvPr>
            <p:ph type="body" idx="3"/>
          </p:nvPr>
        </p:nvSpPr>
        <p:spPr>
          <a:xfrm>
            <a:off x="6170612" y="296884"/>
            <a:ext cx="5157787" cy="1067067"/>
          </a:xfrm>
          <a:prstGeom prst="rect">
            <a:avLst/>
          </a:prstGeom>
          <a:noFill/>
          <a:ln>
            <a:noFill/>
          </a:ln>
        </p:spPr>
        <p:txBody>
          <a:bodyPr spcFirstLastPara="1" wrap="square" lIns="0" tIns="45700" rIns="91425" bIns="45700" anchor="b" anchorCtr="0">
            <a:noAutofit/>
          </a:bodyPr>
          <a:lstStyle>
            <a:lvl1pPr marL="457200" lvl="0" indent="-228600" algn="l">
              <a:lnSpc>
                <a:spcPct val="120000"/>
              </a:lnSpc>
              <a:spcBef>
                <a:spcPts val="1000"/>
              </a:spcBef>
              <a:spcAft>
                <a:spcPts val="0"/>
              </a:spcAft>
              <a:buSzPts val="3080"/>
              <a:buNone/>
              <a:defRPr sz="2800" b="1">
                <a:latin typeface="Calibri"/>
                <a:ea typeface="Calibri"/>
                <a:cs typeface="Calibri"/>
                <a:sym typeface="Calibri"/>
              </a:defRPr>
            </a:lvl1pPr>
            <a:lvl2pPr marL="914400" lvl="1" indent="-228600" algn="l">
              <a:lnSpc>
                <a:spcPct val="120000"/>
              </a:lnSpc>
              <a:spcBef>
                <a:spcPts val="500"/>
              </a:spcBef>
              <a:spcAft>
                <a:spcPts val="0"/>
              </a:spcAft>
              <a:buSzPts val="2200"/>
              <a:buNone/>
              <a:defRPr sz="2000" b="1"/>
            </a:lvl2pPr>
            <a:lvl3pPr marL="1371600" lvl="2" indent="-228600" algn="l">
              <a:lnSpc>
                <a:spcPct val="120000"/>
              </a:lnSpc>
              <a:spcBef>
                <a:spcPts val="500"/>
              </a:spcBef>
              <a:spcAft>
                <a:spcPts val="0"/>
              </a:spcAft>
              <a:buSzPts val="1980"/>
              <a:buNone/>
              <a:defRPr sz="1800" b="1"/>
            </a:lvl3pPr>
            <a:lvl4pPr marL="1828800" lvl="3" indent="-228600" algn="l">
              <a:lnSpc>
                <a:spcPct val="120000"/>
              </a:lnSpc>
              <a:spcBef>
                <a:spcPts val="500"/>
              </a:spcBef>
              <a:spcAft>
                <a:spcPts val="0"/>
              </a:spcAft>
              <a:buSzPts val="1760"/>
              <a:buNone/>
              <a:defRPr sz="1600" b="1"/>
            </a:lvl4pPr>
            <a:lvl5pPr marL="2286000" lvl="4" indent="-228600" algn="l">
              <a:lnSpc>
                <a:spcPct val="120000"/>
              </a:lnSpc>
              <a:spcBef>
                <a:spcPts val="500"/>
              </a:spcBef>
              <a:spcAft>
                <a:spcPts val="0"/>
              </a:spcAft>
              <a:buSzPts val="176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4" name="Google Shape;24;p17"/>
          <p:cNvSpPr/>
          <p:nvPr/>
        </p:nvSpPr>
        <p:spPr>
          <a:xfrm>
            <a:off x="418641" y="1434887"/>
            <a:ext cx="5157787" cy="99351"/>
          </a:xfrm>
          <a:prstGeom prst="rect">
            <a:avLst/>
          </a:prstGeom>
          <a:gradFill>
            <a:gsLst>
              <a:gs pos="0">
                <a:schemeClr val="accent1"/>
              </a:gs>
              <a:gs pos="100000">
                <a:schemeClr val="accent2"/>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5" name="Google Shape;25;p17"/>
          <p:cNvSpPr/>
          <p:nvPr/>
        </p:nvSpPr>
        <p:spPr>
          <a:xfrm>
            <a:off x="6170611" y="1434886"/>
            <a:ext cx="5157787" cy="99351"/>
          </a:xfrm>
          <a:prstGeom prst="rect">
            <a:avLst/>
          </a:prstGeom>
          <a:gradFill>
            <a:gsLst>
              <a:gs pos="0">
                <a:schemeClr val="accent1"/>
              </a:gs>
              <a:gs pos="100000">
                <a:schemeClr val="accent2"/>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6" name="Google Shape;26;p17"/>
          <p:cNvSpPr txBox="1">
            <a:spLocks noGrp="1"/>
          </p:cNvSpPr>
          <p:nvPr>
            <p:ph type="body" idx="4"/>
          </p:nvPr>
        </p:nvSpPr>
        <p:spPr>
          <a:xfrm>
            <a:off x="6165066" y="2311842"/>
            <a:ext cx="5157787" cy="3825212"/>
          </a:xfrm>
          <a:prstGeom prst="rect">
            <a:avLst/>
          </a:prstGeom>
          <a:noFill/>
          <a:ln>
            <a:noFill/>
          </a:ln>
        </p:spPr>
        <p:txBody>
          <a:bodyPr spcFirstLastPara="1" wrap="square" lIns="0" tIns="45700" rIns="91425" bIns="45700" anchor="t" anchorCtr="0">
            <a:normAutofit/>
          </a:bodyPr>
          <a:lstStyle>
            <a:lvl1pPr marL="457200" lvl="0" indent="-354330" algn="l">
              <a:lnSpc>
                <a:spcPct val="120000"/>
              </a:lnSpc>
              <a:spcBef>
                <a:spcPts val="1000"/>
              </a:spcBef>
              <a:spcAft>
                <a:spcPts val="0"/>
              </a:spcAft>
              <a:buSzPts val="1980"/>
              <a:buChar char="•"/>
              <a:defRPr/>
            </a:lvl1pPr>
            <a:lvl2pPr marL="914400" lvl="1" indent="-354330" algn="l">
              <a:lnSpc>
                <a:spcPct val="120000"/>
              </a:lnSpc>
              <a:spcBef>
                <a:spcPts val="500"/>
              </a:spcBef>
              <a:spcAft>
                <a:spcPts val="0"/>
              </a:spcAft>
              <a:buSzPts val="1980"/>
              <a:buChar char="•"/>
              <a:defRPr/>
            </a:lvl2pPr>
            <a:lvl3pPr marL="1371600" lvl="2" indent="-354330" algn="l">
              <a:lnSpc>
                <a:spcPct val="120000"/>
              </a:lnSpc>
              <a:spcBef>
                <a:spcPts val="500"/>
              </a:spcBef>
              <a:spcAft>
                <a:spcPts val="0"/>
              </a:spcAft>
              <a:buSzPts val="1980"/>
              <a:buChar char="•"/>
              <a:defRPr/>
            </a:lvl3pPr>
            <a:lvl4pPr marL="1828800" lvl="3" indent="-354330" algn="l">
              <a:lnSpc>
                <a:spcPct val="120000"/>
              </a:lnSpc>
              <a:spcBef>
                <a:spcPts val="500"/>
              </a:spcBef>
              <a:spcAft>
                <a:spcPts val="0"/>
              </a:spcAft>
              <a:buSzPts val="1980"/>
              <a:buChar char="•"/>
              <a:defRPr/>
            </a:lvl4pPr>
            <a:lvl5pPr marL="2286000" lvl="4" indent="-354329" algn="l">
              <a:lnSpc>
                <a:spcPct val="12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17"/>
          <p:cNvSpPr txBox="1">
            <a:spLocks noGrp="1"/>
          </p:cNvSpPr>
          <p:nvPr>
            <p:ph type="body" idx="5"/>
          </p:nvPr>
        </p:nvSpPr>
        <p:spPr>
          <a:xfrm>
            <a:off x="419100" y="1698648"/>
            <a:ext cx="5157328" cy="4191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2420"/>
              <a:buFont typeface="Calibri"/>
              <a:buNone/>
              <a:defRPr sz="2200" b="1" i="0" u="none" cap="none">
                <a:solidFill>
                  <a:schemeClr val="dk1"/>
                </a:solidFill>
                <a:latin typeface="Calibri"/>
                <a:ea typeface="Calibri"/>
                <a:cs typeface="Calibri"/>
                <a:sym typeface="Calibri"/>
              </a:defRPr>
            </a:lvl1pPr>
            <a:lvl2pPr marL="914400" lvl="1" indent="-354330" algn="l">
              <a:lnSpc>
                <a:spcPct val="120000"/>
              </a:lnSpc>
              <a:spcBef>
                <a:spcPts val="500"/>
              </a:spcBef>
              <a:spcAft>
                <a:spcPts val="0"/>
              </a:spcAft>
              <a:buSzPts val="1980"/>
              <a:buChar char="•"/>
              <a:defRPr/>
            </a:lvl2pPr>
            <a:lvl3pPr marL="1371600" lvl="2" indent="-354330" algn="l">
              <a:lnSpc>
                <a:spcPct val="120000"/>
              </a:lnSpc>
              <a:spcBef>
                <a:spcPts val="500"/>
              </a:spcBef>
              <a:spcAft>
                <a:spcPts val="0"/>
              </a:spcAft>
              <a:buSzPts val="1980"/>
              <a:buChar char="•"/>
              <a:defRPr/>
            </a:lvl3pPr>
            <a:lvl4pPr marL="1828800" lvl="3" indent="-354330" algn="l">
              <a:lnSpc>
                <a:spcPct val="120000"/>
              </a:lnSpc>
              <a:spcBef>
                <a:spcPts val="500"/>
              </a:spcBef>
              <a:spcAft>
                <a:spcPts val="0"/>
              </a:spcAft>
              <a:buSzPts val="1980"/>
              <a:buChar char="•"/>
              <a:defRPr/>
            </a:lvl4pPr>
            <a:lvl5pPr marL="2286000" lvl="4" indent="-354329" algn="l">
              <a:lnSpc>
                <a:spcPct val="12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8" name="Google Shape;28;p17"/>
          <p:cNvSpPr txBox="1">
            <a:spLocks noGrp="1"/>
          </p:cNvSpPr>
          <p:nvPr>
            <p:ph type="body" idx="6"/>
          </p:nvPr>
        </p:nvSpPr>
        <p:spPr>
          <a:xfrm>
            <a:off x="6165525" y="1693412"/>
            <a:ext cx="5157328" cy="419100"/>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2420"/>
              <a:buFont typeface="Calibri"/>
              <a:buNone/>
              <a:defRPr sz="2200" b="1" i="0" u="none" cap="none">
                <a:solidFill>
                  <a:schemeClr val="dk1"/>
                </a:solidFill>
                <a:latin typeface="Calibri"/>
                <a:ea typeface="Calibri"/>
                <a:cs typeface="Calibri"/>
                <a:sym typeface="Calibri"/>
              </a:defRPr>
            </a:lvl1pPr>
            <a:lvl2pPr marL="914400" lvl="1" indent="-354330" algn="l">
              <a:lnSpc>
                <a:spcPct val="120000"/>
              </a:lnSpc>
              <a:spcBef>
                <a:spcPts val="500"/>
              </a:spcBef>
              <a:spcAft>
                <a:spcPts val="0"/>
              </a:spcAft>
              <a:buSzPts val="1980"/>
              <a:buChar char="•"/>
              <a:defRPr/>
            </a:lvl2pPr>
            <a:lvl3pPr marL="1371600" lvl="2" indent="-354330" algn="l">
              <a:lnSpc>
                <a:spcPct val="120000"/>
              </a:lnSpc>
              <a:spcBef>
                <a:spcPts val="500"/>
              </a:spcBef>
              <a:spcAft>
                <a:spcPts val="0"/>
              </a:spcAft>
              <a:buSzPts val="1980"/>
              <a:buChar char="•"/>
              <a:defRPr/>
            </a:lvl3pPr>
            <a:lvl4pPr marL="1828800" lvl="3" indent="-354330" algn="l">
              <a:lnSpc>
                <a:spcPct val="120000"/>
              </a:lnSpc>
              <a:spcBef>
                <a:spcPts val="500"/>
              </a:spcBef>
              <a:spcAft>
                <a:spcPts val="0"/>
              </a:spcAft>
              <a:buSzPts val="1980"/>
              <a:buChar char="•"/>
              <a:defRPr/>
            </a:lvl4pPr>
            <a:lvl5pPr marL="2286000" lvl="4" indent="-354329" algn="l">
              <a:lnSpc>
                <a:spcPct val="120000"/>
              </a:lnSpc>
              <a:spcBef>
                <a:spcPts val="500"/>
              </a:spcBef>
              <a:spcAft>
                <a:spcPts val="0"/>
              </a:spcAft>
              <a:buSzPts val="198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3">
  <p:cSld name="Title Slide 3">
    <p:bg>
      <p:bgPr>
        <a:solidFill>
          <a:schemeClr val="dk1"/>
        </a:solidFill>
        <a:effectLst/>
      </p:bgPr>
    </p:bg>
    <p:spTree>
      <p:nvGrpSpPr>
        <p:cNvPr id="1" name="Shape 142"/>
        <p:cNvGrpSpPr/>
        <p:nvPr/>
      </p:nvGrpSpPr>
      <p:grpSpPr>
        <a:xfrm>
          <a:off x="0" y="0"/>
          <a:ext cx="0" cy="0"/>
          <a:chOff x="0" y="0"/>
          <a:chExt cx="0" cy="0"/>
        </a:xfrm>
      </p:grpSpPr>
      <p:sp>
        <p:nvSpPr>
          <p:cNvPr id="143" name="Google Shape;143;g209a7285e74_0_324"/>
          <p:cNvSpPr>
            <a:spLocks noGrp="1"/>
          </p:cNvSpPr>
          <p:nvPr>
            <p:ph type="pic" idx="2"/>
          </p:nvPr>
        </p:nvSpPr>
        <p:spPr>
          <a:xfrm>
            <a:off x="0" y="0"/>
            <a:ext cx="12192000" cy="6858000"/>
          </a:xfrm>
          <a:prstGeom prst="rect">
            <a:avLst/>
          </a:prstGeom>
          <a:noFill/>
          <a:ln>
            <a:noFill/>
          </a:ln>
        </p:spPr>
      </p:sp>
      <p:sp>
        <p:nvSpPr>
          <p:cNvPr id="144" name="Google Shape;144;g209a7285e74_0_324"/>
          <p:cNvSpPr txBox="1">
            <a:spLocks noGrp="1"/>
          </p:cNvSpPr>
          <p:nvPr>
            <p:ph type="ctrTitle"/>
          </p:nvPr>
        </p:nvSpPr>
        <p:spPr>
          <a:xfrm>
            <a:off x="636371" y="2966416"/>
            <a:ext cx="7162800" cy="2307600"/>
          </a:xfrm>
          <a:prstGeom prst="rect">
            <a:avLst/>
          </a:prstGeom>
          <a:noFill/>
          <a:ln>
            <a:noFill/>
          </a:ln>
        </p:spPr>
        <p:txBody>
          <a:bodyPr spcFirstLastPara="1" wrap="square" lIns="0" tIns="45700" rIns="91425" bIns="45700" anchor="b" anchorCtr="0">
            <a:noAutofit/>
          </a:bodyPr>
          <a:lstStyle>
            <a:lvl1pPr lvl="0" algn="l" rtl="0">
              <a:lnSpc>
                <a:spcPct val="75000"/>
              </a:lnSpc>
              <a:spcBef>
                <a:spcPts val="0"/>
              </a:spcBef>
              <a:spcAft>
                <a:spcPts val="0"/>
              </a:spcAft>
              <a:buClr>
                <a:schemeClr val="lt1"/>
              </a:buClr>
              <a:buSzPts val="6000"/>
              <a:buFont typeface="Calibri"/>
              <a:buNone/>
              <a:defRPr sz="60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45" name="Google Shape;145;g209a7285e74_0_324"/>
          <p:cNvSpPr txBox="1">
            <a:spLocks noGrp="1"/>
          </p:cNvSpPr>
          <p:nvPr>
            <p:ph type="subTitle" idx="1"/>
          </p:nvPr>
        </p:nvSpPr>
        <p:spPr>
          <a:xfrm>
            <a:off x="636372" y="5519450"/>
            <a:ext cx="7162800" cy="862200"/>
          </a:xfrm>
          <a:prstGeom prst="rect">
            <a:avLst/>
          </a:prstGeom>
          <a:noFill/>
          <a:ln>
            <a:noFill/>
          </a:ln>
        </p:spPr>
        <p:txBody>
          <a:bodyPr spcFirstLastPara="1" wrap="square" lIns="0" tIns="45700" rIns="91425" bIns="45700" anchor="t" anchorCtr="0">
            <a:normAutofit/>
          </a:bodyPr>
          <a:lstStyle>
            <a:lvl1pPr lvl="0" algn="l" rtl="0">
              <a:lnSpc>
                <a:spcPct val="120000"/>
              </a:lnSpc>
              <a:spcBef>
                <a:spcPts val="1000"/>
              </a:spcBef>
              <a:spcAft>
                <a:spcPts val="0"/>
              </a:spcAft>
              <a:buSzPts val="2640"/>
              <a:buNone/>
              <a:defRPr sz="2400">
                <a:solidFill>
                  <a:schemeClr val="lt1"/>
                </a:solidFill>
                <a:latin typeface="Noto Sans"/>
                <a:ea typeface="Noto Sans"/>
                <a:cs typeface="Noto Sans"/>
                <a:sym typeface="Noto Sans"/>
              </a:defRPr>
            </a:lvl1pPr>
            <a:lvl2pPr lvl="1" algn="ctr" rtl="0">
              <a:lnSpc>
                <a:spcPct val="120000"/>
              </a:lnSpc>
              <a:spcBef>
                <a:spcPts val="500"/>
              </a:spcBef>
              <a:spcAft>
                <a:spcPts val="0"/>
              </a:spcAft>
              <a:buSzPts val="2200"/>
              <a:buNone/>
              <a:defRPr sz="2000"/>
            </a:lvl2pPr>
            <a:lvl3pPr lvl="2" algn="ctr" rtl="0">
              <a:lnSpc>
                <a:spcPct val="120000"/>
              </a:lnSpc>
              <a:spcBef>
                <a:spcPts val="500"/>
              </a:spcBef>
              <a:spcAft>
                <a:spcPts val="0"/>
              </a:spcAft>
              <a:buSzPts val="1980"/>
              <a:buNone/>
              <a:defRPr sz="1800"/>
            </a:lvl3pPr>
            <a:lvl4pPr lvl="3" algn="ctr" rtl="0">
              <a:lnSpc>
                <a:spcPct val="120000"/>
              </a:lnSpc>
              <a:spcBef>
                <a:spcPts val="500"/>
              </a:spcBef>
              <a:spcAft>
                <a:spcPts val="0"/>
              </a:spcAft>
              <a:buSzPts val="1760"/>
              <a:buNone/>
              <a:defRPr sz="1600"/>
            </a:lvl4pPr>
            <a:lvl5pPr lvl="4" algn="ctr" rtl="0">
              <a:lnSpc>
                <a:spcPct val="120000"/>
              </a:lnSpc>
              <a:spcBef>
                <a:spcPts val="500"/>
              </a:spcBef>
              <a:spcAft>
                <a:spcPts val="0"/>
              </a:spcAft>
              <a:buSzPts val="1760"/>
              <a:buNone/>
              <a:defRPr sz="1600"/>
            </a:lvl5pPr>
            <a:lvl6pPr lvl="5" algn="ctr" rtl="0">
              <a:lnSpc>
                <a:spcPct val="90000"/>
              </a:lnSpc>
              <a:spcBef>
                <a:spcPts val="500"/>
              </a:spcBef>
              <a:spcAft>
                <a:spcPts val="0"/>
              </a:spcAft>
              <a:buClr>
                <a:schemeClr val="dk1"/>
              </a:buClr>
              <a:buSzPts val="1600"/>
              <a:buNone/>
              <a:defRPr sz="1600"/>
            </a:lvl6pPr>
            <a:lvl7pPr lvl="6" algn="ctr" rtl="0">
              <a:lnSpc>
                <a:spcPct val="90000"/>
              </a:lnSpc>
              <a:spcBef>
                <a:spcPts val="500"/>
              </a:spcBef>
              <a:spcAft>
                <a:spcPts val="0"/>
              </a:spcAft>
              <a:buClr>
                <a:schemeClr val="dk1"/>
              </a:buClr>
              <a:buSzPts val="1600"/>
              <a:buNone/>
              <a:defRPr sz="1600"/>
            </a:lvl7pPr>
            <a:lvl8pPr lvl="7" algn="ctr" rtl="0">
              <a:lnSpc>
                <a:spcPct val="90000"/>
              </a:lnSpc>
              <a:spcBef>
                <a:spcPts val="500"/>
              </a:spcBef>
              <a:spcAft>
                <a:spcPts val="0"/>
              </a:spcAft>
              <a:buClr>
                <a:schemeClr val="dk1"/>
              </a:buClr>
              <a:buSzPts val="1600"/>
              <a:buNone/>
              <a:defRPr sz="1600"/>
            </a:lvl8pPr>
            <a:lvl9pPr lvl="8" algn="ctr" rtl="0">
              <a:lnSpc>
                <a:spcPct val="90000"/>
              </a:lnSpc>
              <a:spcBef>
                <a:spcPts val="500"/>
              </a:spcBef>
              <a:spcAft>
                <a:spcPts val="0"/>
              </a:spcAft>
              <a:buClr>
                <a:schemeClr val="dk1"/>
              </a:buClr>
              <a:buSzPts val="1600"/>
              <a:buNone/>
              <a:defRPr sz="1600"/>
            </a:lvl9pPr>
          </a:lstStyle>
          <a:p>
            <a:endParaRPr/>
          </a:p>
        </p:txBody>
      </p:sp>
      <p:pic>
        <p:nvPicPr>
          <p:cNvPr id="146" name="Google Shape;146;g209a7285e74_0_324" descr="Text&#10;&#10;Description automatically generated"/>
          <p:cNvPicPr preferRelativeResize="0"/>
          <p:nvPr/>
        </p:nvPicPr>
        <p:blipFill rotWithShape="1">
          <a:blip r:embed="rId2">
            <a:alphaModFix/>
          </a:blip>
          <a:srcRect/>
          <a:stretch/>
        </p:blipFill>
        <p:spPr>
          <a:xfrm>
            <a:off x="636371" y="541645"/>
            <a:ext cx="2930794" cy="1352673"/>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2">
  <p:cSld name="Title Slide 2">
    <p:bg>
      <p:bgPr>
        <a:solidFill>
          <a:schemeClr val="lt2"/>
        </a:solidFill>
        <a:effectLst/>
      </p:bgPr>
    </p:bg>
    <p:spTree>
      <p:nvGrpSpPr>
        <p:cNvPr id="1" name="Shape 147"/>
        <p:cNvGrpSpPr/>
        <p:nvPr/>
      </p:nvGrpSpPr>
      <p:grpSpPr>
        <a:xfrm>
          <a:off x="0" y="0"/>
          <a:ext cx="0" cy="0"/>
          <a:chOff x="0" y="0"/>
          <a:chExt cx="0" cy="0"/>
        </a:xfrm>
      </p:grpSpPr>
      <p:sp>
        <p:nvSpPr>
          <p:cNvPr id="148" name="Google Shape;148;g209a7285e74_0_329"/>
          <p:cNvSpPr/>
          <p:nvPr/>
        </p:nvSpPr>
        <p:spPr>
          <a:xfrm>
            <a:off x="6488935" y="-88135"/>
            <a:ext cx="5703000" cy="6946200"/>
          </a:xfrm>
          <a:prstGeom prst="rect">
            <a:avLst/>
          </a:prstGeom>
          <a:gradFill>
            <a:gsLst>
              <a:gs pos="0">
                <a:schemeClr val="accent2"/>
              </a:gs>
              <a:gs pos="100000">
                <a:schemeClr val="accent1"/>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9" name="Google Shape;149;g209a7285e74_0_329"/>
          <p:cNvSpPr txBox="1">
            <a:spLocks noGrp="1"/>
          </p:cNvSpPr>
          <p:nvPr>
            <p:ph type="title"/>
          </p:nvPr>
        </p:nvSpPr>
        <p:spPr>
          <a:xfrm>
            <a:off x="7094669" y="727113"/>
            <a:ext cx="4450800" cy="2771400"/>
          </a:xfrm>
          <a:prstGeom prst="rect">
            <a:avLst/>
          </a:prstGeom>
          <a:noFill/>
          <a:ln>
            <a:noFill/>
          </a:ln>
        </p:spPr>
        <p:txBody>
          <a:bodyPr spcFirstLastPara="1" wrap="square" lIns="0" tIns="45700" rIns="91425" bIns="45700" anchor="b" anchorCtr="0">
            <a:noAutofit/>
          </a:bodyPr>
          <a:lstStyle>
            <a:lvl1pPr lvl="0" algn="l" rtl="0">
              <a:lnSpc>
                <a:spcPct val="75000"/>
              </a:lnSpc>
              <a:spcBef>
                <a:spcPts val="0"/>
              </a:spcBef>
              <a:spcAft>
                <a:spcPts val="0"/>
              </a:spcAft>
              <a:buClr>
                <a:schemeClr val="lt1"/>
              </a:buClr>
              <a:buSzPts val="4500"/>
              <a:buFont typeface="Calibri"/>
              <a:buNone/>
              <a:defRPr sz="45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50" name="Google Shape;150;g209a7285e74_0_329"/>
          <p:cNvSpPr txBox="1">
            <a:spLocks noGrp="1"/>
          </p:cNvSpPr>
          <p:nvPr>
            <p:ph type="body" idx="1"/>
          </p:nvPr>
        </p:nvSpPr>
        <p:spPr>
          <a:xfrm>
            <a:off x="7094669" y="3574636"/>
            <a:ext cx="4450800" cy="1500300"/>
          </a:xfrm>
          <a:prstGeom prst="rect">
            <a:avLst/>
          </a:prstGeom>
          <a:noFill/>
          <a:ln>
            <a:noFill/>
          </a:ln>
        </p:spPr>
        <p:txBody>
          <a:bodyPr spcFirstLastPara="1" wrap="square" lIns="0" tIns="45700" rIns="91425" bIns="45700" anchor="t" anchorCtr="0">
            <a:normAutofit/>
          </a:bodyPr>
          <a:lstStyle>
            <a:lvl1pPr marL="457200" lvl="0" indent="-228600" algn="l" rtl="0">
              <a:lnSpc>
                <a:spcPct val="120000"/>
              </a:lnSpc>
              <a:spcBef>
                <a:spcPts val="1000"/>
              </a:spcBef>
              <a:spcAft>
                <a:spcPts val="0"/>
              </a:spcAft>
              <a:buSzPts val="2640"/>
              <a:buNone/>
              <a:defRPr sz="2400">
                <a:solidFill>
                  <a:schemeClr val="lt1"/>
                </a:solidFill>
              </a:defRPr>
            </a:lvl1pPr>
            <a:lvl2pPr marL="914400" lvl="1" indent="-228600" algn="l" rtl="0">
              <a:lnSpc>
                <a:spcPct val="120000"/>
              </a:lnSpc>
              <a:spcBef>
                <a:spcPts val="500"/>
              </a:spcBef>
              <a:spcAft>
                <a:spcPts val="0"/>
              </a:spcAft>
              <a:buSzPts val="2200"/>
              <a:buNone/>
              <a:defRPr sz="2000">
                <a:solidFill>
                  <a:srgbClr val="888888"/>
                </a:solidFill>
              </a:defRPr>
            </a:lvl2pPr>
            <a:lvl3pPr marL="1371600" lvl="2" indent="-228600" algn="l" rtl="0">
              <a:lnSpc>
                <a:spcPct val="120000"/>
              </a:lnSpc>
              <a:spcBef>
                <a:spcPts val="500"/>
              </a:spcBef>
              <a:spcAft>
                <a:spcPts val="0"/>
              </a:spcAft>
              <a:buSzPts val="1980"/>
              <a:buNone/>
              <a:defRPr sz="1800">
                <a:solidFill>
                  <a:srgbClr val="888888"/>
                </a:solidFill>
              </a:defRPr>
            </a:lvl3pPr>
            <a:lvl4pPr marL="1828800" lvl="3" indent="-228600" algn="l" rtl="0">
              <a:lnSpc>
                <a:spcPct val="120000"/>
              </a:lnSpc>
              <a:spcBef>
                <a:spcPts val="500"/>
              </a:spcBef>
              <a:spcAft>
                <a:spcPts val="0"/>
              </a:spcAft>
              <a:buSzPts val="1760"/>
              <a:buNone/>
              <a:defRPr sz="1600">
                <a:solidFill>
                  <a:srgbClr val="888888"/>
                </a:solidFill>
              </a:defRPr>
            </a:lvl4pPr>
            <a:lvl5pPr marL="2286000" lvl="4" indent="-228600" algn="l" rtl="0">
              <a:lnSpc>
                <a:spcPct val="120000"/>
              </a:lnSpc>
              <a:spcBef>
                <a:spcPts val="500"/>
              </a:spcBef>
              <a:spcAft>
                <a:spcPts val="0"/>
              </a:spcAft>
              <a:buSzPts val="1760"/>
              <a:buNone/>
              <a:defRPr sz="1600">
                <a:solidFill>
                  <a:srgbClr val="888888"/>
                </a:solidFill>
              </a:defRPr>
            </a:lvl5pPr>
            <a:lvl6pPr marL="2743200" lvl="5" indent="-228600" algn="l" rtl="0">
              <a:lnSpc>
                <a:spcPct val="90000"/>
              </a:lnSpc>
              <a:spcBef>
                <a:spcPts val="500"/>
              </a:spcBef>
              <a:spcAft>
                <a:spcPts val="0"/>
              </a:spcAft>
              <a:buClr>
                <a:srgbClr val="888888"/>
              </a:buClr>
              <a:buSzPts val="1600"/>
              <a:buNone/>
              <a:defRPr sz="1600">
                <a:solidFill>
                  <a:srgbClr val="888888"/>
                </a:solidFill>
              </a:defRPr>
            </a:lvl6pPr>
            <a:lvl7pPr marL="3200400" lvl="6" indent="-228600" algn="l" rtl="0">
              <a:lnSpc>
                <a:spcPct val="90000"/>
              </a:lnSpc>
              <a:spcBef>
                <a:spcPts val="500"/>
              </a:spcBef>
              <a:spcAft>
                <a:spcPts val="0"/>
              </a:spcAft>
              <a:buClr>
                <a:srgbClr val="888888"/>
              </a:buClr>
              <a:buSzPts val="1600"/>
              <a:buNone/>
              <a:defRPr sz="1600">
                <a:solidFill>
                  <a:srgbClr val="888888"/>
                </a:solidFill>
              </a:defRPr>
            </a:lvl7pPr>
            <a:lvl8pPr marL="3657600" lvl="7" indent="-228600" algn="l" rtl="0">
              <a:lnSpc>
                <a:spcPct val="90000"/>
              </a:lnSpc>
              <a:spcBef>
                <a:spcPts val="500"/>
              </a:spcBef>
              <a:spcAft>
                <a:spcPts val="0"/>
              </a:spcAft>
              <a:buClr>
                <a:srgbClr val="888888"/>
              </a:buClr>
              <a:buSzPts val="1600"/>
              <a:buNone/>
              <a:defRPr sz="1600">
                <a:solidFill>
                  <a:srgbClr val="888888"/>
                </a:solidFill>
              </a:defRPr>
            </a:lvl8pPr>
            <a:lvl9pPr marL="4114800" lvl="8" indent="-228600" algn="l" rtl="0">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151" name="Google Shape;151;g209a7285e74_0_329"/>
          <p:cNvSpPr>
            <a:spLocks noGrp="1"/>
          </p:cNvSpPr>
          <p:nvPr>
            <p:ph type="pic" idx="2"/>
          </p:nvPr>
        </p:nvSpPr>
        <p:spPr>
          <a:xfrm>
            <a:off x="897496" y="3574636"/>
            <a:ext cx="3581400" cy="2307600"/>
          </a:xfrm>
          <a:prstGeom prst="rect">
            <a:avLst/>
          </a:prstGeom>
          <a:solidFill>
            <a:srgbClr val="BEBAA2"/>
          </a:solidFill>
          <a:ln>
            <a:noFill/>
          </a:ln>
        </p:spPr>
      </p:sp>
      <p:pic>
        <p:nvPicPr>
          <p:cNvPr id="152" name="Google Shape;152;g209a7285e74_0_329"/>
          <p:cNvPicPr preferRelativeResize="0"/>
          <p:nvPr/>
        </p:nvPicPr>
        <p:blipFill rotWithShape="1">
          <a:blip r:embed="rId2">
            <a:alphaModFix/>
          </a:blip>
          <a:srcRect/>
          <a:stretch/>
        </p:blipFill>
        <p:spPr>
          <a:xfrm>
            <a:off x="897496" y="398595"/>
            <a:ext cx="2501588" cy="1154577"/>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 blank">
  <p:cSld name="Title Only - blank">
    <p:spTree>
      <p:nvGrpSpPr>
        <p:cNvPr id="1" name="Shape 153"/>
        <p:cNvGrpSpPr/>
        <p:nvPr/>
      </p:nvGrpSpPr>
      <p:grpSpPr>
        <a:xfrm>
          <a:off x="0" y="0"/>
          <a:ext cx="0" cy="0"/>
          <a:chOff x="0" y="0"/>
          <a:chExt cx="0" cy="0"/>
        </a:xfrm>
      </p:grpSpPr>
      <p:sp>
        <p:nvSpPr>
          <p:cNvPr id="154" name="Google Shape;154;g209a7285e74_0_335"/>
          <p:cNvSpPr txBox="1">
            <a:spLocks noGrp="1"/>
          </p:cNvSpPr>
          <p:nvPr>
            <p:ph type="title"/>
          </p:nvPr>
        </p:nvSpPr>
        <p:spPr>
          <a:xfrm>
            <a:off x="418641" y="296885"/>
            <a:ext cx="10935300" cy="1325700"/>
          </a:xfrm>
          <a:prstGeom prst="rect">
            <a:avLst/>
          </a:prstGeom>
          <a:noFill/>
          <a:ln>
            <a:noFill/>
          </a:ln>
        </p:spPr>
        <p:txBody>
          <a:bodyPr spcFirstLastPara="1" wrap="square" lIns="0" tIns="45700" rIns="91425" bIns="45700" anchor="ctr" anchorCtr="0">
            <a:noAutofit/>
          </a:bodyPr>
          <a:lstStyle>
            <a:lvl1pPr lvl="0" algn="l" rtl="0">
              <a:lnSpc>
                <a:spcPct val="75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Gradient background" type="blank">
  <p:cSld name="BLANK">
    <p:bg>
      <p:bgPr>
        <a:gradFill>
          <a:gsLst>
            <a:gs pos="0">
              <a:schemeClr val="accent1"/>
            </a:gs>
            <a:gs pos="100000">
              <a:schemeClr val="accent2"/>
            </a:gs>
          </a:gsLst>
          <a:lin ang="10800025" scaled="0"/>
        </a:gradFill>
        <a:effectLst/>
      </p:bgPr>
    </p:bg>
    <p:spTree>
      <p:nvGrpSpPr>
        <p:cNvPr id="1" name="Shape 155"/>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Content with Color Block - Sunset">
  <p:cSld name="Content with Color Block - Sunset">
    <p:spTree>
      <p:nvGrpSpPr>
        <p:cNvPr id="1" name="Shape 156"/>
        <p:cNvGrpSpPr/>
        <p:nvPr/>
      </p:nvGrpSpPr>
      <p:grpSpPr>
        <a:xfrm>
          <a:off x="0" y="0"/>
          <a:ext cx="0" cy="0"/>
          <a:chOff x="0" y="0"/>
          <a:chExt cx="0" cy="0"/>
        </a:xfrm>
      </p:grpSpPr>
      <p:sp>
        <p:nvSpPr>
          <p:cNvPr id="157" name="Google Shape;157;g209a7285e74_0_338"/>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g209a7285e74_0_338"/>
          <p:cNvSpPr/>
          <p:nvPr/>
        </p:nvSpPr>
        <p:spPr>
          <a:xfrm>
            <a:off x="420363" y="371149"/>
            <a:ext cx="4351800" cy="3294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9" name="Google Shape;159;g209a7285e74_0_338"/>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rtl="0">
              <a:lnSpc>
                <a:spcPct val="75000"/>
              </a:lnSpc>
              <a:spcBef>
                <a:spcPts val="0"/>
              </a:spcBef>
              <a:spcAft>
                <a:spcPts val="0"/>
              </a:spcAft>
              <a:buClr>
                <a:schemeClr val="lt1"/>
              </a:buClr>
              <a:buSzPts val="3200"/>
              <a:buFont typeface="Calibri"/>
              <a:buNone/>
              <a:defRPr sz="3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0" name="Google Shape;160;g209a7285e74_0_338"/>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rtl="0">
              <a:lnSpc>
                <a:spcPct val="120000"/>
              </a:lnSpc>
              <a:spcBef>
                <a:spcPts val="1000"/>
              </a:spcBef>
              <a:spcAft>
                <a:spcPts val="0"/>
              </a:spcAft>
              <a:buSzPts val="3080"/>
              <a:buFont typeface="Calibri"/>
              <a:buNone/>
              <a:defRPr sz="2800"/>
            </a:lvl1pPr>
            <a:lvl2pPr marL="914400" lvl="1" indent="-228600" algn="l" rtl="0">
              <a:lnSpc>
                <a:spcPct val="120000"/>
              </a:lnSpc>
              <a:spcBef>
                <a:spcPts val="500"/>
              </a:spcBef>
              <a:spcAft>
                <a:spcPts val="0"/>
              </a:spcAft>
              <a:buSzPts val="3080"/>
              <a:buFont typeface="Calibri"/>
              <a:buNone/>
              <a:defRPr sz="2800"/>
            </a:lvl2pPr>
            <a:lvl3pPr marL="1371600" lvl="2" indent="-228600" algn="l" rtl="0">
              <a:lnSpc>
                <a:spcPct val="120000"/>
              </a:lnSpc>
              <a:spcBef>
                <a:spcPts val="500"/>
              </a:spcBef>
              <a:spcAft>
                <a:spcPts val="0"/>
              </a:spcAft>
              <a:buSzPts val="2640"/>
              <a:buFont typeface="Calibri"/>
              <a:buNone/>
              <a:defRPr sz="2400"/>
            </a:lvl3pPr>
            <a:lvl4pPr marL="1828800" lvl="3" indent="-228600" algn="l" rtl="0">
              <a:lnSpc>
                <a:spcPct val="120000"/>
              </a:lnSpc>
              <a:spcBef>
                <a:spcPts val="500"/>
              </a:spcBef>
              <a:spcAft>
                <a:spcPts val="0"/>
              </a:spcAft>
              <a:buSzPts val="2200"/>
              <a:buFont typeface="Calibri"/>
              <a:buNone/>
              <a:defRPr sz="2000"/>
            </a:lvl4pPr>
            <a:lvl5pPr marL="2286000" lvl="4" indent="-228600" algn="l" rtl="0">
              <a:lnSpc>
                <a:spcPct val="120000"/>
              </a:lnSpc>
              <a:spcBef>
                <a:spcPts val="500"/>
              </a:spcBef>
              <a:spcAft>
                <a:spcPts val="0"/>
              </a:spcAft>
              <a:buSzPts val="2200"/>
              <a:buFont typeface="Calibri"/>
              <a:buNone/>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Content with Color Block - Sunflower">
  <p:cSld name="Content with Color Block - Sunflower">
    <p:spTree>
      <p:nvGrpSpPr>
        <p:cNvPr id="1" name="Shape 161"/>
        <p:cNvGrpSpPr/>
        <p:nvPr/>
      </p:nvGrpSpPr>
      <p:grpSpPr>
        <a:xfrm>
          <a:off x="0" y="0"/>
          <a:ext cx="0" cy="0"/>
          <a:chOff x="0" y="0"/>
          <a:chExt cx="0" cy="0"/>
        </a:xfrm>
      </p:grpSpPr>
      <p:sp>
        <p:nvSpPr>
          <p:cNvPr id="162" name="Google Shape;162;g209a7285e74_0_343"/>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3" name="Google Shape;163;g209a7285e74_0_343"/>
          <p:cNvSpPr/>
          <p:nvPr/>
        </p:nvSpPr>
        <p:spPr>
          <a:xfrm>
            <a:off x="420363" y="371149"/>
            <a:ext cx="4351800" cy="3294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4" name="Google Shape;164;g209a7285e74_0_343"/>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rtl="0">
              <a:lnSpc>
                <a:spcPct val="75000"/>
              </a:lnSpc>
              <a:spcBef>
                <a:spcPts val="0"/>
              </a:spcBef>
              <a:spcAft>
                <a:spcPts val="0"/>
              </a:spcAft>
              <a:buClr>
                <a:schemeClr val="dk1"/>
              </a:buClr>
              <a:buSzPts val="3200"/>
              <a:buFont typeface="Calibri"/>
              <a:buNone/>
              <a:defRPr sz="3200">
                <a:solidFill>
                  <a:schemeClr val="dk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65" name="Google Shape;165;g209a7285e74_0_343"/>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rtl="0">
              <a:lnSpc>
                <a:spcPct val="120000"/>
              </a:lnSpc>
              <a:spcBef>
                <a:spcPts val="1000"/>
              </a:spcBef>
              <a:spcAft>
                <a:spcPts val="0"/>
              </a:spcAft>
              <a:buSzPts val="3080"/>
              <a:buFont typeface="Calibri"/>
              <a:buNone/>
              <a:defRPr sz="2800"/>
            </a:lvl1pPr>
            <a:lvl2pPr marL="914400" lvl="1" indent="-228600" algn="l" rtl="0">
              <a:lnSpc>
                <a:spcPct val="120000"/>
              </a:lnSpc>
              <a:spcBef>
                <a:spcPts val="500"/>
              </a:spcBef>
              <a:spcAft>
                <a:spcPts val="0"/>
              </a:spcAft>
              <a:buSzPts val="3080"/>
              <a:buFont typeface="Calibri"/>
              <a:buNone/>
              <a:defRPr sz="2800"/>
            </a:lvl2pPr>
            <a:lvl3pPr marL="1371600" lvl="2" indent="-228600" algn="l" rtl="0">
              <a:lnSpc>
                <a:spcPct val="120000"/>
              </a:lnSpc>
              <a:spcBef>
                <a:spcPts val="500"/>
              </a:spcBef>
              <a:spcAft>
                <a:spcPts val="0"/>
              </a:spcAft>
              <a:buSzPts val="2640"/>
              <a:buFont typeface="Calibri"/>
              <a:buNone/>
              <a:defRPr sz="2400"/>
            </a:lvl3pPr>
            <a:lvl4pPr marL="1828800" lvl="3" indent="-228600" algn="l" rtl="0">
              <a:lnSpc>
                <a:spcPct val="120000"/>
              </a:lnSpc>
              <a:spcBef>
                <a:spcPts val="500"/>
              </a:spcBef>
              <a:spcAft>
                <a:spcPts val="0"/>
              </a:spcAft>
              <a:buSzPts val="2200"/>
              <a:buFont typeface="Calibri"/>
              <a:buNone/>
              <a:defRPr sz="2000"/>
            </a:lvl4pPr>
            <a:lvl5pPr marL="2286000" lvl="4" indent="-228600" algn="l" rtl="0">
              <a:lnSpc>
                <a:spcPct val="120000"/>
              </a:lnSpc>
              <a:spcBef>
                <a:spcPts val="500"/>
              </a:spcBef>
              <a:spcAft>
                <a:spcPts val="0"/>
              </a:spcAft>
              <a:buSzPts val="2200"/>
              <a:buFont typeface="Calibri"/>
              <a:buNone/>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Content with Color Block - Azure">
  <p:cSld name="Content with Color Block - Azure">
    <p:spTree>
      <p:nvGrpSpPr>
        <p:cNvPr id="1" name="Shape 166"/>
        <p:cNvGrpSpPr/>
        <p:nvPr/>
      </p:nvGrpSpPr>
      <p:grpSpPr>
        <a:xfrm>
          <a:off x="0" y="0"/>
          <a:ext cx="0" cy="0"/>
          <a:chOff x="0" y="0"/>
          <a:chExt cx="0" cy="0"/>
        </a:xfrm>
      </p:grpSpPr>
      <p:sp>
        <p:nvSpPr>
          <p:cNvPr id="167" name="Google Shape;167;g209a7285e74_0_348"/>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8" name="Google Shape;168;g209a7285e74_0_348"/>
          <p:cNvSpPr/>
          <p:nvPr/>
        </p:nvSpPr>
        <p:spPr>
          <a:xfrm>
            <a:off x="420363" y="371149"/>
            <a:ext cx="4351800" cy="3294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9" name="Google Shape;169;g209a7285e74_0_348"/>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rtl="0">
              <a:lnSpc>
                <a:spcPct val="75000"/>
              </a:lnSpc>
              <a:spcBef>
                <a:spcPts val="0"/>
              </a:spcBef>
              <a:spcAft>
                <a:spcPts val="0"/>
              </a:spcAft>
              <a:buClr>
                <a:schemeClr val="lt1"/>
              </a:buClr>
              <a:buSzPts val="3200"/>
              <a:buFont typeface="Calibri"/>
              <a:buNone/>
              <a:defRPr sz="3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0" name="Google Shape;170;g209a7285e74_0_348"/>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rtl="0">
              <a:lnSpc>
                <a:spcPct val="120000"/>
              </a:lnSpc>
              <a:spcBef>
                <a:spcPts val="1000"/>
              </a:spcBef>
              <a:spcAft>
                <a:spcPts val="0"/>
              </a:spcAft>
              <a:buSzPts val="3080"/>
              <a:buFont typeface="Calibri"/>
              <a:buNone/>
              <a:defRPr sz="2800"/>
            </a:lvl1pPr>
            <a:lvl2pPr marL="914400" lvl="1" indent="-228600" algn="l" rtl="0">
              <a:lnSpc>
                <a:spcPct val="120000"/>
              </a:lnSpc>
              <a:spcBef>
                <a:spcPts val="500"/>
              </a:spcBef>
              <a:spcAft>
                <a:spcPts val="0"/>
              </a:spcAft>
              <a:buSzPts val="3080"/>
              <a:buFont typeface="Calibri"/>
              <a:buNone/>
              <a:defRPr sz="2800"/>
            </a:lvl2pPr>
            <a:lvl3pPr marL="1371600" lvl="2" indent="-228600" algn="l" rtl="0">
              <a:lnSpc>
                <a:spcPct val="120000"/>
              </a:lnSpc>
              <a:spcBef>
                <a:spcPts val="500"/>
              </a:spcBef>
              <a:spcAft>
                <a:spcPts val="0"/>
              </a:spcAft>
              <a:buSzPts val="2640"/>
              <a:buFont typeface="Calibri"/>
              <a:buNone/>
              <a:defRPr sz="2400"/>
            </a:lvl3pPr>
            <a:lvl4pPr marL="1828800" lvl="3" indent="-228600" algn="l" rtl="0">
              <a:lnSpc>
                <a:spcPct val="120000"/>
              </a:lnSpc>
              <a:spcBef>
                <a:spcPts val="500"/>
              </a:spcBef>
              <a:spcAft>
                <a:spcPts val="0"/>
              </a:spcAft>
              <a:buSzPts val="2200"/>
              <a:buFont typeface="Calibri"/>
              <a:buNone/>
              <a:defRPr sz="2000"/>
            </a:lvl4pPr>
            <a:lvl5pPr marL="2286000" lvl="4" indent="-228600" algn="l" rtl="0">
              <a:lnSpc>
                <a:spcPct val="120000"/>
              </a:lnSpc>
              <a:spcBef>
                <a:spcPts val="500"/>
              </a:spcBef>
              <a:spcAft>
                <a:spcPts val="0"/>
              </a:spcAft>
              <a:buSzPts val="2200"/>
              <a:buFont typeface="Calibri"/>
              <a:buNone/>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Content with Color Block - Emerald">
  <p:cSld name="Content with Color Block - Emerald">
    <p:spTree>
      <p:nvGrpSpPr>
        <p:cNvPr id="1" name="Shape 171"/>
        <p:cNvGrpSpPr/>
        <p:nvPr/>
      </p:nvGrpSpPr>
      <p:grpSpPr>
        <a:xfrm>
          <a:off x="0" y="0"/>
          <a:ext cx="0" cy="0"/>
          <a:chOff x="0" y="0"/>
          <a:chExt cx="0" cy="0"/>
        </a:xfrm>
      </p:grpSpPr>
      <p:sp>
        <p:nvSpPr>
          <p:cNvPr id="172" name="Google Shape;172;g209a7285e74_0_353"/>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3" name="Google Shape;173;g209a7285e74_0_353"/>
          <p:cNvSpPr/>
          <p:nvPr/>
        </p:nvSpPr>
        <p:spPr>
          <a:xfrm>
            <a:off x="420363" y="371149"/>
            <a:ext cx="4351800" cy="3294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4" name="Google Shape;174;g209a7285e74_0_353"/>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rtl="0">
              <a:lnSpc>
                <a:spcPct val="75000"/>
              </a:lnSpc>
              <a:spcBef>
                <a:spcPts val="0"/>
              </a:spcBef>
              <a:spcAft>
                <a:spcPts val="0"/>
              </a:spcAft>
              <a:buClr>
                <a:schemeClr val="lt1"/>
              </a:buClr>
              <a:buSzPts val="3200"/>
              <a:buFont typeface="Calibri"/>
              <a:buNone/>
              <a:defRPr sz="3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75" name="Google Shape;175;g209a7285e74_0_353"/>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rtl="0">
              <a:lnSpc>
                <a:spcPct val="120000"/>
              </a:lnSpc>
              <a:spcBef>
                <a:spcPts val="1000"/>
              </a:spcBef>
              <a:spcAft>
                <a:spcPts val="0"/>
              </a:spcAft>
              <a:buSzPts val="3080"/>
              <a:buFont typeface="Calibri"/>
              <a:buNone/>
              <a:defRPr sz="2800"/>
            </a:lvl1pPr>
            <a:lvl2pPr marL="914400" lvl="1" indent="-228600" algn="l" rtl="0">
              <a:lnSpc>
                <a:spcPct val="120000"/>
              </a:lnSpc>
              <a:spcBef>
                <a:spcPts val="500"/>
              </a:spcBef>
              <a:spcAft>
                <a:spcPts val="0"/>
              </a:spcAft>
              <a:buSzPts val="3080"/>
              <a:buFont typeface="Calibri"/>
              <a:buNone/>
              <a:defRPr sz="2800"/>
            </a:lvl2pPr>
            <a:lvl3pPr marL="1371600" lvl="2" indent="-228600" algn="l" rtl="0">
              <a:lnSpc>
                <a:spcPct val="120000"/>
              </a:lnSpc>
              <a:spcBef>
                <a:spcPts val="500"/>
              </a:spcBef>
              <a:spcAft>
                <a:spcPts val="0"/>
              </a:spcAft>
              <a:buSzPts val="2640"/>
              <a:buFont typeface="Calibri"/>
              <a:buNone/>
              <a:defRPr sz="2400"/>
            </a:lvl3pPr>
            <a:lvl4pPr marL="1828800" lvl="3" indent="-228600" algn="l" rtl="0">
              <a:lnSpc>
                <a:spcPct val="120000"/>
              </a:lnSpc>
              <a:spcBef>
                <a:spcPts val="500"/>
              </a:spcBef>
              <a:spcAft>
                <a:spcPts val="0"/>
              </a:spcAft>
              <a:buSzPts val="2200"/>
              <a:buFont typeface="Calibri"/>
              <a:buNone/>
              <a:defRPr sz="2000"/>
            </a:lvl4pPr>
            <a:lvl5pPr marL="2286000" lvl="4" indent="-228600" algn="l" rtl="0">
              <a:lnSpc>
                <a:spcPct val="120000"/>
              </a:lnSpc>
              <a:spcBef>
                <a:spcPts val="500"/>
              </a:spcBef>
              <a:spcAft>
                <a:spcPts val="0"/>
              </a:spcAft>
              <a:buSzPts val="2200"/>
              <a:buFont typeface="Calibri"/>
              <a:buNone/>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Content with Colour Block - Wild Berry">
  <p:cSld name="Content with Colour Block - Wild Berry">
    <p:spTree>
      <p:nvGrpSpPr>
        <p:cNvPr id="1" name="Shape 176"/>
        <p:cNvGrpSpPr/>
        <p:nvPr/>
      </p:nvGrpSpPr>
      <p:grpSpPr>
        <a:xfrm>
          <a:off x="0" y="0"/>
          <a:ext cx="0" cy="0"/>
          <a:chOff x="0" y="0"/>
          <a:chExt cx="0" cy="0"/>
        </a:xfrm>
      </p:grpSpPr>
      <p:sp>
        <p:nvSpPr>
          <p:cNvPr id="177" name="Google Shape;177;g209a7285e74_0_358"/>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8" name="Google Shape;178;g209a7285e74_0_358"/>
          <p:cNvSpPr/>
          <p:nvPr/>
        </p:nvSpPr>
        <p:spPr>
          <a:xfrm>
            <a:off x="420363" y="371149"/>
            <a:ext cx="4351800" cy="3294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9" name="Google Shape;179;g209a7285e74_0_358"/>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rtl="0">
              <a:lnSpc>
                <a:spcPct val="75000"/>
              </a:lnSpc>
              <a:spcBef>
                <a:spcPts val="0"/>
              </a:spcBef>
              <a:spcAft>
                <a:spcPts val="0"/>
              </a:spcAft>
              <a:buClr>
                <a:schemeClr val="lt1"/>
              </a:buClr>
              <a:buSzPts val="3200"/>
              <a:buFont typeface="Calibri"/>
              <a:buNone/>
              <a:defRPr sz="3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0" name="Google Shape;180;g209a7285e74_0_358"/>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rtl="0">
              <a:lnSpc>
                <a:spcPct val="120000"/>
              </a:lnSpc>
              <a:spcBef>
                <a:spcPts val="1000"/>
              </a:spcBef>
              <a:spcAft>
                <a:spcPts val="0"/>
              </a:spcAft>
              <a:buSzPts val="3080"/>
              <a:buFont typeface="Calibri"/>
              <a:buNone/>
              <a:defRPr sz="2800"/>
            </a:lvl1pPr>
            <a:lvl2pPr marL="914400" lvl="1" indent="-228600" algn="l" rtl="0">
              <a:lnSpc>
                <a:spcPct val="120000"/>
              </a:lnSpc>
              <a:spcBef>
                <a:spcPts val="500"/>
              </a:spcBef>
              <a:spcAft>
                <a:spcPts val="0"/>
              </a:spcAft>
              <a:buSzPts val="3080"/>
              <a:buFont typeface="Calibri"/>
              <a:buNone/>
              <a:defRPr sz="2800"/>
            </a:lvl2pPr>
            <a:lvl3pPr marL="1371600" lvl="2" indent="-228600" algn="l" rtl="0">
              <a:lnSpc>
                <a:spcPct val="120000"/>
              </a:lnSpc>
              <a:spcBef>
                <a:spcPts val="500"/>
              </a:spcBef>
              <a:spcAft>
                <a:spcPts val="0"/>
              </a:spcAft>
              <a:buSzPts val="2640"/>
              <a:buFont typeface="Calibri"/>
              <a:buNone/>
              <a:defRPr sz="2400"/>
            </a:lvl3pPr>
            <a:lvl4pPr marL="1828800" lvl="3" indent="-228600" algn="l" rtl="0">
              <a:lnSpc>
                <a:spcPct val="120000"/>
              </a:lnSpc>
              <a:spcBef>
                <a:spcPts val="500"/>
              </a:spcBef>
              <a:spcAft>
                <a:spcPts val="0"/>
              </a:spcAft>
              <a:buSzPts val="2200"/>
              <a:buFont typeface="Calibri"/>
              <a:buNone/>
              <a:defRPr sz="2000"/>
            </a:lvl4pPr>
            <a:lvl5pPr marL="2286000" lvl="4" indent="-228600" algn="l" rtl="0">
              <a:lnSpc>
                <a:spcPct val="120000"/>
              </a:lnSpc>
              <a:spcBef>
                <a:spcPts val="500"/>
              </a:spcBef>
              <a:spcAft>
                <a:spcPts val="0"/>
              </a:spcAft>
              <a:buSzPts val="2200"/>
              <a:buFont typeface="Calibri"/>
              <a:buNone/>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Content with Colour Block - Amethyst">
  <p:cSld name="Content with Colour Block - Amethyst">
    <p:spTree>
      <p:nvGrpSpPr>
        <p:cNvPr id="1" name="Shape 181"/>
        <p:cNvGrpSpPr/>
        <p:nvPr/>
      </p:nvGrpSpPr>
      <p:grpSpPr>
        <a:xfrm>
          <a:off x="0" y="0"/>
          <a:ext cx="0" cy="0"/>
          <a:chOff x="0" y="0"/>
          <a:chExt cx="0" cy="0"/>
        </a:xfrm>
      </p:grpSpPr>
      <p:sp>
        <p:nvSpPr>
          <p:cNvPr id="182" name="Google Shape;182;g209a7285e74_0_363"/>
          <p:cNvSpPr/>
          <p:nvPr/>
        </p:nvSpPr>
        <p:spPr>
          <a:xfrm>
            <a:off x="4957590" y="371149"/>
            <a:ext cx="6962700" cy="6205800"/>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3" name="Google Shape;183;g209a7285e74_0_363"/>
          <p:cNvSpPr/>
          <p:nvPr/>
        </p:nvSpPr>
        <p:spPr>
          <a:xfrm>
            <a:off x="420363" y="371149"/>
            <a:ext cx="4351800" cy="3294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g209a7285e74_0_363"/>
          <p:cNvSpPr txBox="1">
            <a:spLocks noGrp="1"/>
          </p:cNvSpPr>
          <p:nvPr>
            <p:ph type="title"/>
          </p:nvPr>
        </p:nvSpPr>
        <p:spPr>
          <a:xfrm>
            <a:off x="630075" y="1367507"/>
            <a:ext cx="3932100" cy="2061600"/>
          </a:xfrm>
          <a:prstGeom prst="rect">
            <a:avLst/>
          </a:prstGeom>
          <a:noFill/>
          <a:ln>
            <a:noFill/>
          </a:ln>
        </p:spPr>
        <p:txBody>
          <a:bodyPr spcFirstLastPara="1" wrap="square" lIns="0" tIns="45700" rIns="91425" bIns="45700" anchor="b" anchorCtr="0">
            <a:noAutofit/>
          </a:bodyPr>
          <a:lstStyle>
            <a:lvl1pPr lvl="0" algn="l" rtl="0">
              <a:lnSpc>
                <a:spcPct val="75000"/>
              </a:lnSpc>
              <a:spcBef>
                <a:spcPts val="0"/>
              </a:spcBef>
              <a:spcAft>
                <a:spcPts val="0"/>
              </a:spcAft>
              <a:buClr>
                <a:schemeClr val="lt1"/>
              </a:buClr>
              <a:buSzPts val="3200"/>
              <a:buFont typeface="Calibri"/>
              <a:buNone/>
              <a:defRPr sz="3200">
                <a:solidFill>
                  <a:schemeClr val="lt1"/>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5" name="Google Shape;185;g209a7285e74_0_363"/>
          <p:cNvSpPr txBox="1">
            <a:spLocks noGrp="1"/>
          </p:cNvSpPr>
          <p:nvPr>
            <p:ph type="body" idx="1"/>
          </p:nvPr>
        </p:nvSpPr>
        <p:spPr>
          <a:xfrm>
            <a:off x="5183188" y="583895"/>
            <a:ext cx="6172200" cy="5706600"/>
          </a:xfrm>
          <a:prstGeom prst="rect">
            <a:avLst/>
          </a:prstGeom>
          <a:noFill/>
          <a:ln>
            <a:noFill/>
          </a:ln>
        </p:spPr>
        <p:txBody>
          <a:bodyPr spcFirstLastPara="1" wrap="square" lIns="0" tIns="45700" rIns="91425" bIns="45700" anchor="t" anchorCtr="0">
            <a:normAutofit/>
          </a:bodyPr>
          <a:lstStyle>
            <a:lvl1pPr marL="457200" lvl="0" indent="-228600" algn="l" rtl="0">
              <a:lnSpc>
                <a:spcPct val="120000"/>
              </a:lnSpc>
              <a:spcBef>
                <a:spcPts val="1000"/>
              </a:spcBef>
              <a:spcAft>
                <a:spcPts val="0"/>
              </a:spcAft>
              <a:buSzPts val="3080"/>
              <a:buFont typeface="Calibri"/>
              <a:buNone/>
              <a:defRPr sz="2800"/>
            </a:lvl1pPr>
            <a:lvl2pPr marL="914400" lvl="1" indent="-228600" algn="l" rtl="0">
              <a:lnSpc>
                <a:spcPct val="120000"/>
              </a:lnSpc>
              <a:spcBef>
                <a:spcPts val="500"/>
              </a:spcBef>
              <a:spcAft>
                <a:spcPts val="0"/>
              </a:spcAft>
              <a:buSzPts val="3080"/>
              <a:buFont typeface="Calibri"/>
              <a:buNone/>
              <a:defRPr sz="2800"/>
            </a:lvl2pPr>
            <a:lvl3pPr marL="1371600" lvl="2" indent="-228600" algn="l" rtl="0">
              <a:lnSpc>
                <a:spcPct val="120000"/>
              </a:lnSpc>
              <a:spcBef>
                <a:spcPts val="500"/>
              </a:spcBef>
              <a:spcAft>
                <a:spcPts val="0"/>
              </a:spcAft>
              <a:buSzPts val="2640"/>
              <a:buFont typeface="Calibri"/>
              <a:buNone/>
              <a:defRPr sz="2400"/>
            </a:lvl3pPr>
            <a:lvl4pPr marL="1828800" lvl="3" indent="-228600" algn="l" rtl="0">
              <a:lnSpc>
                <a:spcPct val="120000"/>
              </a:lnSpc>
              <a:spcBef>
                <a:spcPts val="500"/>
              </a:spcBef>
              <a:spcAft>
                <a:spcPts val="0"/>
              </a:spcAft>
              <a:buSzPts val="2200"/>
              <a:buFont typeface="Calibri"/>
              <a:buNone/>
              <a:defRPr sz="2000"/>
            </a:lvl4pPr>
            <a:lvl5pPr marL="2286000" lvl="4" indent="-228600" algn="l" rtl="0">
              <a:lnSpc>
                <a:spcPct val="120000"/>
              </a:lnSpc>
              <a:spcBef>
                <a:spcPts val="500"/>
              </a:spcBef>
              <a:spcAft>
                <a:spcPts val="0"/>
              </a:spcAft>
              <a:buSzPts val="2200"/>
              <a:buFont typeface="Calibri"/>
              <a:buNone/>
              <a:defRPr sz="2000"/>
            </a:lvl5pPr>
            <a:lvl6pPr marL="2743200" lvl="5" indent="-355600" algn="l" rtl="0">
              <a:lnSpc>
                <a:spcPct val="90000"/>
              </a:lnSpc>
              <a:spcBef>
                <a:spcPts val="500"/>
              </a:spcBef>
              <a:spcAft>
                <a:spcPts val="0"/>
              </a:spcAft>
              <a:buClr>
                <a:schemeClr val="dk1"/>
              </a:buClr>
              <a:buSzPts val="2000"/>
              <a:buChar char="•"/>
              <a:defRPr sz="2000"/>
            </a:lvl6pPr>
            <a:lvl7pPr marL="3200400" lvl="6" indent="-355600" algn="l" rtl="0">
              <a:lnSpc>
                <a:spcPct val="90000"/>
              </a:lnSpc>
              <a:spcBef>
                <a:spcPts val="500"/>
              </a:spcBef>
              <a:spcAft>
                <a:spcPts val="0"/>
              </a:spcAft>
              <a:buClr>
                <a:schemeClr val="dk1"/>
              </a:buClr>
              <a:buSzPts val="2000"/>
              <a:buChar char="•"/>
              <a:defRPr sz="2000"/>
            </a:lvl7pPr>
            <a:lvl8pPr marL="3657600" lvl="7" indent="-355600" algn="l" rtl="0">
              <a:lnSpc>
                <a:spcPct val="90000"/>
              </a:lnSpc>
              <a:spcBef>
                <a:spcPts val="500"/>
              </a:spcBef>
              <a:spcAft>
                <a:spcPts val="0"/>
              </a:spcAft>
              <a:buClr>
                <a:schemeClr val="dk1"/>
              </a:buClr>
              <a:buSzPts val="2000"/>
              <a:buChar char="•"/>
              <a:defRPr sz="2000"/>
            </a:lvl8pPr>
            <a:lvl9pPr marL="4114800" lvl="8" indent="-355600" algn="l" rtl="0">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29"/>
        <p:cNvGrpSpPr/>
        <p:nvPr/>
      </p:nvGrpSpPr>
      <p:grpSpPr>
        <a:xfrm>
          <a:off x="0" y="0"/>
          <a:ext cx="0" cy="0"/>
          <a:chOff x="0" y="0"/>
          <a:chExt cx="0" cy="0"/>
        </a:xfrm>
      </p:grpSpPr>
      <p:sp>
        <p:nvSpPr>
          <p:cNvPr id="30" name="Google Shape;30;p18"/>
          <p:cNvSpPr txBox="1">
            <a:spLocks noGrp="1"/>
          </p:cNvSpPr>
          <p:nvPr>
            <p:ph type="title"/>
          </p:nvPr>
        </p:nvSpPr>
        <p:spPr>
          <a:xfrm>
            <a:off x="418641" y="365125"/>
            <a:ext cx="10935159" cy="1325563"/>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ntent with Gradient Block">
  <p:cSld name="Content with Gradient Block">
    <p:spTree>
      <p:nvGrpSpPr>
        <p:cNvPr id="1" name="Shape 31"/>
        <p:cNvGrpSpPr/>
        <p:nvPr/>
      </p:nvGrpSpPr>
      <p:grpSpPr>
        <a:xfrm>
          <a:off x="0" y="0"/>
          <a:ext cx="0" cy="0"/>
          <a:chOff x="0" y="0"/>
          <a:chExt cx="0" cy="0"/>
        </a:xfrm>
      </p:grpSpPr>
      <p:sp>
        <p:nvSpPr>
          <p:cNvPr id="32" name="Google Shape;32;p19"/>
          <p:cNvSpPr/>
          <p:nvPr/>
        </p:nvSpPr>
        <p:spPr>
          <a:xfrm>
            <a:off x="4957590" y="371149"/>
            <a:ext cx="6962661" cy="620592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3" name="Google Shape;33;p19"/>
          <p:cNvSpPr/>
          <p:nvPr/>
        </p:nvSpPr>
        <p:spPr>
          <a:xfrm>
            <a:off x="420363" y="371149"/>
            <a:ext cx="4351662" cy="3294044"/>
          </a:xfrm>
          <a:prstGeom prst="rect">
            <a:avLst/>
          </a:prstGeom>
          <a:gradFill>
            <a:gsLst>
              <a:gs pos="0">
                <a:schemeClr val="accent1"/>
              </a:gs>
              <a:gs pos="100000">
                <a:schemeClr val="accent2"/>
              </a:gs>
            </a:gsLst>
            <a:lin ang="1080000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19"/>
          <p:cNvSpPr txBox="1">
            <a:spLocks noGrp="1"/>
          </p:cNvSpPr>
          <p:nvPr>
            <p:ph type="title"/>
          </p:nvPr>
        </p:nvSpPr>
        <p:spPr>
          <a:xfrm>
            <a:off x="630075" y="1367507"/>
            <a:ext cx="3932237" cy="2061493"/>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19"/>
          <p:cNvSpPr txBox="1">
            <a:spLocks noGrp="1"/>
          </p:cNvSpPr>
          <p:nvPr>
            <p:ph type="body" idx="1"/>
          </p:nvPr>
        </p:nvSpPr>
        <p:spPr>
          <a:xfrm>
            <a:off x="5183188" y="583895"/>
            <a:ext cx="6172200" cy="5706736"/>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Content with Color Block - Rose">
  <p:cSld name="Content with Color Block - Rose">
    <p:spTree>
      <p:nvGrpSpPr>
        <p:cNvPr id="1" name="Shape 36"/>
        <p:cNvGrpSpPr/>
        <p:nvPr/>
      </p:nvGrpSpPr>
      <p:grpSpPr>
        <a:xfrm>
          <a:off x="0" y="0"/>
          <a:ext cx="0" cy="0"/>
          <a:chOff x="0" y="0"/>
          <a:chExt cx="0" cy="0"/>
        </a:xfrm>
      </p:grpSpPr>
      <p:sp>
        <p:nvSpPr>
          <p:cNvPr id="37" name="Google Shape;37;p20"/>
          <p:cNvSpPr/>
          <p:nvPr/>
        </p:nvSpPr>
        <p:spPr>
          <a:xfrm>
            <a:off x="4957590" y="371149"/>
            <a:ext cx="6962661" cy="6205921"/>
          </a:xfrm>
          <a:prstGeom prst="rect">
            <a:avLst/>
          </a:prstGeom>
          <a:solidFill>
            <a:schemeClr val="l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8" name="Google Shape;38;p20"/>
          <p:cNvSpPr/>
          <p:nvPr/>
        </p:nvSpPr>
        <p:spPr>
          <a:xfrm>
            <a:off x="420363" y="371149"/>
            <a:ext cx="4351662" cy="3294044"/>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 name="Google Shape;39;p20"/>
          <p:cNvSpPr txBox="1">
            <a:spLocks noGrp="1"/>
          </p:cNvSpPr>
          <p:nvPr>
            <p:ph type="title"/>
          </p:nvPr>
        </p:nvSpPr>
        <p:spPr>
          <a:xfrm>
            <a:off x="630075" y="1367507"/>
            <a:ext cx="3932237" cy="2061493"/>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3200"/>
              <a:buFont typeface="Calibri"/>
              <a:buNone/>
              <a:defRPr sz="32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0"/>
          <p:cNvSpPr txBox="1">
            <a:spLocks noGrp="1"/>
          </p:cNvSpPr>
          <p:nvPr>
            <p:ph type="body" idx="1"/>
          </p:nvPr>
        </p:nvSpPr>
        <p:spPr>
          <a:xfrm>
            <a:off x="5183188" y="583895"/>
            <a:ext cx="6172200" cy="5706736"/>
          </a:xfrm>
          <a:prstGeom prst="rect">
            <a:avLst/>
          </a:prstGeom>
          <a:noFill/>
          <a:ln>
            <a:noFill/>
          </a:ln>
        </p:spPr>
        <p:txBody>
          <a:bodyPr spcFirstLastPara="1" wrap="square" lIns="0" tIns="45700" rIns="91425" bIns="45700" anchor="t" anchorCtr="0">
            <a:normAutofit/>
          </a:bodyPr>
          <a:lstStyle>
            <a:lvl1pPr marL="457200" lvl="0" indent="-228600" algn="l">
              <a:lnSpc>
                <a:spcPct val="120000"/>
              </a:lnSpc>
              <a:spcBef>
                <a:spcPts val="1000"/>
              </a:spcBef>
              <a:spcAft>
                <a:spcPts val="0"/>
              </a:spcAft>
              <a:buSzPts val="3080"/>
              <a:buFont typeface="Calibri"/>
              <a:buNone/>
              <a:defRPr sz="2800"/>
            </a:lvl1pPr>
            <a:lvl2pPr marL="914400" lvl="1" indent="-228600" algn="l">
              <a:lnSpc>
                <a:spcPct val="120000"/>
              </a:lnSpc>
              <a:spcBef>
                <a:spcPts val="500"/>
              </a:spcBef>
              <a:spcAft>
                <a:spcPts val="0"/>
              </a:spcAft>
              <a:buSzPts val="3080"/>
              <a:buFont typeface="Calibri"/>
              <a:buNone/>
              <a:defRPr sz="2800"/>
            </a:lvl2pPr>
            <a:lvl3pPr marL="1371600" lvl="2" indent="-228600" algn="l">
              <a:lnSpc>
                <a:spcPct val="120000"/>
              </a:lnSpc>
              <a:spcBef>
                <a:spcPts val="500"/>
              </a:spcBef>
              <a:spcAft>
                <a:spcPts val="0"/>
              </a:spcAft>
              <a:buSzPts val="2640"/>
              <a:buFont typeface="Calibri"/>
              <a:buNone/>
              <a:defRPr sz="2400"/>
            </a:lvl3pPr>
            <a:lvl4pPr marL="1828800" lvl="3" indent="-228600" algn="l">
              <a:lnSpc>
                <a:spcPct val="120000"/>
              </a:lnSpc>
              <a:spcBef>
                <a:spcPts val="500"/>
              </a:spcBef>
              <a:spcAft>
                <a:spcPts val="0"/>
              </a:spcAft>
              <a:buSzPts val="2200"/>
              <a:buFont typeface="Calibri"/>
              <a:buNone/>
              <a:defRPr sz="2000"/>
            </a:lvl4pPr>
            <a:lvl5pPr marL="2286000" lvl="4" indent="-228600" algn="l">
              <a:lnSpc>
                <a:spcPct val="120000"/>
              </a:lnSpc>
              <a:spcBef>
                <a:spcPts val="500"/>
              </a:spcBef>
              <a:spcAft>
                <a:spcPts val="0"/>
              </a:spcAft>
              <a:buSzPts val="2200"/>
              <a:buFont typeface="Calibri"/>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bg>
      <p:bgPr>
        <a:gradFill>
          <a:gsLst>
            <a:gs pos="0">
              <a:schemeClr val="accent1"/>
            </a:gs>
            <a:gs pos="100000">
              <a:schemeClr val="accent2"/>
            </a:gs>
          </a:gsLst>
          <a:lin ang="10800000" scaled="0"/>
        </a:gradFill>
        <a:effectLst/>
      </p:bgPr>
    </p:bg>
    <p:spTree>
      <p:nvGrpSpPr>
        <p:cNvPr id="1" name="Shape 41"/>
        <p:cNvGrpSpPr/>
        <p:nvPr/>
      </p:nvGrpSpPr>
      <p:grpSpPr>
        <a:xfrm>
          <a:off x="0" y="0"/>
          <a:ext cx="0" cy="0"/>
          <a:chOff x="0" y="0"/>
          <a:chExt cx="0" cy="0"/>
        </a:xfrm>
      </p:grpSpPr>
      <p:sp>
        <p:nvSpPr>
          <p:cNvPr id="42" name="Google Shape;42;p21"/>
          <p:cNvSpPr txBox="1">
            <a:spLocks noGrp="1"/>
          </p:cNvSpPr>
          <p:nvPr>
            <p:ph type="title"/>
          </p:nvPr>
        </p:nvSpPr>
        <p:spPr>
          <a:xfrm>
            <a:off x="1019908" y="1997768"/>
            <a:ext cx="9337430" cy="2293435"/>
          </a:xfrm>
          <a:prstGeom prst="rect">
            <a:avLst/>
          </a:prstGeom>
          <a:noFill/>
          <a:ln>
            <a:noFill/>
          </a:ln>
        </p:spPr>
        <p:txBody>
          <a:bodyPr spcFirstLastPara="1" wrap="square" lIns="0" tIns="45700" rIns="91425" bIns="45700" anchor="b" anchorCtr="0">
            <a:noAutofit/>
          </a:bodyPr>
          <a:lstStyle>
            <a:lvl1pPr lvl="0" algn="l">
              <a:lnSpc>
                <a:spcPct val="75000"/>
              </a:lnSpc>
              <a:spcBef>
                <a:spcPts val="0"/>
              </a:spcBef>
              <a:spcAft>
                <a:spcPts val="0"/>
              </a:spcAft>
              <a:buClr>
                <a:schemeClr val="lt1"/>
              </a:buClr>
              <a:buSzPts val="5600"/>
              <a:buFont typeface="Calibri"/>
              <a:buNone/>
              <a:defRPr sz="56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1"/>
          <p:cNvSpPr/>
          <p:nvPr/>
        </p:nvSpPr>
        <p:spPr>
          <a:xfrm>
            <a:off x="1019908" y="4345696"/>
            <a:ext cx="3559444" cy="282499"/>
          </a:xfrm>
          <a:prstGeom prst="rect">
            <a:avLst/>
          </a:prstGeom>
          <a:blipFill rotWithShape="1">
            <a:blip r:embed="rId2">
              <a:alphaModFix/>
            </a:blip>
            <a:tile tx="412750" ty="-514350" sx="45000" sy="4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Only - gradient" type="titleOnly">
  <p:cSld name="TITLE_ONLY">
    <p:bg>
      <p:bgPr>
        <a:gradFill>
          <a:gsLst>
            <a:gs pos="0">
              <a:schemeClr val="accent1"/>
            </a:gs>
            <a:gs pos="100000">
              <a:schemeClr val="accent2"/>
            </a:gs>
          </a:gsLst>
          <a:lin ang="10800000" scaled="0"/>
        </a:gradFill>
        <a:effectLst/>
      </p:bgPr>
    </p:bg>
    <p:spTree>
      <p:nvGrpSpPr>
        <p:cNvPr id="1" name="Shape 44"/>
        <p:cNvGrpSpPr/>
        <p:nvPr/>
      </p:nvGrpSpPr>
      <p:grpSpPr>
        <a:xfrm>
          <a:off x="0" y="0"/>
          <a:ext cx="0" cy="0"/>
          <a:chOff x="0" y="0"/>
          <a:chExt cx="0" cy="0"/>
        </a:xfrm>
      </p:grpSpPr>
      <p:sp>
        <p:nvSpPr>
          <p:cNvPr id="45" name="Google Shape;45;p22"/>
          <p:cNvSpPr txBox="1">
            <a:spLocks noGrp="1"/>
          </p:cNvSpPr>
          <p:nvPr>
            <p:ph type="title"/>
          </p:nvPr>
        </p:nvSpPr>
        <p:spPr>
          <a:xfrm>
            <a:off x="418641" y="296885"/>
            <a:ext cx="10935159" cy="1325563"/>
          </a:xfrm>
          <a:prstGeom prst="rect">
            <a:avLst/>
          </a:prstGeom>
          <a:noFill/>
          <a:ln>
            <a:noFill/>
          </a:ln>
        </p:spPr>
        <p:txBody>
          <a:bodyPr spcFirstLastPara="1" wrap="square" lIns="0" tIns="45700" rIns="91425" bIns="45700" anchor="ctr" anchorCtr="0">
            <a:noAutofit/>
          </a:bodyPr>
          <a:lstStyle>
            <a:lvl1pPr lvl="0" algn="l">
              <a:lnSpc>
                <a:spcPct val="75000"/>
              </a:lnSpc>
              <a:spcBef>
                <a:spcPts val="0"/>
              </a:spcBef>
              <a:spcAft>
                <a:spcPts val="0"/>
              </a:spcAft>
              <a:buClr>
                <a:schemeClr val="lt1"/>
              </a:buClr>
              <a:buSzPts val="4400"/>
              <a:buFont typeface="Calibri"/>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End Slide">
  <p:cSld name="End Slide">
    <p:spTree>
      <p:nvGrpSpPr>
        <p:cNvPr id="1" name="Shape 46"/>
        <p:cNvGrpSpPr/>
        <p:nvPr/>
      </p:nvGrpSpPr>
      <p:grpSpPr>
        <a:xfrm>
          <a:off x="0" y="0"/>
          <a:ext cx="0" cy="0"/>
          <a:chOff x="0" y="0"/>
          <a:chExt cx="0" cy="0"/>
        </a:xfrm>
      </p:grpSpPr>
      <p:sp>
        <p:nvSpPr>
          <p:cNvPr id="47" name="Google Shape;47;p23"/>
          <p:cNvSpPr/>
          <p:nvPr/>
        </p:nvSpPr>
        <p:spPr>
          <a:xfrm>
            <a:off x="0" y="5983705"/>
            <a:ext cx="12192000" cy="874295"/>
          </a:xfrm>
          <a:prstGeom prst="rect">
            <a:avLst/>
          </a:prstGeom>
          <a:blipFill rotWithShape="1">
            <a:blip r:embed="rId2">
              <a:alphaModFix/>
            </a:blip>
            <a:tile tx="412750" ty="69850" sx="45000" sy="4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8" name="Google Shape;48;p23"/>
          <p:cNvPicPr preferRelativeResize="0"/>
          <p:nvPr/>
        </p:nvPicPr>
        <p:blipFill rotWithShape="1">
          <a:blip r:embed="rId3">
            <a:alphaModFix/>
          </a:blip>
          <a:srcRect/>
          <a:stretch/>
        </p:blipFill>
        <p:spPr>
          <a:xfrm>
            <a:off x="5029701" y="1295399"/>
            <a:ext cx="2132597" cy="324967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3" Type="http://schemas.openxmlformats.org/officeDocument/2006/relationships/slideLayout" Target="../slideLayouts/slideLayout23.xml"/><Relationship Id="rId21" Type="http://schemas.openxmlformats.org/officeDocument/2006/relationships/image" Target="../media/image1.png"/><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theme" Target="../theme/theme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2"/>
          <p:cNvSpPr txBox="1">
            <a:spLocks noGrp="1"/>
          </p:cNvSpPr>
          <p:nvPr>
            <p:ph type="title"/>
          </p:nvPr>
        </p:nvSpPr>
        <p:spPr>
          <a:xfrm>
            <a:off x="418641" y="365125"/>
            <a:ext cx="10935159" cy="1325563"/>
          </a:xfrm>
          <a:prstGeom prst="rect">
            <a:avLst/>
          </a:prstGeom>
          <a:noFill/>
          <a:ln>
            <a:noFill/>
          </a:ln>
        </p:spPr>
        <p:txBody>
          <a:bodyPr spcFirstLastPara="1" wrap="square" lIns="0" tIns="45700" rIns="91425" bIns="45700" anchor="ctr" anchorCtr="0">
            <a:noAutofit/>
          </a:bodyPr>
          <a:lstStyle>
            <a:lvl1pPr marR="0" lvl="0" algn="l" rtl="0">
              <a:lnSpc>
                <a:spcPct val="75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2"/>
          <p:cNvSpPr txBox="1">
            <a:spLocks noGrp="1"/>
          </p:cNvSpPr>
          <p:nvPr>
            <p:ph type="body" idx="1"/>
          </p:nvPr>
        </p:nvSpPr>
        <p:spPr>
          <a:xfrm>
            <a:off x="418641" y="1825625"/>
            <a:ext cx="10935159" cy="4351338"/>
          </a:xfrm>
          <a:prstGeom prst="rect">
            <a:avLst/>
          </a:prstGeom>
          <a:noFill/>
          <a:ln>
            <a:noFill/>
          </a:ln>
        </p:spPr>
        <p:txBody>
          <a:bodyPr spcFirstLastPara="1" wrap="square" lIns="0" tIns="45700" rIns="91425" bIns="45700" anchor="t" anchorCtr="0">
            <a:normAutofit/>
          </a:bodyPr>
          <a:lstStyle>
            <a:lvl1pPr marL="457200" marR="0" lvl="0" indent="-396240" algn="l" rtl="0">
              <a:lnSpc>
                <a:spcPct val="120000"/>
              </a:lnSpc>
              <a:spcBef>
                <a:spcPts val="1000"/>
              </a:spcBef>
              <a:spcAft>
                <a:spcPts val="0"/>
              </a:spcAft>
              <a:buClr>
                <a:schemeClr val="accent1"/>
              </a:buClr>
              <a:buSzPts val="2640"/>
              <a:buFont typeface="Arial"/>
              <a:buChar char="•"/>
              <a:defRPr sz="2400" b="0" i="0" u="none" strike="noStrike" cap="none">
                <a:solidFill>
                  <a:schemeClr val="dk1"/>
                </a:solidFill>
                <a:latin typeface="Calibri"/>
                <a:ea typeface="Calibri"/>
                <a:cs typeface="Calibri"/>
                <a:sym typeface="Calibri"/>
              </a:defRPr>
            </a:lvl1pPr>
            <a:lvl2pPr marL="914400" marR="0" lvl="1" indent="-382269" algn="l" rtl="0">
              <a:lnSpc>
                <a:spcPct val="120000"/>
              </a:lnSpc>
              <a:spcBef>
                <a:spcPts val="500"/>
              </a:spcBef>
              <a:spcAft>
                <a:spcPts val="0"/>
              </a:spcAft>
              <a:buClr>
                <a:schemeClr val="accent1"/>
              </a:buClr>
              <a:buSzPts val="242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120000"/>
              </a:lnSpc>
              <a:spcBef>
                <a:spcPts val="500"/>
              </a:spcBef>
              <a:spcAft>
                <a:spcPts val="0"/>
              </a:spcAft>
              <a:buClr>
                <a:schemeClr val="accent1"/>
              </a:buClr>
              <a:buSzPts val="2200"/>
              <a:buFont typeface="Arial"/>
              <a:buChar char="•"/>
              <a:defRPr sz="2000" b="0" i="0" u="none" strike="noStrike" cap="none">
                <a:solidFill>
                  <a:schemeClr val="dk1"/>
                </a:solidFill>
                <a:latin typeface="Calibri"/>
                <a:ea typeface="Calibri"/>
                <a:cs typeface="Calibri"/>
                <a:sym typeface="Calibri"/>
              </a:defRPr>
            </a:lvl3pPr>
            <a:lvl4pPr marL="1828800" marR="0" lvl="3" indent="-354330" algn="l" rtl="0">
              <a:lnSpc>
                <a:spcPct val="120000"/>
              </a:lnSpc>
              <a:spcBef>
                <a:spcPts val="500"/>
              </a:spcBef>
              <a:spcAft>
                <a:spcPts val="0"/>
              </a:spcAft>
              <a:buClr>
                <a:schemeClr val="accent1"/>
              </a:buClr>
              <a:buSzPts val="1980"/>
              <a:buFont typeface="Arial"/>
              <a:buChar char="•"/>
              <a:defRPr sz="1800" b="0" i="0" u="none" strike="noStrike" cap="none">
                <a:solidFill>
                  <a:schemeClr val="dk1"/>
                </a:solidFill>
                <a:latin typeface="Calibri"/>
                <a:ea typeface="Calibri"/>
                <a:cs typeface="Calibri"/>
                <a:sym typeface="Calibri"/>
              </a:defRPr>
            </a:lvl4pPr>
            <a:lvl5pPr marL="2286000" marR="0" lvl="4" indent="-340360" algn="l" rtl="0">
              <a:lnSpc>
                <a:spcPct val="120000"/>
              </a:lnSpc>
              <a:spcBef>
                <a:spcPts val="500"/>
              </a:spcBef>
              <a:spcAft>
                <a:spcPts val="0"/>
              </a:spcAft>
              <a:buClr>
                <a:schemeClr val="accent1"/>
              </a:buClr>
              <a:buSzPts val="176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2"/>
          <p:cNvSpPr/>
          <p:nvPr/>
        </p:nvSpPr>
        <p:spPr>
          <a:xfrm>
            <a:off x="1" y="6411167"/>
            <a:ext cx="3459296" cy="282499"/>
          </a:xfrm>
          <a:prstGeom prst="rect">
            <a:avLst/>
          </a:prstGeom>
          <a:blipFill rotWithShape="1">
            <a:blip r:embed="rId22">
              <a:alphaModFix/>
            </a:blip>
            <a:tile tx="412750" ty="-514350" sx="45000" sy="4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
        <p:cNvGrpSpPr/>
        <p:nvPr/>
      </p:nvGrpSpPr>
      <p:grpSpPr>
        <a:xfrm>
          <a:off x="0" y="0"/>
          <a:ext cx="0" cy="0"/>
          <a:chOff x="0" y="0"/>
          <a:chExt cx="0" cy="0"/>
        </a:xfrm>
      </p:grpSpPr>
      <p:sp>
        <p:nvSpPr>
          <p:cNvPr id="100" name="Google Shape;100;g209a7285e74_0_281"/>
          <p:cNvSpPr txBox="1">
            <a:spLocks noGrp="1"/>
          </p:cNvSpPr>
          <p:nvPr>
            <p:ph type="title"/>
          </p:nvPr>
        </p:nvSpPr>
        <p:spPr>
          <a:xfrm>
            <a:off x="418641" y="365125"/>
            <a:ext cx="10935300" cy="1325700"/>
          </a:xfrm>
          <a:prstGeom prst="rect">
            <a:avLst/>
          </a:prstGeom>
          <a:noFill/>
          <a:ln>
            <a:noFill/>
          </a:ln>
        </p:spPr>
        <p:txBody>
          <a:bodyPr spcFirstLastPara="1" wrap="square" lIns="0" tIns="45700" rIns="91425" bIns="45700" anchor="ctr" anchorCtr="0">
            <a:noAutofit/>
          </a:bodyPr>
          <a:lstStyle>
            <a:lvl1pPr marR="0" lvl="0" algn="l" rtl="0">
              <a:lnSpc>
                <a:spcPct val="75000"/>
              </a:lnSpc>
              <a:spcBef>
                <a:spcPts val="0"/>
              </a:spcBef>
              <a:spcAft>
                <a:spcPts val="0"/>
              </a:spcAft>
              <a:buClr>
                <a:schemeClr val="dk1"/>
              </a:buClr>
              <a:buSzPts val="4400"/>
              <a:buFont typeface="Calibri"/>
              <a:buNone/>
              <a:defRPr sz="4400" b="1"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1" name="Google Shape;101;g209a7285e74_0_281"/>
          <p:cNvSpPr txBox="1">
            <a:spLocks noGrp="1"/>
          </p:cNvSpPr>
          <p:nvPr>
            <p:ph type="body" idx="1"/>
          </p:nvPr>
        </p:nvSpPr>
        <p:spPr>
          <a:xfrm>
            <a:off x="418641" y="1825625"/>
            <a:ext cx="10935300" cy="4351200"/>
          </a:xfrm>
          <a:prstGeom prst="rect">
            <a:avLst/>
          </a:prstGeom>
          <a:noFill/>
          <a:ln>
            <a:noFill/>
          </a:ln>
        </p:spPr>
        <p:txBody>
          <a:bodyPr spcFirstLastPara="1" wrap="square" lIns="0" tIns="45700" rIns="91425" bIns="45700" anchor="t" anchorCtr="0">
            <a:normAutofit/>
          </a:bodyPr>
          <a:lstStyle>
            <a:lvl1pPr marL="457200" marR="0" lvl="0" indent="-396240" algn="l" rtl="0">
              <a:lnSpc>
                <a:spcPct val="120000"/>
              </a:lnSpc>
              <a:spcBef>
                <a:spcPts val="1000"/>
              </a:spcBef>
              <a:spcAft>
                <a:spcPts val="0"/>
              </a:spcAft>
              <a:buClr>
                <a:schemeClr val="accent1"/>
              </a:buClr>
              <a:buSzPts val="2640"/>
              <a:buFont typeface="Arial"/>
              <a:buChar char="•"/>
              <a:defRPr sz="2400" b="0" i="0" u="none" strike="noStrike" cap="none">
                <a:solidFill>
                  <a:schemeClr val="dk1"/>
                </a:solidFill>
                <a:latin typeface="Calibri"/>
                <a:ea typeface="Calibri"/>
                <a:cs typeface="Calibri"/>
                <a:sym typeface="Calibri"/>
              </a:defRPr>
            </a:lvl1pPr>
            <a:lvl2pPr marL="914400" marR="0" lvl="1" indent="-382269" algn="l" rtl="0">
              <a:lnSpc>
                <a:spcPct val="120000"/>
              </a:lnSpc>
              <a:spcBef>
                <a:spcPts val="500"/>
              </a:spcBef>
              <a:spcAft>
                <a:spcPts val="0"/>
              </a:spcAft>
              <a:buClr>
                <a:schemeClr val="accent1"/>
              </a:buClr>
              <a:buSzPts val="2420"/>
              <a:buFont typeface="Arial"/>
              <a:buChar char="•"/>
              <a:defRPr sz="2200" b="0" i="0" u="none" strike="noStrike" cap="none">
                <a:solidFill>
                  <a:schemeClr val="dk1"/>
                </a:solidFill>
                <a:latin typeface="Calibri"/>
                <a:ea typeface="Calibri"/>
                <a:cs typeface="Calibri"/>
                <a:sym typeface="Calibri"/>
              </a:defRPr>
            </a:lvl2pPr>
            <a:lvl3pPr marL="1371600" marR="0" lvl="2" indent="-368300" algn="l" rtl="0">
              <a:lnSpc>
                <a:spcPct val="120000"/>
              </a:lnSpc>
              <a:spcBef>
                <a:spcPts val="500"/>
              </a:spcBef>
              <a:spcAft>
                <a:spcPts val="0"/>
              </a:spcAft>
              <a:buClr>
                <a:schemeClr val="accent1"/>
              </a:buClr>
              <a:buSzPts val="2200"/>
              <a:buFont typeface="Arial"/>
              <a:buChar char="•"/>
              <a:defRPr sz="2000" b="0" i="0" u="none" strike="noStrike" cap="none">
                <a:solidFill>
                  <a:schemeClr val="dk1"/>
                </a:solidFill>
                <a:latin typeface="Calibri"/>
                <a:ea typeface="Calibri"/>
                <a:cs typeface="Calibri"/>
                <a:sym typeface="Calibri"/>
              </a:defRPr>
            </a:lvl3pPr>
            <a:lvl4pPr marL="1828800" marR="0" lvl="3" indent="-354330" algn="l" rtl="0">
              <a:lnSpc>
                <a:spcPct val="120000"/>
              </a:lnSpc>
              <a:spcBef>
                <a:spcPts val="500"/>
              </a:spcBef>
              <a:spcAft>
                <a:spcPts val="0"/>
              </a:spcAft>
              <a:buClr>
                <a:schemeClr val="accent1"/>
              </a:buClr>
              <a:buSzPts val="1980"/>
              <a:buFont typeface="Arial"/>
              <a:buChar char="•"/>
              <a:defRPr sz="1800" b="0" i="0" u="none" strike="noStrike" cap="none">
                <a:solidFill>
                  <a:schemeClr val="dk1"/>
                </a:solidFill>
                <a:latin typeface="Calibri"/>
                <a:ea typeface="Calibri"/>
                <a:cs typeface="Calibri"/>
                <a:sym typeface="Calibri"/>
              </a:defRPr>
            </a:lvl4pPr>
            <a:lvl5pPr marL="2286000" marR="0" lvl="4" indent="-340360" algn="l" rtl="0">
              <a:lnSpc>
                <a:spcPct val="120000"/>
              </a:lnSpc>
              <a:spcBef>
                <a:spcPts val="500"/>
              </a:spcBef>
              <a:spcAft>
                <a:spcPts val="0"/>
              </a:spcAft>
              <a:buClr>
                <a:schemeClr val="accent1"/>
              </a:buClr>
              <a:buSzPts val="1760"/>
              <a:buFont typeface="Arial"/>
              <a:buChar char="•"/>
              <a:defRPr sz="16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g209a7285e74_0_281"/>
          <p:cNvSpPr/>
          <p:nvPr/>
        </p:nvSpPr>
        <p:spPr>
          <a:xfrm>
            <a:off x="1" y="6411167"/>
            <a:ext cx="3459300" cy="282600"/>
          </a:xfrm>
          <a:prstGeom prst="rect">
            <a:avLst/>
          </a:prstGeom>
          <a:blipFill rotWithShape="1">
            <a:blip r:embed="rId21">
              <a:alphaModFix/>
            </a:blip>
            <a:tile tx="412750" ty="-514350" sx="45000" sy="45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7.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g209a7285e74_0_368"/>
          <p:cNvSpPr txBox="1">
            <a:spLocks noGrp="1"/>
          </p:cNvSpPr>
          <p:nvPr>
            <p:ph type="ctrTitle"/>
          </p:nvPr>
        </p:nvSpPr>
        <p:spPr>
          <a:xfrm>
            <a:off x="2514600" y="1731861"/>
            <a:ext cx="7162800" cy="2307600"/>
          </a:xfrm>
          <a:prstGeom prst="rect">
            <a:avLst/>
          </a:prstGeom>
          <a:noFill/>
          <a:ln>
            <a:noFill/>
          </a:ln>
        </p:spPr>
        <p:txBody>
          <a:bodyPr spcFirstLastPara="1" wrap="square" lIns="0" tIns="45700" rIns="91425" bIns="45700" anchor="b" anchorCtr="0">
            <a:noAutofit/>
          </a:bodyPr>
          <a:lstStyle/>
          <a:p>
            <a:pPr marL="0" lvl="0" indent="0" algn="l" rtl="0">
              <a:lnSpc>
                <a:spcPct val="75000"/>
              </a:lnSpc>
              <a:spcBef>
                <a:spcPts val="0"/>
              </a:spcBef>
              <a:spcAft>
                <a:spcPts val="0"/>
              </a:spcAft>
              <a:buClr>
                <a:schemeClr val="dk1"/>
              </a:buClr>
              <a:buSzPts val="6000"/>
              <a:buFont typeface="Calibri"/>
              <a:buNone/>
            </a:pPr>
            <a:r>
              <a:rPr lang="en-US" sz="7200" dirty="0"/>
              <a:t>The power of mentorship</a:t>
            </a:r>
          </a:p>
        </p:txBody>
      </p:sp>
      <p:sp>
        <p:nvSpPr>
          <p:cNvPr id="191" name="Google Shape;191;g209a7285e74_0_368"/>
          <p:cNvSpPr txBox="1">
            <a:spLocks noGrp="1"/>
          </p:cNvSpPr>
          <p:nvPr>
            <p:ph type="subTitle" idx="1"/>
          </p:nvPr>
        </p:nvSpPr>
        <p:spPr>
          <a:xfrm>
            <a:off x="2514600" y="4106274"/>
            <a:ext cx="7162800" cy="2017124"/>
          </a:xfrm>
          <a:prstGeom prst="rect">
            <a:avLst/>
          </a:prstGeom>
          <a:noFill/>
          <a:ln>
            <a:noFill/>
          </a:ln>
        </p:spPr>
        <p:txBody>
          <a:bodyPr spcFirstLastPara="1" wrap="square" lIns="0" tIns="45700" rIns="91425" bIns="45700" anchor="t" anchorCtr="0">
            <a:normAutofit/>
          </a:bodyPr>
          <a:lstStyle/>
          <a:p>
            <a:pPr marL="0" lvl="0" indent="0" algn="l" rtl="0">
              <a:lnSpc>
                <a:spcPct val="120000"/>
              </a:lnSpc>
              <a:spcBef>
                <a:spcPts val="0"/>
              </a:spcBef>
              <a:spcAft>
                <a:spcPts val="0"/>
              </a:spcAft>
              <a:buSzPts val="2640"/>
              <a:buNone/>
            </a:pPr>
            <a:r>
              <a:rPr lang="en-US" dirty="0">
                <a:latin typeface="Calibri"/>
                <a:ea typeface="Calibri"/>
                <a:cs typeface="Calibri"/>
                <a:sym typeface="Calibri"/>
              </a:rPr>
              <a:t>The Impact of longitudinal Midwife mentorship on availability of essential drugs and supplies in five primary health facilities in Blantyre district, Malawi</a:t>
            </a:r>
          </a:p>
          <a:p>
            <a:pPr marL="0" lvl="0" indent="0" algn="l" rtl="0">
              <a:lnSpc>
                <a:spcPct val="120000"/>
              </a:lnSpc>
              <a:spcBef>
                <a:spcPts val="0"/>
              </a:spcBef>
              <a:spcAft>
                <a:spcPts val="0"/>
              </a:spcAft>
              <a:buSzPts val="2640"/>
              <a:buNone/>
            </a:pPr>
            <a:r>
              <a:rPr lang="en-US" b="1" dirty="0">
                <a:latin typeface="Calibri"/>
                <a:ea typeface="Calibri"/>
                <a:cs typeface="Calibri"/>
                <a:sym typeface="Calibri"/>
              </a:rPr>
              <a:t>Oveka Jana</a:t>
            </a:r>
          </a:p>
          <a:p>
            <a:pPr marL="0" lvl="0" indent="0" algn="l" rtl="0">
              <a:lnSpc>
                <a:spcPct val="120000"/>
              </a:lnSpc>
              <a:spcBef>
                <a:spcPts val="0"/>
              </a:spcBef>
              <a:spcAft>
                <a:spcPts val="0"/>
              </a:spcAft>
              <a:buSzPts val="2640"/>
              <a:buNone/>
            </a:pPr>
            <a:endParaRPr lang="en-US" dirty="0">
              <a:latin typeface="Calibri"/>
              <a:ea typeface="Calibri"/>
              <a:cs typeface="Calibri"/>
              <a:sym typeface="Calibri"/>
            </a:endParaRPr>
          </a:p>
        </p:txBody>
      </p:sp>
      <p:sp>
        <p:nvSpPr>
          <p:cNvPr id="192" name="Google Shape;192;g209a7285e74_0_368"/>
          <p:cNvSpPr txBox="1"/>
          <p:nvPr/>
        </p:nvSpPr>
        <p:spPr>
          <a:xfrm>
            <a:off x="1977150" y="6334800"/>
            <a:ext cx="3252396" cy="52319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CA" sz="2200" dirty="0">
                <a:latin typeface="Calibri"/>
                <a:ea typeface="Calibri"/>
                <a:cs typeface="Calibri"/>
                <a:sym typeface="Calibri"/>
              </a:rPr>
              <a:t>Abstract # IMNHC188</a:t>
            </a:r>
            <a:endParaRPr sz="2200" dirty="0">
              <a:latin typeface="Calibri"/>
              <a:ea typeface="Calibri"/>
              <a:cs typeface="Calibri"/>
              <a:sym typeface="Calibri"/>
            </a:endParaRPr>
          </a:p>
        </p:txBody>
      </p:sp>
      <p:pic>
        <p:nvPicPr>
          <p:cNvPr id="3" name="Picture 2">
            <a:extLst>
              <a:ext uri="{FF2B5EF4-FFF2-40B4-BE49-F238E27FC236}">
                <a16:creationId xmlns:a16="http://schemas.microsoft.com/office/drawing/2014/main" id="{20BFB6D6-B3B9-569E-66E6-C16FE44E6BA2}"/>
              </a:ext>
            </a:extLst>
          </p:cNvPr>
          <p:cNvPicPr>
            <a:picLocks noChangeAspect="1"/>
          </p:cNvPicPr>
          <p:nvPr/>
        </p:nvPicPr>
        <p:blipFill>
          <a:blip r:embed="rId3"/>
          <a:stretch>
            <a:fillRect/>
          </a:stretch>
        </p:blipFill>
        <p:spPr>
          <a:xfrm>
            <a:off x="8867593" y="1512901"/>
            <a:ext cx="1061682" cy="455618"/>
          </a:xfrm>
          <a:prstGeom prst="rect">
            <a:avLst/>
          </a:prstGeom>
        </p:spPr>
      </p:pic>
      <p:pic>
        <p:nvPicPr>
          <p:cNvPr id="5" name="Picture 4">
            <a:extLst>
              <a:ext uri="{FF2B5EF4-FFF2-40B4-BE49-F238E27FC236}">
                <a16:creationId xmlns:a16="http://schemas.microsoft.com/office/drawing/2014/main" id="{40D5BA2B-A49F-B49E-F0B8-20A8A73CB04A}"/>
              </a:ext>
            </a:extLst>
          </p:cNvPr>
          <p:cNvPicPr>
            <a:picLocks noChangeAspect="1"/>
          </p:cNvPicPr>
          <p:nvPr/>
        </p:nvPicPr>
        <p:blipFill>
          <a:blip r:embed="rId4"/>
          <a:stretch>
            <a:fillRect/>
          </a:stretch>
        </p:blipFill>
        <p:spPr>
          <a:xfrm>
            <a:off x="8784405" y="123291"/>
            <a:ext cx="1279240" cy="611312"/>
          </a:xfrm>
          <a:prstGeom prst="rect">
            <a:avLst/>
          </a:prstGeom>
        </p:spPr>
      </p:pic>
      <p:pic>
        <p:nvPicPr>
          <p:cNvPr id="7" name="Picture 6">
            <a:extLst>
              <a:ext uri="{FF2B5EF4-FFF2-40B4-BE49-F238E27FC236}">
                <a16:creationId xmlns:a16="http://schemas.microsoft.com/office/drawing/2014/main" id="{129D4B0C-C451-A7A7-CB2E-6CCB95B3ACE7}"/>
              </a:ext>
            </a:extLst>
          </p:cNvPr>
          <p:cNvPicPr>
            <a:picLocks noChangeAspect="1"/>
          </p:cNvPicPr>
          <p:nvPr/>
        </p:nvPicPr>
        <p:blipFill>
          <a:blip r:embed="rId5"/>
          <a:srcRect/>
          <a:stretch/>
        </p:blipFill>
        <p:spPr>
          <a:xfrm rot="5400000">
            <a:off x="9019518" y="513502"/>
            <a:ext cx="678379" cy="1141132"/>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g2159f9d0a21_0_18"/>
          <p:cNvSpPr txBox="1">
            <a:spLocks noGrp="1"/>
          </p:cNvSpPr>
          <p:nvPr>
            <p:ph type="body" idx="1"/>
          </p:nvPr>
        </p:nvSpPr>
        <p:spPr>
          <a:xfrm>
            <a:off x="418641" y="1947043"/>
            <a:ext cx="10935300" cy="3796800"/>
          </a:xfrm>
          <a:prstGeom prst="rect">
            <a:avLst/>
          </a:prstGeom>
          <a:noFill/>
          <a:ln>
            <a:noFill/>
          </a:ln>
        </p:spPr>
        <p:txBody>
          <a:bodyPr spcFirstLastPara="1" wrap="square" lIns="0" tIns="45700" rIns="91425" bIns="45700" anchor="t" anchorCtr="0">
            <a:normAutofit/>
          </a:bodyPr>
          <a:lstStyle/>
          <a:p>
            <a:pPr marL="228600" lvl="0" indent="-228600" algn="l" rtl="0">
              <a:lnSpc>
                <a:spcPct val="120000"/>
              </a:lnSpc>
              <a:spcBef>
                <a:spcPts val="1000"/>
              </a:spcBef>
              <a:spcAft>
                <a:spcPts val="0"/>
              </a:spcAft>
              <a:buClr>
                <a:schemeClr val="accent1"/>
              </a:buClr>
              <a:buSzPts val="2640"/>
              <a:buChar char="•"/>
            </a:pPr>
            <a:r>
              <a:rPr lang="en-US" sz="2800" dirty="0"/>
              <a:t>We have no conflict of interests to declare</a:t>
            </a:r>
            <a:endParaRPr sz="2800" dirty="0"/>
          </a:p>
          <a:p>
            <a:pPr marL="228600" lvl="0" indent="-60960" algn="l" rtl="0">
              <a:lnSpc>
                <a:spcPct val="120000"/>
              </a:lnSpc>
              <a:spcBef>
                <a:spcPts val="1000"/>
              </a:spcBef>
              <a:spcAft>
                <a:spcPts val="0"/>
              </a:spcAft>
              <a:buClr>
                <a:schemeClr val="accent1"/>
              </a:buClr>
              <a:buSzPts val="2640"/>
              <a:buNone/>
            </a:pPr>
            <a:endParaRPr sz="2800" dirty="0"/>
          </a:p>
        </p:txBody>
      </p:sp>
      <p:sp>
        <p:nvSpPr>
          <p:cNvPr id="199" name="Google Shape;199;g2159f9d0a21_0_18"/>
          <p:cNvSpPr txBox="1">
            <a:spLocks noGrp="1"/>
          </p:cNvSpPr>
          <p:nvPr>
            <p:ph type="title"/>
          </p:nvPr>
        </p:nvSpPr>
        <p:spPr>
          <a:xfrm>
            <a:off x="418641" y="296886"/>
            <a:ext cx="10935300" cy="9663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Clr>
                <a:schemeClr val="dk1"/>
              </a:buClr>
              <a:buSzPts val="4400"/>
              <a:buFont typeface="Calibri"/>
              <a:buNone/>
            </a:pPr>
            <a:r>
              <a:rPr lang="en-CA" dirty="0"/>
              <a:t>Conflict of interest disclosure </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g212ad6c89a7_0_0"/>
          <p:cNvSpPr txBox="1">
            <a:spLocks noGrp="1"/>
          </p:cNvSpPr>
          <p:nvPr>
            <p:ph type="body" idx="1"/>
          </p:nvPr>
        </p:nvSpPr>
        <p:spPr>
          <a:xfrm>
            <a:off x="418641" y="1756880"/>
            <a:ext cx="5951337" cy="4804233"/>
          </a:xfrm>
          <a:prstGeom prst="rect">
            <a:avLst/>
          </a:prstGeom>
          <a:noFill/>
          <a:ln>
            <a:noFill/>
          </a:ln>
        </p:spPr>
        <p:txBody>
          <a:bodyPr spcFirstLastPara="1" wrap="square" lIns="0" tIns="45700" rIns="91425" bIns="45700" anchor="t" anchorCtr="0">
            <a:normAutofit fontScale="85000" lnSpcReduction="20000"/>
          </a:bodyPr>
          <a:lstStyle/>
          <a:p>
            <a:pPr algn="just"/>
            <a:r>
              <a:rPr lang="en-US" sz="2800" dirty="0">
                <a:effectLst/>
                <a:latin typeface="Calibri" panose="020F0502020204030204" pitchFamily="34" charset="0"/>
                <a:ea typeface="Calibri" panose="020F0502020204030204" pitchFamily="34" charset="0"/>
                <a:cs typeface="Times New Roman" panose="02020603050405020304" pitchFamily="18" charset="0"/>
              </a:rPr>
              <a:t>Nurses and midwives form the backbone of maternal and newborn health care delivery in Malawi</a:t>
            </a:r>
            <a:r>
              <a:rPr lang="en-US" sz="2800" dirty="0">
                <a:latin typeface="Calibri" panose="020F0502020204030204" pitchFamily="34" charset="0"/>
                <a:ea typeface="Calibri" panose="020F0502020204030204" pitchFamily="34" charset="0"/>
                <a:cs typeface="Times New Roman" panose="02020603050405020304" pitchFamily="18" charset="0"/>
              </a:rPr>
              <a:t>. </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gn="just"/>
            <a:r>
              <a:rPr lang="en-US" sz="2800" dirty="0">
                <a:effectLst/>
                <a:latin typeface="Calibri" panose="020F0502020204030204" pitchFamily="34" charset="0"/>
                <a:ea typeface="Calibri" panose="020F0502020204030204" pitchFamily="34" charset="0"/>
                <a:cs typeface="Times New Roman" panose="02020603050405020304" pitchFamily="18" charset="0"/>
              </a:rPr>
              <a:t>The University of California San Francisco Global Action in Nursing (GAIN) project aims to improve maternal and newborn health by supporting nurses and midwives with intensive training and longitudinal bedside mentorship. </a:t>
            </a:r>
          </a:p>
          <a:p>
            <a:pPr algn="just"/>
            <a:r>
              <a:rPr lang="en-US" sz="2800" dirty="0">
                <a:effectLst/>
                <a:latin typeface="Calibri" panose="020F0502020204030204" pitchFamily="34" charset="0"/>
                <a:ea typeface="Calibri" panose="020F0502020204030204" pitchFamily="34" charset="0"/>
                <a:cs typeface="Times New Roman" panose="02020603050405020304" pitchFamily="18" charset="0"/>
              </a:rPr>
              <a:t>The project includes monitoring the availability of essential drugs and supplies.                                                                                                                   </a:t>
            </a:r>
            <a:endParaRPr lang="en-US" sz="2800" dirty="0"/>
          </a:p>
          <a:p>
            <a:pPr marL="228600" lvl="0" indent="-60960" algn="l" rtl="0">
              <a:lnSpc>
                <a:spcPct val="120000"/>
              </a:lnSpc>
              <a:spcBef>
                <a:spcPts val="1000"/>
              </a:spcBef>
              <a:spcAft>
                <a:spcPts val="0"/>
              </a:spcAft>
              <a:buClr>
                <a:schemeClr val="accent1"/>
              </a:buClr>
              <a:buSzPts val="2640"/>
              <a:buNone/>
            </a:pPr>
            <a:endParaRPr sz="2800" dirty="0"/>
          </a:p>
        </p:txBody>
      </p:sp>
      <p:sp>
        <p:nvSpPr>
          <p:cNvPr id="205" name="Google Shape;205;g212ad6c89a7_0_0"/>
          <p:cNvSpPr txBox="1">
            <a:spLocks noGrp="1"/>
          </p:cNvSpPr>
          <p:nvPr>
            <p:ph type="title"/>
          </p:nvPr>
        </p:nvSpPr>
        <p:spPr>
          <a:xfrm>
            <a:off x="418641" y="296886"/>
            <a:ext cx="10935300" cy="9663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Clr>
                <a:schemeClr val="dk1"/>
              </a:buClr>
              <a:buSzPts val="4400"/>
              <a:buFont typeface="Calibri"/>
              <a:buNone/>
            </a:pPr>
            <a:r>
              <a:rPr lang="en-CA" dirty="0"/>
              <a:t>Background</a:t>
            </a:r>
            <a:endParaRPr dirty="0"/>
          </a:p>
        </p:txBody>
      </p:sp>
      <p:pic>
        <p:nvPicPr>
          <p:cNvPr id="3" name="Picture 2">
            <a:extLst>
              <a:ext uri="{FF2B5EF4-FFF2-40B4-BE49-F238E27FC236}">
                <a16:creationId xmlns:a16="http://schemas.microsoft.com/office/drawing/2014/main" id="{AEC2362C-9ABE-0390-DF26-7EC372991843}"/>
              </a:ext>
            </a:extLst>
          </p:cNvPr>
          <p:cNvPicPr>
            <a:picLocks noChangeAspect="1"/>
          </p:cNvPicPr>
          <p:nvPr/>
        </p:nvPicPr>
        <p:blipFill rotWithShape="1">
          <a:blip r:embed="rId3"/>
          <a:srcRect b="19840"/>
          <a:stretch/>
        </p:blipFill>
        <p:spPr>
          <a:xfrm>
            <a:off x="6554912" y="1885167"/>
            <a:ext cx="4799029" cy="4879466"/>
          </a:xfrm>
          <a:prstGeom prst="rect">
            <a:avLst/>
          </a:prstGeom>
          <a:effectLst>
            <a:softEdge rad="317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g2159f9d0a21_0_0"/>
          <p:cNvSpPr txBox="1">
            <a:spLocks noGrp="1"/>
          </p:cNvSpPr>
          <p:nvPr>
            <p:ph type="body" idx="1"/>
          </p:nvPr>
        </p:nvSpPr>
        <p:spPr>
          <a:xfrm>
            <a:off x="4458983" y="1962522"/>
            <a:ext cx="6894957" cy="4674584"/>
          </a:xfrm>
          <a:prstGeom prst="rect">
            <a:avLst/>
          </a:prstGeom>
          <a:noFill/>
          <a:ln>
            <a:noFill/>
          </a:ln>
        </p:spPr>
        <p:txBody>
          <a:bodyPr spcFirstLastPara="1" wrap="square" lIns="0" tIns="45700" rIns="91425" bIns="45700" anchor="t" anchorCtr="0">
            <a:normAutofit fontScale="92500"/>
          </a:bodyPr>
          <a:lstStyle/>
          <a:p>
            <a:pPr algn="just">
              <a:spcBef>
                <a:spcPts val="0"/>
              </a:spcBef>
            </a:pPr>
            <a:r>
              <a:rPr lang="en-US" sz="2800" dirty="0">
                <a:effectLst/>
                <a:latin typeface="Calibri" panose="020F0502020204030204" pitchFamily="34" charset="0"/>
                <a:ea typeface="Calibri" panose="020F0502020204030204" pitchFamily="34" charset="0"/>
                <a:cs typeface="Times New Roman" panose="02020603050405020304" pitchFamily="18" charset="0"/>
              </a:rPr>
              <a:t>Data on the availability of 13 locally-prioritized essential drugs and supplies was collected on a bi-weekly basis from five public health facilities via </a:t>
            </a:r>
            <a:r>
              <a:rPr lang="en-US" sz="2800" dirty="0" err="1">
                <a:effectLst/>
                <a:latin typeface="Calibri" panose="020F0502020204030204" pitchFamily="34" charset="0"/>
                <a:ea typeface="Calibri" panose="020F0502020204030204" pitchFamily="34" charset="0"/>
                <a:cs typeface="Times New Roman" panose="02020603050405020304" pitchFamily="18" charset="0"/>
              </a:rPr>
              <a:t>CommCare</a:t>
            </a:r>
            <a:r>
              <a:rPr lang="en-US" sz="2800" dirty="0">
                <a:effectLst/>
                <a:latin typeface="Calibri" panose="020F0502020204030204" pitchFamily="34" charset="0"/>
                <a:ea typeface="Calibri" panose="020F0502020204030204" pitchFamily="34" charset="0"/>
                <a:cs typeface="Times New Roman" panose="02020603050405020304" pitchFamily="18" charset="0"/>
              </a:rPr>
              <a:t> between 2019 and 2022. </a:t>
            </a:r>
          </a:p>
          <a:p>
            <a:pPr algn="just">
              <a:spcBef>
                <a:spcPts val="0"/>
              </a:spcBef>
            </a:pPr>
            <a:r>
              <a:rPr lang="en-US" sz="2800" dirty="0">
                <a:effectLst/>
                <a:latin typeface="Calibri" panose="020F0502020204030204" pitchFamily="34" charset="0"/>
                <a:ea typeface="Calibri" panose="020F0502020204030204" pitchFamily="34" charset="0"/>
                <a:cs typeface="Times New Roman" panose="02020603050405020304" pitchFamily="18" charset="0"/>
              </a:rPr>
              <a:t>Analyses looked at overall availability, changes over time, facility-level trends, and was compared to qualitative information such as district-level stockouts and other influencing factors.</a:t>
            </a:r>
          </a:p>
          <a:p>
            <a:pPr marL="228600" lvl="0" indent="-60960" algn="l" rtl="0">
              <a:lnSpc>
                <a:spcPct val="120000"/>
              </a:lnSpc>
              <a:spcBef>
                <a:spcPts val="1000"/>
              </a:spcBef>
              <a:spcAft>
                <a:spcPts val="0"/>
              </a:spcAft>
              <a:buClr>
                <a:schemeClr val="accent1"/>
              </a:buClr>
              <a:buSzPts val="2640"/>
              <a:buNone/>
            </a:pPr>
            <a:endParaRPr sz="2800" dirty="0"/>
          </a:p>
        </p:txBody>
      </p:sp>
      <p:sp>
        <p:nvSpPr>
          <p:cNvPr id="212" name="Google Shape;212;g2159f9d0a21_0_0"/>
          <p:cNvSpPr txBox="1">
            <a:spLocks noGrp="1"/>
          </p:cNvSpPr>
          <p:nvPr>
            <p:ph type="title"/>
          </p:nvPr>
        </p:nvSpPr>
        <p:spPr>
          <a:xfrm>
            <a:off x="418641" y="296886"/>
            <a:ext cx="10935300" cy="9663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Clr>
                <a:schemeClr val="dk1"/>
              </a:buClr>
              <a:buSzPts val="4400"/>
              <a:buFont typeface="Calibri"/>
              <a:buNone/>
            </a:pPr>
            <a:r>
              <a:rPr lang="en-CA"/>
              <a:t>Methods</a:t>
            </a:r>
            <a:endParaRPr/>
          </a:p>
        </p:txBody>
      </p:sp>
      <p:pic>
        <p:nvPicPr>
          <p:cNvPr id="3" name="Picture 2">
            <a:extLst>
              <a:ext uri="{FF2B5EF4-FFF2-40B4-BE49-F238E27FC236}">
                <a16:creationId xmlns:a16="http://schemas.microsoft.com/office/drawing/2014/main" id="{3506E0CB-21F7-0954-A99E-A5C908B86F05}"/>
              </a:ext>
            </a:extLst>
          </p:cNvPr>
          <p:cNvPicPr>
            <a:picLocks noChangeAspect="1"/>
          </p:cNvPicPr>
          <p:nvPr/>
        </p:nvPicPr>
        <p:blipFill rotWithShape="1">
          <a:blip r:embed="rId3"/>
          <a:srcRect r="13408"/>
          <a:stretch/>
        </p:blipFill>
        <p:spPr>
          <a:xfrm rot="5400000">
            <a:off x="120770" y="2270668"/>
            <a:ext cx="4243068" cy="3873358"/>
          </a:xfrm>
          <a:prstGeom prst="rect">
            <a:avLst/>
          </a:prstGeom>
          <a:effectLst>
            <a:softEdge rad="1270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159f9d0a21_0_6"/>
          <p:cNvSpPr txBox="1">
            <a:spLocks noGrp="1"/>
          </p:cNvSpPr>
          <p:nvPr>
            <p:ph type="body" idx="1"/>
          </p:nvPr>
        </p:nvSpPr>
        <p:spPr>
          <a:xfrm>
            <a:off x="0" y="1643866"/>
            <a:ext cx="5252695" cy="5071361"/>
          </a:xfrm>
          <a:prstGeom prst="rect">
            <a:avLst/>
          </a:prstGeom>
          <a:noFill/>
          <a:ln>
            <a:noFill/>
          </a:ln>
        </p:spPr>
        <p:txBody>
          <a:bodyPr spcFirstLastPara="1" wrap="square" lIns="0" tIns="45700" rIns="91425" bIns="45700" anchor="t" anchorCtr="0">
            <a:normAutofit fontScale="77500" lnSpcReduction="20000"/>
          </a:bodyPr>
          <a:lstStyle/>
          <a:p>
            <a:pPr algn="just"/>
            <a:r>
              <a:rPr lang="en-US" sz="2800" dirty="0">
                <a:effectLst/>
                <a:latin typeface="Calibri" panose="020F0502020204030204" pitchFamily="34" charset="0"/>
                <a:ea typeface="Calibri" panose="020F0502020204030204" pitchFamily="34" charset="0"/>
                <a:cs typeface="Times New Roman" panose="02020603050405020304" pitchFamily="18" charset="0"/>
              </a:rPr>
              <a:t>All facilities showed immediate and significant improvement in availability of the 13 essential drugs and supplies from an average of 38% at the start (range: 5%-50%) to 95% by the third quarter (range: 80%-100%) of initiating the GAIN mentorship. </a:t>
            </a:r>
          </a:p>
          <a:p>
            <a:pPr algn="just"/>
            <a:r>
              <a:rPr lang="en-US" sz="2800" dirty="0">
                <a:effectLst/>
                <a:latin typeface="Calibri" panose="020F0502020204030204" pitchFamily="34" charset="0"/>
                <a:ea typeface="Calibri" panose="020F0502020204030204" pitchFamily="34" charset="0"/>
                <a:cs typeface="Times New Roman" panose="02020603050405020304" pitchFamily="18" charset="0"/>
              </a:rPr>
              <a:t>Over time there was a decrease in variability of resources across all facilities. Compared to drugs, supplies showed the most variability and were more difficult and costly to replace, e.g. autoclaves and anti-shock garments. </a:t>
            </a:r>
          </a:p>
          <a:p>
            <a:pPr algn="just"/>
            <a:endParaRPr lang="en-US" dirty="0"/>
          </a:p>
          <a:p>
            <a:pPr marL="228600" lvl="0" indent="-60960" algn="l" rtl="0">
              <a:lnSpc>
                <a:spcPct val="120000"/>
              </a:lnSpc>
              <a:spcBef>
                <a:spcPts val="1000"/>
              </a:spcBef>
              <a:spcAft>
                <a:spcPts val="0"/>
              </a:spcAft>
              <a:buClr>
                <a:schemeClr val="accent1"/>
              </a:buClr>
              <a:buSzPts val="2640"/>
              <a:buNone/>
            </a:pPr>
            <a:endParaRPr dirty="0"/>
          </a:p>
        </p:txBody>
      </p:sp>
      <p:sp>
        <p:nvSpPr>
          <p:cNvPr id="219" name="Google Shape;219;g2159f9d0a21_0_6"/>
          <p:cNvSpPr txBox="1">
            <a:spLocks noGrp="1"/>
          </p:cNvSpPr>
          <p:nvPr>
            <p:ph type="title"/>
          </p:nvPr>
        </p:nvSpPr>
        <p:spPr>
          <a:xfrm>
            <a:off x="418641" y="296886"/>
            <a:ext cx="10935300" cy="9663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Clr>
                <a:schemeClr val="dk1"/>
              </a:buClr>
              <a:buSzPts val="4400"/>
              <a:buFont typeface="Calibri"/>
              <a:buNone/>
            </a:pPr>
            <a:r>
              <a:rPr lang="en-CA"/>
              <a:t>Results</a:t>
            </a:r>
            <a:endParaRPr/>
          </a:p>
        </p:txBody>
      </p:sp>
      <p:pic>
        <p:nvPicPr>
          <p:cNvPr id="7" name="Picture 6">
            <a:extLst>
              <a:ext uri="{FF2B5EF4-FFF2-40B4-BE49-F238E27FC236}">
                <a16:creationId xmlns:a16="http://schemas.microsoft.com/office/drawing/2014/main" id="{5C20AF13-545A-4C9C-078B-EA483CBE9244}"/>
              </a:ext>
            </a:extLst>
          </p:cNvPr>
          <p:cNvPicPr>
            <a:picLocks noChangeAspect="1"/>
          </p:cNvPicPr>
          <p:nvPr/>
        </p:nvPicPr>
        <p:blipFill>
          <a:blip r:embed="rId3"/>
          <a:stretch>
            <a:fillRect/>
          </a:stretch>
        </p:blipFill>
        <p:spPr>
          <a:xfrm>
            <a:off x="5408663" y="1935126"/>
            <a:ext cx="6521067" cy="4167962"/>
          </a:xfrm>
          <a:prstGeom prst="rect">
            <a:avLst/>
          </a:prstGeom>
          <a:ln>
            <a:solidFill>
              <a:schemeClr val="tx1"/>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2159f9d0a21_0_6"/>
          <p:cNvSpPr txBox="1">
            <a:spLocks noGrp="1"/>
          </p:cNvSpPr>
          <p:nvPr>
            <p:ph type="body" idx="1"/>
          </p:nvPr>
        </p:nvSpPr>
        <p:spPr>
          <a:xfrm>
            <a:off x="6559173" y="1489753"/>
            <a:ext cx="5101996" cy="5188449"/>
          </a:xfrm>
          <a:prstGeom prst="rect">
            <a:avLst/>
          </a:prstGeom>
          <a:noFill/>
          <a:ln>
            <a:noFill/>
          </a:ln>
        </p:spPr>
        <p:txBody>
          <a:bodyPr spcFirstLastPara="1" wrap="square" lIns="0" tIns="45700" rIns="91425" bIns="45700" anchor="t" anchorCtr="0">
            <a:normAutofit fontScale="92500" lnSpcReduction="20000"/>
          </a:bodyPr>
          <a:lstStyle/>
          <a:p>
            <a:pPr algn="just"/>
            <a:r>
              <a:rPr lang="en-US" sz="2800" dirty="0">
                <a:effectLst/>
                <a:latin typeface="Calibri" panose="020F0502020204030204" pitchFamily="34" charset="0"/>
                <a:ea typeface="Calibri" panose="020F0502020204030204" pitchFamily="34" charset="0"/>
                <a:cs typeface="Times New Roman" panose="02020603050405020304" pitchFamily="18" charset="0"/>
              </a:rPr>
              <a:t>Additionally, anti-shock garments were less available after the intervention due to uptake in use. </a:t>
            </a:r>
          </a:p>
          <a:p>
            <a:pPr algn="just"/>
            <a:r>
              <a:rPr lang="en-US" sz="2800" dirty="0">
                <a:effectLst/>
                <a:latin typeface="Calibri" panose="020F0502020204030204" pitchFamily="34" charset="0"/>
                <a:ea typeface="Calibri" panose="020F0502020204030204" pitchFamily="34" charset="0"/>
                <a:cs typeface="Times New Roman" panose="02020603050405020304" pitchFamily="18" charset="0"/>
              </a:rPr>
              <a:t>The facility with the lowest patient volume had consistently higher availability of drugs and supplies across all quarters (average 81%), while the two facilities with highest patient volume were more sporadic, 56% and 47%, respectively. </a:t>
            </a:r>
          </a:p>
          <a:p>
            <a:pPr algn="just"/>
            <a:endParaRPr lang="en-US" dirty="0"/>
          </a:p>
          <a:p>
            <a:pPr marL="228600" lvl="0" indent="-60960" algn="l" rtl="0">
              <a:lnSpc>
                <a:spcPct val="120000"/>
              </a:lnSpc>
              <a:spcBef>
                <a:spcPts val="1000"/>
              </a:spcBef>
              <a:spcAft>
                <a:spcPts val="0"/>
              </a:spcAft>
              <a:buClr>
                <a:schemeClr val="accent1"/>
              </a:buClr>
              <a:buSzPts val="2640"/>
              <a:buNone/>
            </a:pPr>
            <a:endParaRPr dirty="0"/>
          </a:p>
        </p:txBody>
      </p:sp>
      <p:sp>
        <p:nvSpPr>
          <p:cNvPr id="219" name="Google Shape;219;g2159f9d0a21_0_6"/>
          <p:cNvSpPr txBox="1">
            <a:spLocks noGrp="1"/>
          </p:cNvSpPr>
          <p:nvPr>
            <p:ph type="title"/>
          </p:nvPr>
        </p:nvSpPr>
        <p:spPr>
          <a:xfrm>
            <a:off x="418641" y="296886"/>
            <a:ext cx="10935300" cy="9663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Clr>
                <a:schemeClr val="dk1"/>
              </a:buClr>
              <a:buSzPts val="4400"/>
              <a:buFont typeface="Calibri"/>
              <a:buNone/>
            </a:pPr>
            <a:r>
              <a:rPr lang="en-CA"/>
              <a:t>Results</a:t>
            </a:r>
            <a:endParaRPr/>
          </a:p>
        </p:txBody>
      </p:sp>
      <p:pic>
        <p:nvPicPr>
          <p:cNvPr id="3" name="Picture 2">
            <a:extLst>
              <a:ext uri="{FF2B5EF4-FFF2-40B4-BE49-F238E27FC236}">
                <a16:creationId xmlns:a16="http://schemas.microsoft.com/office/drawing/2014/main" id="{B449081F-5891-9F1E-A8D5-F2B81E164067}"/>
              </a:ext>
            </a:extLst>
          </p:cNvPr>
          <p:cNvPicPr>
            <a:picLocks noChangeAspect="1"/>
          </p:cNvPicPr>
          <p:nvPr/>
        </p:nvPicPr>
        <p:blipFill>
          <a:blip r:embed="rId3"/>
          <a:stretch>
            <a:fillRect/>
          </a:stretch>
        </p:blipFill>
        <p:spPr>
          <a:xfrm>
            <a:off x="396366" y="1935126"/>
            <a:ext cx="5940639" cy="4019107"/>
          </a:xfrm>
          <a:prstGeom prst="rect">
            <a:avLst/>
          </a:prstGeom>
          <a:ln>
            <a:solidFill>
              <a:schemeClr val="tx1"/>
            </a:solidFill>
          </a:ln>
        </p:spPr>
      </p:pic>
    </p:spTree>
    <p:extLst>
      <p:ext uri="{BB962C8B-B14F-4D97-AF65-F5344CB8AC3E}">
        <p14:creationId xmlns:p14="http://schemas.microsoft.com/office/powerpoint/2010/main" val="1912337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2159f9d0a21_0_12"/>
          <p:cNvSpPr txBox="1">
            <a:spLocks noGrp="1"/>
          </p:cNvSpPr>
          <p:nvPr>
            <p:ph type="body" idx="1"/>
          </p:nvPr>
        </p:nvSpPr>
        <p:spPr>
          <a:xfrm>
            <a:off x="336448" y="1705512"/>
            <a:ext cx="6280110" cy="4999443"/>
          </a:xfrm>
          <a:prstGeom prst="rect">
            <a:avLst/>
          </a:prstGeom>
          <a:noFill/>
          <a:ln>
            <a:noFill/>
          </a:ln>
        </p:spPr>
        <p:txBody>
          <a:bodyPr spcFirstLastPara="1" wrap="square" lIns="0" tIns="45700" rIns="91425" bIns="45700" anchor="t" anchorCtr="0">
            <a:normAutofit fontScale="70000" lnSpcReduction="20000"/>
          </a:bodyPr>
          <a:lstStyle/>
          <a:p>
            <a:pPr marR="304800" algn="just">
              <a:spcBef>
                <a:spcPts val="0"/>
              </a:spcBef>
            </a:pPr>
            <a:r>
              <a:rPr lang="en-US" sz="3400" dirty="0">
                <a:effectLst/>
                <a:latin typeface="Calibri" panose="020F0502020204030204" pitchFamily="34" charset="0"/>
                <a:ea typeface="Calibri" panose="020F0502020204030204" pitchFamily="34" charset="0"/>
                <a:cs typeface="Times New Roman" panose="02020603050405020304" pitchFamily="18" charset="0"/>
              </a:rPr>
              <a:t>Equipping nurses and midwives with critical skills to monitor and advocate for essential drugs and supplies led to more consistent availability. </a:t>
            </a:r>
          </a:p>
          <a:p>
            <a:pPr marR="304800" algn="just">
              <a:spcBef>
                <a:spcPts val="0"/>
              </a:spcBef>
            </a:pPr>
            <a:r>
              <a:rPr lang="en-US" sz="3400" dirty="0">
                <a:effectLst/>
                <a:latin typeface="Calibri" panose="020F0502020204030204" pitchFamily="34" charset="0"/>
                <a:ea typeface="Calibri" panose="020F0502020204030204" pitchFamily="34" charset="0"/>
                <a:cs typeface="Times New Roman" panose="02020603050405020304" pitchFamily="18" charset="0"/>
              </a:rPr>
              <a:t>Despite procurement limitations, frontline providers can recognize need and advocate for the availability of essential resources. </a:t>
            </a:r>
          </a:p>
          <a:p>
            <a:pPr marR="304800" algn="just">
              <a:spcBef>
                <a:spcPts val="0"/>
              </a:spcBef>
            </a:pPr>
            <a:r>
              <a:rPr lang="en-US" sz="3400" dirty="0">
                <a:effectLst/>
                <a:latin typeface="Calibri" panose="020F0502020204030204" pitchFamily="34" charset="0"/>
                <a:ea typeface="Calibri" panose="020F0502020204030204" pitchFamily="34" charset="0"/>
                <a:cs typeface="Times New Roman" panose="02020603050405020304" pitchFamily="18" charset="0"/>
              </a:rPr>
              <a:t>Equipping nurses and midwives with the skills and confidence to care for their patients is critical to enhancing health care delivery and subsequently improving patient outcomes</a:t>
            </a:r>
          </a:p>
          <a:p>
            <a:pPr marL="228600" lvl="0" indent="-60960" algn="l" rtl="0">
              <a:lnSpc>
                <a:spcPct val="120000"/>
              </a:lnSpc>
              <a:spcBef>
                <a:spcPts val="1000"/>
              </a:spcBef>
              <a:spcAft>
                <a:spcPts val="0"/>
              </a:spcAft>
              <a:buClr>
                <a:schemeClr val="accent1"/>
              </a:buClr>
              <a:buSzPts val="2640"/>
              <a:buNone/>
            </a:pPr>
            <a:endParaRPr dirty="0"/>
          </a:p>
        </p:txBody>
      </p:sp>
      <p:sp>
        <p:nvSpPr>
          <p:cNvPr id="226" name="Google Shape;226;g2159f9d0a21_0_12"/>
          <p:cNvSpPr txBox="1">
            <a:spLocks noGrp="1"/>
          </p:cNvSpPr>
          <p:nvPr>
            <p:ph type="title"/>
          </p:nvPr>
        </p:nvSpPr>
        <p:spPr>
          <a:xfrm>
            <a:off x="418641" y="296886"/>
            <a:ext cx="10935300" cy="966300"/>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Clr>
                <a:schemeClr val="dk1"/>
              </a:buClr>
              <a:buSzPts val="4400"/>
              <a:buFont typeface="Calibri"/>
              <a:buNone/>
            </a:pPr>
            <a:r>
              <a:rPr lang="en-CA"/>
              <a:t>Conclusion</a:t>
            </a:r>
            <a:endParaRPr/>
          </a:p>
        </p:txBody>
      </p:sp>
      <p:pic>
        <p:nvPicPr>
          <p:cNvPr id="5" name="Picture 4">
            <a:extLst>
              <a:ext uri="{FF2B5EF4-FFF2-40B4-BE49-F238E27FC236}">
                <a16:creationId xmlns:a16="http://schemas.microsoft.com/office/drawing/2014/main" id="{FB5FC1B4-6CEA-53FE-67EE-6D6AB472E808}"/>
              </a:ext>
            </a:extLst>
          </p:cNvPr>
          <p:cNvPicPr>
            <a:picLocks noChangeAspect="1"/>
          </p:cNvPicPr>
          <p:nvPr/>
        </p:nvPicPr>
        <p:blipFill rotWithShape="1">
          <a:blip r:embed="rId3"/>
          <a:srcRect l="21723" r="14606"/>
          <a:stretch/>
        </p:blipFill>
        <p:spPr>
          <a:xfrm rot="5400000">
            <a:off x="6811873" y="1510413"/>
            <a:ext cx="4366517" cy="4941654"/>
          </a:xfrm>
          <a:prstGeom prst="rect">
            <a:avLst/>
          </a:prstGeom>
          <a:effectLst>
            <a:softEdge rad="279400"/>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4"/>
          <p:cNvSpPr txBox="1">
            <a:spLocks noGrp="1"/>
          </p:cNvSpPr>
          <p:nvPr>
            <p:ph type="body" idx="1"/>
          </p:nvPr>
        </p:nvSpPr>
        <p:spPr>
          <a:xfrm>
            <a:off x="418640" y="1818526"/>
            <a:ext cx="10935159" cy="4146359"/>
          </a:xfrm>
          <a:prstGeom prst="rect">
            <a:avLst/>
          </a:prstGeom>
          <a:noFill/>
          <a:ln>
            <a:noFill/>
          </a:ln>
        </p:spPr>
        <p:txBody>
          <a:bodyPr spcFirstLastPara="1" wrap="square" lIns="0" tIns="45700" rIns="91425" bIns="45700" anchor="t" anchorCtr="0">
            <a:normAutofit/>
          </a:bodyPr>
          <a:lstStyle/>
          <a:p>
            <a:pPr marL="510540" indent="-342900"/>
            <a:r>
              <a:rPr lang="en-US" sz="2800" dirty="0"/>
              <a:t>Interventions to improve the quality of maternal and newborn care should largely involve Nurses and Midwives. </a:t>
            </a:r>
          </a:p>
          <a:p>
            <a:pPr marL="510540" indent="-342900"/>
            <a:r>
              <a:rPr lang="en-US" sz="2800" dirty="0"/>
              <a:t>Longitudinal bedside mentorship can and should be integrated into in-service training for health providers across the country. </a:t>
            </a:r>
          </a:p>
          <a:p>
            <a:pPr marL="510540" indent="-342900"/>
            <a:r>
              <a:rPr lang="en-US" sz="2800" dirty="0"/>
              <a:t>Procurement policies should provide greater leeway for independent sourcing of essential drugs and supplies at district level to prevent long-term stockouts.</a:t>
            </a:r>
            <a:endParaRPr sz="2800" dirty="0"/>
          </a:p>
        </p:txBody>
      </p:sp>
      <p:sp>
        <p:nvSpPr>
          <p:cNvPr id="233" name="Google Shape;233;p4"/>
          <p:cNvSpPr txBox="1">
            <a:spLocks noGrp="1"/>
          </p:cNvSpPr>
          <p:nvPr>
            <p:ph type="title"/>
          </p:nvPr>
        </p:nvSpPr>
        <p:spPr>
          <a:xfrm>
            <a:off x="418641" y="296886"/>
            <a:ext cx="10935159" cy="966369"/>
          </a:xfrm>
          <a:prstGeom prst="rect">
            <a:avLst/>
          </a:prstGeom>
          <a:noFill/>
          <a:ln>
            <a:noFill/>
          </a:ln>
        </p:spPr>
        <p:txBody>
          <a:bodyPr spcFirstLastPara="1" wrap="square" lIns="0" tIns="45700" rIns="91425" bIns="45700" anchor="ctr" anchorCtr="0">
            <a:noAutofit/>
          </a:bodyPr>
          <a:lstStyle/>
          <a:p>
            <a:pPr marL="0" lvl="0" indent="0" algn="l" rtl="0">
              <a:lnSpc>
                <a:spcPct val="75000"/>
              </a:lnSpc>
              <a:spcBef>
                <a:spcPts val="0"/>
              </a:spcBef>
              <a:spcAft>
                <a:spcPts val="0"/>
              </a:spcAft>
              <a:buClr>
                <a:schemeClr val="dk1"/>
              </a:buClr>
              <a:buSzPts val="4400"/>
              <a:buFont typeface="Calibri"/>
              <a:buNone/>
            </a:pPr>
            <a:r>
              <a:rPr lang="en-CA" dirty="0"/>
              <a:t>Recommendations for the field</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3" name="Picture 2">
            <a:extLst>
              <a:ext uri="{FF2B5EF4-FFF2-40B4-BE49-F238E27FC236}">
                <a16:creationId xmlns:a16="http://schemas.microsoft.com/office/drawing/2014/main" id="{90CA37C5-93E1-E236-D4D6-823FE402BBFE}"/>
              </a:ext>
            </a:extLst>
          </p:cNvPr>
          <p:cNvPicPr>
            <a:picLocks noChangeAspect="1"/>
          </p:cNvPicPr>
          <p:nvPr/>
        </p:nvPicPr>
        <p:blipFill>
          <a:blip r:embed="rId3"/>
          <a:stretch>
            <a:fillRect/>
          </a:stretch>
        </p:blipFill>
        <p:spPr>
          <a:xfrm>
            <a:off x="5229422" y="3155342"/>
            <a:ext cx="1733155" cy="1733155"/>
          </a:xfrm>
          <a:prstGeom prst="rect">
            <a:avLst/>
          </a:prstGeom>
        </p:spPr>
      </p:pic>
      <p:sp>
        <p:nvSpPr>
          <p:cNvPr id="239" name="Google Shape;239;g209a7285e74_0_276"/>
          <p:cNvSpPr txBox="1"/>
          <p:nvPr/>
        </p:nvSpPr>
        <p:spPr>
          <a:xfrm>
            <a:off x="1291260" y="4794320"/>
            <a:ext cx="9609478" cy="860590"/>
          </a:xfrm>
          <a:prstGeom prst="rect">
            <a:avLst/>
          </a:prstGeom>
          <a:noFill/>
          <a:ln>
            <a:noFill/>
          </a:ln>
        </p:spPr>
        <p:txBody>
          <a:bodyPr spcFirstLastPara="1" wrap="square" lIns="0" tIns="45700" rIns="91425" bIns="45700" anchor="t" anchorCtr="0">
            <a:normAutofit fontScale="77500" lnSpcReduction="20000"/>
          </a:bodyPr>
          <a:lstStyle/>
          <a:p>
            <a:pPr marL="0" marR="0" lvl="0" indent="0" algn="ctr" rtl="0">
              <a:lnSpc>
                <a:spcPct val="120000"/>
              </a:lnSpc>
              <a:spcBef>
                <a:spcPts val="0"/>
              </a:spcBef>
              <a:spcAft>
                <a:spcPts val="0"/>
              </a:spcAft>
              <a:buClr>
                <a:srgbClr val="000000"/>
              </a:buClr>
              <a:buSzPts val="3080"/>
              <a:buFont typeface="Calibri"/>
              <a:buNone/>
            </a:pPr>
            <a:r>
              <a:rPr lang="en-CA" sz="6000" b="1" i="0" u="none" strike="noStrike" cap="none" dirty="0">
                <a:solidFill>
                  <a:srgbClr val="000000"/>
                </a:solidFill>
                <a:latin typeface="Calibri"/>
                <a:ea typeface="Calibri"/>
                <a:cs typeface="Calibri"/>
                <a:sym typeface="Calibri"/>
              </a:rPr>
              <a:t>Thank you!</a:t>
            </a:r>
            <a:endParaRPr dirty="0"/>
          </a:p>
        </p:txBody>
      </p:sp>
      <p:sp>
        <p:nvSpPr>
          <p:cNvPr id="240" name="Google Shape;240;g209a7285e74_0_276"/>
          <p:cNvSpPr txBox="1"/>
          <p:nvPr/>
        </p:nvSpPr>
        <p:spPr>
          <a:xfrm>
            <a:off x="897277" y="5400947"/>
            <a:ext cx="10397446" cy="507926"/>
          </a:xfrm>
          <a:prstGeom prst="rect">
            <a:avLst/>
          </a:prstGeom>
          <a:noFill/>
          <a:ln>
            <a:noFill/>
          </a:ln>
        </p:spPr>
        <p:txBody>
          <a:bodyPr spcFirstLastPara="1" wrap="square" lIns="0" tIns="45700" rIns="91425" bIns="45700" anchor="t" anchorCtr="0">
            <a:normAutofit fontScale="92500"/>
          </a:bodyPr>
          <a:lstStyle/>
          <a:p>
            <a:pPr marL="0" lvl="0" indent="0" algn="ctr" rtl="0">
              <a:lnSpc>
                <a:spcPct val="120000"/>
              </a:lnSpc>
              <a:spcBef>
                <a:spcPts val="0"/>
              </a:spcBef>
              <a:spcAft>
                <a:spcPts val="0"/>
              </a:spcAft>
              <a:buNone/>
            </a:pPr>
            <a:r>
              <a:rPr lang="en-US" sz="2400" dirty="0">
                <a:latin typeface="Calibri"/>
                <a:ea typeface="Calibri"/>
                <a:cs typeface="Calibri"/>
                <a:sym typeface="Calibri"/>
              </a:rPr>
              <a:t>The GAIN project is funded by the generous donation from the Wyss Medical Foundation</a:t>
            </a:r>
            <a:endParaRPr sz="2400" dirty="0">
              <a:solidFill>
                <a:srgbClr val="000000"/>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IMNHC">
      <a:dk1>
        <a:srgbClr val="000000"/>
      </a:dk1>
      <a:lt1>
        <a:srgbClr val="FFFFFF"/>
      </a:lt1>
      <a:dk2>
        <a:srgbClr val="615F9F"/>
      </a:dk2>
      <a:lt2>
        <a:srgbClr val="EFEEE8"/>
      </a:lt2>
      <a:accent1>
        <a:srgbClr val="FF5100"/>
      </a:accent1>
      <a:accent2>
        <a:srgbClr val="D31B5D"/>
      </a:accent2>
      <a:accent3>
        <a:srgbClr val="FFD600"/>
      </a:accent3>
      <a:accent4>
        <a:srgbClr val="0082CA"/>
      </a:accent4>
      <a:accent5>
        <a:srgbClr val="00A887"/>
      </a:accent5>
      <a:accent6>
        <a:srgbClr val="D82E92"/>
      </a:accent6>
      <a:hlink>
        <a:srgbClr val="0082CA"/>
      </a:hlink>
      <a:folHlink>
        <a:srgbClr val="615F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IMNHC">
      <a:dk1>
        <a:srgbClr val="000000"/>
      </a:dk1>
      <a:lt1>
        <a:srgbClr val="FFFFFF"/>
      </a:lt1>
      <a:dk2>
        <a:srgbClr val="615F9F"/>
      </a:dk2>
      <a:lt2>
        <a:srgbClr val="EFEEE8"/>
      </a:lt2>
      <a:accent1>
        <a:srgbClr val="FF5100"/>
      </a:accent1>
      <a:accent2>
        <a:srgbClr val="D31B5D"/>
      </a:accent2>
      <a:accent3>
        <a:srgbClr val="FFD600"/>
      </a:accent3>
      <a:accent4>
        <a:srgbClr val="0082CA"/>
      </a:accent4>
      <a:accent5>
        <a:srgbClr val="00A887"/>
      </a:accent5>
      <a:accent6>
        <a:srgbClr val="D82E92"/>
      </a:accent6>
      <a:hlink>
        <a:srgbClr val="0082CA"/>
      </a:hlink>
      <a:folHlink>
        <a:srgbClr val="615F9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593</TotalTime>
  <Words>839</Words>
  <Application>Microsoft Macintosh PowerPoint</Application>
  <PresentationFormat>Widescreen</PresentationFormat>
  <Paragraphs>58</Paragraphs>
  <Slides>9</Slides>
  <Notes>9</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9</vt:i4>
      </vt:variant>
    </vt:vector>
  </HeadingPairs>
  <TitlesOfParts>
    <vt:vector size="14" baseType="lpstr">
      <vt:lpstr>Arial</vt:lpstr>
      <vt:lpstr>Calibri</vt:lpstr>
      <vt:lpstr>Noto Sans</vt:lpstr>
      <vt:lpstr>Office Theme</vt:lpstr>
      <vt:lpstr>Office Theme</vt:lpstr>
      <vt:lpstr>The power of mentorship</vt:lpstr>
      <vt:lpstr>Conflict of interest disclosure </vt:lpstr>
      <vt:lpstr>Background</vt:lpstr>
      <vt:lpstr>Methods</vt:lpstr>
      <vt:lpstr>Results</vt:lpstr>
      <vt:lpstr>Results</vt:lpstr>
      <vt:lpstr>Conclusion</vt:lpstr>
      <vt:lpstr>Recommendations for the field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power of mentorship</dc:title>
  <dc:creator>Celia Chung</dc:creator>
  <cp:lastModifiedBy>Rouse, Miranda</cp:lastModifiedBy>
  <cp:revision>16</cp:revision>
  <dcterms:created xsi:type="dcterms:W3CDTF">2023-02-14T19:12:08Z</dcterms:created>
  <dcterms:modified xsi:type="dcterms:W3CDTF">2023-06-21T23:24:45Z</dcterms:modified>
</cp:coreProperties>
</file>